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7" r:id="rId2"/>
    <p:sldId id="289" r:id="rId3"/>
    <p:sldId id="274" r:id="rId4"/>
    <p:sldId id="267" r:id="rId5"/>
    <p:sldId id="282" r:id="rId6"/>
    <p:sldId id="266" r:id="rId7"/>
    <p:sldId id="283" r:id="rId8"/>
    <p:sldId id="270" r:id="rId9"/>
    <p:sldId id="279" r:id="rId10"/>
    <p:sldId id="293" r:id="rId11"/>
    <p:sldId id="292" r:id="rId12"/>
    <p:sldId id="259" r:id="rId13"/>
    <p:sldId id="294" r:id="rId14"/>
    <p:sldId id="262" r:id="rId15"/>
    <p:sldId id="271" r:id="rId16"/>
    <p:sldId id="290" r:id="rId17"/>
    <p:sldId id="295" r:id="rId18"/>
    <p:sldId id="260" r:id="rId19"/>
    <p:sldId id="296" r:id="rId20"/>
    <p:sldId id="261" r:id="rId21"/>
    <p:sldId id="263" r:id="rId22"/>
    <p:sldId id="264" r:id="rId23"/>
    <p:sldId id="291" r:id="rId24"/>
    <p:sldId id="286" r:id="rId25"/>
    <p:sldId id="284" r:id="rId26"/>
    <p:sldId id="297" r:id="rId27"/>
    <p:sldId id="287" r:id="rId28"/>
    <p:sldId id="281" r:id="rId29"/>
    <p:sldId id="272" r:id="rId30"/>
    <p:sldId id="273" r:id="rId31"/>
    <p:sldId id="299" r:id="rId32"/>
    <p:sldId id="265" r:id="rId33"/>
    <p:sldId id="278" r:id="rId34"/>
    <p:sldId id="277" r:id="rId35"/>
    <p:sldId id="298" r:id="rId36"/>
    <p:sldId id="288" r:id="rId37"/>
    <p:sldId id="276" r:id="rId38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750C5F8-CDCF-4D00-BE4A-1C109C098EE5}">
          <p14:sldIdLst>
            <p14:sldId id="257"/>
            <p14:sldId id="289"/>
            <p14:sldId id="274"/>
            <p14:sldId id="267"/>
            <p14:sldId id="282"/>
            <p14:sldId id="266"/>
            <p14:sldId id="283"/>
            <p14:sldId id="270"/>
            <p14:sldId id="279"/>
            <p14:sldId id="293"/>
            <p14:sldId id="292"/>
            <p14:sldId id="259"/>
            <p14:sldId id="294"/>
            <p14:sldId id="262"/>
            <p14:sldId id="271"/>
            <p14:sldId id="290"/>
            <p14:sldId id="295"/>
            <p14:sldId id="260"/>
            <p14:sldId id="296"/>
            <p14:sldId id="261"/>
            <p14:sldId id="263"/>
            <p14:sldId id="264"/>
            <p14:sldId id="291"/>
            <p14:sldId id="286"/>
            <p14:sldId id="284"/>
            <p14:sldId id="297"/>
            <p14:sldId id="287"/>
            <p14:sldId id="281"/>
            <p14:sldId id="272"/>
            <p14:sldId id="273"/>
            <p14:sldId id="299"/>
            <p14:sldId id="265"/>
            <p14:sldId id="278"/>
            <p14:sldId id="277"/>
            <p14:sldId id="298"/>
            <p14:sldId id="288"/>
            <p14:sldId id="27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640D30-9B1A-421B-8EE6-34112D0F87C7}" v="592" dt="2026-09-09T17:12:01.40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EX-SRV03\JOBS\GEOTECH\Projects\10329286%20-%20KYTC%20Sympson%20Lake\Geotechnical%20Exploration\3b.%20Piezometer%20Readings\East%20end%20Piezometers%200721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1010-PZ-L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'East end Piezometers (6)_2025-0'!$A$31:$A$3816</c:f>
              <c:numCache>
                <c:formatCode>m/d/yyyy\ h:mm</c:formatCode>
                <c:ptCount val="3786"/>
                <c:pt idx="0">
                  <c:v>45754.451388888891</c:v>
                </c:pt>
                <c:pt idx="1">
                  <c:v>45754.458333333336</c:v>
                </c:pt>
                <c:pt idx="2">
                  <c:v>45754.465277777781</c:v>
                </c:pt>
                <c:pt idx="3">
                  <c:v>45754.472222222219</c:v>
                </c:pt>
                <c:pt idx="4">
                  <c:v>45754.479166666664</c:v>
                </c:pt>
                <c:pt idx="5">
                  <c:v>45754.486111111109</c:v>
                </c:pt>
                <c:pt idx="6">
                  <c:v>45754.493055555555</c:v>
                </c:pt>
                <c:pt idx="7">
                  <c:v>45754.5</c:v>
                </c:pt>
                <c:pt idx="8">
                  <c:v>45754.506944444445</c:v>
                </c:pt>
                <c:pt idx="9">
                  <c:v>45754.513888888891</c:v>
                </c:pt>
                <c:pt idx="10">
                  <c:v>45754.520833333336</c:v>
                </c:pt>
                <c:pt idx="11">
                  <c:v>45754.527777777781</c:v>
                </c:pt>
                <c:pt idx="12">
                  <c:v>45754.534722222219</c:v>
                </c:pt>
                <c:pt idx="13">
                  <c:v>45754.541666666664</c:v>
                </c:pt>
                <c:pt idx="14">
                  <c:v>45754.548611111109</c:v>
                </c:pt>
                <c:pt idx="15">
                  <c:v>45754.555555555555</c:v>
                </c:pt>
                <c:pt idx="16">
                  <c:v>45754.5625</c:v>
                </c:pt>
                <c:pt idx="17">
                  <c:v>45754.569444444445</c:v>
                </c:pt>
                <c:pt idx="18">
                  <c:v>45754.576388888891</c:v>
                </c:pt>
                <c:pt idx="19">
                  <c:v>45754.583333333336</c:v>
                </c:pt>
                <c:pt idx="20">
                  <c:v>45754.590277777781</c:v>
                </c:pt>
                <c:pt idx="21">
                  <c:v>45754.597222222219</c:v>
                </c:pt>
                <c:pt idx="22">
                  <c:v>45754.604166666664</c:v>
                </c:pt>
                <c:pt idx="23">
                  <c:v>45754.611111111109</c:v>
                </c:pt>
                <c:pt idx="24">
                  <c:v>45754.618055555555</c:v>
                </c:pt>
                <c:pt idx="25">
                  <c:v>45754.625</c:v>
                </c:pt>
                <c:pt idx="26">
                  <c:v>45754.75</c:v>
                </c:pt>
                <c:pt idx="27">
                  <c:v>45754.875</c:v>
                </c:pt>
                <c:pt idx="28">
                  <c:v>45755</c:v>
                </c:pt>
                <c:pt idx="29">
                  <c:v>45755.125</c:v>
                </c:pt>
                <c:pt idx="30">
                  <c:v>45755.25</c:v>
                </c:pt>
                <c:pt idx="31">
                  <c:v>45755.375</c:v>
                </c:pt>
                <c:pt idx="32">
                  <c:v>45755.5</c:v>
                </c:pt>
                <c:pt idx="33">
                  <c:v>45755.625</c:v>
                </c:pt>
                <c:pt idx="34">
                  <c:v>45755.75</c:v>
                </c:pt>
                <c:pt idx="35">
                  <c:v>45755.875</c:v>
                </c:pt>
                <c:pt idx="36">
                  <c:v>45756</c:v>
                </c:pt>
                <c:pt idx="37">
                  <c:v>45756.125</c:v>
                </c:pt>
                <c:pt idx="38">
                  <c:v>45756.25</c:v>
                </c:pt>
                <c:pt idx="39">
                  <c:v>45756.375</c:v>
                </c:pt>
                <c:pt idx="40">
                  <c:v>45756.5</c:v>
                </c:pt>
                <c:pt idx="41">
                  <c:v>45756.625</c:v>
                </c:pt>
                <c:pt idx="42">
                  <c:v>45756.75</c:v>
                </c:pt>
                <c:pt idx="43">
                  <c:v>45756.875</c:v>
                </c:pt>
                <c:pt idx="44">
                  <c:v>45757</c:v>
                </c:pt>
                <c:pt idx="45">
                  <c:v>45757.125</c:v>
                </c:pt>
                <c:pt idx="46">
                  <c:v>45757.25</c:v>
                </c:pt>
                <c:pt idx="47">
                  <c:v>45757.375</c:v>
                </c:pt>
                <c:pt idx="48">
                  <c:v>45757.5</c:v>
                </c:pt>
                <c:pt idx="49">
                  <c:v>45757.625</c:v>
                </c:pt>
                <c:pt idx="50">
                  <c:v>45757.75</c:v>
                </c:pt>
                <c:pt idx="51">
                  <c:v>45757.875</c:v>
                </c:pt>
                <c:pt idx="52">
                  <c:v>45758</c:v>
                </c:pt>
                <c:pt idx="53">
                  <c:v>45758.125</c:v>
                </c:pt>
                <c:pt idx="54">
                  <c:v>45758.25</c:v>
                </c:pt>
                <c:pt idx="55">
                  <c:v>45758.375</c:v>
                </c:pt>
                <c:pt idx="56">
                  <c:v>45758.5</c:v>
                </c:pt>
                <c:pt idx="57">
                  <c:v>45758.625</c:v>
                </c:pt>
                <c:pt idx="58">
                  <c:v>45758.75</c:v>
                </c:pt>
                <c:pt idx="59">
                  <c:v>45758.875</c:v>
                </c:pt>
                <c:pt idx="60">
                  <c:v>45759</c:v>
                </c:pt>
                <c:pt idx="61">
                  <c:v>45759.125</c:v>
                </c:pt>
                <c:pt idx="62">
                  <c:v>45759.25</c:v>
                </c:pt>
                <c:pt idx="63">
                  <c:v>45759.375</c:v>
                </c:pt>
                <c:pt idx="64">
                  <c:v>45759.5</c:v>
                </c:pt>
                <c:pt idx="65">
                  <c:v>45759.625</c:v>
                </c:pt>
                <c:pt idx="66">
                  <c:v>45759.75</c:v>
                </c:pt>
                <c:pt idx="67">
                  <c:v>45759.875</c:v>
                </c:pt>
                <c:pt idx="68">
                  <c:v>45760</c:v>
                </c:pt>
                <c:pt idx="69">
                  <c:v>45760.125</c:v>
                </c:pt>
                <c:pt idx="70">
                  <c:v>45760.25</c:v>
                </c:pt>
                <c:pt idx="71">
                  <c:v>45760.375</c:v>
                </c:pt>
                <c:pt idx="72">
                  <c:v>45760.5</c:v>
                </c:pt>
                <c:pt idx="73">
                  <c:v>45760.625</c:v>
                </c:pt>
                <c:pt idx="74">
                  <c:v>45760.75</c:v>
                </c:pt>
                <c:pt idx="75">
                  <c:v>45760.875</c:v>
                </c:pt>
                <c:pt idx="76">
                  <c:v>45761</c:v>
                </c:pt>
                <c:pt idx="77">
                  <c:v>45761.125</c:v>
                </c:pt>
                <c:pt idx="78">
                  <c:v>45761.25</c:v>
                </c:pt>
                <c:pt idx="79">
                  <c:v>45761.375</c:v>
                </c:pt>
                <c:pt idx="80">
                  <c:v>45761.5</c:v>
                </c:pt>
                <c:pt idx="81">
                  <c:v>45761.625</c:v>
                </c:pt>
                <c:pt idx="82">
                  <c:v>45761.75</c:v>
                </c:pt>
                <c:pt idx="83">
                  <c:v>45761.875</c:v>
                </c:pt>
                <c:pt idx="84">
                  <c:v>45762</c:v>
                </c:pt>
                <c:pt idx="85">
                  <c:v>45762.125</c:v>
                </c:pt>
                <c:pt idx="86">
                  <c:v>45762.25</c:v>
                </c:pt>
                <c:pt idx="87">
                  <c:v>45762.375</c:v>
                </c:pt>
                <c:pt idx="88">
                  <c:v>45762.5</c:v>
                </c:pt>
                <c:pt idx="89">
                  <c:v>45762.625</c:v>
                </c:pt>
                <c:pt idx="90">
                  <c:v>45762.75</c:v>
                </c:pt>
                <c:pt idx="91">
                  <c:v>45762.875</c:v>
                </c:pt>
                <c:pt idx="92">
                  <c:v>45763</c:v>
                </c:pt>
                <c:pt idx="93">
                  <c:v>45763.125</c:v>
                </c:pt>
                <c:pt idx="94">
                  <c:v>45763.25</c:v>
                </c:pt>
                <c:pt idx="95">
                  <c:v>45763.375</c:v>
                </c:pt>
                <c:pt idx="96">
                  <c:v>45763.5</c:v>
                </c:pt>
                <c:pt idx="97">
                  <c:v>45763.625</c:v>
                </c:pt>
                <c:pt idx="98">
                  <c:v>45763.75</c:v>
                </c:pt>
                <c:pt idx="99">
                  <c:v>45763.875</c:v>
                </c:pt>
                <c:pt idx="100">
                  <c:v>45764</c:v>
                </c:pt>
                <c:pt idx="101">
                  <c:v>45764.125</c:v>
                </c:pt>
                <c:pt idx="102">
                  <c:v>45764.25</c:v>
                </c:pt>
                <c:pt idx="103">
                  <c:v>45764.375</c:v>
                </c:pt>
                <c:pt idx="104">
                  <c:v>45764.5</c:v>
                </c:pt>
                <c:pt idx="105">
                  <c:v>45764.625</c:v>
                </c:pt>
                <c:pt idx="106">
                  <c:v>45764.75</c:v>
                </c:pt>
                <c:pt idx="107">
                  <c:v>45764.875</c:v>
                </c:pt>
                <c:pt idx="108">
                  <c:v>45765</c:v>
                </c:pt>
                <c:pt idx="109">
                  <c:v>45765.125</c:v>
                </c:pt>
                <c:pt idx="110">
                  <c:v>45765.25</c:v>
                </c:pt>
                <c:pt idx="111">
                  <c:v>45765.375</c:v>
                </c:pt>
                <c:pt idx="112">
                  <c:v>45765.5</c:v>
                </c:pt>
                <c:pt idx="113">
                  <c:v>45765.625</c:v>
                </c:pt>
                <c:pt idx="114">
                  <c:v>45765.75</c:v>
                </c:pt>
                <c:pt idx="115">
                  <c:v>45765.875</c:v>
                </c:pt>
                <c:pt idx="116">
                  <c:v>45766</c:v>
                </c:pt>
                <c:pt idx="117">
                  <c:v>45766.125</c:v>
                </c:pt>
                <c:pt idx="118">
                  <c:v>45766.25</c:v>
                </c:pt>
                <c:pt idx="119">
                  <c:v>45766.375</c:v>
                </c:pt>
                <c:pt idx="120">
                  <c:v>45766.5</c:v>
                </c:pt>
                <c:pt idx="121">
                  <c:v>45766.625</c:v>
                </c:pt>
                <c:pt idx="122">
                  <c:v>45766.75</c:v>
                </c:pt>
                <c:pt idx="123">
                  <c:v>45766.875</c:v>
                </c:pt>
                <c:pt idx="124">
                  <c:v>45767</c:v>
                </c:pt>
                <c:pt idx="125">
                  <c:v>45767.125</c:v>
                </c:pt>
                <c:pt idx="126">
                  <c:v>45767.25</c:v>
                </c:pt>
                <c:pt idx="127">
                  <c:v>45767.375</c:v>
                </c:pt>
                <c:pt idx="128">
                  <c:v>45767.5</c:v>
                </c:pt>
                <c:pt idx="129">
                  <c:v>45767.625</c:v>
                </c:pt>
                <c:pt idx="130">
                  <c:v>45767.75</c:v>
                </c:pt>
                <c:pt idx="131">
                  <c:v>45767.875</c:v>
                </c:pt>
                <c:pt idx="132">
                  <c:v>45768</c:v>
                </c:pt>
                <c:pt idx="133">
                  <c:v>45768.125</c:v>
                </c:pt>
                <c:pt idx="134">
                  <c:v>45768.25</c:v>
                </c:pt>
                <c:pt idx="135">
                  <c:v>45768.375</c:v>
                </c:pt>
                <c:pt idx="136">
                  <c:v>45768.5</c:v>
                </c:pt>
                <c:pt idx="137">
                  <c:v>45768.625</c:v>
                </c:pt>
                <c:pt idx="138">
                  <c:v>45768.75</c:v>
                </c:pt>
                <c:pt idx="139">
                  <c:v>45768.875</c:v>
                </c:pt>
                <c:pt idx="140">
                  <c:v>45769</c:v>
                </c:pt>
                <c:pt idx="141">
                  <c:v>45769.125</c:v>
                </c:pt>
                <c:pt idx="142">
                  <c:v>45769.25</c:v>
                </c:pt>
                <c:pt idx="143">
                  <c:v>45769.375</c:v>
                </c:pt>
                <c:pt idx="144">
                  <c:v>45769.5</c:v>
                </c:pt>
                <c:pt idx="145">
                  <c:v>45769.625</c:v>
                </c:pt>
                <c:pt idx="146">
                  <c:v>45769.75</c:v>
                </c:pt>
                <c:pt idx="147">
                  <c:v>45769.875</c:v>
                </c:pt>
                <c:pt idx="148">
                  <c:v>45770</c:v>
                </c:pt>
                <c:pt idx="149">
                  <c:v>45770.125</c:v>
                </c:pt>
                <c:pt idx="150">
                  <c:v>45770.25</c:v>
                </c:pt>
                <c:pt idx="151">
                  <c:v>45770.375</c:v>
                </c:pt>
                <c:pt idx="152">
                  <c:v>45770.5</c:v>
                </c:pt>
                <c:pt idx="153">
                  <c:v>45770.625</c:v>
                </c:pt>
                <c:pt idx="154">
                  <c:v>45770.75</c:v>
                </c:pt>
                <c:pt idx="155">
                  <c:v>45770.875</c:v>
                </c:pt>
                <c:pt idx="156">
                  <c:v>45771</c:v>
                </c:pt>
                <c:pt idx="157">
                  <c:v>45771.125</c:v>
                </c:pt>
                <c:pt idx="158">
                  <c:v>45771.25</c:v>
                </c:pt>
                <c:pt idx="159">
                  <c:v>45771.375</c:v>
                </c:pt>
                <c:pt idx="160">
                  <c:v>45771.5</c:v>
                </c:pt>
                <c:pt idx="161">
                  <c:v>45771.625</c:v>
                </c:pt>
                <c:pt idx="162">
                  <c:v>45771.75</c:v>
                </c:pt>
                <c:pt idx="163">
                  <c:v>45771.875</c:v>
                </c:pt>
                <c:pt idx="164">
                  <c:v>45772</c:v>
                </c:pt>
                <c:pt idx="165">
                  <c:v>45772.125</c:v>
                </c:pt>
                <c:pt idx="166">
                  <c:v>45772.25</c:v>
                </c:pt>
                <c:pt idx="167">
                  <c:v>45772.375</c:v>
                </c:pt>
                <c:pt idx="168">
                  <c:v>45772.5</c:v>
                </c:pt>
                <c:pt idx="169">
                  <c:v>45772.625</c:v>
                </c:pt>
                <c:pt idx="170">
                  <c:v>45772.75</c:v>
                </c:pt>
                <c:pt idx="171">
                  <c:v>45772.875</c:v>
                </c:pt>
                <c:pt idx="172">
                  <c:v>45773</c:v>
                </c:pt>
                <c:pt idx="173">
                  <c:v>45773.125</c:v>
                </c:pt>
                <c:pt idx="174">
                  <c:v>45773.25</c:v>
                </c:pt>
                <c:pt idx="175">
                  <c:v>45773.375</c:v>
                </c:pt>
                <c:pt idx="176">
                  <c:v>45773.5</c:v>
                </c:pt>
                <c:pt idx="177">
                  <c:v>45773.625</c:v>
                </c:pt>
                <c:pt idx="178">
                  <c:v>45773.75</c:v>
                </c:pt>
                <c:pt idx="179">
                  <c:v>45773.875</c:v>
                </c:pt>
                <c:pt idx="180">
                  <c:v>45774</c:v>
                </c:pt>
                <c:pt idx="181">
                  <c:v>45774.125</c:v>
                </c:pt>
                <c:pt idx="182">
                  <c:v>45774.25</c:v>
                </c:pt>
                <c:pt idx="183">
                  <c:v>45774.375</c:v>
                </c:pt>
                <c:pt idx="184">
                  <c:v>45774.5</c:v>
                </c:pt>
                <c:pt idx="185">
                  <c:v>45774.625</c:v>
                </c:pt>
                <c:pt idx="186">
                  <c:v>45774.75</c:v>
                </c:pt>
                <c:pt idx="187">
                  <c:v>45774.875</c:v>
                </c:pt>
                <c:pt idx="188">
                  <c:v>45775</c:v>
                </c:pt>
                <c:pt idx="189">
                  <c:v>45775.125</c:v>
                </c:pt>
                <c:pt idx="190">
                  <c:v>45775.25</c:v>
                </c:pt>
                <c:pt idx="191">
                  <c:v>45775.375</c:v>
                </c:pt>
                <c:pt idx="192">
                  <c:v>45775.5</c:v>
                </c:pt>
                <c:pt idx="193">
                  <c:v>45775.625</c:v>
                </c:pt>
                <c:pt idx="194">
                  <c:v>45775.75</c:v>
                </c:pt>
                <c:pt idx="195">
                  <c:v>45775.875</c:v>
                </c:pt>
                <c:pt idx="196">
                  <c:v>45776</c:v>
                </c:pt>
                <c:pt idx="197">
                  <c:v>45776.125</c:v>
                </c:pt>
                <c:pt idx="198">
                  <c:v>45776.25</c:v>
                </c:pt>
                <c:pt idx="199">
                  <c:v>45776.375</c:v>
                </c:pt>
                <c:pt idx="200">
                  <c:v>45776.5</c:v>
                </c:pt>
                <c:pt idx="201">
                  <c:v>45776.625</c:v>
                </c:pt>
                <c:pt idx="202">
                  <c:v>45776.75</c:v>
                </c:pt>
                <c:pt idx="203">
                  <c:v>45776.875</c:v>
                </c:pt>
                <c:pt idx="204">
                  <c:v>45777</c:v>
                </c:pt>
                <c:pt idx="205">
                  <c:v>45777.125</c:v>
                </c:pt>
                <c:pt idx="206">
                  <c:v>45777.25</c:v>
                </c:pt>
                <c:pt idx="207">
                  <c:v>45777.375</c:v>
                </c:pt>
                <c:pt idx="208">
                  <c:v>45777.5</c:v>
                </c:pt>
                <c:pt idx="209">
                  <c:v>45777.625</c:v>
                </c:pt>
                <c:pt idx="210">
                  <c:v>45777.75</c:v>
                </c:pt>
                <c:pt idx="211">
                  <c:v>45777.875</c:v>
                </c:pt>
                <c:pt idx="212">
                  <c:v>45778</c:v>
                </c:pt>
                <c:pt idx="213">
                  <c:v>45778.125</c:v>
                </c:pt>
                <c:pt idx="214">
                  <c:v>45778.25</c:v>
                </c:pt>
                <c:pt idx="215">
                  <c:v>45778.375</c:v>
                </c:pt>
                <c:pt idx="216">
                  <c:v>45778.5</c:v>
                </c:pt>
                <c:pt idx="217">
                  <c:v>45778.625</c:v>
                </c:pt>
                <c:pt idx="218">
                  <c:v>45778.75</c:v>
                </c:pt>
                <c:pt idx="219">
                  <c:v>45778.875</c:v>
                </c:pt>
                <c:pt idx="220">
                  <c:v>45779</c:v>
                </c:pt>
                <c:pt idx="221">
                  <c:v>45779.125</c:v>
                </c:pt>
                <c:pt idx="222">
                  <c:v>45779.25</c:v>
                </c:pt>
                <c:pt idx="223">
                  <c:v>45779.375</c:v>
                </c:pt>
                <c:pt idx="224">
                  <c:v>45779.5</c:v>
                </c:pt>
                <c:pt idx="225">
                  <c:v>45779.625</c:v>
                </c:pt>
                <c:pt idx="226">
                  <c:v>45779.75</c:v>
                </c:pt>
                <c:pt idx="227">
                  <c:v>45779.875</c:v>
                </c:pt>
                <c:pt idx="228">
                  <c:v>45780</c:v>
                </c:pt>
                <c:pt idx="229">
                  <c:v>45780.125</c:v>
                </c:pt>
                <c:pt idx="230">
                  <c:v>45780.25</c:v>
                </c:pt>
                <c:pt idx="231">
                  <c:v>45780.375</c:v>
                </c:pt>
                <c:pt idx="232">
                  <c:v>45780.5</c:v>
                </c:pt>
                <c:pt idx="233">
                  <c:v>45780.625</c:v>
                </c:pt>
                <c:pt idx="234">
                  <c:v>45780.75</c:v>
                </c:pt>
                <c:pt idx="235">
                  <c:v>45780.875</c:v>
                </c:pt>
                <c:pt idx="236">
                  <c:v>45781</c:v>
                </c:pt>
                <c:pt idx="237">
                  <c:v>45781.125</c:v>
                </c:pt>
                <c:pt idx="238">
                  <c:v>45781.25</c:v>
                </c:pt>
                <c:pt idx="239">
                  <c:v>45781.375</c:v>
                </c:pt>
                <c:pt idx="240">
                  <c:v>45781.5</c:v>
                </c:pt>
                <c:pt idx="241">
                  <c:v>45781.625</c:v>
                </c:pt>
                <c:pt idx="242">
                  <c:v>45781.75</c:v>
                </c:pt>
                <c:pt idx="243">
                  <c:v>45781.875</c:v>
                </c:pt>
                <c:pt idx="244">
                  <c:v>45782</c:v>
                </c:pt>
                <c:pt idx="245">
                  <c:v>45782.125</c:v>
                </c:pt>
                <c:pt idx="246">
                  <c:v>45782.25</c:v>
                </c:pt>
                <c:pt idx="247">
                  <c:v>45782.375</c:v>
                </c:pt>
                <c:pt idx="248">
                  <c:v>45782.5</c:v>
                </c:pt>
                <c:pt idx="249">
                  <c:v>45782.625</c:v>
                </c:pt>
                <c:pt idx="250">
                  <c:v>45782.75</c:v>
                </c:pt>
                <c:pt idx="251">
                  <c:v>45782.875</c:v>
                </c:pt>
                <c:pt idx="252">
                  <c:v>45783</c:v>
                </c:pt>
                <c:pt idx="253">
                  <c:v>45783.125</c:v>
                </c:pt>
                <c:pt idx="254">
                  <c:v>45783.25</c:v>
                </c:pt>
                <c:pt idx="255">
                  <c:v>45783.375</c:v>
                </c:pt>
                <c:pt idx="256">
                  <c:v>45783.5</c:v>
                </c:pt>
                <c:pt idx="257">
                  <c:v>45783.625</c:v>
                </c:pt>
                <c:pt idx="258">
                  <c:v>45783.75</c:v>
                </c:pt>
                <c:pt idx="259">
                  <c:v>45783.875</c:v>
                </c:pt>
                <c:pt idx="260">
                  <c:v>45784</c:v>
                </c:pt>
                <c:pt idx="261">
                  <c:v>45784.125</c:v>
                </c:pt>
                <c:pt idx="262">
                  <c:v>45784.25</c:v>
                </c:pt>
                <c:pt idx="263">
                  <c:v>45784.375</c:v>
                </c:pt>
                <c:pt idx="264">
                  <c:v>45784.5</c:v>
                </c:pt>
                <c:pt idx="265">
                  <c:v>45784.625</c:v>
                </c:pt>
                <c:pt idx="266">
                  <c:v>45784.75</c:v>
                </c:pt>
                <c:pt idx="267">
                  <c:v>45784.875</c:v>
                </c:pt>
                <c:pt idx="268">
                  <c:v>45785</c:v>
                </c:pt>
                <c:pt idx="269">
                  <c:v>45785.125</c:v>
                </c:pt>
                <c:pt idx="270">
                  <c:v>45785.25</c:v>
                </c:pt>
                <c:pt idx="271">
                  <c:v>45785.375</c:v>
                </c:pt>
                <c:pt idx="272">
                  <c:v>45785.5</c:v>
                </c:pt>
                <c:pt idx="273">
                  <c:v>45785.625</c:v>
                </c:pt>
                <c:pt idx="274">
                  <c:v>45785.75</c:v>
                </c:pt>
                <c:pt idx="275">
                  <c:v>45785.875</c:v>
                </c:pt>
                <c:pt idx="276">
                  <c:v>45786</c:v>
                </c:pt>
                <c:pt idx="277">
                  <c:v>45786.125</c:v>
                </c:pt>
                <c:pt idx="278">
                  <c:v>45786.25</c:v>
                </c:pt>
                <c:pt idx="279">
                  <c:v>45786.375</c:v>
                </c:pt>
                <c:pt idx="280">
                  <c:v>45786.5</c:v>
                </c:pt>
                <c:pt idx="281">
                  <c:v>45786.625</c:v>
                </c:pt>
                <c:pt idx="282">
                  <c:v>45786.75</c:v>
                </c:pt>
                <c:pt idx="283">
                  <c:v>45786.875</c:v>
                </c:pt>
                <c:pt idx="284">
                  <c:v>45787</c:v>
                </c:pt>
                <c:pt idx="285">
                  <c:v>45787.125</c:v>
                </c:pt>
                <c:pt idx="286">
                  <c:v>45787.25</c:v>
                </c:pt>
                <c:pt idx="287">
                  <c:v>45787.375</c:v>
                </c:pt>
                <c:pt idx="288">
                  <c:v>45787.5</c:v>
                </c:pt>
                <c:pt idx="289">
                  <c:v>45787.625</c:v>
                </c:pt>
                <c:pt idx="290">
                  <c:v>45787.75</c:v>
                </c:pt>
                <c:pt idx="291">
                  <c:v>45787.875</c:v>
                </c:pt>
                <c:pt idx="292">
                  <c:v>45788</c:v>
                </c:pt>
                <c:pt idx="293">
                  <c:v>45788.125</c:v>
                </c:pt>
                <c:pt idx="294">
                  <c:v>45788.25</c:v>
                </c:pt>
                <c:pt idx="295">
                  <c:v>45788.375</c:v>
                </c:pt>
                <c:pt idx="296">
                  <c:v>45788.5</c:v>
                </c:pt>
                <c:pt idx="297">
                  <c:v>45788.625</c:v>
                </c:pt>
                <c:pt idx="298">
                  <c:v>45788.75</c:v>
                </c:pt>
                <c:pt idx="299">
                  <c:v>45788.875</c:v>
                </c:pt>
                <c:pt idx="300">
                  <c:v>45789</c:v>
                </c:pt>
                <c:pt idx="301">
                  <c:v>45789.125</c:v>
                </c:pt>
                <c:pt idx="302">
                  <c:v>45789.25</c:v>
                </c:pt>
                <c:pt idx="303">
                  <c:v>45789.375</c:v>
                </c:pt>
                <c:pt idx="304">
                  <c:v>45789.5</c:v>
                </c:pt>
                <c:pt idx="305">
                  <c:v>45789.625</c:v>
                </c:pt>
                <c:pt idx="306">
                  <c:v>45789.75</c:v>
                </c:pt>
                <c:pt idx="307">
                  <c:v>45789.875</c:v>
                </c:pt>
                <c:pt idx="308">
                  <c:v>45790</c:v>
                </c:pt>
                <c:pt idx="309">
                  <c:v>45790.125</c:v>
                </c:pt>
                <c:pt idx="310">
                  <c:v>45790.25</c:v>
                </c:pt>
                <c:pt idx="311">
                  <c:v>45790.375</c:v>
                </c:pt>
                <c:pt idx="312">
                  <c:v>45790.5</c:v>
                </c:pt>
                <c:pt idx="313">
                  <c:v>45790.625</c:v>
                </c:pt>
                <c:pt idx="314">
                  <c:v>45790.75</c:v>
                </c:pt>
                <c:pt idx="315">
                  <c:v>45790.875</c:v>
                </c:pt>
                <c:pt idx="316">
                  <c:v>45791</c:v>
                </c:pt>
                <c:pt idx="317">
                  <c:v>45791.125</c:v>
                </c:pt>
                <c:pt idx="318">
                  <c:v>45791.25</c:v>
                </c:pt>
                <c:pt idx="319">
                  <c:v>45791.375</c:v>
                </c:pt>
                <c:pt idx="320">
                  <c:v>45791.5</c:v>
                </c:pt>
                <c:pt idx="321">
                  <c:v>45791.625</c:v>
                </c:pt>
                <c:pt idx="322">
                  <c:v>45791.75</c:v>
                </c:pt>
                <c:pt idx="323">
                  <c:v>45791.875</c:v>
                </c:pt>
                <c:pt idx="324">
                  <c:v>45792</c:v>
                </c:pt>
                <c:pt idx="325">
                  <c:v>45792.125</c:v>
                </c:pt>
                <c:pt idx="326">
                  <c:v>45792.25</c:v>
                </c:pt>
                <c:pt idx="327">
                  <c:v>45792.375</c:v>
                </c:pt>
                <c:pt idx="328">
                  <c:v>45792.5</c:v>
                </c:pt>
                <c:pt idx="329">
                  <c:v>45792.625</c:v>
                </c:pt>
                <c:pt idx="330">
                  <c:v>45792.75</c:v>
                </c:pt>
                <c:pt idx="331">
                  <c:v>45792.875</c:v>
                </c:pt>
                <c:pt idx="332">
                  <c:v>45793</c:v>
                </c:pt>
                <c:pt idx="333">
                  <c:v>45793.125</c:v>
                </c:pt>
                <c:pt idx="334">
                  <c:v>45793.25</c:v>
                </c:pt>
                <c:pt idx="335">
                  <c:v>45793.375</c:v>
                </c:pt>
                <c:pt idx="336">
                  <c:v>45793.5</c:v>
                </c:pt>
                <c:pt idx="337">
                  <c:v>45793.625</c:v>
                </c:pt>
                <c:pt idx="338">
                  <c:v>45793.75</c:v>
                </c:pt>
                <c:pt idx="339">
                  <c:v>45793.875</c:v>
                </c:pt>
                <c:pt idx="340">
                  <c:v>45794</c:v>
                </c:pt>
                <c:pt idx="341">
                  <c:v>45794.125</c:v>
                </c:pt>
                <c:pt idx="342">
                  <c:v>45794.25</c:v>
                </c:pt>
                <c:pt idx="343">
                  <c:v>45794.375</c:v>
                </c:pt>
                <c:pt idx="344">
                  <c:v>45794.5</c:v>
                </c:pt>
                <c:pt idx="345">
                  <c:v>45794.625</c:v>
                </c:pt>
                <c:pt idx="346">
                  <c:v>45794.75</c:v>
                </c:pt>
                <c:pt idx="347">
                  <c:v>45794.875</c:v>
                </c:pt>
                <c:pt idx="348">
                  <c:v>45795</c:v>
                </c:pt>
                <c:pt idx="349">
                  <c:v>45795.125</c:v>
                </c:pt>
                <c:pt idx="350">
                  <c:v>45795.25</c:v>
                </c:pt>
                <c:pt idx="351">
                  <c:v>45795.375</c:v>
                </c:pt>
                <c:pt idx="352">
                  <c:v>45795.5</c:v>
                </c:pt>
                <c:pt idx="353">
                  <c:v>45795.625</c:v>
                </c:pt>
                <c:pt idx="354">
                  <c:v>45795.75</c:v>
                </c:pt>
                <c:pt idx="355">
                  <c:v>45795.875</c:v>
                </c:pt>
                <c:pt idx="356">
                  <c:v>45796</c:v>
                </c:pt>
                <c:pt idx="357">
                  <c:v>45796.125</c:v>
                </c:pt>
                <c:pt idx="358">
                  <c:v>45796.25</c:v>
                </c:pt>
                <c:pt idx="359">
                  <c:v>45796.375</c:v>
                </c:pt>
                <c:pt idx="360">
                  <c:v>45796.5</c:v>
                </c:pt>
                <c:pt idx="361">
                  <c:v>45796.625</c:v>
                </c:pt>
                <c:pt idx="362">
                  <c:v>45796.75</c:v>
                </c:pt>
                <c:pt idx="363">
                  <c:v>45796.875</c:v>
                </c:pt>
                <c:pt idx="364">
                  <c:v>45797</c:v>
                </c:pt>
                <c:pt idx="365">
                  <c:v>45797.125</c:v>
                </c:pt>
                <c:pt idx="366">
                  <c:v>45797.25</c:v>
                </c:pt>
                <c:pt idx="367">
                  <c:v>45797.375</c:v>
                </c:pt>
                <c:pt idx="368">
                  <c:v>45797.5</c:v>
                </c:pt>
                <c:pt idx="369">
                  <c:v>45797.625</c:v>
                </c:pt>
                <c:pt idx="370">
                  <c:v>45797.75</c:v>
                </c:pt>
                <c:pt idx="371">
                  <c:v>45797.875</c:v>
                </c:pt>
                <c:pt idx="372">
                  <c:v>45798</c:v>
                </c:pt>
                <c:pt idx="373">
                  <c:v>45798.125</c:v>
                </c:pt>
                <c:pt idx="374">
                  <c:v>45798.25</c:v>
                </c:pt>
                <c:pt idx="375">
                  <c:v>45798.375</c:v>
                </c:pt>
                <c:pt idx="376">
                  <c:v>45798.5</c:v>
                </c:pt>
                <c:pt idx="377">
                  <c:v>45798.625</c:v>
                </c:pt>
                <c:pt idx="378">
                  <c:v>45798.75</c:v>
                </c:pt>
                <c:pt idx="379">
                  <c:v>45798.875</c:v>
                </c:pt>
                <c:pt idx="380">
                  <c:v>45799</c:v>
                </c:pt>
                <c:pt idx="381">
                  <c:v>45799.125</c:v>
                </c:pt>
                <c:pt idx="382">
                  <c:v>45799.25</c:v>
                </c:pt>
                <c:pt idx="383">
                  <c:v>45799.375</c:v>
                </c:pt>
                <c:pt idx="384">
                  <c:v>45799.5</c:v>
                </c:pt>
                <c:pt idx="385">
                  <c:v>45799.625</c:v>
                </c:pt>
                <c:pt idx="386">
                  <c:v>45799.75</c:v>
                </c:pt>
                <c:pt idx="387">
                  <c:v>45799.875</c:v>
                </c:pt>
                <c:pt idx="388">
                  <c:v>45800</c:v>
                </c:pt>
                <c:pt idx="389">
                  <c:v>45800.125</c:v>
                </c:pt>
                <c:pt idx="390">
                  <c:v>45800.25</c:v>
                </c:pt>
                <c:pt idx="391">
                  <c:v>45800.375</c:v>
                </c:pt>
                <c:pt idx="392">
                  <c:v>45800.5</c:v>
                </c:pt>
                <c:pt idx="393">
                  <c:v>45800.625</c:v>
                </c:pt>
                <c:pt idx="394">
                  <c:v>45800.75</c:v>
                </c:pt>
                <c:pt idx="395">
                  <c:v>45800.875</c:v>
                </c:pt>
                <c:pt idx="396">
                  <c:v>45801</c:v>
                </c:pt>
                <c:pt idx="397">
                  <c:v>45801.125</c:v>
                </c:pt>
                <c:pt idx="398">
                  <c:v>45801.25</c:v>
                </c:pt>
                <c:pt idx="399">
                  <c:v>45801.375</c:v>
                </c:pt>
                <c:pt idx="400">
                  <c:v>45801.5</c:v>
                </c:pt>
                <c:pt idx="401">
                  <c:v>45801.625</c:v>
                </c:pt>
                <c:pt idx="402">
                  <c:v>45801.75</c:v>
                </c:pt>
                <c:pt idx="403">
                  <c:v>45801.875</c:v>
                </c:pt>
                <c:pt idx="404">
                  <c:v>45802</c:v>
                </c:pt>
                <c:pt idx="405">
                  <c:v>45802.125</c:v>
                </c:pt>
                <c:pt idx="406">
                  <c:v>45802.25</c:v>
                </c:pt>
                <c:pt idx="407">
                  <c:v>45802.375</c:v>
                </c:pt>
                <c:pt idx="408">
                  <c:v>45802.5</c:v>
                </c:pt>
                <c:pt idx="409">
                  <c:v>45802.625</c:v>
                </c:pt>
                <c:pt idx="410">
                  <c:v>45802.75</c:v>
                </c:pt>
                <c:pt idx="411">
                  <c:v>45802.875</c:v>
                </c:pt>
                <c:pt idx="412">
                  <c:v>45803</c:v>
                </c:pt>
                <c:pt idx="413">
                  <c:v>45803.125</c:v>
                </c:pt>
                <c:pt idx="414">
                  <c:v>45803.25</c:v>
                </c:pt>
                <c:pt idx="415">
                  <c:v>45803.375</c:v>
                </c:pt>
                <c:pt idx="416">
                  <c:v>45803.5</c:v>
                </c:pt>
                <c:pt idx="417">
                  <c:v>45803.625</c:v>
                </c:pt>
                <c:pt idx="418">
                  <c:v>45803.75</c:v>
                </c:pt>
                <c:pt idx="419">
                  <c:v>45803.875</c:v>
                </c:pt>
                <c:pt idx="420">
                  <c:v>45804</c:v>
                </c:pt>
                <c:pt idx="421">
                  <c:v>45804.125</c:v>
                </c:pt>
                <c:pt idx="422">
                  <c:v>45804.25</c:v>
                </c:pt>
                <c:pt idx="423">
                  <c:v>45804.375</c:v>
                </c:pt>
                <c:pt idx="424">
                  <c:v>45804.5</c:v>
                </c:pt>
                <c:pt idx="425">
                  <c:v>45804.625</c:v>
                </c:pt>
                <c:pt idx="426">
                  <c:v>45804.75</c:v>
                </c:pt>
                <c:pt idx="427">
                  <c:v>45804.875</c:v>
                </c:pt>
                <c:pt idx="428">
                  <c:v>45805</c:v>
                </c:pt>
                <c:pt idx="429">
                  <c:v>45805.125</c:v>
                </c:pt>
                <c:pt idx="430">
                  <c:v>45805.25</c:v>
                </c:pt>
                <c:pt idx="431">
                  <c:v>45805.375</c:v>
                </c:pt>
                <c:pt idx="432">
                  <c:v>45805.5</c:v>
                </c:pt>
                <c:pt idx="433">
                  <c:v>45805.625</c:v>
                </c:pt>
                <c:pt idx="434">
                  <c:v>45805.75</c:v>
                </c:pt>
                <c:pt idx="435">
                  <c:v>45805.875</c:v>
                </c:pt>
                <c:pt idx="436">
                  <c:v>45806</c:v>
                </c:pt>
                <c:pt idx="437">
                  <c:v>45806.125</c:v>
                </c:pt>
                <c:pt idx="438">
                  <c:v>45806.25</c:v>
                </c:pt>
                <c:pt idx="439">
                  <c:v>45806.375</c:v>
                </c:pt>
                <c:pt idx="440">
                  <c:v>45806.5</c:v>
                </c:pt>
                <c:pt idx="441">
                  <c:v>45806.625</c:v>
                </c:pt>
                <c:pt idx="442">
                  <c:v>45806.75</c:v>
                </c:pt>
                <c:pt idx="443">
                  <c:v>45806.875</c:v>
                </c:pt>
                <c:pt idx="444">
                  <c:v>45807</c:v>
                </c:pt>
                <c:pt idx="445">
                  <c:v>45807.125</c:v>
                </c:pt>
                <c:pt idx="446">
                  <c:v>45807.25</c:v>
                </c:pt>
                <c:pt idx="447">
                  <c:v>45807.375</c:v>
                </c:pt>
                <c:pt idx="448">
                  <c:v>45807.5</c:v>
                </c:pt>
                <c:pt idx="449">
                  <c:v>45807.625</c:v>
                </c:pt>
                <c:pt idx="450">
                  <c:v>45807.75</c:v>
                </c:pt>
                <c:pt idx="451">
                  <c:v>45807.875</c:v>
                </c:pt>
                <c:pt idx="452">
                  <c:v>45808</c:v>
                </c:pt>
                <c:pt idx="453">
                  <c:v>45808.125</c:v>
                </c:pt>
                <c:pt idx="454">
                  <c:v>45808.25</c:v>
                </c:pt>
                <c:pt idx="455">
                  <c:v>45808.375</c:v>
                </c:pt>
                <c:pt idx="456">
                  <c:v>45808.5</c:v>
                </c:pt>
                <c:pt idx="457">
                  <c:v>45808.625</c:v>
                </c:pt>
                <c:pt idx="458">
                  <c:v>45808.75</c:v>
                </c:pt>
                <c:pt idx="459">
                  <c:v>45808.875</c:v>
                </c:pt>
                <c:pt idx="460">
                  <c:v>45809</c:v>
                </c:pt>
                <c:pt idx="461">
                  <c:v>45809.125</c:v>
                </c:pt>
                <c:pt idx="462">
                  <c:v>45809.25</c:v>
                </c:pt>
                <c:pt idx="463">
                  <c:v>45809.375</c:v>
                </c:pt>
                <c:pt idx="464">
                  <c:v>45809.5</c:v>
                </c:pt>
                <c:pt idx="465">
                  <c:v>45809.625</c:v>
                </c:pt>
                <c:pt idx="466">
                  <c:v>45809.75</c:v>
                </c:pt>
                <c:pt idx="467">
                  <c:v>45809.875</c:v>
                </c:pt>
                <c:pt idx="468">
                  <c:v>45810</c:v>
                </c:pt>
                <c:pt idx="469">
                  <c:v>45810.125</c:v>
                </c:pt>
                <c:pt idx="470">
                  <c:v>45810.25</c:v>
                </c:pt>
                <c:pt idx="471">
                  <c:v>45810.375</c:v>
                </c:pt>
                <c:pt idx="472">
                  <c:v>45810.5</c:v>
                </c:pt>
                <c:pt idx="473">
                  <c:v>45810.625</c:v>
                </c:pt>
                <c:pt idx="474">
                  <c:v>45810.75</c:v>
                </c:pt>
                <c:pt idx="475">
                  <c:v>45810.875</c:v>
                </c:pt>
                <c:pt idx="476">
                  <c:v>45811</c:v>
                </c:pt>
                <c:pt idx="477">
                  <c:v>45811.125</c:v>
                </c:pt>
                <c:pt idx="478">
                  <c:v>45811.25</c:v>
                </c:pt>
                <c:pt idx="479">
                  <c:v>45811.375</c:v>
                </c:pt>
                <c:pt idx="480">
                  <c:v>45811.5</c:v>
                </c:pt>
                <c:pt idx="481">
                  <c:v>45811.625</c:v>
                </c:pt>
                <c:pt idx="482">
                  <c:v>45811.75</c:v>
                </c:pt>
                <c:pt idx="483">
                  <c:v>45811.875</c:v>
                </c:pt>
                <c:pt idx="484">
                  <c:v>45812</c:v>
                </c:pt>
                <c:pt idx="485">
                  <c:v>45812.125</c:v>
                </c:pt>
                <c:pt idx="486">
                  <c:v>45812.25</c:v>
                </c:pt>
                <c:pt idx="487">
                  <c:v>45812.375</c:v>
                </c:pt>
                <c:pt idx="488">
                  <c:v>45812.5</c:v>
                </c:pt>
                <c:pt idx="489">
                  <c:v>45812.625</c:v>
                </c:pt>
                <c:pt idx="490">
                  <c:v>45812.75</c:v>
                </c:pt>
                <c:pt idx="491">
                  <c:v>45812.875</c:v>
                </c:pt>
                <c:pt idx="492">
                  <c:v>45813</c:v>
                </c:pt>
                <c:pt idx="493">
                  <c:v>45813.125</c:v>
                </c:pt>
                <c:pt idx="494">
                  <c:v>45813.25</c:v>
                </c:pt>
                <c:pt idx="495">
                  <c:v>45813.375</c:v>
                </c:pt>
                <c:pt idx="496">
                  <c:v>45813.5</c:v>
                </c:pt>
                <c:pt idx="497">
                  <c:v>45813.625</c:v>
                </c:pt>
                <c:pt idx="498">
                  <c:v>45813.75</c:v>
                </c:pt>
                <c:pt idx="499">
                  <c:v>45813.875</c:v>
                </c:pt>
                <c:pt idx="500">
                  <c:v>45814</c:v>
                </c:pt>
                <c:pt idx="501">
                  <c:v>45814.125</c:v>
                </c:pt>
                <c:pt idx="502">
                  <c:v>45814.25</c:v>
                </c:pt>
                <c:pt idx="503">
                  <c:v>45814.375</c:v>
                </c:pt>
                <c:pt idx="504">
                  <c:v>45814.5</c:v>
                </c:pt>
                <c:pt idx="505">
                  <c:v>45814.625</c:v>
                </c:pt>
                <c:pt idx="506">
                  <c:v>45814.75</c:v>
                </c:pt>
                <c:pt idx="507">
                  <c:v>45814.875</c:v>
                </c:pt>
                <c:pt idx="508">
                  <c:v>45815</c:v>
                </c:pt>
                <c:pt idx="509">
                  <c:v>45815.125</c:v>
                </c:pt>
                <c:pt idx="510">
                  <c:v>45815.25</c:v>
                </c:pt>
                <c:pt idx="511">
                  <c:v>45815.375</c:v>
                </c:pt>
                <c:pt idx="512">
                  <c:v>45815.5</c:v>
                </c:pt>
                <c:pt idx="513">
                  <c:v>45815.625</c:v>
                </c:pt>
                <c:pt idx="514">
                  <c:v>45815.75</c:v>
                </c:pt>
                <c:pt idx="515">
                  <c:v>45815.875</c:v>
                </c:pt>
                <c:pt idx="516">
                  <c:v>45816</c:v>
                </c:pt>
                <c:pt idx="517">
                  <c:v>45816.125</c:v>
                </c:pt>
                <c:pt idx="518">
                  <c:v>45816.25</c:v>
                </c:pt>
                <c:pt idx="519">
                  <c:v>45816.375</c:v>
                </c:pt>
                <c:pt idx="520">
                  <c:v>45816.5</c:v>
                </c:pt>
                <c:pt idx="521">
                  <c:v>45816.625</c:v>
                </c:pt>
                <c:pt idx="522">
                  <c:v>45816.75</c:v>
                </c:pt>
                <c:pt idx="523">
                  <c:v>45816.875</c:v>
                </c:pt>
                <c:pt idx="524">
                  <c:v>45817</c:v>
                </c:pt>
                <c:pt idx="525">
                  <c:v>45817.125</c:v>
                </c:pt>
                <c:pt idx="526">
                  <c:v>45817.25</c:v>
                </c:pt>
                <c:pt idx="527">
                  <c:v>45817.375</c:v>
                </c:pt>
                <c:pt idx="528">
                  <c:v>45817.5</c:v>
                </c:pt>
                <c:pt idx="529">
                  <c:v>45817.625</c:v>
                </c:pt>
                <c:pt idx="530">
                  <c:v>45817.75</c:v>
                </c:pt>
                <c:pt idx="531">
                  <c:v>45817.875</c:v>
                </c:pt>
                <c:pt idx="532">
                  <c:v>45818</c:v>
                </c:pt>
                <c:pt idx="533">
                  <c:v>45818.125</c:v>
                </c:pt>
                <c:pt idx="534">
                  <c:v>45818.25</c:v>
                </c:pt>
                <c:pt idx="535">
                  <c:v>45818.375</c:v>
                </c:pt>
                <c:pt idx="536">
                  <c:v>45818.5</c:v>
                </c:pt>
                <c:pt idx="537">
                  <c:v>45818.625</c:v>
                </c:pt>
                <c:pt idx="538">
                  <c:v>45818.75</c:v>
                </c:pt>
                <c:pt idx="539">
                  <c:v>45818.875</c:v>
                </c:pt>
                <c:pt idx="540">
                  <c:v>45819</c:v>
                </c:pt>
                <c:pt idx="541">
                  <c:v>45819.125</c:v>
                </c:pt>
                <c:pt idx="542">
                  <c:v>45819.25</c:v>
                </c:pt>
                <c:pt idx="543">
                  <c:v>45819.375</c:v>
                </c:pt>
                <c:pt idx="544">
                  <c:v>45819.5</c:v>
                </c:pt>
                <c:pt idx="545">
                  <c:v>45819.625</c:v>
                </c:pt>
                <c:pt idx="546">
                  <c:v>45819.75</c:v>
                </c:pt>
                <c:pt idx="547">
                  <c:v>45819.875</c:v>
                </c:pt>
                <c:pt idx="548">
                  <c:v>45820</c:v>
                </c:pt>
                <c:pt idx="549">
                  <c:v>45820.125</c:v>
                </c:pt>
                <c:pt idx="550">
                  <c:v>45820.25</c:v>
                </c:pt>
                <c:pt idx="551">
                  <c:v>45820.375</c:v>
                </c:pt>
                <c:pt idx="552">
                  <c:v>45820.5</c:v>
                </c:pt>
                <c:pt idx="553">
                  <c:v>45820.625</c:v>
                </c:pt>
                <c:pt idx="554">
                  <c:v>45820.75</c:v>
                </c:pt>
                <c:pt idx="555">
                  <c:v>45820.875</c:v>
                </c:pt>
                <c:pt idx="556">
                  <c:v>45821</c:v>
                </c:pt>
                <c:pt idx="557">
                  <c:v>45821.125</c:v>
                </c:pt>
                <c:pt idx="558">
                  <c:v>45821.25</c:v>
                </c:pt>
                <c:pt idx="559">
                  <c:v>45821.375</c:v>
                </c:pt>
                <c:pt idx="560">
                  <c:v>45821.5</c:v>
                </c:pt>
                <c:pt idx="561">
                  <c:v>45821.625</c:v>
                </c:pt>
                <c:pt idx="562">
                  <c:v>45821.75</c:v>
                </c:pt>
                <c:pt idx="563">
                  <c:v>45821.875</c:v>
                </c:pt>
                <c:pt idx="564">
                  <c:v>45822</c:v>
                </c:pt>
                <c:pt idx="565">
                  <c:v>45822.125</c:v>
                </c:pt>
                <c:pt idx="566">
                  <c:v>45822.25</c:v>
                </c:pt>
                <c:pt idx="567">
                  <c:v>45822.375</c:v>
                </c:pt>
                <c:pt idx="568">
                  <c:v>45822.5</c:v>
                </c:pt>
                <c:pt idx="569">
                  <c:v>45822.625</c:v>
                </c:pt>
                <c:pt idx="570">
                  <c:v>45822.75</c:v>
                </c:pt>
                <c:pt idx="571">
                  <c:v>45822.875</c:v>
                </c:pt>
                <c:pt idx="572">
                  <c:v>45823</c:v>
                </c:pt>
                <c:pt idx="573">
                  <c:v>45823.125</c:v>
                </c:pt>
                <c:pt idx="574">
                  <c:v>45823.25</c:v>
                </c:pt>
                <c:pt idx="575">
                  <c:v>45823.375</c:v>
                </c:pt>
                <c:pt idx="576">
                  <c:v>45823.5</c:v>
                </c:pt>
                <c:pt idx="577">
                  <c:v>45823.625</c:v>
                </c:pt>
                <c:pt idx="578">
                  <c:v>45823.75</c:v>
                </c:pt>
                <c:pt idx="579">
                  <c:v>45823.875</c:v>
                </c:pt>
                <c:pt idx="580">
                  <c:v>45824</c:v>
                </c:pt>
                <c:pt idx="581">
                  <c:v>45824.125</c:v>
                </c:pt>
                <c:pt idx="582">
                  <c:v>45824.25</c:v>
                </c:pt>
                <c:pt idx="583">
                  <c:v>45824.375</c:v>
                </c:pt>
                <c:pt idx="584">
                  <c:v>45824.5</c:v>
                </c:pt>
                <c:pt idx="585">
                  <c:v>45824.625</c:v>
                </c:pt>
                <c:pt idx="586">
                  <c:v>45824.75</c:v>
                </c:pt>
                <c:pt idx="587">
                  <c:v>45824.875</c:v>
                </c:pt>
                <c:pt idx="588">
                  <c:v>45825</c:v>
                </c:pt>
                <c:pt idx="589">
                  <c:v>45825.125</c:v>
                </c:pt>
                <c:pt idx="590">
                  <c:v>45825.25</c:v>
                </c:pt>
                <c:pt idx="591">
                  <c:v>45825.375</c:v>
                </c:pt>
                <c:pt idx="592">
                  <c:v>45825.5</c:v>
                </c:pt>
                <c:pt idx="593">
                  <c:v>45825.625</c:v>
                </c:pt>
                <c:pt idx="594">
                  <c:v>45825.75</c:v>
                </c:pt>
                <c:pt idx="595">
                  <c:v>45825.875</c:v>
                </c:pt>
                <c:pt idx="596">
                  <c:v>45826</c:v>
                </c:pt>
                <c:pt idx="597">
                  <c:v>45826.125</c:v>
                </c:pt>
                <c:pt idx="598">
                  <c:v>45826.25</c:v>
                </c:pt>
                <c:pt idx="599">
                  <c:v>45826.375</c:v>
                </c:pt>
                <c:pt idx="600">
                  <c:v>45826.5</c:v>
                </c:pt>
                <c:pt idx="601">
                  <c:v>45826.625</c:v>
                </c:pt>
                <c:pt idx="602">
                  <c:v>45826.75</c:v>
                </c:pt>
                <c:pt idx="603">
                  <c:v>45826.875</c:v>
                </c:pt>
                <c:pt idx="604">
                  <c:v>45827</c:v>
                </c:pt>
                <c:pt idx="605">
                  <c:v>45827.125</c:v>
                </c:pt>
                <c:pt idx="606">
                  <c:v>45827.25</c:v>
                </c:pt>
                <c:pt idx="607">
                  <c:v>45827.375</c:v>
                </c:pt>
                <c:pt idx="608">
                  <c:v>45827.5</c:v>
                </c:pt>
                <c:pt idx="609">
                  <c:v>45827.625</c:v>
                </c:pt>
                <c:pt idx="610">
                  <c:v>45827.75</c:v>
                </c:pt>
                <c:pt idx="611">
                  <c:v>45827.875</c:v>
                </c:pt>
                <c:pt idx="612">
                  <c:v>45828</c:v>
                </c:pt>
                <c:pt idx="613">
                  <c:v>45828.125</c:v>
                </c:pt>
                <c:pt idx="614">
                  <c:v>45828.25</c:v>
                </c:pt>
                <c:pt idx="615">
                  <c:v>45828.375</c:v>
                </c:pt>
                <c:pt idx="616">
                  <c:v>45828.5</c:v>
                </c:pt>
                <c:pt idx="617">
                  <c:v>45828.625</c:v>
                </c:pt>
                <c:pt idx="618">
                  <c:v>45828.75</c:v>
                </c:pt>
                <c:pt idx="619">
                  <c:v>45828.875</c:v>
                </c:pt>
                <c:pt idx="620">
                  <c:v>45829</c:v>
                </c:pt>
                <c:pt idx="621">
                  <c:v>45829.125</c:v>
                </c:pt>
                <c:pt idx="622">
                  <c:v>45829.25</c:v>
                </c:pt>
                <c:pt idx="623">
                  <c:v>45829.375</c:v>
                </c:pt>
                <c:pt idx="624">
                  <c:v>45829.5</c:v>
                </c:pt>
                <c:pt idx="625">
                  <c:v>45829.625</c:v>
                </c:pt>
                <c:pt idx="626">
                  <c:v>45829.75</c:v>
                </c:pt>
                <c:pt idx="627">
                  <c:v>45829.875</c:v>
                </c:pt>
                <c:pt idx="628">
                  <c:v>45830</c:v>
                </c:pt>
                <c:pt idx="629">
                  <c:v>45830.125</c:v>
                </c:pt>
                <c:pt idx="630">
                  <c:v>45830.25</c:v>
                </c:pt>
                <c:pt idx="631">
                  <c:v>45830.375</c:v>
                </c:pt>
                <c:pt idx="632">
                  <c:v>45830.5</c:v>
                </c:pt>
                <c:pt idx="633">
                  <c:v>45830.625</c:v>
                </c:pt>
                <c:pt idx="634">
                  <c:v>45830.75</c:v>
                </c:pt>
                <c:pt idx="635">
                  <c:v>45830.875</c:v>
                </c:pt>
                <c:pt idx="636">
                  <c:v>45831</c:v>
                </c:pt>
                <c:pt idx="637">
                  <c:v>45831.125</c:v>
                </c:pt>
                <c:pt idx="638">
                  <c:v>45831.25</c:v>
                </c:pt>
                <c:pt idx="639">
                  <c:v>45831.375</c:v>
                </c:pt>
                <c:pt idx="640">
                  <c:v>45831.5</c:v>
                </c:pt>
                <c:pt idx="641">
                  <c:v>45831.625</c:v>
                </c:pt>
                <c:pt idx="642">
                  <c:v>45831.75</c:v>
                </c:pt>
                <c:pt idx="643">
                  <c:v>45831.875</c:v>
                </c:pt>
                <c:pt idx="644">
                  <c:v>45832</c:v>
                </c:pt>
                <c:pt idx="645">
                  <c:v>45832.125</c:v>
                </c:pt>
                <c:pt idx="646">
                  <c:v>45832.25</c:v>
                </c:pt>
                <c:pt idx="647">
                  <c:v>45832.375</c:v>
                </c:pt>
                <c:pt idx="648">
                  <c:v>45832.5</c:v>
                </c:pt>
                <c:pt idx="649">
                  <c:v>45832.625</c:v>
                </c:pt>
                <c:pt idx="650">
                  <c:v>45832.75</c:v>
                </c:pt>
                <c:pt idx="651">
                  <c:v>45832.875</c:v>
                </c:pt>
                <c:pt idx="652">
                  <c:v>45833</c:v>
                </c:pt>
                <c:pt idx="653">
                  <c:v>45833.125</c:v>
                </c:pt>
                <c:pt idx="654">
                  <c:v>45833.25</c:v>
                </c:pt>
                <c:pt idx="655">
                  <c:v>45833.375</c:v>
                </c:pt>
                <c:pt idx="656">
                  <c:v>45833.5</c:v>
                </c:pt>
                <c:pt idx="657">
                  <c:v>45833.625</c:v>
                </c:pt>
                <c:pt idx="658">
                  <c:v>45833.75</c:v>
                </c:pt>
                <c:pt idx="659">
                  <c:v>45833.875</c:v>
                </c:pt>
                <c:pt idx="660">
                  <c:v>45834</c:v>
                </c:pt>
                <c:pt idx="661">
                  <c:v>45834.125</c:v>
                </c:pt>
                <c:pt idx="662">
                  <c:v>45834.25</c:v>
                </c:pt>
                <c:pt idx="663">
                  <c:v>45834.375</c:v>
                </c:pt>
                <c:pt idx="664">
                  <c:v>45834.5</c:v>
                </c:pt>
                <c:pt idx="665">
                  <c:v>45834.625</c:v>
                </c:pt>
                <c:pt idx="666">
                  <c:v>45834.75</c:v>
                </c:pt>
                <c:pt idx="667">
                  <c:v>45834.875</c:v>
                </c:pt>
                <c:pt idx="668">
                  <c:v>45835</c:v>
                </c:pt>
                <c:pt idx="669">
                  <c:v>45835.125</c:v>
                </c:pt>
                <c:pt idx="670">
                  <c:v>45835.25</c:v>
                </c:pt>
                <c:pt idx="671">
                  <c:v>45835.375</c:v>
                </c:pt>
                <c:pt idx="672">
                  <c:v>45835.5</c:v>
                </c:pt>
                <c:pt idx="673">
                  <c:v>45835.625</c:v>
                </c:pt>
                <c:pt idx="674">
                  <c:v>45835.75</c:v>
                </c:pt>
                <c:pt idx="675">
                  <c:v>45835.875</c:v>
                </c:pt>
                <c:pt idx="676">
                  <c:v>45836</c:v>
                </c:pt>
                <c:pt idx="677">
                  <c:v>45836.125</c:v>
                </c:pt>
                <c:pt idx="678">
                  <c:v>45836.25</c:v>
                </c:pt>
                <c:pt idx="679">
                  <c:v>45836.375</c:v>
                </c:pt>
                <c:pt idx="680">
                  <c:v>45836.5</c:v>
                </c:pt>
                <c:pt idx="681">
                  <c:v>45836.625</c:v>
                </c:pt>
                <c:pt idx="682">
                  <c:v>45836.75</c:v>
                </c:pt>
                <c:pt idx="683">
                  <c:v>45836.875</c:v>
                </c:pt>
                <c:pt idx="684">
                  <c:v>45837</c:v>
                </c:pt>
                <c:pt idx="685">
                  <c:v>45837.125</c:v>
                </c:pt>
                <c:pt idx="686">
                  <c:v>45837.25</c:v>
                </c:pt>
                <c:pt idx="687">
                  <c:v>45837.375</c:v>
                </c:pt>
                <c:pt idx="688">
                  <c:v>45837.5</c:v>
                </c:pt>
                <c:pt idx="689">
                  <c:v>45837.625</c:v>
                </c:pt>
                <c:pt idx="690">
                  <c:v>45837.75</c:v>
                </c:pt>
                <c:pt idx="691">
                  <c:v>45837.875</c:v>
                </c:pt>
                <c:pt idx="692">
                  <c:v>45838</c:v>
                </c:pt>
                <c:pt idx="693">
                  <c:v>45838.125</c:v>
                </c:pt>
                <c:pt idx="694">
                  <c:v>45838.25</c:v>
                </c:pt>
                <c:pt idx="695">
                  <c:v>45838.375</c:v>
                </c:pt>
                <c:pt idx="696">
                  <c:v>45838.5</c:v>
                </c:pt>
                <c:pt idx="697">
                  <c:v>45838.625</c:v>
                </c:pt>
                <c:pt idx="698">
                  <c:v>45838.75</c:v>
                </c:pt>
                <c:pt idx="699">
                  <c:v>45838.875</c:v>
                </c:pt>
                <c:pt idx="700">
                  <c:v>45839</c:v>
                </c:pt>
                <c:pt idx="701">
                  <c:v>45839.125</c:v>
                </c:pt>
                <c:pt idx="702">
                  <c:v>45839.25</c:v>
                </c:pt>
                <c:pt idx="703">
                  <c:v>45839.375</c:v>
                </c:pt>
                <c:pt idx="704">
                  <c:v>45839.5</c:v>
                </c:pt>
                <c:pt idx="705">
                  <c:v>45839.625</c:v>
                </c:pt>
                <c:pt idx="706">
                  <c:v>45839.75</c:v>
                </c:pt>
                <c:pt idx="707">
                  <c:v>45839.875</c:v>
                </c:pt>
                <c:pt idx="708">
                  <c:v>45840</c:v>
                </c:pt>
                <c:pt idx="709">
                  <c:v>45840.125</c:v>
                </c:pt>
                <c:pt idx="710">
                  <c:v>45840.25</c:v>
                </c:pt>
                <c:pt idx="711">
                  <c:v>45840.375</c:v>
                </c:pt>
                <c:pt idx="712">
                  <c:v>45840.5</c:v>
                </c:pt>
                <c:pt idx="713">
                  <c:v>45840.625</c:v>
                </c:pt>
                <c:pt idx="714">
                  <c:v>45840.75</c:v>
                </c:pt>
                <c:pt idx="715">
                  <c:v>45840.875</c:v>
                </c:pt>
                <c:pt idx="716">
                  <c:v>45841</c:v>
                </c:pt>
                <c:pt idx="717">
                  <c:v>45841.125</c:v>
                </c:pt>
                <c:pt idx="718">
                  <c:v>45841.25</c:v>
                </c:pt>
                <c:pt idx="719">
                  <c:v>45841.375</c:v>
                </c:pt>
                <c:pt idx="720">
                  <c:v>45841.5</c:v>
                </c:pt>
                <c:pt idx="721">
                  <c:v>45841.625</c:v>
                </c:pt>
                <c:pt idx="722">
                  <c:v>45841.75</c:v>
                </c:pt>
                <c:pt idx="723">
                  <c:v>45841.875</c:v>
                </c:pt>
                <c:pt idx="724">
                  <c:v>45842</c:v>
                </c:pt>
                <c:pt idx="725">
                  <c:v>45842.125</c:v>
                </c:pt>
                <c:pt idx="726">
                  <c:v>45842.25</c:v>
                </c:pt>
                <c:pt idx="727">
                  <c:v>45842.375</c:v>
                </c:pt>
                <c:pt idx="728">
                  <c:v>45842.5</c:v>
                </c:pt>
                <c:pt idx="729">
                  <c:v>45842.625</c:v>
                </c:pt>
                <c:pt idx="730">
                  <c:v>45842.75</c:v>
                </c:pt>
                <c:pt idx="731">
                  <c:v>45842.875</c:v>
                </c:pt>
                <c:pt idx="732">
                  <c:v>45843</c:v>
                </c:pt>
                <c:pt idx="733">
                  <c:v>45843.125</c:v>
                </c:pt>
                <c:pt idx="734">
                  <c:v>45843.25</c:v>
                </c:pt>
                <c:pt idx="735">
                  <c:v>45843.375</c:v>
                </c:pt>
                <c:pt idx="736">
                  <c:v>45843.5</c:v>
                </c:pt>
                <c:pt idx="737">
                  <c:v>45843.625</c:v>
                </c:pt>
                <c:pt idx="738">
                  <c:v>45843.75</c:v>
                </c:pt>
                <c:pt idx="739">
                  <c:v>45843.875</c:v>
                </c:pt>
                <c:pt idx="740">
                  <c:v>45844</c:v>
                </c:pt>
                <c:pt idx="741">
                  <c:v>45844.125</c:v>
                </c:pt>
                <c:pt idx="742">
                  <c:v>45844.25</c:v>
                </c:pt>
                <c:pt idx="743">
                  <c:v>45844.375</c:v>
                </c:pt>
                <c:pt idx="744">
                  <c:v>45844.5</c:v>
                </c:pt>
                <c:pt idx="745">
                  <c:v>45844.625</c:v>
                </c:pt>
                <c:pt idx="746">
                  <c:v>45844.75</c:v>
                </c:pt>
                <c:pt idx="747">
                  <c:v>45844.875</c:v>
                </c:pt>
                <c:pt idx="748">
                  <c:v>45845</c:v>
                </c:pt>
                <c:pt idx="749">
                  <c:v>45845.125</c:v>
                </c:pt>
                <c:pt idx="750">
                  <c:v>45845.25</c:v>
                </c:pt>
                <c:pt idx="751">
                  <c:v>45845.375</c:v>
                </c:pt>
                <c:pt idx="752">
                  <c:v>45845.5</c:v>
                </c:pt>
                <c:pt idx="753">
                  <c:v>45845.625</c:v>
                </c:pt>
                <c:pt idx="754">
                  <c:v>45845.75</c:v>
                </c:pt>
                <c:pt idx="755">
                  <c:v>45845.875</c:v>
                </c:pt>
                <c:pt idx="756">
                  <c:v>45846</c:v>
                </c:pt>
                <c:pt idx="757">
                  <c:v>45846.125</c:v>
                </c:pt>
                <c:pt idx="758">
                  <c:v>45846.25</c:v>
                </c:pt>
                <c:pt idx="759">
                  <c:v>45846.375</c:v>
                </c:pt>
                <c:pt idx="760">
                  <c:v>45846.5</c:v>
                </c:pt>
                <c:pt idx="761">
                  <c:v>45846.625</c:v>
                </c:pt>
                <c:pt idx="762">
                  <c:v>45846.75</c:v>
                </c:pt>
                <c:pt idx="763">
                  <c:v>45846.875</c:v>
                </c:pt>
                <c:pt idx="764">
                  <c:v>45847</c:v>
                </c:pt>
                <c:pt idx="765">
                  <c:v>45847.125</c:v>
                </c:pt>
                <c:pt idx="766">
                  <c:v>45847.25</c:v>
                </c:pt>
                <c:pt idx="767">
                  <c:v>45847.375</c:v>
                </c:pt>
                <c:pt idx="768">
                  <c:v>45847.5</c:v>
                </c:pt>
                <c:pt idx="769">
                  <c:v>45847.625</c:v>
                </c:pt>
                <c:pt idx="770">
                  <c:v>45847.75</c:v>
                </c:pt>
                <c:pt idx="771">
                  <c:v>45847.875</c:v>
                </c:pt>
                <c:pt idx="772">
                  <c:v>45848</c:v>
                </c:pt>
                <c:pt idx="773">
                  <c:v>45848.125</c:v>
                </c:pt>
                <c:pt idx="774">
                  <c:v>45848.25</c:v>
                </c:pt>
                <c:pt idx="775">
                  <c:v>45848.375</c:v>
                </c:pt>
                <c:pt idx="776">
                  <c:v>45848.5</c:v>
                </c:pt>
                <c:pt idx="777">
                  <c:v>45848.625</c:v>
                </c:pt>
                <c:pt idx="778">
                  <c:v>45848.75</c:v>
                </c:pt>
                <c:pt idx="779">
                  <c:v>45848.875</c:v>
                </c:pt>
                <c:pt idx="780">
                  <c:v>45849</c:v>
                </c:pt>
                <c:pt idx="781">
                  <c:v>45849.125</c:v>
                </c:pt>
                <c:pt idx="782">
                  <c:v>45849.25</c:v>
                </c:pt>
                <c:pt idx="783">
                  <c:v>45849.375</c:v>
                </c:pt>
                <c:pt idx="784">
                  <c:v>45849.5</c:v>
                </c:pt>
                <c:pt idx="785">
                  <c:v>45849.625</c:v>
                </c:pt>
                <c:pt idx="786">
                  <c:v>45849.75</c:v>
                </c:pt>
                <c:pt idx="787">
                  <c:v>45849.875</c:v>
                </c:pt>
                <c:pt idx="788">
                  <c:v>45850</c:v>
                </c:pt>
                <c:pt idx="789">
                  <c:v>45850.125</c:v>
                </c:pt>
                <c:pt idx="790">
                  <c:v>45850.25</c:v>
                </c:pt>
                <c:pt idx="791">
                  <c:v>45850.375</c:v>
                </c:pt>
                <c:pt idx="792">
                  <c:v>45850.5</c:v>
                </c:pt>
                <c:pt idx="793">
                  <c:v>45850.625</c:v>
                </c:pt>
                <c:pt idx="794">
                  <c:v>45850.75</c:v>
                </c:pt>
                <c:pt idx="795">
                  <c:v>45850.875</c:v>
                </c:pt>
                <c:pt idx="796">
                  <c:v>45851</c:v>
                </c:pt>
                <c:pt idx="797">
                  <c:v>45851.125</c:v>
                </c:pt>
                <c:pt idx="798">
                  <c:v>45851.25</c:v>
                </c:pt>
                <c:pt idx="799">
                  <c:v>45851.375</c:v>
                </c:pt>
                <c:pt idx="800">
                  <c:v>45851.5</c:v>
                </c:pt>
                <c:pt idx="801">
                  <c:v>45851.625</c:v>
                </c:pt>
                <c:pt idx="802">
                  <c:v>45851.75</c:v>
                </c:pt>
                <c:pt idx="803">
                  <c:v>45851.875</c:v>
                </c:pt>
                <c:pt idx="804">
                  <c:v>45852</c:v>
                </c:pt>
                <c:pt idx="805">
                  <c:v>45852.125</c:v>
                </c:pt>
                <c:pt idx="806">
                  <c:v>45852.25</c:v>
                </c:pt>
                <c:pt idx="807">
                  <c:v>45852.375</c:v>
                </c:pt>
                <c:pt idx="808">
                  <c:v>45852.5</c:v>
                </c:pt>
                <c:pt idx="809">
                  <c:v>45852.625</c:v>
                </c:pt>
                <c:pt idx="810">
                  <c:v>45852.75</c:v>
                </c:pt>
                <c:pt idx="811">
                  <c:v>45852.875</c:v>
                </c:pt>
                <c:pt idx="812">
                  <c:v>45853</c:v>
                </c:pt>
                <c:pt idx="813">
                  <c:v>45853.125</c:v>
                </c:pt>
                <c:pt idx="814">
                  <c:v>45853.25</c:v>
                </c:pt>
                <c:pt idx="815">
                  <c:v>45853.375</c:v>
                </c:pt>
                <c:pt idx="816">
                  <c:v>45853.5</c:v>
                </c:pt>
                <c:pt idx="817">
                  <c:v>45853.625</c:v>
                </c:pt>
                <c:pt idx="818">
                  <c:v>45853.75</c:v>
                </c:pt>
                <c:pt idx="819">
                  <c:v>45853.875</c:v>
                </c:pt>
                <c:pt idx="820">
                  <c:v>45854</c:v>
                </c:pt>
                <c:pt idx="821">
                  <c:v>45854.125</c:v>
                </c:pt>
                <c:pt idx="822">
                  <c:v>45854.25</c:v>
                </c:pt>
                <c:pt idx="823">
                  <c:v>45854.375</c:v>
                </c:pt>
                <c:pt idx="824">
                  <c:v>45854.5</c:v>
                </c:pt>
                <c:pt idx="825">
                  <c:v>45854.625</c:v>
                </c:pt>
                <c:pt idx="826">
                  <c:v>45854.75</c:v>
                </c:pt>
                <c:pt idx="827">
                  <c:v>45854.875</c:v>
                </c:pt>
                <c:pt idx="828">
                  <c:v>45855</c:v>
                </c:pt>
                <c:pt idx="829">
                  <c:v>45855.125</c:v>
                </c:pt>
                <c:pt idx="830">
                  <c:v>45855.25</c:v>
                </c:pt>
                <c:pt idx="831">
                  <c:v>45855.375</c:v>
                </c:pt>
                <c:pt idx="832">
                  <c:v>45855.5</c:v>
                </c:pt>
                <c:pt idx="833">
                  <c:v>45855.625</c:v>
                </c:pt>
                <c:pt idx="834">
                  <c:v>45855.75</c:v>
                </c:pt>
                <c:pt idx="835">
                  <c:v>45855.875</c:v>
                </c:pt>
                <c:pt idx="836">
                  <c:v>45856</c:v>
                </c:pt>
                <c:pt idx="837">
                  <c:v>45856.125</c:v>
                </c:pt>
                <c:pt idx="838">
                  <c:v>45856.25</c:v>
                </c:pt>
                <c:pt idx="839">
                  <c:v>45856.375</c:v>
                </c:pt>
                <c:pt idx="840">
                  <c:v>45856.5</c:v>
                </c:pt>
                <c:pt idx="841">
                  <c:v>45856.625</c:v>
                </c:pt>
                <c:pt idx="842">
                  <c:v>45856.75</c:v>
                </c:pt>
                <c:pt idx="843">
                  <c:v>45856.875</c:v>
                </c:pt>
                <c:pt idx="844">
                  <c:v>45857</c:v>
                </c:pt>
                <c:pt idx="845">
                  <c:v>45857.125</c:v>
                </c:pt>
                <c:pt idx="846">
                  <c:v>45857.25</c:v>
                </c:pt>
                <c:pt idx="847">
                  <c:v>45857.375</c:v>
                </c:pt>
                <c:pt idx="848">
                  <c:v>45857.5</c:v>
                </c:pt>
                <c:pt idx="849">
                  <c:v>45857.625</c:v>
                </c:pt>
                <c:pt idx="850">
                  <c:v>45857.75</c:v>
                </c:pt>
                <c:pt idx="851">
                  <c:v>45857.875</c:v>
                </c:pt>
                <c:pt idx="852">
                  <c:v>45858</c:v>
                </c:pt>
                <c:pt idx="853">
                  <c:v>45858.125</c:v>
                </c:pt>
                <c:pt idx="854">
                  <c:v>45858.25</c:v>
                </c:pt>
                <c:pt idx="855">
                  <c:v>45858.375</c:v>
                </c:pt>
                <c:pt idx="856">
                  <c:v>45858.5</c:v>
                </c:pt>
                <c:pt idx="857">
                  <c:v>45858.625</c:v>
                </c:pt>
                <c:pt idx="858">
                  <c:v>45858.75</c:v>
                </c:pt>
                <c:pt idx="859">
                  <c:v>45858.875</c:v>
                </c:pt>
                <c:pt idx="860">
                  <c:v>45859</c:v>
                </c:pt>
                <c:pt idx="861">
                  <c:v>45859.125</c:v>
                </c:pt>
                <c:pt idx="862">
                  <c:v>45859.25</c:v>
                </c:pt>
                <c:pt idx="863">
                  <c:v>45859.375</c:v>
                </c:pt>
                <c:pt idx="864">
                  <c:v>45859.5</c:v>
                </c:pt>
                <c:pt idx="865">
                  <c:v>45859.625</c:v>
                </c:pt>
                <c:pt idx="866">
                  <c:v>45859.75</c:v>
                </c:pt>
                <c:pt idx="867">
                  <c:v>45859.875</c:v>
                </c:pt>
                <c:pt idx="868">
                  <c:v>45860</c:v>
                </c:pt>
                <c:pt idx="869">
                  <c:v>45860.125</c:v>
                </c:pt>
                <c:pt idx="870">
                  <c:v>45860.25</c:v>
                </c:pt>
                <c:pt idx="871">
                  <c:v>45860.375</c:v>
                </c:pt>
                <c:pt idx="872">
                  <c:v>45860.5</c:v>
                </c:pt>
                <c:pt idx="873">
                  <c:v>45860.625</c:v>
                </c:pt>
                <c:pt idx="874">
                  <c:v>45860.75</c:v>
                </c:pt>
                <c:pt idx="875">
                  <c:v>45860.875</c:v>
                </c:pt>
                <c:pt idx="876">
                  <c:v>45861</c:v>
                </c:pt>
                <c:pt idx="877">
                  <c:v>45861.125</c:v>
                </c:pt>
                <c:pt idx="878">
                  <c:v>45861.25</c:v>
                </c:pt>
                <c:pt idx="879">
                  <c:v>45861.375</c:v>
                </c:pt>
                <c:pt idx="880">
                  <c:v>45861.5</c:v>
                </c:pt>
                <c:pt idx="881">
                  <c:v>45861.625</c:v>
                </c:pt>
                <c:pt idx="882">
                  <c:v>45861.75</c:v>
                </c:pt>
                <c:pt idx="883">
                  <c:v>45861.875</c:v>
                </c:pt>
                <c:pt idx="884">
                  <c:v>45862</c:v>
                </c:pt>
                <c:pt idx="885">
                  <c:v>45862.125</c:v>
                </c:pt>
                <c:pt idx="886">
                  <c:v>45862.25</c:v>
                </c:pt>
                <c:pt idx="887">
                  <c:v>45862.375</c:v>
                </c:pt>
                <c:pt idx="888">
                  <c:v>45862.5</c:v>
                </c:pt>
                <c:pt idx="889">
                  <c:v>45862.625</c:v>
                </c:pt>
                <c:pt idx="890">
                  <c:v>45862.75</c:v>
                </c:pt>
                <c:pt idx="891">
                  <c:v>45862.875</c:v>
                </c:pt>
                <c:pt idx="892">
                  <c:v>45863</c:v>
                </c:pt>
                <c:pt idx="893">
                  <c:v>45863.125</c:v>
                </c:pt>
                <c:pt idx="894">
                  <c:v>45863.25</c:v>
                </c:pt>
                <c:pt idx="895">
                  <c:v>45863.375</c:v>
                </c:pt>
                <c:pt idx="896">
                  <c:v>45863.5</c:v>
                </c:pt>
                <c:pt idx="897">
                  <c:v>45863.625</c:v>
                </c:pt>
                <c:pt idx="898">
                  <c:v>45863.75</c:v>
                </c:pt>
                <c:pt idx="899">
                  <c:v>45863.875</c:v>
                </c:pt>
                <c:pt idx="900">
                  <c:v>45864</c:v>
                </c:pt>
                <c:pt idx="901">
                  <c:v>45864.125</c:v>
                </c:pt>
                <c:pt idx="902">
                  <c:v>45864.25</c:v>
                </c:pt>
                <c:pt idx="903">
                  <c:v>45864.375</c:v>
                </c:pt>
                <c:pt idx="904">
                  <c:v>45864.5</c:v>
                </c:pt>
                <c:pt idx="905">
                  <c:v>45864.625</c:v>
                </c:pt>
                <c:pt idx="906">
                  <c:v>45864.75</c:v>
                </c:pt>
                <c:pt idx="907">
                  <c:v>45864.875</c:v>
                </c:pt>
                <c:pt idx="908">
                  <c:v>45865</c:v>
                </c:pt>
                <c:pt idx="909">
                  <c:v>45865.125</c:v>
                </c:pt>
                <c:pt idx="910">
                  <c:v>45865.25</c:v>
                </c:pt>
                <c:pt idx="911">
                  <c:v>45865.375</c:v>
                </c:pt>
                <c:pt idx="912">
                  <c:v>45865.5</c:v>
                </c:pt>
                <c:pt idx="913">
                  <c:v>45865.625</c:v>
                </c:pt>
                <c:pt idx="914">
                  <c:v>45865.75</c:v>
                </c:pt>
                <c:pt idx="915">
                  <c:v>45865.875</c:v>
                </c:pt>
                <c:pt idx="916">
                  <c:v>45866</c:v>
                </c:pt>
                <c:pt idx="917">
                  <c:v>45866.125</c:v>
                </c:pt>
                <c:pt idx="918">
                  <c:v>45866.25</c:v>
                </c:pt>
                <c:pt idx="919">
                  <c:v>45866.375</c:v>
                </c:pt>
                <c:pt idx="920">
                  <c:v>45866.5</c:v>
                </c:pt>
                <c:pt idx="921">
                  <c:v>45866.625</c:v>
                </c:pt>
                <c:pt idx="922">
                  <c:v>45866.75</c:v>
                </c:pt>
                <c:pt idx="923">
                  <c:v>45866.875</c:v>
                </c:pt>
                <c:pt idx="924">
                  <c:v>45867</c:v>
                </c:pt>
                <c:pt idx="925">
                  <c:v>45867.125</c:v>
                </c:pt>
                <c:pt idx="926">
                  <c:v>45867.25</c:v>
                </c:pt>
                <c:pt idx="927">
                  <c:v>45867.375</c:v>
                </c:pt>
                <c:pt idx="928">
                  <c:v>45867.5</c:v>
                </c:pt>
                <c:pt idx="929">
                  <c:v>45867.625</c:v>
                </c:pt>
                <c:pt idx="930">
                  <c:v>45867.75</c:v>
                </c:pt>
                <c:pt idx="931">
                  <c:v>45867.875</c:v>
                </c:pt>
                <c:pt idx="932">
                  <c:v>45868</c:v>
                </c:pt>
                <c:pt idx="933">
                  <c:v>45868.125</c:v>
                </c:pt>
                <c:pt idx="934">
                  <c:v>45868.25</c:v>
                </c:pt>
                <c:pt idx="935">
                  <c:v>45868.375</c:v>
                </c:pt>
                <c:pt idx="936">
                  <c:v>45868.5</c:v>
                </c:pt>
                <c:pt idx="937">
                  <c:v>45868.625</c:v>
                </c:pt>
                <c:pt idx="938">
                  <c:v>45868.75</c:v>
                </c:pt>
                <c:pt idx="939">
                  <c:v>45868.875</c:v>
                </c:pt>
                <c:pt idx="940">
                  <c:v>45869</c:v>
                </c:pt>
                <c:pt idx="941">
                  <c:v>45869.125</c:v>
                </c:pt>
                <c:pt idx="942">
                  <c:v>45869.25</c:v>
                </c:pt>
                <c:pt idx="943">
                  <c:v>45869.375</c:v>
                </c:pt>
                <c:pt idx="944">
                  <c:v>45869.5</c:v>
                </c:pt>
                <c:pt idx="945">
                  <c:v>45869.625</c:v>
                </c:pt>
                <c:pt idx="946">
                  <c:v>45869.75</c:v>
                </c:pt>
                <c:pt idx="947">
                  <c:v>45869.875</c:v>
                </c:pt>
                <c:pt idx="948">
                  <c:v>45870</c:v>
                </c:pt>
                <c:pt idx="949">
                  <c:v>45870.125</c:v>
                </c:pt>
                <c:pt idx="950">
                  <c:v>45870.25</c:v>
                </c:pt>
                <c:pt idx="951">
                  <c:v>45870.375</c:v>
                </c:pt>
                <c:pt idx="952">
                  <c:v>45870.5</c:v>
                </c:pt>
                <c:pt idx="953">
                  <c:v>45870.625</c:v>
                </c:pt>
                <c:pt idx="954">
                  <c:v>45870.75</c:v>
                </c:pt>
                <c:pt idx="955">
                  <c:v>45870.875</c:v>
                </c:pt>
                <c:pt idx="956">
                  <c:v>45871</c:v>
                </c:pt>
                <c:pt idx="957">
                  <c:v>45871.125</c:v>
                </c:pt>
                <c:pt idx="958">
                  <c:v>45871.25</c:v>
                </c:pt>
                <c:pt idx="959">
                  <c:v>45871.375</c:v>
                </c:pt>
                <c:pt idx="960">
                  <c:v>45871.5</c:v>
                </c:pt>
                <c:pt idx="961">
                  <c:v>45871.625</c:v>
                </c:pt>
                <c:pt idx="962">
                  <c:v>45871.75</c:v>
                </c:pt>
                <c:pt idx="963">
                  <c:v>45871.875</c:v>
                </c:pt>
                <c:pt idx="964">
                  <c:v>45872</c:v>
                </c:pt>
                <c:pt idx="965">
                  <c:v>45872.125</c:v>
                </c:pt>
                <c:pt idx="966">
                  <c:v>45872.25</c:v>
                </c:pt>
                <c:pt idx="967">
                  <c:v>45872.375</c:v>
                </c:pt>
                <c:pt idx="968">
                  <c:v>45872.5</c:v>
                </c:pt>
                <c:pt idx="969">
                  <c:v>45872.625</c:v>
                </c:pt>
                <c:pt idx="970">
                  <c:v>45872.75</c:v>
                </c:pt>
                <c:pt idx="971">
                  <c:v>45872.875</c:v>
                </c:pt>
                <c:pt idx="972">
                  <c:v>45873</c:v>
                </c:pt>
                <c:pt idx="973">
                  <c:v>45873.125</c:v>
                </c:pt>
                <c:pt idx="974">
                  <c:v>45873.25</c:v>
                </c:pt>
                <c:pt idx="975">
                  <c:v>45873.375</c:v>
                </c:pt>
                <c:pt idx="976">
                  <c:v>45873.5</c:v>
                </c:pt>
                <c:pt idx="977">
                  <c:v>45873.625</c:v>
                </c:pt>
                <c:pt idx="978">
                  <c:v>45873.75</c:v>
                </c:pt>
                <c:pt idx="979">
                  <c:v>45873.875</c:v>
                </c:pt>
                <c:pt idx="980">
                  <c:v>45874</c:v>
                </c:pt>
                <c:pt idx="981">
                  <c:v>45874.125</c:v>
                </c:pt>
                <c:pt idx="982">
                  <c:v>45874.25</c:v>
                </c:pt>
                <c:pt idx="983">
                  <c:v>45874.375</c:v>
                </c:pt>
                <c:pt idx="984">
                  <c:v>45874.5</c:v>
                </c:pt>
                <c:pt idx="985">
                  <c:v>45874.625</c:v>
                </c:pt>
                <c:pt idx="986">
                  <c:v>45874.75</c:v>
                </c:pt>
                <c:pt idx="987">
                  <c:v>45874.875</c:v>
                </c:pt>
                <c:pt idx="988">
                  <c:v>45875</c:v>
                </c:pt>
                <c:pt idx="989">
                  <c:v>45875.125</c:v>
                </c:pt>
                <c:pt idx="990">
                  <c:v>45875.25</c:v>
                </c:pt>
                <c:pt idx="991">
                  <c:v>45875.375</c:v>
                </c:pt>
                <c:pt idx="992">
                  <c:v>45875.5</c:v>
                </c:pt>
                <c:pt idx="993">
                  <c:v>45875.625</c:v>
                </c:pt>
                <c:pt idx="994">
                  <c:v>45875.75</c:v>
                </c:pt>
                <c:pt idx="995">
                  <c:v>45875.875</c:v>
                </c:pt>
                <c:pt idx="996">
                  <c:v>45876</c:v>
                </c:pt>
                <c:pt idx="997">
                  <c:v>45876.125</c:v>
                </c:pt>
                <c:pt idx="998">
                  <c:v>45876.25</c:v>
                </c:pt>
                <c:pt idx="999">
                  <c:v>45876.375</c:v>
                </c:pt>
                <c:pt idx="1000">
                  <c:v>45876.5</c:v>
                </c:pt>
                <c:pt idx="1001">
                  <c:v>45876.625</c:v>
                </c:pt>
                <c:pt idx="1002">
                  <c:v>45876.75</c:v>
                </c:pt>
                <c:pt idx="1003">
                  <c:v>45876.875</c:v>
                </c:pt>
                <c:pt idx="1004">
                  <c:v>45877</c:v>
                </c:pt>
                <c:pt idx="1005">
                  <c:v>45877.125</c:v>
                </c:pt>
                <c:pt idx="1006">
                  <c:v>45877.25</c:v>
                </c:pt>
                <c:pt idx="1007">
                  <c:v>45877.375</c:v>
                </c:pt>
                <c:pt idx="1008">
                  <c:v>45877.5</c:v>
                </c:pt>
                <c:pt idx="1009">
                  <c:v>45877.625</c:v>
                </c:pt>
                <c:pt idx="1010">
                  <c:v>45877.75</c:v>
                </c:pt>
                <c:pt idx="1011">
                  <c:v>45877.875</c:v>
                </c:pt>
                <c:pt idx="1012">
                  <c:v>45878</c:v>
                </c:pt>
                <c:pt idx="1013">
                  <c:v>45878.125</c:v>
                </c:pt>
                <c:pt idx="1014">
                  <c:v>45878.25</c:v>
                </c:pt>
                <c:pt idx="1015">
                  <c:v>45878.375</c:v>
                </c:pt>
                <c:pt idx="1016">
                  <c:v>45878.5</c:v>
                </c:pt>
                <c:pt idx="1017">
                  <c:v>45878.625</c:v>
                </c:pt>
                <c:pt idx="1018">
                  <c:v>45878.75</c:v>
                </c:pt>
                <c:pt idx="1019">
                  <c:v>45878.875</c:v>
                </c:pt>
                <c:pt idx="1020">
                  <c:v>45879</c:v>
                </c:pt>
                <c:pt idx="1021">
                  <c:v>45879.125</c:v>
                </c:pt>
                <c:pt idx="1022">
                  <c:v>45879.25</c:v>
                </c:pt>
                <c:pt idx="1023">
                  <c:v>45879.375</c:v>
                </c:pt>
                <c:pt idx="1024">
                  <c:v>45879.5</c:v>
                </c:pt>
                <c:pt idx="1025">
                  <c:v>45879.625</c:v>
                </c:pt>
                <c:pt idx="1026">
                  <c:v>45879.75</c:v>
                </c:pt>
                <c:pt idx="1027">
                  <c:v>45879.875</c:v>
                </c:pt>
                <c:pt idx="1028">
                  <c:v>45880</c:v>
                </c:pt>
                <c:pt idx="1029">
                  <c:v>45880.125</c:v>
                </c:pt>
                <c:pt idx="1030">
                  <c:v>45880.25</c:v>
                </c:pt>
                <c:pt idx="1031">
                  <c:v>45880.375</c:v>
                </c:pt>
                <c:pt idx="1032">
                  <c:v>45880.5</c:v>
                </c:pt>
                <c:pt idx="1033">
                  <c:v>45880.625</c:v>
                </c:pt>
                <c:pt idx="1034">
                  <c:v>45880.75</c:v>
                </c:pt>
                <c:pt idx="1035">
                  <c:v>45880.875</c:v>
                </c:pt>
                <c:pt idx="1036">
                  <c:v>45881</c:v>
                </c:pt>
                <c:pt idx="1037">
                  <c:v>45881.125</c:v>
                </c:pt>
                <c:pt idx="1038">
                  <c:v>45881.25</c:v>
                </c:pt>
                <c:pt idx="1039">
                  <c:v>45881.375</c:v>
                </c:pt>
                <c:pt idx="1040">
                  <c:v>45881.5</c:v>
                </c:pt>
                <c:pt idx="1041">
                  <c:v>45881.625</c:v>
                </c:pt>
                <c:pt idx="1042">
                  <c:v>45881.75</c:v>
                </c:pt>
                <c:pt idx="1043">
                  <c:v>45881.875</c:v>
                </c:pt>
                <c:pt idx="1044">
                  <c:v>45882</c:v>
                </c:pt>
                <c:pt idx="1045">
                  <c:v>45882.125</c:v>
                </c:pt>
                <c:pt idx="1046">
                  <c:v>45882.25</c:v>
                </c:pt>
                <c:pt idx="1047">
                  <c:v>45882.375</c:v>
                </c:pt>
                <c:pt idx="1048">
                  <c:v>45882.5</c:v>
                </c:pt>
                <c:pt idx="1049">
                  <c:v>45882.625</c:v>
                </c:pt>
                <c:pt idx="1050">
                  <c:v>45882.75</c:v>
                </c:pt>
                <c:pt idx="1051">
                  <c:v>45882.875</c:v>
                </c:pt>
                <c:pt idx="1052">
                  <c:v>45883</c:v>
                </c:pt>
                <c:pt idx="1053">
                  <c:v>45883.125</c:v>
                </c:pt>
                <c:pt idx="1054">
                  <c:v>45883.25</c:v>
                </c:pt>
                <c:pt idx="1055">
                  <c:v>45883.375</c:v>
                </c:pt>
                <c:pt idx="1056">
                  <c:v>45883.5</c:v>
                </c:pt>
                <c:pt idx="1057">
                  <c:v>45883.625</c:v>
                </c:pt>
                <c:pt idx="1058">
                  <c:v>45883.75</c:v>
                </c:pt>
                <c:pt idx="1059">
                  <c:v>45883.875</c:v>
                </c:pt>
                <c:pt idx="1060">
                  <c:v>45884</c:v>
                </c:pt>
                <c:pt idx="1061">
                  <c:v>45884.125</c:v>
                </c:pt>
                <c:pt idx="1062">
                  <c:v>45884.25</c:v>
                </c:pt>
                <c:pt idx="1063">
                  <c:v>45884.375</c:v>
                </c:pt>
                <c:pt idx="1064">
                  <c:v>45884.5</c:v>
                </c:pt>
                <c:pt idx="1065">
                  <c:v>45884.625</c:v>
                </c:pt>
                <c:pt idx="1066">
                  <c:v>45884.75</c:v>
                </c:pt>
                <c:pt idx="1067">
                  <c:v>45884.875</c:v>
                </c:pt>
                <c:pt idx="1068">
                  <c:v>45885</c:v>
                </c:pt>
                <c:pt idx="1069">
                  <c:v>45885.125</c:v>
                </c:pt>
                <c:pt idx="1070">
                  <c:v>45885.25</c:v>
                </c:pt>
                <c:pt idx="1071">
                  <c:v>45885.375</c:v>
                </c:pt>
                <c:pt idx="1072">
                  <c:v>45885.5</c:v>
                </c:pt>
                <c:pt idx="1073">
                  <c:v>45885.625</c:v>
                </c:pt>
                <c:pt idx="1074">
                  <c:v>45885.75</c:v>
                </c:pt>
                <c:pt idx="1075">
                  <c:v>45885.875</c:v>
                </c:pt>
                <c:pt idx="1076">
                  <c:v>45886</c:v>
                </c:pt>
                <c:pt idx="1077">
                  <c:v>45886.125</c:v>
                </c:pt>
                <c:pt idx="1078">
                  <c:v>45886.25</c:v>
                </c:pt>
                <c:pt idx="1079">
                  <c:v>45886.375</c:v>
                </c:pt>
                <c:pt idx="1080">
                  <c:v>45886.5</c:v>
                </c:pt>
                <c:pt idx="1081">
                  <c:v>45886.625</c:v>
                </c:pt>
                <c:pt idx="1082">
                  <c:v>45886.75</c:v>
                </c:pt>
                <c:pt idx="1083">
                  <c:v>45886.875</c:v>
                </c:pt>
                <c:pt idx="1084">
                  <c:v>45887</c:v>
                </c:pt>
                <c:pt idx="1085">
                  <c:v>45887.125</c:v>
                </c:pt>
                <c:pt idx="1086">
                  <c:v>45887.25</c:v>
                </c:pt>
                <c:pt idx="1087">
                  <c:v>45887.375</c:v>
                </c:pt>
                <c:pt idx="1088">
                  <c:v>45887.5</c:v>
                </c:pt>
                <c:pt idx="1089">
                  <c:v>45887.625</c:v>
                </c:pt>
                <c:pt idx="1090">
                  <c:v>45887.75</c:v>
                </c:pt>
                <c:pt idx="1091">
                  <c:v>45887.875</c:v>
                </c:pt>
                <c:pt idx="1092">
                  <c:v>45888</c:v>
                </c:pt>
                <c:pt idx="1093">
                  <c:v>45888.125</c:v>
                </c:pt>
                <c:pt idx="1094">
                  <c:v>45888.25</c:v>
                </c:pt>
                <c:pt idx="1095">
                  <c:v>45888.375</c:v>
                </c:pt>
                <c:pt idx="1096">
                  <c:v>45888.5</c:v>
                </c:pt>
                <c:pt idx="1097">
                  <c:v>45888.625</c:v>
                </c:pt>
                <c:pt idx="1098">
                  <c:v>45888.75</c:v>
                </c:pt>
                <c:pt idx="1099">
                  <c:v>45888.875</c:v>
                </c:pt>
                <c:pt idx="1100">
                  <c:v>45889</c:v>
                </c:pt>
                <c:pt idx="1101">
                  <c:v>45889.125</c:v>
                </c:pt>
                <c:pt idx="1102">
                  <c:v>45889.25</c:v>
                </c:pt>
                <c:pt idx="1103">
                  <c:v>45889.375</c:v>
                </c:pt>
                <c:pt idx="1104">
                  <c:v>45889.5</c:v>
                </c:pt>
                <c:pt idx="1105">
                  <c:v>45889.625</c:v>
                </c:pt>
                <c:pt idx="1106">
                  <c:v>45889.75</c:v>
                </c:pt>
                <c:pt idx="1107">
                  <c:v>45889.875</c:v>
                </c:pt>
                <c:pt idx="1108">
                  <c:v>45890</c:v>
                </c:pt>
                <c:pt idx="1109">
                  <c:v>45890.125</c:v>
                </c:pt>
                <c:pt idx="1110">
                  <c:v>45890.25</c:v>
                </c:pt>
                <c:pt idx="1111">
                  <c:v>45890.375</c:v>
                </c:pt>
                <c:pt idx="1112">
                  <c:v>45890.5</c:v>
                </c:pt>
                <c:pt idx="1113">
                  <c:v>45890.625</c:v>
                </c:pt>
                <c:pt idx="1114">
                  <c:v>45890.75</c:v>
                </c:pt>
                <c:pt idx="1115">
                  <c:v>45890.875</c:v>
                </c:pt>
                <c:pt idx="1116">
                  <c:v>45891</c:v>
                </c:pt>
                <c:pt idx="1117">
                  <c:v>45891.125</c:v>
                </c:pt>
                <c:pt idx="1118">
                  <c:v>45891.25</c:v>
                </c:pt>
                <c:pt idx="1119">
                  <c:v>45891.375</c:v>
                </c:pt>
                <c:pt idx="1120">
                  <c:v>45891.5</c:v>
                </c:pt>
                <c:pt idx="1121">
                  <c:v>45891.625</c:v>
                </c:pt>
                <c:pt idx="1122">
                  <c:v>45891.75</c:v>
                </c:pt>
                <c:pt idx="1123">
                  <c:v>45891.875</c:v>
                </c:pt>
                <c:pt idx="1124">
                  <c:v>45892</c:v>
                </c:pt>
                <c:pt idx="1125">
                  <c:v>45892.125</c:v>
                </c:pt>
                <c:pt idx="1126">
                  <c:v>45892.25</c:v>
                </c:pt>
                <c:pt idx="1127">
                  <c:v>45892.375</c:v>
                </c:pt>
                <c:pt idx="1128">
                  <c:v>45892.5</c:v>
                </c:pt>
                <c:pt idx="1129">
                  <c:v>45892.625</c:v>
                </c:pt>
                <c:pt idx="1130">
                  <c:v>45892.75</c:v>
                </c:pt>
                <c:pt idx="1131">
                  <c:v>45892.875</c:v>
                </c:pt>
                <c:pt idx="1132">
                  <c:v>45893</c:v>
                </c:pt>
                <c:pt idx="1133">
                  <c:v>45893.125</c:v>
                </c:pt>
                <c:pt idx="1134">
                  <c:v>45893.25</c:v>
                </c:pt>
                <c:pt idx="1135">
                  <c:v>45893.375</c:v>
                </c:pt>
                <c:pt idx="1136">
                  <c:v>45893.5</c:v>
                </c:pt>
                <c:pt idx="1137">
                  <c:v>45893.625</c:v>
                </c:pt>
                <c:pt idx="1138">
                  <c:v>45893.75</c:v>
                </c:pt>
                <c:pt idx="1139">
                  <c:v>45893.875</c:v>
                </c:pt>
                <c:pt idx="1140">
                  <c:v>45894</c:v>
                </c:pt>
                <c:pt idx="1141">
                  <c:v>45894.125</c:v>
                </c:pt>
                <c:pt idx="1142">
                  <c:v>45894.25</c:v>
                </c:pt>
                <c:pt idx="1143">
                  <c:v>45894.375</c:v>
                </c:pt>
                <c:pt idx="1144">
                  <c:v>45894.5</c:v>
                </c:pt>
                <c:pt idx="1145">
                  <c:v>45894.625</c:v>
                </c:pt>
                <c:pt idx="1146">
                  <c:v>45894.75</c:v>
                </c:pt>
                <c:pt idx="1147">
                  <c:v>45894.875</c:v>
                </c:pt>
                <c:pt idx="1148">
                  <c:v>45895</c:v>
                </c:pt>
                <c:pt idx="1149">
                  <c:v>45895.125</c:v>
                </c:pt>
                <c:pt idx="1150">
                  <c:v>45895.25</c:v>
                </c:pt>
                <c:pt idx="1151">
                  <c:v>45895.375</c:v>
                </c:pt>
                <c:pt idx="1152">
                  <c:v>45895.5</c:v>
                </c:pt>
                <c:pt idx="1153">
                  <c:v>45895.625</c:v>
                </c:pt>
                <c:pt idx="1154">
                  <c:v>45895.75</c:v>
                </c:pt>
                <c:pt idx="1155">
                  <c:v>45895.875</c:v>
                </c:pt>
                <c:pt idx="1156">
                  <c:v>45896</c:v>
                </c:pt>
                <c:pt idx="1157">
                  <c:v>45896.125</c:v>
                </c:pt>
                <c:pt idx="1158">
                  <c:v>45896.25</c:v>
                </c:pt>
                <c:pt idx="1159">
                  <c:v>45896.375</c:v>
                </c:pt>
                <c:pt idx="1160">
                  <c:v>45896.5</c:v>
                </c:pt>
                <c:pt idx="1161">
                  <c:v>45896.625</c:v>
                </c:pt>
                <c:pt idx="1162">
                  <c:v>45896.75</c:v>
                </c:pt>
                <c:pt idx="1163">
                  <c:v>45896.875</c:v>
                </c:pt>
                <c:pt idx="1164">
                  <c:v>45897</c:v>
                </c:pt>
                <c:pt idx="1165">
                  <c:v>45897.125</c:v>
                </c:pt>
                <c:pt idx="1166">
                  <c:v>45897.25</c:v>
                </c:pt>
                <c:pt idx="1167">
                  <c:v>45897.375</c:v>
                </c:pt>
                <c:pt idx="1168">
                  <c:v>45897.5</c:v>
                </c:pt>
                <c:pt idx="1169">
                  <c:v>45897.625</c:v>
                </c:pt>
                <c:pt idx="1170">
                  <c:v>45897.75</c:v>
                </c:pt>
                <c:pt idx="1171">
                  <c:v>45897.875</c:v>
                </c:pt>
                <c:pt idx="1172">
                  <c:v>45898</c:v>
                </c:pt>
                <c:pt idx="1173">
                  <c:v>45898.125</c:v>
                </c:pt>
                <c:pt idx="1174">
                  <c:v>45898.25</c:v>
                </c:pt>
                <c:pt idx="1175">
                  <c:v>45898.375</c:v>
                </c:pt>
                <c:pt idx="1176">
                  <c:v>45898.5</c:v>
                </c:pt>
                <c:pt idx="1177">
                  <c:v>45898.625</c:v>
                </c:pt>
                <c:pt idx="1178">
                  <c:v>45898.75</c:v>
                </c:pt>
                <c:pt idx="1179">
                  <c:v>45898.875</c:v>
                </c:pt>
                <c:pt idx="1180">
                  <c:v>45899</c:v>
                </c:pt>
                <c:pt idx="1181">
                  <c:v>45899.125</c:v>
                </c:pt>
                <c:pt idx="1182">
                  <c:v>45899.25</c:v>
                </c:pt>
                <c:pt idx="1183">
                  <c:v>45899.375</c:v>
                </c:pt>
                <c:pt idx="1184">
                  <c:v>45899.5</c:v>
                </c:pt>
                <c:pt idx="1185">
                  <c:v>45899.625</c:v>
                </c:pt>
                <c:pt idx="1186">
                  <c:v>45899.75</c:v>
                </c:pt>
                <c:pt idx="1187">
                  <c:v>45899.875</c:v>
                </c:pt>
                <c:pt idx="1188">
                  <c:v>45900</c:v>
                </c:pt>
                <c:pt idx="1189">
                  <c:v>45900.125</c:v>
                </c:pt>
                <c:pt idx="1190">
                  <c:v>45900.25</c:v>
                </c:pt>
                <c:pt idx="1191">
                  <c:v>45900.375</c:v>
                </c:pt>
                <c:pt idx="1192">
                  <c:v>45900.5</c:v>
                </c:pt>
                <c:pt idx="1193">
                  <c:v>45900.625</c:v>
                </c:pt>
                <c:pt idx="1194">
                  <c:v>45900.75</c:v>
                </c:pt>
                <c:pt idx="1195">
                  <c:v>45900.875</c:v>
                </c:pt>
                <c:pt idx="1196">
                  <c:v>45901</c:v>
                </c:pt>
                <c:pt idx="1197">
                  <c:v>45901.125</c:v>
                </c:pt>
                <c:pt idx="1198">
                  <c:v>45901.25</c:v>
                </c:pt>
                <c:pt idx="1199">
                  <c:v>45901.375</c:v>
                </c:pt>
                <c:pt idx="1200">
                  <c:v>45901.5</c:v>
                </c:pt>
                <c:pt idx="1201">
                  <c:v>45901.625</c:v>
                </c:pt>
                <c:pt idx="1202">
                  <c:v>45901.75</c:v>
                </c:pt>
                <c:pt idx="1203">
                  <c:v>45901.875</c:v>
                </c:pt>
                <c:pt idx="1204">
                  <c:v>45902</c:v>
                </c:pt>
                <c:pt idx="1205">
                  <c:v>45902.125</c:v>
                </c:pt>
                <c:pt idx="1206">
                  <c:v>45902.25</c:v>
                </c:pt>
                <c:pt idx="1207">
                  <c:v>45902.375</c:v>
                </c:pt>
                <c:pt idx="1208">
                  <c:v>45902.5</c:v>
                </c:pt>
                <c:pt idx="1209">
                  <c:v>45902.625</c:v>
                </c:pt>
                <c:pt idx="1210">
                  <c:v>45902.75</c:v>
                </c:pt>
                <c:pt idx="1211">
                  <c:v>45902.875</c:v>
                </c:pt>
                <c:pt idx="1212">
                  <c:v>45903</c:v>
                </c:pt>
                <c:pt idx="1213">
                  <c:v>45903.125</c:v>
                </c:pt>
                <c:pt idx="1214">
                  <c:v>45903.25</c:v>
                </c:pt>
                <c:pt idx="1215">
                  <c:v>45903.375</c:v>
                </c:pt>
                <c:pt idx="1216">
                  <c:v>45903.5</c:v>
                </c:pt>
                <c:pt idx="1217">
                  <c:v>45903.625</c:v>
                </c:pt>
                <c:pt idx="1218">
                  <c:v>45903.75</c:v>
                </c:pt>
                <c:pt idx="1219">
                  <c:v>45903.875</c:v>
                </c:pt>
                <c:pt idx="1220">
                  <c:v>45904</c:v>
                </c:pt>
                <c:pt idx="1221">
                  <c:v>45904.125</c:v>
                </c:pt>
                <c:pt idx="1222">
                  <c:v>45904.25</c:v>
                </c:pt>
                <c:pt idx="1223">
                  <c:v>45904.375</c:v>
                </c:pt>
                <c:pt idx="1224">
                  <c:v>45904.5</c:v>
                </c:pt>
                <c:pt idx="1225">
                  <c:v>45904.625</c:v>
                </c:pt>
                <c:pt idx="1226">
                  <c:v>45904.75</c:v>
                </c:pt>
                <c:pt idx="1227">
                  <c:v>45904.875</c:v>
                </c:pt>
                <c:pt idx="1228">
                  <c:v>45905</c:v>
                </c:pt>
                <c:pt idx="1229">
                  <c:v>45905.125</c:v>
                </c:pt>
                <c:pt idx="1230">
                  <c:v>45905.25</c:v>
                </c:pt>
                <c:pt idx="1231">
                  <c:v>45905.375</c:v>
                </c:pt>
                <c:pt idx="1232">
                  <c:v>45905.5</c:v>
                </c:pt>
                <c:pt idx="1233">
                  <c:v>45905.625</c:v>
                </c:pt>
                <c:pt idx="1234">
                  <c:v>45905.75</c:v>
                </c:pt>
                <c:pt idx="1235">
                  <c:v>45905.875</c:v>
                </c:pt>
                <c:pt idx="1236">
                  <c:v>45906</c:v>
                </c:pt>
                <c:pt idx="1237">
                  <c:v>45906.125</c:v>
                </c:pt>
                <c:pt idx="1238">
                  <c:v>45906.25</c:v>
                </c:pt>
                <c:pt idx="1239">
                  <c:v>45906.375</c:v>
                </c:pt>
                <c:pt idx="1240">
                  <c:v>45906.5</c:v>
                </c:pt>
                <c:pt idx="1241">
                  <c:v>45906.625</c:v>
                </c:pt>
                <c:pt idx="1242">
                  <c:v>45906.75</c:v>
                </c:pt>
                <c:pt idx="1243">
                  <c:v>45906.875</c:v>
                </c:pt>
                <c:pt idx="1244">
                  <c:v>45907</c:v>
                </c:pt>
                <c:pt idx="1245">
                  <c:v>45907.125</c:v>
                </c:pt>
                <c:pt idx="1246">
                  <c:v>45907.25</c:v>
                </c:pt>
                <c:pt idx="1247">
                  <c:v>45907.375</c:v>
                </c:pt>
                <c:pt idx="1248">
                  <c:v>45907.5</c:v>
                </c:pt>
                <c:pt idx="1249">
                  <c:v>45907.625</c:v>
                </c:pt>
                <c:pt idx="1250">
                  <c:v>45907.75</c:v>
                </c:pt>
                <c:pt idx="1251">
                  <c:v>45907.875</c:v>
                </c:pt>
                <c:pt idx="1252">
                  <c:v>45908</c:v>
                </c:pt>
                <c:pt idx="1253">
                  <c:v>45908.125</c:v>
                </c:pt>
                <c:pt idx="1254">
                  <c:v>45908.25</c:v>
                </c:pt>
                <c:pt idx="1255">
                  <c:v>45908.375</c:v>
                </c:pt>
                <c:pt idx="1256">
                  <c:v>45908.5</c:v>
                </c:pt>
                <c:pt idx="1257">
                  <c:v>45908.625</c:v>
                </c:pt>
                <c:pt idx="1258">
                  <c:v>45908.75</c:v>
                </c:pt>
                <c:pt idx="1259">
                  <c:v>45908.875</c:v>
                </c:pt>
                <c:pt idx="1260">
                  <c:v>45909</c:v>
                </c:pt>
                <c:pt idx="1261">
                  <c:v>45909.125</c:v>
                </c:pt>
                <c:pt idx="1262">
                  <c:v>45909.25</c:v>
                </c:pt>
                <c:pt idx="1263">
                  <c:v>45909.375</c:v>
                </c:pt>
                <c:pt idx="1264">
                  <c:v>45909.5</c:v>
                </c:pt>
                <c:pt idx="1265">
                  <c:v>45909.625</c:v>
                </c:pt>
                <c:pt idx="1266">
                  <c:v>45909.75</c:v>
                </c:pt>
                <c:pt idx="1267">
                  <c:v>45909.875</c:v>
                </c:pt>
                <c:pt idx="1268">
                  <c:v>45910</c:v>
                </c:pt>
                <c:pt idx="1269">
                  <c:v>45910.125</c:v>
                </c:pt>
                <c:pt idx="1270">
                  <c:v>45910.25</c:v>
                </c:pt>
                <c:pt idx="1271">
                  <c:v>45910.375</c:v>
                </c:pt>
                <c:pt idx="1272">
                  <c:v>45910.5</c:v>
                </c:pt>
                <c:pt idx="1273">
                  <c:v>45910.625</c:v>
                </c:pt>
                <c:pt idx="1274">
                  <c:v>45910.75</c:v>
                </c:pt>
                <c:pt idx="1275">
                  <c:v>45910.875</c:v>
                </c:pt>
                <c:pt idx="1276">
                  <c:v>45911</c:v>
                </c:pt>
                <c:pt idx="1277">
                  <c:v>45911.125</c:v>
                </c:pt>
                <c:pt idx="1278">
                  <c:v>45911.25</c:v>
                </c:pt>
                <c:pt idx="1279">
                  <c:v>45911.375</c:v>
                </c:pt>
                <c:pt idx="1280">
                  <c:v>45911.5</c:v>
                </c:pt>
                <c:pt idx="1281">
                  <c:v>45911.625</c:v>
                </c:pt>
                <c:pt idx="1282">
                  <c:v>45911.75</c:v>
                </c:pt>
                <c:pt idx="1283">
                  <c:v>45911.875</c:v>
                </c:pt>
                <c:pt idx="1284">
                  <c:v>45912</c:v>
                </c:pt>
                <c:pt idx="1285">
                  <c:v>45912.125</c:v>
                </c:pt>
                <c:pt idx="1286">
                  <c:v>45912.25</c:v>
                </c:pt>
                <c:pt idx="1287">
                  <c:v>45912.375</c:v>
                </c:pt>
                <c:pt idx="1288">
                  <c:v>45912.5</c:v>
                </c:pt>
                <c:pt idx="1289">
                  <c:v>45912.625</c:v>
                </c:pt>
                <c:pt idx="1290">
                  <c:v>45912.75</c:v>
                </c:pt>
                <c:pt idx="1291">
                  <c:v>45912.875</c:v>
                </c:pt>
                <c:pt idx="1292">
                  <c:v>45913</c:v>
                </c:pt>
                <c:pt idx="1293">
                  <c:v>45913.125</c:v>
                </c:pt>
                <c:pt idx="1294">
                  <c:v>45913.25</c:v>
                </c:pt>
                <c:pt idx="1295">
                  <c:v>45913.375</c:v>
                </c:pt>
                <c:pt idx="1296">
                  <c:v>45913.5</c:v>
                </c:pt>
                <c:pt idx="1297">
                  <c:v>45913.625</c:v>
                </c:pt>
                <c:pt idx="1298">
                  <c:v>45913.75</c:v>
                </c:pt>
                <c:pt idx="1299">
                  <c:v>45913.875</c:v>
                </c:pt>
                <c:pt idx="1300">
                  <c:v>45914</c:v>
                </c:pt>
                <c:pt idx="1301">
                  <c:v>45914.125</c:v>
                </c:pt>
                <c:pt idx="1302">
                  <c:v>45914.25</c:v>
                </c:pt>
                <c:pt idx="1303">
                  <c:v>45914.375</c:v>
                </c:pt>
                <c:pt idx="1304">
                  <c:v>45914.5</c:v>
                </c:pt>
                <c:pt idx="1305">
                  <c:v>45914.625</c:v>
                </c:pt>
                <c:pt idx="1306">
                  <c:v>45914.75</c:v>
                </c:pt>
                <c:pt idx="1307">
                  <c:v>45914.875</c:v>
                </c:pt>
                <c:pt idx="1308">
                  <c:v>45915</c:v>
                </c:pt>
                <c:pt idx="1309">
                  <c:v>45915.125</c:v>
                </c:pt>
                <c:pt idx="1310">
                  <c:v>45915.25</c:v>
                </c:pt>
                <c:pt idx="1311">
                  <c:v>45915.375</c:v>
                </c:pt>
                <c:pt idx="1312">
                  <c:v>45915.5</c:v>
                </c:pt>
                <c:pt idx="1313">
                  <c:v>45915.625</c:v>
                </c:pt>
                <c:pt idx="1314">
                  <c:v>45915.75</c:v>
                </c:pt>
                <c:pt idx="1315">
                  <c:v>45915.875</c:v>
                </c:pt>
                <c:pt idx="1316">
                  <c:v>45916</c:v>
                </c:pt>
                <c:pt idx="1317">
                  <c:v>45916.125</c:v>
                </c:pt>
                <c:pt idx="1318">
                  <c:v>45916.25</c:v>
                </c:pt>
                <c:pt idx="1319">
                  <c:v>45916.375</c:v>
                </c:pt>
                <c:pt idx="1320">
                  <c:v>45916.5</c:v>
                </c:pt>
                <c:pt idx="1321">
                  <c:v>45916.625</c:v>
                </c:pt>
                <c:pt idx="1322">
                  <c:v>45916.75</c:v>
                </c:pt>
                <c:pt idx="1323">
                  <c:v>45916.875</c:v>
                </c:pt>
                <c:pt idx="1324">
                  <c:v>45917</c:v>
                </c:pt>
                <c:pt idx="1325">
                  <c:v>45917.125</c:v>
                </c:pt>
                <c:pt idx="1326">
                  <c:v>45917.25</c:v>
                </c:pt>
                <c:pt idx="1327">
                  <c:v>45917.375</c:v>
                </c:pt>
                <c:pt idx="1328">
                  <c:v>45917.5</c:v>
                </c:pt>
                <c:pt idx="1329">
                  <c:v>45917.625</c:v>
                </c:pt>
                <c:pt idx="1330">
                  <c:v>45917.75</c:v>
                </c:pt>
                <c:pt idx="1331">
                  <c:v>45917.875</c:v>
                </c:pt>
                <c:pt idx="1332">
                  <c:v>45918</c:v>
                </c:pt>
                <c:pt idx="1333">
                  <c:v>45918.125</c:v>
                </c:pt>
                <c:pt idx="1334">
                  <c:v>45918.25</c:v>
                </c:pt>
                <c:pt idx="1335">
                  <c:v>45918.375</c:v>
                </c:pt>
                <c:pt idx="1336">
                  <c:v>45918.5</c:v>
                </c:pt>
                <c:pt idx="1337">
                  <c:v>45918.625</c:v>
                </c:pt>
                <c:pt idx="1338">
                  <c:v>45918.75</c:v>
                </c:pt>
                <c:pt idx="1339">
                  <c:v>45918.875</c:v>
                </c:pt>
                <c:pt idx="1340">
                  <c:v>45919</c:v>
                </c:pt>
                <c:pt idx="1341">
                  <c:v>45919.125</c:v>
                </c:pt>
                <c:pt idx="1342">
                  <c:v>45919.25</c:v>
                </c:pt>
                <c:pt idx="1343">
                  <c:v>45919.375</c:v>
                </c:pt>
                <c:pt idx="1344">
                  <c:v>45919.5</c:v>
                </c:pt>
                <c:pt idx="1345">
                  <c:v>45919.625</c:v>
                </c:pt>
                <c:pt idx="1346">
                  <c:v>45919.75</c:v>
                </c:pt>
                <c:pt idx="1347">
                  <c:v>45919.875</c:v>
                </c:pt>
                <c:pt idx="1348">
                  <c:v>45920</c:v>
                </c:pt>
                <c:pt idx="1349">
                  <c:v>45920.125</c:v>
                </c:pt>
                <c:pt idx="1350">
                  <c:v>45920.25</c:v>
                </c:pt>
                <c:pt idx="1351">
                  <c:v>45920.375</c:v>
                </c:pt>
                <c:pt idx="1352">
                  <c:v>45920.5</c:v>
                </c:pt>
                <c:pt idx="1353">
                  <c:v>45920.625</c:v>
                </c:pt>
                <c:pt idx="1354">
                  <c:v>45920.75</c:v>
                </c:pt>
                <c:pt idx="1355">
                  <c:v>45920.875</c:v>
                </c:pt>
                <c:pt idx="1356">
                  <c:v>45921</c:v>
                </c:pt>
                <c:pt idx="1357">
                  <c:v>45921.125</c:v>
                </c:pt>
                <c:pt idx="1358">
                  <c:v>45921.25</c:v>
                </c:pt>
                <c:pt idx="1359">
                  <c:v>45921.375</c:v>
                </c:pt>
                <c:pt idx="1360">
                  <c:v>45921.5</c:v>
                </c:pt>
                <c:pt idx="1361">
                  <c:v>45921.625</c:v>
                </c:pt>
                <c:pt idx="1362">
                  <c:v>45921.75</c:v>
                </c:pt>
                <c:pt idx="1363">
                  <c:v>45921.875</c:v>
                </c:pt>
                <c:pt idx="1364">
                  <c:v>45922</c:v>
                </c:pt>
                <c:pt idx="1365">
                  <c:v>45922.125</c:v>
                </c:pt>
                <c:pt idx="1366">
                  <c:v>45922.25</c:v>
                </c:pt>
                <c:pt idx="1367">
                  <c:v>45922.375</c:v>
                </c:pt>
                <c:pt idx="1368">
                  <c:v>45922.5</c:v>
                </c:pt>
                <c:pt idx="1369">
                  <c:v>45922.625</c:v>
                </c:pt>
                <c:pt idx="1370">
                  <c:v>45922.75</c:v>
                </c:pt>
                <c:pt idx="1371">
                  <c:v>45922.875</c:v>
                </c:pt>
                <c:pt idx="1372">
                  <c:v>45923</c:v>
                </c:pt>
                <c:pt idx="1373">
                  <c:v>45923.125</c:v>
                </c:pt>
                <c:pt idx="1374">
                  <c:v>45923.25</c:v>
                </c:pt>
                <c:pt idx="1375">
                  <c:v>45923.375</c:v>
                </c:pt>
                <c:pt idx="1376">
                  <c:v>45923.5</c:v>
                </c:pt>
                <c:pt idx="1377">
                  <c:v>45923.625</c:v>
                </c:pt>
                <c:pt idx="1378">
                  <c:v>45923.75</c:v>
                </c:pt>
                <c:pt idx="1379">
                  <c:v>45923.875</c:v>
                </c:pt>
                <c:pt idx="1380">
                  <c:v>45924</c:v>
                </c:pt>
                <c:pt idx="1381">
                  <c:v>45924.125</c:v>
                </c:pt>
                <c:pt idx="1382">
                  <c:v>45924.25</c:v>
                </c:pt>
                <c:pt idx="1383">
                  <c:v>45924.375</c:v>
                </c:pt>
                <c:pt idx="1384">
                  <c:v>45924.5</c:v>
                </c:pt>
                <c:pt idx="1385">
                  <c:v>45924.625</c:v>
                </c:pt>
                <c:pt idx="1386">
                  <c:v>45924.75</c:v>
                </c:pt>
                <c:pt idx="1387">
                  <c:v>45924.875</c:v>
                </c:pt>
                <c:pt idx="1388">
                  <c:v>45925</c:v>
                </c:pt>
                <c:pt idx="1389">
                  <c:v>45925.125</c:v>
                </c:pt>
                <c:pt idx="1390">
                  <c:v>45925.25</c:v>
                </c:pt>
                <c:pt idx="1391">
                  <c:v>45925.375</c:v>
                </c:pt>
                <c:pt idx="1392">
                  <c:v>45925.5</c:v>
                </c:pt>
                <c:pt idx="1393">
                  <c:v>45925.625</c:v>
                </c:pt>
                <c:pt idx="1394">
                  <c:v>45925.75</c:v>
                </c:pt>
                <c:pt idx="1395">
                  <c:v>45925.875</c:v>
                </c:pt>
                <c:pt idx="1396">
                  <c:v>45926</c:v>
                </c:pt>
                <c:pt idx="1397">
                  <c:v>45926.125</c:v>
                </c:pt>
                <c:pt idx="1398">
                  <c:v>45926.25</c:v>
                </c:pt>
                <c:pt idx="1399">
                  <c:v>45926.375</c:v>
                </c:pt>
                <c:pt idx="1400">
                  <c:v>45926.5</c:v>
                </c:pt>
                <c:pt idx="1401">
                  <c:v>45926.625</c:v>
                </c:pt>
                <c:pt idx="1402">
                  <c:v>45926.75</c:v>
                </c:pt>
                <c:pt idx="1403">
                  <c:v>45926.875</c:v>
                </c:pt>
                <c:pt idx="1404">
                  <c:v>45927</c:v>
                </c:pt>
                <c:pt idx="1405">
                  <c:v>45927.125</c:v>
                </c:pt>
                <c:pt idx="1406">
                  <c:v>45927.25</c:v>
                </c:pt>
                <c:pt idx="1407">
                  <c:v>45927.375</c:v>
                </c:pt>
                <c:pt idx="1408">
                  <c:v>45927.5</c:v>
                </c:pt>
                <c:pt idx="1409">
                  <c:v>45927.625</c:v>
                </c:pt>
                <c:pt idx="1410">
                  <c:v>45927.75</c:v>
                </c:pt>
                <c:pt idx="1411">
                  <c:v>45927.875</c:v>
                </c:pt>
                <c:pt idx="1412">
                  <c:v>45928</c:v>
                </c:pt>
                <c:pt idx="1413">
                  <c:v>45928.125</c:v>
                </c:pt>
                <c:pt idx="1414">
                  <c:v>45928.25</c:v>
                </c:pt>
                <c:pt idx="1415">
                  <c:v>45928.375</c:v>
                </c:pt>
                <c:pt idx="1416">
                  <c:v>45928.5</c:v>
                </c:pt>
                <c:pt idx="1417">
                  <c:v>45928.625</c:v>
                </c:pt>
                <c:pt idx="1418">
                  <c:v>45928.75</c:v>
                </c:pt>
                <c:pt idx="1419">
                  <c:v>45928.875</c:v>
                </c:pt>
                <c:pt idx="1420">
                  <c:v>45929</c:v>
                </c:pt>
                <c:pt idx="1421">
                  <c:v>45929.125</c:v>
                </c:pt>
                <c:pt idx="1422">
                  <c:v>45929.25</c:v>
                </c:pt>
                <c:pt idx="1423">
                  <c:v>45929.375</c:v>
                </c:pt>
                <c:pt idx="1424">
                  <c:v>45929.5</c:v>
                </c:pt>
                <c:pt idx="1425">
                  <c:v>45929.625</c:v>
                </c:pt>
                <c:pt idx="1426">
                  <c:v>45929.75</c:v>
                </c:pt>
                <c:pt idx="1427">
                  <c:v>45929.875</c:v>
                </c:pt>
                <c:pt idx="1428">
                  <c:v>45930</c:v>
                </c:pt>
                <c:pt idx="1429">
                  <c:v>45930.125</c:v>
                </c:pt>
                <c:pt idx="1430">
                  <c:v>45930.25</c:v>
                </c:pt>
                <c:pt idx="1431">
                  <c:v>45930.375</c:v>
                </c:pt>
                <c:pt idx="1432">
                  <c:v>45930.5</c:v>
                </c:pt>
                <c:pt idx="1433">
                  <c:v>45930.625</c:v>
                </c:pt>
                <c:pt idx="1434">
                  <c:v>45930.75</c:v>
                </c:pt>
                <c:pt idx="1435">
                  <c:v>45930.875</c:v>
                </c:pt>
                <c:pt idx="1436">
                  <c:v>45931</c:v>
                </c:pt>
                <c:pt idx="1437">
                  <c:v>45931.125</c:v>
                </c:pt>
                <c:pt idx="1438">
                  <c:v>45931.25</c:v>
                </c:pt>
                <c:pt idx="1439">
                  <c:v>45931.375</c:v>
                </c:pt>
                <c:pt idx="1440">
                  <c:v>45931.5</c:v>
                </c:pt>
                <c:pt idx="1441">
                  <c:v>45931.625</c:v>
                </c:pt>
                <c:pt idx="1442">
                  <c:v>45931.75</c:v>
                </c:pt>
                <c:pt idx="1443">
                  <c:v>45931.875</c:v>
                </c:pt>
                <c:pt idx="1444">
                  <c:v>45932</c:v>
                </c:pt>
                <c:pt idx="1445">
                  <c:v>45932.125</c:v>
                </c:pt>
                <c:pt idx="1446">
                  <c:v>45932.25</c:v>
                </c:pt>
                <c:pt idx="1447">
                  <c:v>45932.375</c:v>
                </c:pt>
                <c:pt idx="1448">
                  <c:v>45932.5</c:v>
                </c:pt>
                <c:pt idx="1449">
                  <c:v>45932.625</c:v>
                </c:pt>
                <c:pt idx="1450">
                  <c:v>45932.75</c:v>
                </c:pt>
                <c:pt idx="1451">
                  <c:v>45932.875</c:v>
                </c:pt>
                <c:pt idx="1452">
                  <c:v>45933</c:v>
                </c:pt>
                <c:pt idx="1453">
                  <c:v>45933.125</c:v>
                </c:pt>
                <c:pt idx="1454">
                  <c:v>45933.25</c:v>
                </c:pt>
                <c:pt idx="1455">
                  <c:v>45933.375</c:v>
                </c:pt>
                <c:pt idx="1456">
                  <c:v>45933.5</c:v>
                </c:pt>
                <c:pt idx="1457">
                  <c:v>45933.625</c:v>
                </c:pt>
                <c:pt idx="1458">
                  <c:v>45933.75</c:v>
                </c:pt>
                <c:pt idx="1459">
                  <c:v>45933.875</c:v>
                </c:pt>
                <c:pt idx="1460">
                  <c:v>45934</c:v>
                </c:pt>
                <c:pt idx="1461">
                  <c:v>45934.125</c:v>
                </c:pt>
                <c:pt idx="1462">
                  <c:v>45934.25</c:v>
                </c:pt>
                <c:pt idx="1463">
                  <c:v>45934.375</c:v>
                </c:pt>
                <c:pt idx="1464">
                  <c:v>45934.5</c:v>
                </c:pt>
                <c:pt idx="1465">
                  <c:v>45934.625</c:v>
                </c:pt>
                <c:pt idx="1466">
                  <c:v>45934.75</c:v>
                </c:pt>
                <c:pt idx="1467">
                  <c:v>45934.875</c:v>
                </c:pt>
                <c:pt idx="1468">
                  <c:v>45935</c:v>
                </c:pt>
                <c:pt idx="1469">
                  <c:v>45935.125</c:v>
                </c:pt>
                <c:pt idx="1470">
                  <c:v>45935.25</c:v>
                </c:pt>
                <c:pt idx="1471">
                  <c:v>45935.375</c:v>
                </c:pt>
                <c:pt idx="1472">
                  <c:v>45935.5</c:v>
                </c:pt>
                <c:pt idx="1473">
                  <c:v>45935.625</c:v>
                </c:pt>
                <c:pt idx="1474">
                  <c:v>45935.75</c:v>
                </c:pt>
                <c:pt idx="1475">
                  <c:v>45935.875</c:v>
                </c:pt>
                <c:pt idx="1476">
                  <c:v>45936</c:v>
                </c:pt>
                <c:pt idx="1477">
                  <c:v>45936.125</c:v>
                </c:pt>
                <c:pt idx="1478">
                  <c:v>45936.25</c:v>
                </c:pt>
                <c:pt idx="1479">
                  <c:v>45936.375</c:v>
                </c:pt>
                <c:pt idx="1480">
                  <c:v>45936.5</c:v>
                </c:pt>
                <c:pt idx="1481">
                  <c:v>45936.625</c:v>
                </c:pt>
                <c:pt idx="1482">
                  <c:v>45936.75</c:v>
                </c:pt>
                <c:pt idx="1483">
                  <c:v>45936.875</c:v>
                </c:pt>
                <c:pt idx="1484">
                  <c:v>45937</c:v>
                </c:pt>
                <c:pt idx="1485">
                  <c:v>45937.125</c:v>
                </c:pt>
                <c:pt idx="1486">
                  <c:v>45937.25</c:v>
                </c:pt>
                <c:pt idx="1487">
                  <c:v>45937.375</c:v>
                </c:pt>
                <c:pt idx="1488">
                  <c:v>45937.5</c:v>
                </c:pt>
                <c:pt idx="1489">
                  <c:v>45937.625</c:v>
                </c:pt>
                <c:pt idx="1490">
                  <c:v>45937.75</c:v>
                </c:pt>
                <c:pt idx="1491">
                  <c:v>45937.875</c:v>
                </c:pt>
                <c:pt idx="1492">
                  <c:v>45938</c:v>
                </c:pt>
                <c:pt idx="1493">
                  <c:v>45938.125</c:v>
                </c:pt>
                <c:pt idx="1494">
                  <c:v>45938.25</c:v>
                </c:pt>
                <c:pt idx="1495">
                  <c:v>45938.375</c:v>
                </c:pt>
                <c:pt idx="1496">
                  <c:v>45938.5</c:v>
                </c:pt>
                <c:pt idx="1497">
                  <c:v>45938.625</c:v>
                </c:pt>
                <c:pt idx="1498">
                  <c:v>45938.75</c:v>
                </c:pt>
                <c:pt idx="1499">
                  <c:v>45938.875</c:v>
                </c:pt>
                <c:pt idx="1500">
                  <c:v>45939</c:v>
                </c:pt>
                <c:pt idx="1501">
                  <c:v>45939.125</c:v>
                </c:pt>
                <c:pt idx="1502">
                  <c:v>45939.25</c:v>
                </c:pt>
                <c:pt idx="1503">
                  <c:v>45939.375</c:v>
                </c:pt>
                <c:pt idx="1504">
                  <c:v>45939.5</c:v>
                </c:pt>
                <c:pt idx="1505">
                  <c:v>45939.625</c:v>
                </c:pt>
                <c:pt idx="1506">
                  <c:v>45939.75</c:v>
                </c:pt>
                <c:pt idx="1507">
                  <c:v>45939.875</c:v>
                </c:pt>
                <c:pt idx="1508">
                  <c:v>45940</c:v>
                </c:pt>
                <c:pt idx="1509">
                  <c:v>45940.125</c:v>
                </c:pt>
                <c:pt idx="1510">
                  <c:v>45940.25</c:v>
                </c:pt>
                <c:pt idx="1511">
                  <c:v>45940.375</c:v>
                </c:pt>
                <c:pt idx="1512">
                  <c:v>45940.5</c:v>
                </c:pt>
                <c:pt idx="1513">
                  <c:v>45940.625</c:v>
                </c:pt>
                <c:pt idx="1514">
                  <c:v>45940.75</c:v>
                </c:pt>
                <c:pt idx="1515">
                  <c:v>45940.875</c:v>
                </c:pt>
                <c:pt idx="1516">
                  <c:v>45941</c:v>
                </c:pt>
                <c:pt idx="1517">
                  <c:v>45941.125</c:v>
                </c:pt>
                <c:pt idx="1518">
                  <c:v>45941.25</c:v>
                </c:pt>
                <c:pt idx="1519">
                  <c:v>45941.375</c:v>
                </c:pt>
                <c:pt idx="1520">
                  <c:v>45941.5</c:v>
                </c:pt>
                <c:pt idx="1521">
                  <c:v>45941.625</c:v>
                </c:pt>
                <c:pt idx="1522">
                  <c:v>45941.75</c:v>
                </c:pt>
                <c:pt idx="1523">
                  <c:v>45941.875</c:v>
                </c:pt>
                <c:pt idx="1524">
                  <c:v>45942</c:v>
                </c:pt>
                <c:pt idx="1525">
                  <c:v>45942.125</c:v>
                </c:pt>
                <c:pt idx="1526">
                  <c:v>45942.25</c:v>
                </c:pt>
                <c:pt idx="1527">
                  <c:v>45942.375</c:v>
                </c:pt>
                <c:pt idx="1528">
                  <c:v>45942.5</c:v>
                </c:pt>
                <c:pt idx="1529">
                  <c:v>45942.625</c:v>
                </c:pt>
                <c:pt idx="1530">
                  <c:v>45942.75</c:v>
                </c:pt>
                <c:pt idx="1531">
                  <c:v>45942.875</c:v>
                </c:pt>
                <c:pt idx="1532">
                  <c:v>45943</c:v>
                </c:pt>
                <c:pt idx="1533">
                  <c:v>45943.125</c:v>
                </c:pt>
                <c:pt idx="1534">
                  <c:v>45943.25</c:v>
                </c:pt>
                <c:pt idx="1535">
                  <c:v>45943.375</c:v>
                </c:pt>
                <c:pt idx="1536">
                  <c:v>45943.5</c:v>
                </c:pt>
                <c:pt idx="1537">
                  <c:v>45943.625</c:v>
                </c:pt>
                <c:pt idx="1538">
                  <c:v>45943.75</c:v>
                </c:pt>
                <c:pt idx="1539">
                  <c:v>45943.875</c:v>
                </c:pt>
                <c:pt idx="1540">
                  <c:v>45944</c:v>
                </c:pt>
                <c:pt idx="1541">
                  <c:v>45944.125</c:v>
                </c:pt>
                <c:pt idx="1542">
                  <c:v>45944.25</c:v>
                </c:pt>
                <c:pt idx="1543">
                  <c:v>45944.375</c:v>
                </c:pt>
                <c:pt idx="1544">
                  <c:v>45944.5</c:v>
                </c:pt>
                <c:pt idx="1545">
                  <c:v>45944.625</c:v>
                </c:pt>
                <c:pt idx="1546">
                  <c:v>45944.75</c:v>
                </c:pt>
                <c:pt idx="1547">
                  <c:v>45944.875</c:v>
                </c:pt>
                <c:pt idx="1548">
                  <c:v>45945</c:v>
                </c:pt>
                <c:pt idx="1549">
                  <c:v>45945.125</c:v>
                </c:pt>
                <c:pt idx="1550">
                  <c:v>45945.25</c:v>
                </c:pt>
                <c:pt idx="1551">
                  <c:v>45945.375</c:v>
                </c:pt>
                <c:pt idx="1552">
                  <c:v>45945.5</c:v>
                </c:pt>
                <c:pt idx="1553">
                  <c:v>45945.625</c:v>
                </c:pt>
                <c:pt idx="1554">
                  <c:v>45945.75</c:v>
                </c:pt>
                <c:pt idx="1555">
                  <c:v>45945.875</c:v>
                </c:pt>
                <c:pt idx="1556">
                  <c:v>45946</c:v>
                </c:pt>
                <c:pt idx="1557">
                  <c:v>45946.125</c:v>
                </c:pt>
                <c:pt idx="1558">
                  <c:v>45946.25</c:v>
                </c:pt>
                <c:pt idx="1559">
                  <c:v>45946.375</c:v>
                </c:pt>
                <c:pt idx="1560">
                  <c:v>45946.5</c:v>
                </c:pt>
                <c:pt idx="1561">
                  <c:v>45946.625</c:v>
                </c:pt>
                <c:pt idx="1562">
                  <c:v>45946.75</c:v>
                </c:pt>
                <c:pt idx="1563">
                  <c:v>45946.875</c:v>
                </c:pt>
                <c:pt idx="1564">
                  <c:v>45947</c:v>
                </c:pt>
                <c:pt idx="1565">
                  <c:v>45947.125</c:v>
                </c:pt>
                <c:pt idx="1566">
                  <c:v>45947.25</c:v>
                </c:pt>
                <c:pt idx="1567">
                  <c:v>45947.375</c:v>
                </c:pt>
                <c:pt idx="1568">
                  <c:v>45947.5</c:v>
                </c:pt>
                <c:pt idx="1569">
                  <c:v>45947.625</c:v>
                </c:pt>
                <c:pt idx="1570">
                  <c:v>45947.75</c:v>
                </c:pt>
                <c:pt idx="1571">
                  <c:v>45947.875</c:v>
                </c:pt>
                <c:pt idx="1572">
                  <c:v>45948</c:v>
                </c:pt>
                <c:pt idx="1573">
                  <c:v>45948.125</c:v>
                </c:pt>
                <c:pt idx="1574">
                  <c:v>45948.25</c:v>
                </c:pt>
                <c:pt idx="1575">
                  <c:v>45948.375</c:v>
                </c:pt>
                <c:pt idx="1576">
                  <c:v>45948.5</c:v>
                </c:pt>
                <c:pt idx="1577">
                  <c:v>45948.625</c:v>
                </c:pt>
                <c:pt idx="1578">
                  <c:v>45948.75</c:v>
                </c:pt>
                <c:pt idx="1579">
                  <c:v>45948.875</c:v>
                </c:pt>
                <c:pt idx="1580">
                  <c:v>45949</c:v>
                </c:pt>
                <c:pt idx="1581">
                  <c:v>45949.125</c:v>
                </c:pt>
                <c:pt idx="1582">
                  <c:v>45949.25</c:v>
                </c:pt>
                <c:pt idx="1583">
                  <c:v>45949.375</c:v>
                </c:pt>
                <c:pt idx="1584">
                  <c:v>45949.5</c:v>
                </c:pt>
                <c:pt idx="1585">
                  <c:v>45949.625</c:v>
                </c:pt>
                <c:pt idx="1586">
                  <c:v>45949.75</c:v>
                </c:pt>
                <c:pt idx="1587">
                  <c:v>45949.875</c:v>
                </c:pt>
                <c:pt idx="1588">
                  <c:v>45950</c:v>
                </c:pt>
                <c:pt idx="1589">
                  <c:v>45950.125</c:v>
                </c:pt>
                <c:pt idx="1590">
                  <c:v>45950.25</c:v>
                </c:pt>
                <c:pt idx="1591">
                  <c:v>45950.375</c:v>
                </c:pt>
                <c:pt idx="1592">
                  <c:v>45950.5</c:v>
                </c:pt>
                <c:pt idx="1593">
                  <c:v>45950.625</c:v>
                </c:pt>
                <c:pt idx="1594">
                  <c:v>45950.75</c:v>
                </c:pt>
                <c:pt idx="1595">
                  <c:v>45950.875</c:v>
                </c:pt>
                <c:pt idx="1596">
                  <c:v>45951</c:v>
                </c:pt>
                <c:pt idx="1597">
                  <c:v>45951.125</c:v>
                </c:pt>
                <c:pt idx="1598">
                  <c:v>45951.25</c:v>
                </c:pt>
                <c:pt idx="1599">
                  <c:v>45951.375</c:v>
                </c:pt>
                <c:pt idx="1600">
                  <c:v>45951.5</c:v>
                </c:pt>
                <c:pt idx="1601">
                  <c:v>45951.625</c:v>
                </c:pt>
                <c:pt idx="1602">
                  <c:v>45951.75</c:v>
                </c:pt>
                <c:pt idx="1603">
                  <c:v>45951.875</c:v>
                </c:pt>
                <c:pt idx="1604">
                  <c:v>45952</c:v>
                </c:pt>
                <c:pt idx="1605">
                  <c:v>45952.125</c:v>
                </c:pt>
                <c:pt idx="1606">
                  <c:v>45952.25</c:v>
                </c:pt>
                <c:pt idx="1607">
                  <c:v>45952.375</c:v>
                </c:pt>
                <c:pt idx="1608">
                  <c:v>45952.5</c:v>
                </c:pt>
                <c:pt idx="1609">
                  <c:v>45952.625</c:v>
                </c:pt>
                <c:pt idx="1610">
                  <c:v>45952.75</c:v>
                </c:pt>
                <c:pt idx="1611">
                  <c:v>45952.875</c:v>
                </c:pt>
                <c:pt idx="1612">
                  <c:v>45953</c:v>
                </c:pt>
                <c:pt idx="1613">
                  <c:v>45953.125</c:v>
                </c:pt>
                <c:pt idx="1614">
                  <c:v>45953.25</c:v>
                </c:pt>
                <c:pt idx="1615">
                  <c:v>45953.375</c:v>
                </c:pt>
                <c:pt idx="1616">
                  <c:v>45953.5</c:v>
                </c:pt>
                <c:pt idx="1617">
                  <c:v>45953.625</c:v>
                </c:pt>
                <c:pt idx="1618">
                  <c:v>45953.75</c:v>
                </c:pt>
                <c:pt idx="1619">
                  <c:v>45953.875</c:v>
                </c:pt>
                <c:pt idx="1620">
                  <c:v>45954</c:v>
                </c:pt>
                <c:pt idx="1621">
                  <c:v>45954.125</c:v>
                </c:pt>
                <c:pt idx="1622">
                  <c:v>45954.25</c:v>
                </c:pt>
                <c:pt idx="1623">
                  <c:v>45954.375</c:v>
                </c:pt>
                <c:pt idx="1624">
                  <c:v>45954.5</c:v>
                </c:pt>
                <c:pt idx="1625">
                  <c:v>45954.625</c:v>
                </c:pt>
                <c:pt idx="1626">
                  <c:v>45954.75</c:v>
                </c:pt>
                <c:pt idx="1627">
                  <c:v>45954.875</c:v>
                </c:pt>
                <c:pt idx="1628">
                  <c:v>45955</c:v>
                </c:pt>
                <c:pt idx="1629">
                  <c:v>45955.125</c:v>
                </c:pt>
                <c:pt idx="1630">
                  <c:v>45955.25</c:v>
                </c:pt>
                <c:pt idx="1631">
                  <c:v>45955.375</c:v>
                </c:pt>
                <c:pt idx="1632">
                  <c:v>45955.5</c:v>
                </c:pt>
                <c:pt idx="1633">
                  <c:v>45955.625</c:v>
                </c:pt>
                <c:pt idx="1634">
                  <c:v>45955.75</c:v>
                </c:pt>
                <c:pt idx="1635">
                  <c:v>45955.875</c:v>
                </c:pt>
                <c:pt idx="1636">
                  <c:v>45956</c:v>
                </c:pt>
                <c:pt idx="1637">
                  <c:v>45956.125</c:v>
                </c:pt>
                <c:pt idx="1638">
                  <c:v>45956.25</c:v>
                </c:pt>
                <c:pt idx="1639">
                  <c:v>45956.375</c:v>
                </c:pt>
                <c:pt idx="1640">
                  <c:v>45956.5</c:v>
                </c:pt>
                <c:pt idx="1641">
                  <c:v>45956.625</c:v>
                </c:pt>
                <c:pt idx="1642">
                  <c:v>45956.75</c:v>
                </c:pt>
                <c:pt idx="1643">
                  <c:v>45956.875</c:v>
                </c:pt>
                <c:pt idx="1644">
                  <c:v>45957</c:v>
                </c:pt>
                <c:pt idx="1645">
                  <c:v>45957.125</c:v>
                </c:pt>
                <c:pt idx="1646">
                  <c:v>45957.25</c:v>
                </c:pt>
                <c:pt idx="1647">
                  <c:v>45957.375</c:v>
                </c:pt>
                <c:pt idx="1648">
                  <c:v>45957.5</c:v>
                </c:pt>
                <c:pt idx="1649">
                  <c:v>45957.625</c:v>
                </c:pt>
                <c:pt idx="1650">
                  <c:v>45957.75</c:v>
                </c:pt>
                <c:pt idx="1651">
                  <c:v>45957.875</c:v>
                </c:pt>
                <c:pt idx="1652">
                  <c:v>45958</c:v>
                </c:pt>
                <c:pt idx="1653">
                  <c:v>45958.125</c:v>
                </c:pt>
                <c:pt idx="1654">
                  <c:v>45958.25</c:v>
                </c:pt>
                <c:pt idx="1655">
                  <c:v>45958.375</c:v>
                </c:pt>
                <c:pt idx="1656">
                  <c:v>45958.5</c:v>
                </c:pt>
                <c:pt idx="1657">
                  <c:v>45958.625</c:v>
                </c:pt>
                <c:pt idx="1658">
                  <c:v>45958.75</c:v>
                </c:pt>
                <c:pt idx="1659">
                  <c:v>45958.875</c:v>
                </c:pt>
                <c:pt idx="1660">
                  <c:v>45959</c:v>
                </c:pt>
                <c:pt idx="1661">
                  <c:v>45959.125</c:v>
                </c:pt>
                <c:pt idx="1662">
                  <c:v>45959.25</c:v>
                </c:pt>
                <c:pt idx="1663">
                  <c:v>45959.375</c:v>
                </c:pt>
                <c:pt idx="1664">
                  <c:v>45959.5</c:v>
                </c:pt>
                <c:pt idx="1665">
                  <c:v>45959.625</c:v>
                </c:pt>
                <c:pt idx="1666">
                  <c:v>45959.75</c:v>
                </c:pt>
                <c:pt idx="1667">
                  <c:v>45959.875</c:v>
                </c:pt>
                <c:pt idx="1668">
                  <c:v>45960</c:v>
                </c:pt>
                <c:pt idx="1669">
                  <c:v>45960.125</c:v>
                </c:pt>
                <c:pt idx="1670">
                  <c:v>45960.25</c:v>
                </c:pt>
                <c:pt idx="1671">
                  <c:v>45960.375</c:v>
                </c:pt>
                <c:pt idx="1672">
                  <c:v>45960.5</c:v>
                </c:pt>
                <c:pt idx="1673">
                  <c:v>45960.625</c:v>
                </c:pt>
                <c:pt idx="1674">
                  <c:v>45960.75</c:v>
                </c:pt>
                <c:pt idx="1675">
                  <c:v>45960.875</c:v>
                </c:pt>
                <c:pt idx="1676">
                  <c:v>45961</c:v>
                </c:pt>
                <c:pt idx="1677">
                  <c:v>45961.125</c:v>
                </c:pt>
                <c:pt idx="1678">
                  <c:v>45961.25</c:v>
                </c:pt>
                <c:pt idx="1679">
                  <c:v>45961.375</c:v>
                </c:pt>
                <c:pt idx="1680">
                  <c:v>45961.5</c:v>
                </c:pt>
                <c:pt idx="1681">
                  <c:v>45961.625</c:v>
                </c:pt>
                <c:pt idx="1682">
                  <c:v>45961.75</c:v>
                </c:pt>
                <c:pt idx="1683">
                  <c:v>45961.875</c:v>
                </c:pt>
                <c:pt idx="1684">
                  <c:v>45962</c:v>
                </c:pt>
                <c:pt idx="1685">
                  <c:v>45962.125</c:v>
                </c:pt>
                <c:pt idx="1686">
                  <c:v>45962.25</c:v>
                </c:pt>
                <c:pt idx="1687">
                  <c:v>45962.375</c:v>
                </c:pt>
                <c:pt idx="1688">
                  <c:v>45962.5</c:v>
                </c:pt>
                <c:pt idx="1689">
                  <c:v>45962.625</c:v>
                </c:pt>
                <c:pt idx="1690">
                  <c:v>45962.75</c:v>
                </c:pt>
                <c:pt idx="1691">
                  <c:v>45962.875</c:v>
                </c:pt>
                <c:pt idx="1692">
                  <c:v>45963</c:v>
                </c:pt>
                <c:pt idx="1693">
                  <c:v>45963.125</c:v>
                </c:pt>
                <c:pt idx="1694">
                  <c:v>45963.25</c:v>
                </c:pt>
                <c:pt idx="1695">
                  <c:v>45963.375</c:v>
                </c:pt>
                <c:pt idx="1696">
                  <c:v>45963.5</c:v>
                </c:pt>
                <c:pt idx="1697">
                  <c:v>45963.625</c:v>
                </c:pt>
                <c:pt idx="1698">
                  <c:v>45963.75</c:v>
                </c:pt>
                <c:pt idx="1699">
                  <c:v>45963.875</c:v>
                </c:pt>
                <c:pt idx="1700">
                  <c:v>45964</c:v>
                </c:pt>
                <c:pt idx="1701">
                  <c:v>45964.125</c:v>
                </c:pt>
                <c:pt idx="1702">
                  <c:v>45964.25</c:v>
                </c:pt>
                <c:pt idx="1703">
                  <c:v>45964.375</c:v>
                </c:pt>
                <c:pt idx="1704">
                  <c:v>45964.5</c:v>
                </c:pt>
                <c:pt idx="1705">
                  <c:v>45964.625</c:v>
                </c:pt>
                <c:pt idx="1706">
                  <c:v>45964.75</c:v>
                </c:pt>
                <c:pt idx="1707">
                  <c:v>45964.875</c:v>
                </c:pt>
                <c:pt idx="1708">
                  <c:v>45965</c:v>
                </c:pt>
                <c:pt idx="1709">
                  <c:v>45965.125</c:v>
                </c:pt>
                <c:pt idx="1710">
                  <c:v>45965.25</c:v>
                </c:pt>
                <c:pt idx="1711">
                  <c:v>45965.375</c:v>
                </c:pt>
                <c:pt idx="1712">
                  <c:v>45965.5</c:v>
                </c:pt>
                <c:pt idx="1713">
                  <c:v>45965.625</c:v>
                </c:pt>
                <c:pt idx="1714">
                  <c:v>45965.75</c:v>
                </c:pt>
                <c:pt idx="1715">
                  <c:v>45965.875</c:v>
                </c:pt>
                <c:pt idx="1716">
                  <c:v>45966</c:v>
                </c:pt>
                <c:pt idx="1717">
                  <c:v>45966.125</c:v>
                </c:pt>
                <c:pt idx="1718">
                  <c:v>45966.25</c:v>
                </c:pt>
                <c:pt idx="1719">
                  <c:v>45966.375</c:v>
                </c:pt>
                <c:pt idx="1720">
                  <c:v>45966.5</c:v>
                </c:pt>
                <c:pt idx="1721">
                  <c:v>45966.625</c:v>
                </c:pt>
                <c:pt idx="1722">
                  <c:v>45966.75</c:v>
                </c:pt>
                <c:pt idx="1723">
                  <c:v>45966.875</c:v>
                </c:pt>
                <c:pt idx="1724">
                  <c:v>45967</c:v>
                </c:pt>
                <c:pt idx="1725">
                  <c:v>45967.125</c:v>
                </c:pt>
                <c:pt idx="1726">
                  <c:v>45967.25</c:v>
                </c:pt>
                <c:pt idx="1727">
                  <c:v>45967.375</c:v>
                </c:pt>
                <c:pt idx="1728">
                  <c:v>45967.5</c:v>
                </c:pt>
                <c:pt idx="1729">
                  <c:v>45967.625</c:v>
                </c:pt>
                <c:pt idx="1730">
                  <c:v>45967.75</c:v>
                </c:pt>
                <c:pt idx="1731">
                  <c:v>45967.875</c:v>
                </c:pt>
                <c:pt idx="1732">
                  <c:v>45968</c:v>
                </c:pt>
                <c:pt idx="1733">
                  <c:v>45968.125</c:v>
                </c:pt>
                <c:pt idx="1734">
                  <c:v>45968.25</c:v>
                </c:pt>
                <c:pt idx="1735">
                  <c:v>45968.375</c:v>
                </c:pt>
                <c:pt idx="1736">
                  <c:v>45968.5</c:v>
                </c:pt>
                <c:pt idx="1737">
                  <c:v>45968.625</c:v>
                </c:pt>
                <c:pt idx="1738">
                  <c:v>45968.75</c:v>
                </c:pt>
                <c:pt idx="1739">
                  <c:v>45968.875</c:v>
                </c:pt>
                <c:pt idx="1740">
                  <c:v>45969</c:v>
                </c:pt>
                <c:pt idx="1741">
                  <c:v>45969.125</c:v>
                </c:pt>
                <c:pt idx="1742">
                  <c:v>45969.25</c:v>
                </c:pt>
                <c:pt idx="1743">
                  <c:v>45969.375</c:v>
                </c:pt>
                <c:pt idx="1744">
                  <c:v>45969.5</c:v>
                </c:pt>
                <c:pt idx="1745">
                  <c:v>45969.625</c:v>
                </c:pt>
                <c:pt idx="1746">
                  <c:v>45969.75</c:v>
                </c:pt>
                <c:pt idx="1747">
                  <c:v>45969.875</c:v>
                </c:pt>
                <c:pt idx="1748">
                  <c:v>45970</c:v>
                </c:pt>
                <c:pt idx="1749">
                  <c:v>45970.125</c:v>
                </c:pt>
                <c:pt idx="1750">
                  <c:v>45970.25</c:v>
                </c:pt>
                <c:pt idx="1751">
                  <c:v>45970.375</c:v>
                </c:pt>
                <c:pt idx="1752">
                  <c:v>45970.5</c:v>
                </c:pt>
                <c:pt idx="1753">
                  <c:v>45970.625</c:v>
                </c:pt>
                <c:pt idx="1754">
                  <c:v>45970.75</c:v>
                </c:pt>
                <c:pt idx="1755">
                  <c:v>45970.875</c:v>
                </c:pt>
                <c:pt idx="1756">
                  <c:v>45971</c:v>
                </c:pt>
                <c:pt idx="1757">
                  <c:v>45971.125</c:v>
                </c:pt>
                <c:pt idx="1758">
                  <c:v>45971.25</c:v>
                </c:pt>
                <c:pt idx="1759">
                  <c:v>45971.375</c:v>
                </c:pt>
                <c:pt idx="1760">
                  <c:v>45971.5</c:v>
                </c:pt>
                <c:pt idx="1761">
                  <c:v>45971.625</c:v>
                </c:pt>
                <c:pt idx="1762">
                  <c:v>45971.75</c:v>
                </c:pt>
                <c:pt idx="1763">
                  <c:v>45971.875</c:v>
                </c:pt>
                <c:pt idx="1764">
                  <c:v>45972</c:v>
                </c:pt>
                <c:pt idx="1765">
                  <c:v>45972.125</c:v>
                </c:pt>
                <c:pt idx="1766">
                  <c:v>45972.25</c:v>
                </c:pt>
                <c:pt idx="1767">
                  <c:v>45972.375</c:v>
                </c:pt>
                <c:pt idx="1768">
                  <c:v>45972.5</c:v>
                </c:pt>
                <c:pt idx="1769">
                  <c:v>45972.625</c:v>
                </c:pt>
                <c:pt idx="1770">
                  <c:v>45972.75</c:v>
                </c:pt>
                <c:pt idx="1771">
                  <c:v>45972.875</c:v>
                </c:pt>
                <c:pt idx="1772">
                  <c:v>45973</c:v>
                </c:pt>
                <c:pt idx="1773">
                  <c:v>45973.125</c:v>
                </c:pt>
                <c:pt idx="1774">
                  <c:v>45973.25</c:v>
                </c:pt>
                <c:pt idx="1775">
                  <c:v>45973.375</c:v>
                </c:pt>
                <c:pt idx="1776">
                  <c:v>45973.5</c:v>
                </c:pt>
                <c:pt idx="1777">
                  <c:v>45973.625</c:v>
                </c:pt>
                <c:pt idx="1778">
                  <c:v>45973.75</c:v>
                </c:pt>
                <c:pt idx="1779">
                  <c:v>45973.875</c:v>
                </c:pt>
                <c:pt idx="1780">
                  <c:v>45974</c:v>
                </c:pt>
                <c:pt idx="1781">
                  <c:v>45974.125</c:v>
                </c:pt>
                <c:pt idx="1782">
                  <c:v>45974.25</c:v>
                </c:pt>
                <c:pt idx="1783">
                  <c:v>45974.375</c:v>
                </c:pt>
                <c:pt idx="1784">
                  <c:v>45974.5</c:v>
                </c:pt>
                <c:pt idx="1785">
                  <c:v>45974.625</c:v>
                </c:pt>
                <c:pt idx="1786">
                  <c:v>45974.75</c:v>
                </c:pt>
                <c:pt idx="1787">
                  <c:v>45974.875</c:v>
                </c:pt>
                <c:pt idx="1788">
                  <c:v>45975</c:v>
                </c:pt>
                <c:pt idx="1789">
                  <c:v>45975.125</c:v>
                </c:pt>
                <c:pt idx="1790">
                  <c:v>45975.25</c:v>
                </c:pt>
                <c:pt idx="1791">
                  <c:v>45975.375</c:v>
                </c:pt>
                <c:pt idx="1792">
                  <c:v>45975.5</c:v>
                </c:pt>
                <c:pt idx="1793">
                  <c:v>45975.625</c:v>
                </c:pt>
                <c:pt idx="1794">
                  <c:v>45975.75</c:v>
                </c:pt>
                <c:pt idx="1795">
                  <c:v>45975.875</c:v>
                </c:pt>
                <c:pt idx="1796">
                  <c:v>45976</c:v>
                </c:pt>
                <c:pt idx="1797">
                  <c:v>45976.125</c:v>
                </c:pt>
                <c:pt idx="1798">
                  <c:v>45976.25</c:v>
                </c:pt>
                <c:pt idx="1799">
                  <c:v>45976.375</c:v>
                </c:pt>
                <c:pt idx="1800">
                  <c:v>45976.5</c:v>
                </c:pt>
                <c:pt idx="1801">
                  <c:v>45976.625</c:v>
                </c:pt>
                <c:pt idx="1802">
                  <c:v>45976.75</c:v>
                </c:pt>
                <c:pt idx="1803">
                  <c:v>45976.875</c:v>
                </c:pt>
                <c:pt idx="1804">
                  <c:v>45977</c:v>
                </c:pt>
                <c:pt idx="1805">
                  <c:v>45977.125</c:v>
                </c:pt>
                <c:pt idx="1806">
                  <c:v>45977.25</c:v>
                </c:pt>
                <c:pt idx="1807">
                  <c:v>45977.375</c:v>
                </c:pt>
                <c:pt idx="1808">
                  <c:v>45977.5</c:v>
                </c:pt>
                <c:pt idx="1809">
                  <c:v>45977.625</c:v>
                </c:pt>
                <c:pt idx="1810">
                  <c:v>45977.75</c:v>
                </c:pt>
                <c:pt idx="1811">
                  <c:v>45977.875</c:v>
                </c:pt>
                <c:pt idx="1812">
                  <c:v>45978</c:v>
                </c:pt>
                <c:pt idx="1813">
                  <c:v>45978.125</c:v>
                </c:pt>
                <c:pt idx="1814">
                  <c:v>45978.25</c:v>
                </c:pt>
                <c:pt idx="1815">
                  <c:v>45978.375</c:v>
                </c:pt>
                <c:pt idx="1816">
                  <c:v>45978.5</c:v>
                </c:pt>
                <c:pt idx="1817">
                  <c:v>45978.625</c:v>
                </c:pt>
                <c:pt idx="1818">
                  <c:v>45978.75</c:v>
                </c:pt>
                <c:pt idx="1819">
                  <c:v>45978.875</c:v>
                </c:pt>
                <c:pt idx="1820">
                  <c:v>45979</c:v>
                </c:pt>
                <c:pt idx="1821">
                  <c:v>45979.125</c:v>
                </c:pt>
                <c:pt idx="1822">
                  <c:v>45979.25</c:v>
                </c:pt>
                <c:pt idx="1823">
                  <c:v>45979.375</c:v>
                </c:pt>
                <c:pt idx="1824">
                  <c:v>45979.5</c:v>
                </c:pt>
                <c:pt idx="1825">
                  <c:v>45979.625</c:v>
                </c:pt>
                <c:pt idx="1826">
                  <c:v>45979.75</c:v>
                </c:pt>
                <c:pt idx="1827">
                  <c:v>45979.875</c:v>
                </c:pt>
                <c:pt idx="1828">
                  <c:v>45980</c:v>
                </c:pt>
                <c:pt idx="1829">
                  <c:v>45980.125</c:v>
                </c:pt>
                <c:pt idx="1830">
                  <c:v>45980.25</c:v>
                </c:pt>
                <c:pt idx="1831">
                  <c:v>45980.375</c:v>
                </c:pt>
                <c:pt idx="1832">
                  <c:v>45980.5</c:v>
                </c:pt>
                <c:pt idx="1833">
                  <c:v>45980.625</c:v>
                </c:pt>
                <c:pt idx="1834">
                  <c:v>45980.75</c:v>
                </c:pt>
                <c:pt idx="1835">
                  <c:v>45980.875</c:v>
                </c:pt>
                <c:pt idx="1836">
                  <c:v>45981</c:v>
                </c:pt>
                <c:pt idx="1837">
                  <c:v>45981.125</c:v>
                </c:pt>
                <c:pt idx="1838">
                  <c:v>45981.25</c:v>
                </c:pt>
                <c:pt idx="1839">
                  <c:v>45981.375</c:v>
                </c:pt>
                <c:pt idx="1840">
                  <c:v>45981.5</c:v>
                </c:pt>
                <c:pt idx="1841">
                  <c:v>45981.625</c:v>
                </c:pt>
                <c:pt idx="1842">
                  <c:v>45981.75</c:v>
                </c:pt>
                <c:pt idx="1843">
                  <c:v>45981.875</c:v>
                </c:pt>
                <c:pt idx="1844">
                  <c:v>45982</c:v>
                </c:pt>
                <c:pt idx="1845">
                  <c:v>45982.125</c:v>
                </c:pt>
                <c:pt idx="1846">
                  <c:v>45982.25</c:v>
                </c:pt>
                <c:pt idx="1847">
                  <c:v>45982.375</c:v>
                </c:pt>
                <c:pt idx="1848">
                  <c:v>45982.5</c:v>
                </c:pt>
                <c:pt idx="1849">
                  <c:v>45982.625</c:v>
                </c:pt>
                <c:pt idx="1850">
                  <c:v>45982.75</c:v>
                </c:pt>
                <c:pt idx="1851">
                  <c:v>45982.875</c:v>
                </c:pt>
                <c:pt idx="1852">
                  <c:v>45983</c:v>
                </c:pt>
                <c:pt idx="1853">
                  <c:v>45983.125</c:v>
                </c:pt>
                <c:pt idx="1854">
                  <c:v>45983.25</c:v>
                </c:pt>
                <c:pt idx="1855">
                  <c:v>45983.375</c:v>
                </c:pt>
                <c:pt idx="1856">
                  <c:v>45983.5</c:v>
                </c:pt>
                <c:pt idx="1857">
                  <c:v>45983.625</c:v>
                </c:pt>
                <c:pt idx="1858">
                  <c:v>45983.75</c:v>
                </c:pt>
                <c:pt idx="1859">
                  <c:v>45983.875</c:v>
                </c:pt>
                <c:pt idx="1860">
                  <c:v>45984</c:v>
                </c:pt>
                <c:pt idx="1861">
                  <c:v>45984.125</c:v>
                </c:pt>
                <c:pt idx="1862">
                  <c:v>45984.25</c:v>
                </c:pt>
                <c:pt idx="1863">
                  <c:v>45984.375</c:v>
                </c:pt>
                <c:pt idx="1864">
                  <c:v>45984.5</c:v>
                </c:pt>
                <c:pt idx="1865">
                  <c:v>45984.625</c:v>
                </c:pt>
                <c:pt idx="1866">
                  <c:v>45984.75</c:v>
                </c:pt>
                <c:pt idx="1867">
                  <c:v>45984.875</c:v>
                </c:pt>
                <c:pt idx="1868">
                  <c:v>45985</c:v>
                </c:pt>
                <c:pt idx="1869">
                  <c:v>45985.125</c:v>
                </c:pt>
                <c:pt idx="1870">
                  <c:v>45985.25</c:v>
                </c:pt>
                <c:pt idx="1871">
                  <c:v>45985.375</c:v>
                </c:pt>
                <c:pt idx="1872">
                  <c:v>45985.5</c:v>
                </c:pt>
                <c:pt idx="1873">
                  <c:v>45985.625</c:v>
                </c:pt>
                <c:pt idx="1874">
                  <c:v>45985.75</c:v>
                </c:pt>
                <c:pt idx="1875">
                  <c:v>45985.875</c:v>
                </c:pt>
                <c:pt idx="1876">
                  <c:v>45986</c:v>
                </c:pt>
                <c:pt idx="1877">
                  <c:v>45986.125</c:v>
                </c:pt>
                <c:pt idx="1878">
                  <c:v>45986.25</c:v>
                </c:pt>
                <c:pt idx="1879">
                  <c:v>45986.375</c:v>
                </c:pt>
                <c:pt idx="1880">
                  <c:v>45986.5</c:v>
                </c:pt>
                <c:pt idx="1881">
                  <c:v>45986.625</c:v>
                </c:pt>
                <c:pt idx="1882">
                  <c:v>45986.75</c:v>
                </c:pt>
                <c:pt idx="1883">
                  <c:v>45986.875</c:v>
                </c:pt>
                <c:pt idx="1884">
                  <c:v>45987</c:v>
                </c:pt>
                <c:pt idx="1885">
                  <c:v>45987.125</c:v>
                </c:pt>
                <c:pt idx="1886">
                  <c:v>45987.25</c:v>
                </c:pt>
                <c:pt idx="1887">
                  <c:v>45987.375</c:v>
                </c:pt>
                <c:pt idx="1888">
                  <c:v>45987.5</c:v>
                </c:pt>
                <c:pt idx="1889">
                  <c:v>45987.625</c:v>
                </c:pt>
                <c:pt idx="1890">
                  <c:v>45987.75</c:v>
                </c:pt>
                <c:pt idx="1891">
                  <c:v>45987.875</c:v>
                </c:pt>
                <c:pt idx="1892">
                  <c:v>45988</c:v>
                </c:pt>
                <c:pt idx="1893">
                  <c:v>45988.125</c:v>
                </c:pt>
                <c:pt idx="1894">
                  <c:v>45988.25</c:v>
                </c:pt>
                <c:pt idx="1895">
                  <c:v>45988.375</c:v>
                </c:pt>
                <c:pt idx="1896">
                  <c:v>45988.5</c:v>
                </c:pt>
                <c:pt idx="1897">
                  <c:v>45988.625</c:v>
                </c:pt>
                <c:pt idx="1898">
                  <c:v>45988.75</c:v>
                </c:pt>
                <c:pt idx="1899">
                  <c:v>45988.875</c:v>
                </c:pt>
                <c:pt idx="1900">
                  <c:v>45989</c:v>
                </c:pt>
                <c:pt idx="1901">
                  <c:v>45989.125</c:v>
                </c:pt>
                <c:pt idx="1902">
                  <c:v>45989.25</c:v>
                </c:pt>
                <c:pt idx="1903">
                  <c:v>45989.375</c:v>
                </c:pt>
                <c:pt idx="1904">
                  <c:v>45989.5</c:v>
                </c:pt>
                <c:pt idx="1905">
                  <c:v>45989.625</c:v>
                </c:pt>
                <c:pt idx="1906">
                  <c:v>45989.75</c:v>
                </c:pt>
                <c:pt idx="1907">
                  <c:v>45989.875</c:v>
                </c:pt>
                <c:pt idx="1908">
                  <c:v>45990</c:v>
                </c:pt>
                <c:pt idx="1909">
                  <c:v>45990.125</c:v>
                </c:pt>
                <c:pt idx="1910">
                  <c:v>45990.25</c:v>
                </c:pt>
                <c:pt idx="1911">
                  <c:v>45990.375</c:v>
                </c:pt>
                <c:pt idx="1912">
                  <c:v>45990.5</c:v>
                </c:pt>
                <c:pt idx="1913">
                  <c:v>45990.625</c:v>
                </c:pt>
                <c:pt idx="1914">
                  <c:v>45990.75</c:v>
                </c:pt>
                <c:pt idx="1915">
                  <c:v>45990.875</c:v>
                </c:pt>
                <c:pt idx="1916">
                  <c:v>45991</c:v>
                </c:pt>
                <c:pt idx="1917">
                  <c:v>45991.125</c:v>
                </c:pt>
                <c:pt idx="1918">
                  <c:v>45991.25</c:v>
                </c:pt>
                <c:pt idx="1919">
                  <c:v>45991.375</c:v>
                </c:pt>
                <c:pt idx="1920">
                  <c:v>45991.5</c:v>
                </c:pt>
                <c:pt idx="1921">
                  <c:v>45991.625</c:v>
                </c:pt>
                <c:pt idx="1922">
                  <c:v>45991.75</c:v>
                </c:pt>
                <c:pt idx="1923">
                  <c:v>45991.875</c:v>
                </c:pt>
                <c:pt idx="1924">
                  <c:v>45992</c:v>
                </c:pt>
                <c:pt idx="1925">
                  <c:v>45992.125</c:v>
                </c:pt>
                <c:pt idx="1926">
                  <c:v>45992.25</c:v>
                </c:pt>
                <c:pt idx="1927">
                  <c:v>45992.375</c:v>
                </c:pt>
                <c:pt idx="1928">
                  <c:v>45992.5</c:v>
                </c:pt>
                <c:pt idx="1929">
                  <c:v>45992.625</c:v>
                </c:pt>
                <c:pt idx="1930">
                  <c:v>45992.75</c:v>
                </c:pt>
                <c:pt idx="1931">
                  <c:v>45992.875</c:v>
                </c:pt>
                <c:pt idx="1932">
                  <c:v>45993</c:v>
                </c:pt>
                <c:pt idx="1933">
                  <c:v>45993.125</c:v>
                </c:pt>
                <c:pt idx="1934">
                  <c:v>45993.25</c:v>
                </c:pt>
                <c:pt idx="1935">
                  <c:v>45993.375</c:v>
                </c:pt>
                <c:pt idx="1936">
                  <c:v>45993.5</c:v>
                </c:pt>
                <c:pt idx="1937">
                  <c:v>45993.625</c:v>
                </c:pt>
                <c:pt idx="1938">
                  <c:v>45993.75</c:v>
                </c:pt>
                <c:pt idx="1939">
                  <c:v>45993.875</c:v>
                </c:pt>
                <c:pt idx="1940">
                  <c:v>45994</c:v>
                </c:pt>
                <c:pt idx="1941">
                  <c:v>45994.125</c:v>
                </c:pt>
                <c:pt idx="1942">
                  <c:v>45994.25</c:v>
                </c:pt>
                <c:pt idx="1943">
                  <c:v>45994.375</c:v>
                </c:pt>
                <c:pt idx="1944">
                  <c:v>45994.5</c:v>
                </c:pt>
                <c:pt idx="1945">
                  <c:v>45994.625</c:v>
                </c:pt>
                <c:pt idx="1946">
                  <c:v>45994.75</c:v>
                </c:pt>
                <c:pt idx="1947">
                  <c:v>45994.875</c:v>
                </c:pt>
                <c:pt idx="1948">
                  <c:v>45995</c:v>
                </c:pt>
                <c:pt idx="1949">
                  <c:v>45995.125</c:v>
                </c:pt>
                <c:pt idx="1950">
                  <c:v>45995.25</c:v>
                </c:pt>
                <c:pt idx="1951">
                  <c:v>45995.375</c:v>
                </c:pt>
                <c:pt idx="1952">
                  <c:v>45995.5</c:v>
                </c:pt>
                <c:pt idx="1953">
                  <c:v>45995.625</c:v>
                </c:pt>
                <c:pt idx="1954">
                  <c:v>45995.75</c:v>
                </c:pt>
                <c:pt idx="1955">
                  <c:v>45995.875</c:v>
                </c:pt>
                <c:pt idx="1956">
                  <c:v>45996</c:v>
                </c:pt>
                <c:pt idx="1957">
                  <c:v>45996.125</c:v>
                </c:pt>
                <c:pt idx="1958">
                  <c:v>45996.25</c:v>
                </c:pt>
                <c:pt idx="1959">
                  <c:v>45996.375</c:v>
                </c:pt>
                <c:pt idx="1960">
                  <c:v>45996.5</c:v>
                </c:pt>
                <c:pt idx="1961">
                  <c:v>45996.625</c:v>
                </c:pt>
                <c:pt idx="1962">
                  <c:v>45996.75</c:v>
                </c:pt>
                <c:pt idx="1963">
                  <c:v>45996.875</c:v>
                </c:pt>
                <c:pt idx="1964">
                  <c:v>45997</c:v>
                </c:pt>
                <c:pt idx="1965">
                  <c:v>45997.125</c:v>
                </c:pt>
                <c:pt idx="1966">
                  <c:v>45997.25</c:v>
                </c:pt>
                <c:pt idx="1967">
                  <c:v>45997.375</c:v>
                </c:pt>
                <c:pt idx="1968">
                  <c:v>45997.5</c:v>
                </c:pt>
                <c:pt idx="1969">
                  <c:v>45997.625</c:v>
                </c:pt>
                <c:pt idx="1970">
                  <c:v>45997.75</c:v>
                </c:pt>
                <c:pt idx="1971">
                  <c:v>45997.875</c:v>
                </c:pt>
                <c:pt idx="1972">
                  <c:v>45998</c:v>
                </c:pt>
                <c:pt idx="1973">
                  <c:v>45998.125</c:v>
                </c:pt>
                <c:pt idx="1974">
                  <c:v>45998.25</c:v>
                </c:pt>
                <c:pt idx="1975">
                  <c:v>45998.375</c:v>
                </c:pt>
                <c:pt idx="1976">
                  <c:v>45998.5</c:v>
                </c:pt>
                <c:pt idx="1977">
                  <c:v>45998.625</c:v>
                </c:pt>
                <c:pt idx="1978">
                  <c:v>45998.75</c:v>
                </c:pt>
                <c:pt idx="1979">
                  <c:v>45998.875</c:v>
                </c:pt>
                <c:pt idx="1980">
                  <c:v>45999</c:v>
                </c:pt>
                <c:pt idx="1981">
                  <c:v>45999.125</c:v>
                </c:pt>
                <c:pt idx="1982">
                  <c:v>45999.25</c:v>
                </c:pt>
                <c:pt idx="1983">
                  <c:v>45999.375</c:v>
                </c:pt>
                <c:pt idx="1984">
                  <c:v>45999.5</c:v>
                </c:pt>
                <c:pt idx="1985">
                  <c:v>45999.625</c:v>
                </c:pt>
                <c:pt idx="1986">
                  <c:v>45999.75</c:v>
                </c:pt>
                <c:pt idx="1987">
                  <c:v>45999.875</c:v>
                </c:pt>
                <c:pt idx="1988">
                  <c:v>46000</c:v>
                </c:pt>
                <c:pt idx="1989">
                  <c:v>46000.125</c:v>
                </c:pt>
                <c:pt idx="1990">
                  <c:v>46000.25</c:v>
                </c:pt>
                <c:pt idx="1991">
                  <c:v>46000.375</c:v>
                </c:pt>
                <c:pt idx="1992">
                  <c:v>46000.5</c:v>
                </c:pt>
                <c:pt idx="1993">
                  <c:v>46000.625</c:v>
                </c:pt>
                <c:pt idx="1994">
                  <c:v>46000.75</c:v>
                </c:pt>
                <c:pt idx="1995">
                  <c:v>46000.875</c:v>
                </c:pt>
                <c:pt idx="1996">
                  <c:v>46001</c:v>
                </c:pt>
                <c:pt idx="1997">
                  <c:v>46001.125</c:v>
                </c:pt>
                <c:pt idx="1998">
                  <c:v>46001.25</c:v>
                </c:pt>
                <c:pt idx="1999">
                  <c:v>46001.375</c:v>
                </c:pt>
                <c:pt idx="2000">
                  <c:v>46001.5</c:v>
                </c:pt>
                <c:pt idx="2001">
                  <c:v>46001.625</c:v>
                </c:pt>
                <c:pt idx="2002">
                  <c:v>46001.75</c:v>
                </c:pt>
                <c:pt idx="2003">
                  <c:v>46001.875</c:v>
                </c:pt>
                <c:pt idx="2004">
                  <c:v>46002</c:v>
                </c:pt>
                <c:pt idx="2005">
                  <c:v>46002.125</c:v>
                </c:pt>
                <c:pt idx="2006">
                  <c:v>46002.25</c:v>
                </c:pt>
                <c:pt idx="2007">
                  <c:v>46002.375</c:v>
                </c:pt>
                <c:pt idx="2008">
                  <c:v>46002.5</c:v>
                </c:pt>
                <c:pt idx="2009">
                  <c:v>46002.625</c:v>
                </c:pt>
                <c:pt idx="2010">
                  <c:v>46002.75</c:v>
                </c:pt>
                <c:pt idx="2011">
                  <c:v>46002.875</c:v>
                </c:pt>
                <c:pt idx="2012">
                  <c:v>46003</c:v>
                </c:pt>
                <c:pt idx="2013">
                  <c:v>46003.125</c:v>
                </c:pt>
                <c:pt idx="2014">
                  <c:v>46003.25</c:v>
                </c:pt>
                <c:pt idx="2015">
                  <c:v>46003.375</c:v>
                </c:pt>
                <c:pt idx="2016">
                  <c:v>46003.5</c:v>
                </c:pt>
                <c:pt idx="2017">
                  <c:v>46003.625</c:v>
                </c:pt>
                <c:pt idx="2018">
                  <c:v>46003.75</c:v>
                </c:pt>
                <c:pt idx="2019">
                  <c:v>46003.875</c:v>
                </c:pt>
                <c:pt idx="2020">
                  <c:v>46004</c:v>
                </c:pt>
                <c:pt idx="2021">
                  <c:v>46004.125</c:v>
                </c:pt>
                <c:pt idx="2022">
                  <c:v>46004.25</c:v>
                </c:pt>
                <c:pt idx="2023">
                  <c:v>46004.375</c:v>
                </c:pt>
                <c:pt idx="2024">
                  <c:v>46004.5</c:v>
                </c:pt>
                <c:pt idx="2025">
                  <c:v>46004.625</c:v>
                </c:pt>
                <c:pt idx="2026">
                  <c:v>46004.75</c:v>
                </c:pt>
                <c:pt idx="2027">
                  <c:v>46004.875</c:v>
                </c:pt>
                <c:pt idx="2028">
                  <c:v>46005</c:v>
                </c:pt>
                <c:pt idx="2029">
                  <c:v>46005.125</c:v>
                </c:pt>
                <c:pt idx="2030">
                  <c:v>46005.25</c:v>
                </c:pt>
                <c:pt idx="2031">
                  <c:v>46005.375</c:v>
                </c:pt>
                <c:pt idx="2032">
                  <c:v>46005.5</c:v>
                </c:pt>
                <c:pt idx="2033">
                  <c:v>46005.625</c:v>
                </c:pt>
                <c:pt idx="2034">
                  <c:v>46005.75</c:v>
                </c:pt>
                <c:pt idx="2035">
                  <c:v>46005.875</c:v>
                </c:pt>
                <c:pt idx="2036">
                  <c:v>46006</c:v>
                </c:pt>
                <c:pt idx="2037">
                  <c:v>46006.125</c:v>
                </c:pt>
                <c:pt idx="2038">
                  <c:v>46006.25</c:v>
                </c:pt>
                <c:pt idx="2039">
                  <c:v>46006.375</c:v>
                </c:pt>
                <c:pt idx="2040">
                  <c:v>46006.5</c:v>
                </c:pt>
                <c:pt idx="2041">
                  <c:v>46006.625</c:v>
                </c:pt>
                <c:pt idx="2042">
                  <c:v>46006.75</c:v>
                </c:pt>
                <c:pt idx="2043">
                  <c:v>46006.875</c:v>
                </c:pt>
                <c:pt idx="2044">
                  <c:v>46007</c:v>
                </c:pt>
                <c:pt idx="2045">
                  <c:v>46007.125</c:v>
                </c:pt>
                <c:pt idx="2046">
                  <c:v>46007.25</c:v>
                </c:pt>
                <c:pt idx="2047">
                  <c:v>46007.375</c:v>
                </c:pt>
                <c:pt idx="2048">
                  <c:v>46007.5</c:v>
                </c:pt>
                <c:pt idx="2049">
                  <c:v>46007.625</c:v>
                </c:pt>
                <c:pt idx="2050">
                  <c:v>46007.75</c:v>
                </c:pt>
                <c:pt idx="2051">
                  <c:v>46007.875</c:v>
                </c:pt>
                <c:pt idx="2052">
                  <c:v>46008</c:v>
                </c:pt>
                <c:pt idx="2053">
                  <c:v>46008.125</c:v>
                </c:pt>
                <c:pt idx="2054">
                  <c:v>46008.25</c:v>
                </c:pt>
                <c:pt idx="2055">
                  <c:v>46008.375</c:v>
                </c:pt>
                <c:pt idx="2056">
                  <c:v>46008.5</c:v>
                </c:pt>
                <c:pt idx="2057">
                  <c:v>46008.625</c:v>
                </c:pt>
                <c:pt idx="2058">
                  <c:v>46008.75</c:v>
                </c:pt>
                <c:pt idx="2059">
                  <c:v>46008.875</c:v>
                </c:pt>
                <c:pt idx="2060">
                  <c:v>46009</c:v>
                </c:pt>
                <c:pt idx="2061">
                  <c:v>46009.125</c:v>
                </c:pt>
                <c:pt idx="2062">
                  <c:v>46009.25</c:v>
                </c:pt>
                <c:pt idx="2063">
                  <c:v>46009.375</c:v>
                </c:pt>
                <c:pt idx="2064">
                  <c:v>46009.5</c:v>
                </c:pt>
                <c:pt idx="2065">
                  <c:v>46009.625</c:v>
                </c:pt>
                <c:pt idx="2066">
                  <c:v>46009.75</c:v>
                </c:pt>
                <c:pt idx="2067">
                  <c:v>46009.875</c:v>
                </c:pt>
                <c:pt idx="2068">
                  <c:v>46010</c:v>
                </c:pt>
                <c:pt idx="2069">
                  <c:v>46010.125</c:v>
                </c:pt>
                <c:pt idx="2070">
                  <c:v>46010.25</c:v>
                </c:pt>
                <c:pt idx="2071">
                  <c:v>46010.375</c:v>
                </c:pt>
                <c:pt idx="2072">
                  <c:v>46010.5</c:v>
                </c:pt>
                <c:pt idx="2073">
                  <c:v>46010.625</c:v>
                </c:pt>
                <c:pt idx="2074">
                  <c:v>46010.75</c:v>
                </c:pt>
                <c:pt idx="2075">
                  <c:v>46010.875</c:v>
                </c:pt>
                <c:pt idx="2076">
                  <c:v>46011</c:v>
                </c:pt>
                <c:pt idx="2077">
                  <c:v>46011.125</c:v>
                </c:pt>
                <c:pt idx="2078">
                  <c:v>46011.25</c:v>
                </c:pt>
                <c:pt idx="2079">
                  <c:v>46011.375</c:v>
                </c:pt>
                <c:pt idx="2080">
                  <c:v>46011.5</c:v>
                </c:pt>
                <c:pt idx="2081">
                  <c:v>46011.625</c:v>
                </c:pt>
                <c:pt idx="2082">
                  <c:v>46011.75</c:v>
                </c:pt>
                <c:pt idx="2083">
                  <c:v>46011.875</c:v>
                </c:pt>
                <c:pt idx="2084">
                  <c:v>46012</c:v>
                </c:pt>
                <c:pt idx="2085">
                  <c:v>46012.125</c:v>
                </c:pt>
                <c:pt idx="2086">
                  <c:v>46012.25</c:v>
                </c:pt>
                <c:pt idx="2087">
                  <c:v>46012.375</c:v>
                </c:pt>
                <c:pt idx="2088">
                  <c:v>46012.5</c:v>
                </c:pt>
                <c:pt idx="2089">
                  <c:v>46012.625</c:v>
                </c:pt>
                <c:pt idx="2090">
                  <c:v>46012.75</c:v>
                </c:pt>
                <c:pt idx="2091">
                  <c:v>46012.875</c:v>
                </c:pt>
                <c:pt idx="2092">
                  <c:v>46013</c:v>
                </c:pt>
                <c:pt idx="2093">
                  <c:v>46013.125</c:v>
                </c:pt>
                <c:pt idx="2094">
                  <c:v>46013.25</c:v>
                </c:pt>
                <c:pt idx="2095">
                  <c:v>46013.375</c:v>
                </c:pt>
                <c:pt idx="2096">
                  <c:v>46013.5</c:v>
                </c:pt>
                <c:pt idx="2097">
                  <c:v>46013.625</c:v>
                </c:pt>
                <c:pt idx="2098">
                  <c:v>46013.75</c:v>
                </c:pt>
                <c:pt idx="2099">
                  <c:v>46013.875</c:v>
                </c:pt>
                <c:pt idx="2100">
                  <c:v>46014</c:v>
                </c:pt>
                <c:pt idx="2101">
                  <c:v>46014.125</c:v>
                </c:pt>
                <c:pt idx="2102">
                  <c:v>46014.25</c:v>
                </c:pt>
                <c:pt idx="2103">
                  <c:v>46014.375</c:v>
                </c:pt>
                <c:pt idx="2104">
                  <c:v>46014.5</c:v>
                </c:pt>
                <c:pt idx="2105">
                  <c:v>46014.625</c:v>
                </c:pt>
                <c:pt idx="2106">
                  <c:v>46014.75</c:v>
                </c:pt>
                <c:pt idx="2107">
                  <c:v>46014.875</c:v>
                </c:pt>
                <c:pt idx="2108">
                  <c:v>46015</c:v>
                </c:pt>
                <c:pt idx="2109">
                  <c:v>46015.125</c:v>
                </c:pt>
                <c:pt idx="2110">
                  <c:v>46015.25</c:v>
                </c:pt>
                <c:pt idx="2111">
                  <c:v>46015.375</c:v>
                </c:pt>
                <c:pt idx="2112">
                  <c:v>46015.5</c:v>
                </c:pt>
                <c:pt idx="2113">
                  <c:v>46015.625</c:v>
                </c:pt>
                <c:pt idx="2114">
                  <c:v>46015.75</c:v>
                </c:pt>
                <c:pt idx="2115">
                  <c:v>46015.875</c:v>
                </c:pt>
                <c:pt idx="2116">
                  <c:v>46016</c:v>
                </c:pt>
                <c:pt idx="2117">
                  <c:v>46016.125</c:v>
                </c:pt>
                <c:pt idx="2118">
                  <c:v>46016.25</c:v>
                </c:pt>
                <c:pt idx="2119">
                  <c:v>46016.375</c:v>
                </c:pt>
                <c:pt idx="2120">
                  <c:v>46016.5</c:v>
                </c:pt>
                <c:pt idx="2121">
                  <c:v>46016.625</c:v>
                </c:pt>
                <c:pt idx="2122">
                  <c:v>46016.75</c:v>
                </c:pt>
                <c:pt idx="2123">
                  <c:v>46016.875</c:v>
                </c:pt>
                <c:pt idx="2124">
                  <c:v>46017</c:v>
                </c:pt>
                <c:pt idx="2125">
                  <c:v>46017.125</c:v>
                </c:pt>
                <c:pt idx="2126">
                  <c:v>46017.25</c:v>
                </c:pt>
                <c:pt idx="2127">
                  <c:v>46017.375</c:v>
                </c:pt>
                <c:pt idx="2128">
                  <c:v>46017.5</c:v>
                </c:pt>
                <c:pt idx="2129">
                  <c:v>46017.625</c:v>
                </c:pt>
                <c:pt idx="2130">
                  <c:v>46017.75</c:v>
                </c:pt>
                <c:pt idx="2131">
                  <c:v>46017.875</c:v>
                </c:pt>
                <c:pt idx="2132">
                  <c:v>46018</c:v>
                </c:pt>
                <c:pt idx="2133">
                  <c:v>46018.125</c:v>
                </c:pt>
                <c:pt idx="2134">
                  <c:v>46018.25</c:v>
                </c:pt>
                <c:pt idx="2135">
                  <c:v>46018.375</c:v>
                </c:pt>
                <c:pt idx="2136">
                  <c:v>46018.5</c:v>
                </c:pt>
                <c:pt idx="2137">
                  <c:v>46018.625</c:v>
                </c:pt>
                <c:pt idx="2138">
                  <c:v>46018.75</c:v>
                </c:pt>
                <c:pt idx="2139">
                  <c:v>46018.875</c:v>
                </c:pt>
                <c:pt idx="2140">
                  <c:v>46019</c:v>
                </c:pt>
                <c:pt idx="2141">
                  <c:v>46019.125</c:v>
                </c:pt>
                <c:pt idx="2142">
                  <c:v>46019.25</c:v>
                </c:pt>
                <c:pt idx="2143">
                  <c:v>46019.375</c:v>
                </c:pt>
                <c:pt idx="2144">
                  <c:v>46019.5</c:v>
                </c:pt>
                <c:pt idx="2145">
                  <c:v>46019.625</c:v>
                </c:pt>
                <c:pt idx="2146">
                  <c:v>46019.75</c:v>
                </c:pt>
                <c:pt idx="2147">
                  <c:v>46019.875</c:v>
                </c:pt>
                <c:pt idx="2148">
                  <c:v>46020</c:v>
                </c:pt>
                <c:pt idx="2149">
                  <c:v>46020.125</c:v>
                </c:pt>
                <c:pt idx="2150">
                  <c:v>46020.25</c:v>
                </c:pt>
                <c:pt idx="2151">
                  <c:v>46020.375</c:v>
                </c:pt>
                <c:pt idx="2152">
                  <c:v>46020.5</c:v>
                </c:pt>
                <c:pt idx="2153">
                  <c:v>46020.625</c:v>
                </c:pt>
                <c:pt idx="2154">
                  <c:v>46020.75</c:v>
                </c:pt>
                <c:pt idx="2155">
                  <c:v>46020.875</c:v>
                </c:pt>
                <c:pt idx="2156">
                  <c:v>46021</c:v>
                </c:pt>
                <c:pt idx="2157">
                  <c:v>46021.125</c:v>
                </c:pt>
                <c:pt idx="2158">
                  <c:v>46021.25</c:v>
                </c:pt>
                <c:pt idx="2159">
                  <c:v>46021.375</c:v>
                </c:pt>
                <c:pt idx="2160">
                  <c:v>46021.5</c:v>
                </c:pt>
                <c:pt idx="2161">
                  <c:v>46021.625</c:v>
                </c:pt>
                <c:pt idx="2162">
                  <c:v>46021.75</c:v>
                </c:pt>
                <c:pt idx="2163">
                  <c:v>46021.875</c:v>
                </c:pt>
                <c:pt idx="2164">
                  <c:v>46022</c:v>
                </c:pt>
                <c:pt idx="2165">
                  <c:v>46022.125</c:v>
                </c:pt>
                <c:pt idx="2166">
                  <c:v>46022.25</c:v>
                </c:pt>
                <c:pt idx="2167">
                  <c:v>46022.375</c:v>
                </c:pt>
                <c:pt idx="2168">
                  <c:v>46022.5</c:v>
                </c:pt>
                <c:pt idx="2169">
                  <c:v>46022.625</c:v>
                </c:pt>
                <c:pt idx="2170">
                  <c:v>46022.75</c:v>
                </c:pt>
                <c:pt idx="2171">
                  <c:v>46022.875</c:v>
                </c:pt>
                <c:pt idx="2172">
                  <c:v>46023</c:v>
                </c:pt>
                <c:pt idx="2173">
                  <c:v>46023.125</c:v>
                </c:pt>
                <c:pt idx="2174">
                  <c:v>46023.25</c:v>
                </c:pt>
                <c:pt idx="2175">
                  <c:v>46023.375</c:v>
                </c:pt>
                <c:pt idx="2176">
                  <c:v>46023.5</c:v>
                </c:pt>
                <c:pt idx="2177">
                  <c:v>46023.625</c:v>
                </c:pt>
                <c:pt idx="2178">
                  <c:v>46023.75</c:v>
                </c:pt>
                <c:pt idx="2179">
                  <c:v>46023.875</c:v>
                </c:pt>
                <c:pt idx="2180">
                  <c:v>46024</c:v>
                </c:pt>
                <c:pt idx="2181">
                  <c:v>46024.125</c:v>
                </c:pt>
                <c:pt idx="2182">
                  <c:v>46024.25</c:v>
                </c:pt>
                <c:pt idx="2183">
                  <c:v>46024.375</c:v>
                </c:pt>
                <c:pt idx="2184">
                  <c:v>46024.5</c:v>
                </c:pt>
                <c:pt idx="2185">
                  <c:v>46024.625</c:v>
                </c:pt>
                <c:pt idx="2186">
                  <c:v>46024.75</c:v>
                </c:pt>
                <c:pt idx="2187">
                  <c:v>46024.875</c:v>
                </c:pt>
                <c:pt idx="2188">
                  <c:v>46025</c:v>
                </c:pt>
                <c:pt idx="2189">
                  <c:v>46025.125</c:v>
                </c:pt>
                <c:pt idx="2190">
                  <c:v>46025.25</c:v>
                </c:pt>
                <c:pt idx="2191">
                  <c:v>46025.375</c:v>
                </c:pt>
                <c:pt idx="2192">
                  <c:v>46025.5</c:v>
                </c:pt>
                <c:pt idx="2193">
                  <c:v>46025.625</c:v>
                </c:pt>
                <c:pt idx="2194">
                  <c:v>46025.75</c:v>
                </c:pt>
                <c:pt idx="2195">
                  <c:v>46025.875</c:v>
                </c:pt>
                <c:pt idx="2196">
                  <c:v>46026</c:v>
                </c:pt>
                <c:pt idx="2197">
                  <c:v>46026.125</c:v>
                </c:pt>
                <c:pt idx="2198">
                  <c:v>46026.25</c:v>
                </c:pt>
                <c:pt idx="2199">
                  <c:v>46026.375</c:v>
                </c:pt>
                <c:pt idx="2200">
                  <c:v>46026.5</c:v>
                </c:pt>
                <c:pt idx="2201">
                  <c:v>46026.625</c:v>
                </c:pt>
                <c:pt idx="2202">
                  <c:v>46026.75</c:v>
                </c:pt>
                <c:pt idx="2203">
                  <c:v>46026.875</c:v>
                </c:pt>
                <c:pt idx="2204">
                  <c:v>46027</c:v>
                </c:pt>
                <c:pt idx="2205">
                  <c:v>46027.125</c:v>
                </c:pt>
                <c:pt idx="2206">
                  <c:v>46027.25</c:v>
                </c:pt>
                <c:pt idx="2207">
                  <c:v>46027.375</c:v>
                </c:pt>
                <c:pt idx="2208">
                  <c:v>46027.5</c:v>
                </c:pt>
                <c:pt idx="2209">
                  <c:v>46027.625</c:v>
                </c:pt>
                <c:pt idx="2210">
                  <c:v>46027.75</c:v>
                </c:pt>
                <c:pt idx="2211">
                  <c:v>46027.875</c:v>
                </c:pt>
                <c:pt idx="2212">
                  <c:v>46028</c:v>
                </c:pt>
                <c:pt idx="2213">
                  <c:v>46028.125</c:v>
                </c:pt>
                <c:pt idx="2214">
                  <c:v>46028.25</c:v>
                </c:pt>
                <c:pt idx="2215">
                  <c:v>46028.375</c:v>
                </c:pt>
                <c:pt idx="2216">
                  <c:v>46028.5</c:v>
                </c:pt>
                <c:pt idx="2217">
                  <c:v>46028.625</c:v>
                </c:pt>
                <c:pt idx="2218">
                  <c:v>46028.75</c:v>
                </c:pt>
                <c:pt idx="2219">
                  <c:v>46028.875</c:v>
                </c:pt>
                <c:pt idx="2220">
                  <c:v>46029</c:v>
                </c:pt>
                <c:pt idx="2221">
                  <c:v>46029.125</c:v>
                </c:pt>
                <c:pt idx="2222">
                  <c:v>46029.25</c:v>
                </c:pt>
                <c:pt idx="2223">
                  <c:v>46029.375</c:v>
                </c:pt>
                <c:pt idx="2224">
                  <c:v>46029.5</c:v>
                </c:pt>
                <c:pt idx="2225">
                  <c:v>46029.625</c:v>
                </c:pt>
                <c:pt idx="2226">
                  <c:v>46029.75</c:v>
                </c:pt>
                <c:pt idx="2227">
                  <c:v>46029.875</c:v>
                </c:pt>
                <c:pt idx="2228">
                  <c:v>46030</c:v>
                </c:pt>
                <c:pt idx="2229">
                  <c:v>46030.125</c:v>
                </c:pt>
                <c:pt idx="2230">
                  <c:v>46030.25</c:v>
                </c:pt>
                <c:pt idx="2231">
                  <c:v>46030.375</c:v>
                </c:pt>
                <c:pt idx="2232">
                  <c:v>46030.5</c:v>
                </c:pt>
                <c:pt idx="2233">
                  <c:v>46030.625</c:v>
                </c:pt>
                <c:pt idx="2234">
                  <c:v>46030.75</c:v>
                </c:pt>
                <c:pt idx="2235">
                  <c:v>46030.875</c:v>
                </c:pt>
                <c:pt idx="2236">
                  <c:v>46031</c:v>
                </c:pt>
                <c:pt idx="2237">
                  <c:v>46031.125</c:v>
                </c:pt>
                <c:pt idx="2238">
                  <c:v>46031.25</c:v>
                </c:pt>
                <c:pt idx="2239">
                  <c:v>46031.375</c:v>
                </c:pt>
                <c:pt idx="2240">
                  <c:v>46031.5</c:v>
                </c:pt>
                <c:pt idx="2241">
                  <c:v>46031.625</c:v>
                </c:pt>
                <c:pt idx="2242">
                  <c:v>46031.75</c:v>
                </c:pt>
                <c:pt idx="2243">
                  <c:v>46031.875</c:v>
                </c:pt>
                <c:pt idx="2244">
                  <c:v>46032</c:v>
                </c:pt>
                <c:pt idx="2245">
                  <c:v>46032.125</c:v>
                </c:pt>
                <c:pt idx="2246">
                  <c:v>46032.25</c:v>
                </c:pt>
                <c:pt idx="2247">
                  <c:v>46032.375</c:v>
                </c:pt>
                <c:pt idx="2248">
                  <c:v>46032.5</c:v>
                </c:pt>
                <c:pt idx="2249">
                  <c:v>46032.625</c:v>
                </c:pt>
                <c:pt idx="2250">
                  <c:v>46032.75</c:v>
                </c:pt>
                <c:pt idx="2251">
                  <c:v>46032.875</c:v>
                </c:pt>
                <c:pt idx="2252">
                  <c:v>46033</c:v>
                </c:pt>
                <c:pt idx="2253">
                  <c:v>46033.125</c:v>
                </c:pt>
                <c:pt idx="2254">
                  <c:v>46033.25</c:v>
                </c:pt>
                <c:pt idx="2255">
                  <c:v>46033.375</c:v>
                </c:pt>
                <c:pt idx="2256">
                  <c:v>46033.5</c:v>
                </c:pt>
                <c:pt idx="2257">
                  <c:v>46033.625</c:v>
                </c:pt>
                <c:pt idx="2258">
                  <c:v>46033.75</c:v>
                </c:pt>
                <c:pt idx="2259">
                  <c:v>46033.875</c:v>
                </c:pt>
                <c:pt idx="2260">
                  <c:v>46034</c:v>
                </c:pt>
                <c:pt idx="2261">
                  <c:v>46034.125</c:v>
                </c:pt>
                <c:pt idx="2262">
                  <c:v>46034.25</c:v>
                </c:pt>
                <c:pt idx="2263">
                  <c:v>46034.375</c:v>
                </c:pt>
                <c:pt idx="2264">
                  <c:v>46034.5</c:v>
                </c:pt>
                <c:pt idx="2265">
                  <c:v>46034.625</c:v>
                </c:pt>
                <c:pt idx="2266">
                  <c:v>46034.75</c:v>
                </c:pt>
                <c:pt idx="2267">
                  <c:v>46034.875</c:v>
                </c:pt>
                <c:pt idx="2268">
                  <c:v>46035</c:v>
                </c:pt>
                <c:pt idx="2269">
                  <c:v>46035.125</c:v>
                </c:pt>
                <c:pt idx="2270">
                  <c:v>46035.25</c:v>
                </c:pt>
                <c:pt idx="2271">
                  <c:v>46035.375</c:v>
                </c:pt>
                <c:pt idx="2272">
                  <c:v>46035.5</c:v>
                </c:pt>
                <c:pt idx="2273">
                  <c:v>46035.625</c:v>
                </c:pt>
                <c:pt idx="2274">
                  <c:v>46035.75</c:v>
                </c:pt>
                <c:pt idx="2275">
                  <c:v>46035.875</c:v>
                </c:pt>
                <c:pt idx="2276">
                  <c:v>46036</c:v>
                </c:pt>
                <c:pt idx="2277">
                  <c:v>46036.125</c:v>
                </c:pt>
                <c:pt idx="2278">
                  <c:v>46036.25</c:v>
                </c:pt>
                <c:pt idx="2279">
                  <c:v>46036.375</c:v>
                </c:pt>
                <c:pt idx="2280">
                  <c:v>46036.5</c:v>
                </c:pt>
                <c:pt idx="2281">
                  <c:v>46036.625</c:v>
                </c:pt>
                <c:pt idx="2282">
                  <c:v>46036.75</c:v>
                </c:pt>
                <c:pt idx="2283">
                  <c:v>46036.875</c:v>
                </c:pt>
                <c:pt idx="2284">
                  <c:v>46037</c:v>
                </c:pt>
                <c:pt idx="2285">
                  <c:v>46037.125</c:v>
                </c:pt>
                <c:pt idx="2286">
                  <c:v>46037.25</c:v>
                </c:pt>
                <c:pt idx="2287">
                  <c:v>46037.375</c:v>
                </c:pt>
                <c:pt idx="2288">
                  <c:v>46037.5</c:v>
                </c:pt>
                <c:pt idx="2289">
                  <c:v>46037.625</c:v>
                </c:pt>
                <c:pt idx="2290">
                  <c:v>46037.75</c:v>
                </c:pt>
                <c:pt idx="2291">
                  <c:v>46037.875</c:v>
                </c:pt>
                <c:pt idx="2292">
                  <c:v>46038</c:v>
                </c:pt>
                <c:pt idx="2293">
                  <c:v>46038.125</c:v>
                </c:pt>
                <c:pt idx="2294">
                  <c:v>46038.25</c:v>
                </c:pt>
                <c:pt idx="2295">
                  <c:v>46038.375</c:v>
                </c:pt>
                <c:pt idx="2296">
                  <c:v>46038.5</c:v>
                </c:pt>
                <c:pt idx="2297">
                  <c:v>46038.625</c:v>
                </c:pt>
                <c:pt idx="2298">
                  <c:v>46038.75</c:v>
                </c:pt>
                <c:pt idx="2299">
                  <c:v>46038.875</c:v>
                </c:pt>
                <c:pt idx="2300">
                  <c:v>46039</c:v>
                </c:pt>
                <c:pt idx="2301">
                  <c:v>46039.125</c:v>
                </c:pt>
                <c:pt idx="2302">
                  <c:v>46039.25</c:v>
                </c:pt>
                <c:pt idx="2303">
                  <c:v>46039.375</c:v>
                </c:pt>
                <c:pt idx="2304">
                  <c:v>46039.5</c:v>
                </c:pt>
                <c:pt idx="2305">
                  <c:v>46039.625</c:v>
                </c:pt>
                <c:pt idx="2306">
                  <c:v>46039.75</c:v>
                </c:pt>
                <c:pt idx="2307">
                  <c:v>46039.875</c:v>
                </c:pt>
                <c:pt idx="2308">
                  <c:v>46040</c:v>
                </c:pt>
                <c:pt idx="2309">
                  <c:v>46040.125</c:v>
                </c:pt>
                <c:pt idx="2310">
                  <c:v>46040.25</c:v>
                </c:pt>
                <c:pt idx="2311">
                  <c:v>46040.375</c:v>
                </c:pt>
                <c:pt idx="2312">
                  <c:v>46040.5</c:v>
                </c:pt>
                <c:pt idx="2313">
                  <c:v>46040.625</c:v>
                </c:pt>
                <c:pt idx="2314">
                  <c:v>46040.75</c:v>
                </c:pt>
                <c:pt idx="2315">
                  <c:v>46040.875</c:v>
                </c:pt>
                <c:pt idx="2316">
                  <c:v>46041</c:v>
                </c:pt>
                <c:pt idx="2317">
                  <c:v>46041.125</c:v>
                </c:pt>
                <c:pt idx="2318">
                  <c:v>46041.25</c:v>
                </c:pt>
                <c:pt idx="2319">
                  <c:v>46041.375</c:v>
                </c:pt>
                <c:pt idx="2320">
                  <c:v>46041.5</c:v>
                </c:pt>
                <c:pt idx="2321">
                  <c:v>46041.625</c:v>
                </c:pt>
                <c:pt idx="2322">
                  <c:v>46041.75</c:v>
                </c:pt>
                <c:pt idx="2323">
                  <c:v>46041.875</c:v>
                </c:pt>
                <c:pt idx="2324">
                  <c:v>46042</c:v>
                </c:pt>
                <c:pt idx="2325">
                  <c:v>46042.125</c:v>
                </c:pt>
                <c:pt idx="2326">
                  <c:v>46042.25</c:v>
                </c:pt>
                <c:pt idx="2327">
                  <c:v>46042.375</c:v>
                </c:pt>
                <c:pt idx="2328">
                  <c:v>46042.5</c:v>
                </c:pt>
                <c:pt idx="2329">
                  <c:v>46042.625</c:v>
                </c:pt>
                <c:pt idx="2330">
                  <c:v>46042.75</c:v>
                </c:pt>
                <c:pt idx="2331">
                  <c:v>46042.875</c:v>
                </c:pt>
                <c:pt idx="2332">
                  <c:v>46043</c:v>
                </c:pt>
                <c:pt idx="2333">
                  <c:v>46043.125</c:v>
                </c:pt>
                <c:pt idx="2334">
                  <c:v>46043.25</c:v>
                </c:pt>
                <c:pt idx="2335">
                  <c:v>46043.375</c:v>
                </c:pt>
                <c:pt idx="2336">
                  <c:v>46043.5</c:v>
                </c:pt>
                <c:pt idx="2337">
                  <c:v>46043.625</c:v>
                </c:pt>
                <c:pt idx="2338">
                  <c:v>46043.75</c:v>
                </c:pt>
                <c:pt idx="2339">
                  <c:v>46043.875</c:v>
                </c:pt>
                <c:pt idx="2340">
                  <c:v>46044</c:v>
                </c:pt>
                <c:pt idx="2341">
                  <c:v>46044.125</c:v>
                </c:pt>
                <c:pt idx="2342">
                  <c:v>46044.25</c:v>
                </c:pt>
                <c:pt idx="2343">
                  <c:v>46044.375</c:v>
                </c:pt>
                <c:pt idx="2344">
                  <c:v>46044.5</c:v>
                </c:pt>
                <c:pt idx="2345">
                  <c:v>46044.625</c:v>
                </c:pt>
                <c:pt idx="2346">
                  <c:v>46044.75</c:v>
                </c:pt>
                <c:pt idx="2347">
                  <c:v>46044.875</c:v>
                </c:pt>
                <c:pt idx="2348">
                  <c:v>46045</c:v>
                </c:pt>
                <c:pt idx="2349">
                  <c:v>46045.125</c:v>
                </c:pt>
                <c:pt idx="2350">
                  <c:v>46045.25</c:v>
                </c:pt>
                <c:pt idx="2351">
                  <c:v>46045.375</c:v>
                </c:pt>
                <c:pt idx="2352">
                  <c:v>46045.5</c:v>
                </c:pt>
                <c:pt idx="2353">
                  <c:v>46045.625</c:v>
                </c:pt>
                <c:pt idx="2354">
                  <c:v>46045.75</c:v>
                </c:pt>
                <c:pt idx="2355">
                  <c:v>46045.875</c:v>
                </c:pt>
                <c:pt idx="2356">
                  <c:v>46046</c:v>
                </c:pt>
                <c:pt idx="2357">
                  <c:v>46046.125</c:v>
                </c:pt>
                <c:pt idx="2358">
                  <c:v>46046.25</c:v>
                </c:pt>
                <c:pt idx="2359">
                  <c:v>46046.375</c:v>
                </c:pt>
                <c:pt idx="2360">
                  <c:v>46046.5</c:v>
                </c:pt>
                <c:pt idx="2361">
                  <c:v>46046.625</c:v>
                </c:pt>
                <c:pt idx="2362">
                  <c:v>46046.75</c:v>
                </c:pt>
                <c:pt idx="2363">
                  <c:v>46046.875</c:v>
                </c:pt>
                <c:pt idx="2364">
                  <c:v>46047</c:v>
                </c:pt>
                <c:pt idx="2365">
                  <c:v>46047.125</c:v>
                </c:pt>
                <c:pt idx="2366">
                  <c:v>46047.25</c:v>
                </c:pt>
                <c:pt idx="2367">
                  <c:v>46047.375</c:v>
                </c:pt>
                <c:pt idx="2368">
                  <c:v>46047.5</c:v>
                </c:pt>
                <c:pt idx="2369">
                  <c:v>46047.625</c:v>
                </c:pt>
                <c:pt idx="2370">
                  <c:v>46047.75</c:v>
                </c:pt>
                <c:pt idx="2371">
                  <c:v>46047.875</c:v>
                </c:pt>
                <c:pt idx="2372">
                  <c:v>46048</c:v>
                </c:pt>
                <c:pt idx="2373">
                  <c:v>46048.125</c:v>
                </c:pt>
                <c:pt idx="2374">
                  <c:v>46048.25</c:v>
                </c:pt>
                <c:pt idx="2375">
                  <c:v>46048.375</c:v>
                </c:pt>
                <c:pt idx="2376">
                  <c:v>46048.5</c:v>
                </c:pt>
                <c:pt idx="2377">
                  <c:v>46048.625</c:v>
                </c:pt>
                <c:pt idx="2378">
                  <c:v>46048.75</c:v>
                </c:pt>
                <c:pt idx="2379">
                  <c:v>46048.875</c:v>
                </c:pt>
                <c:pt idx="2380">
                  <c:v>46049</c:v>
                </c:pt>
                <c:pt idx="2381">
                  <c:v>46049.125</c:v>
                </c:pt>
                <c:pt idx="2382">
                  <c:v>46049.25</c:v>
                </c:pt>
                <c:pt idx="2383">
                  <c:v>46049.375</c:v>
                </c:pt>
                <c:pt idx="2384">
                  <c:v>46049.5</c:v>
                </c:pt>
                <c:pt idx="2385">
                  <c:v>46049.625</c:v>
                </c:pt>
                <c:pt idx="2386">
                  <c:v>46049.75</c:v>
                </c:pt>
                <c:pt idx="2387">
                  <c:v>46049.875</c:v>
                </c:pt>
                <c:pt idx="2388">
                  <c:v>46050</c:v>
                </c:pt>
                <c:pt idx="2389">
                  <c:v>46050.125</c:v>
                </c:pt>
                <c:pt idx="2390">
                  <c:v>46050.25</c:v>
                </c:pt>
                <c:pt idx="2391">
                  <c:v>46050.375</c:v>
                </c:pt>
                <c:pt idx="2392">
                  <c:v>46050.5</c:v>
                </c:pt>
                <c:pt idx="2393">
                  <c:v>46050.625</c:v>
                </c:pt>
                <c:pt idx="2394">
                  <c:v>46050.75</c:v>
                </c:pt>
                <c:pt idx="2395">
                  <c:v>46050.875</c:v>
                </c:pt>
                <c:pt idx="2396">
                  <c:v>46051</c:v>
                </c:pt>
                <c:pt idx="2397">
                  <c:v>46051.125</c:v>
                </c:pt>
                <c:pt idx="2398">
                  <c:v>46051.25</c:v>
                </c:pt>
                <c:pt idx="2399">
                  <c:v>46051.375</c:v>
                </c:pt>
                <c:pt idx="2400">
                  <c:v>46051.5</c:v>
                </c:pt>
                <c:pt idx="2401">
                  <c:v>46051.625</c:v>
                </c:pt>
                <c:pt idx="2402">
                  <c:v>46051.75</c:v>
                </c:pt>
                <c:pt idx="2403">
                  <c:v>46051.875</c:v>
                </c:pt>
                <c:pt idx="2404">
                  <c:v>46052</c:v>
                </c:pt>
                <c:pt idx="2405">
                  <c:v>46052.125</c:v>
                </c:pt>
                <c:pt idx="2406">
                  <c:v>46052.25</c:v>
                </c:pt>
                <c:pt idx="2407">
                  <c:v>46052.375</c:v>
                </c:pt>
                <c:pt idx="2408">
                  <c:v>46052.5</c:v>
                </c:pt>
                <c:pt idx="2409">
                  <c:v>46052.625</c:v>
                </c:pt>
                <c:pt idx="2410">
                  <c:v>46052.75</c:v>
                </c:pt>
                <c:pt idx="2411">
                  <c:v>46052.875</c:v>
                </c:pt>
                <c:pt idx="2412">
                  <c:v>46053</c:v>
                </c:pt>
                <c:pt idx="2413">
                  <c:v>46053.125</c:v>
                </c:pt>
                <c:pt idx="2414">
                  <c:v>46053.25</c:v>
                </c:pt>
                <c:pt idx="2415">
                  <c:v>46053.375</c:v>
                </c:pt>
                <c:pt idx="2416">
                  <c:v>46053.5</c:v>
                </c:pt>
                <c:pt idx="2417">
                  <c:v>46053.625</c:v>
                </c:pt>
                <c:pt idx="2418">
                  <c:v>46053.75</c:v>
                </c:pt>
                <c:pt idx="2419">
                  <c:v>46053.875</c:v>
                </c:pt>
                <c:pt idx="2420">
                  <c:v>46054</c:v>
                </c:pt>
                <c:pt idx="2421">
                  <c:v>46054.125</c:v>
                </c:pt>
                <c:pt idx="2422">
                  <c:v>46054.25</c:v>
                </c:pt>
                <c:pt idx="2423">
                  <c:v>46054.375</c:v>
                </c:pt>
                <c:pt idx="2424">
                  <c:v>46054.5</c:v>
                </c:pt>
                <c:pt idx="2425">
                  <c:v>46054.625</c:v>
                </c:pt>
                <c:pt idx="2426">
                  <c:v>46054.75</c:v>
                </c:pt>
                <c:pt idx="2427">
                  <c:v>46054.875</c:v>
                </c:pt>
                <c:pt idx="2428">
                  <c:v>46055</c:v>
                </c:pt>
                <c:pt idx="2429">
                  <c:v>46055.125</c:v>
                </c:pt>
                <c:pt idx="2430">
                  <c:v>46055.25</c:v>
                </c:pt>
                <c:pt idx="2431">
                  <c:v>46055.375</c:v>
                </c:pt>
                <c:pt idx="2432">
                  <c:v>46055.5</c:v>
                </c:pt>
                <c:pt idx="2433">
                  <c:v>46055.625</c:v>
                </c:pt>
                <c:pt idx="2434">
                  <c:v>46055.75</c:v>
                </c:pt>
                <c:pt idx="2435">
                  <c:v>46055.875</c:v>
                </c:pt>
                <c:pt idx="2436">
                  <c:v>46056</c:v>
                </c:pt>
                <c:pt idx="2437">
                  <c:v>46056.125</c:v>
                </c:pt>
                <c:pt idx="2438">
                  <c:v>46056.25</c:v>
                </c:pt>
                <c:pt idx="2439">
                  <c:v>46056.375</c:v>
                </c:pt>
                <c:pt idx="2440">
                  <c:v>46056.5</c:v>
                </c:pt>
                <c:pt idx="2441">
                  <c:v>46056.625</c:v>
                </c:pt>
                <c:pt idx="2442">
                  <c:v>46056.75</c:v>
                </c:pt>
                <c:pt idx="2443">
                  <c:v>46056.875</c:v>
                </c:pt>
                <c:pt idx="2444">
                  <c:v>46057</c:v>
                </c:pt>
                <c:pt idx="2445">
                  <c:v>46057.125</c:v>
                </c:pt>
                <c:pt idx="2446">
                  <c:v>46057.25</c:v>
                </c:pt>
                <c:pt idx="2447">
                  <c:v>46057.375</c:v>
                </c:pt>
                <c:pt idx="2448">
                  <c:v>46057.5</c:v>
                </c:pt>
                <c:pt idx="2449">
                  <c:v>46057.625</c:v>
                </c:pt>
                <c:pt idx="2450">
                  <c:v>46057.75</c:v>
                </c:pt>
                <c:pt idx="2451">
                  <c:v>46057.875</c:v>
                </c:pt>
                <c:pt idx="2452">
                  <c:v>46058</c:v>
                </c:pt>
                <c:pt idx="2453">
                  <c:v>46058.125</c:v>
                </c:pt>
                <c:pt idx="2454">
                  <c:v>46058.25</c:v>
                </c:pt>
                <c:pt idx="2455">
                  <c:v>46058.375</c:v>
                </c:pt>
                <c:pt idx="2456">
                  <c:v>46058.5</c:v>
                </c:pt>
                <c:pt idx="2457">
                  <c:v>46058.625</c:v>
                </c:pt>
                <c:pt idx="2458">
                  <c:v>46058.75</c:v>
                </c:pt>
                <c:pt idx="2459">
                  <c:v>46058.875</c:v>
                </c:pt>
                <c:pt idx="2460">
                  <c:v>46059</c:v>
                </c:pt>
                <c:pt idx="2461">
                  <c:v>46059.125</c:v>
                </c:pt>
                <c:pt idx="2462">
                  <c:v>46059.25</c:v>
                </c:pt>
                <c:pt idx="2463">
                  <c:v>46059.375</c:v>
                </c:pt>
                <c:pt idx="2464">
                  <c:v>46059.5</c:v>
                </c:pt>
                <c:pt idx="2465">
                  <c:v>46059.625</c:v>
                </c:pt>
                <c:pt idx="2466">
                  <c:v>46059.75</c:v>
                </c:pt>
                <c:pt idx="2467">
                  <c:v>46059.875</c:v>
                </c:pt>
                <c:pt idx="2468">
                  <c:v>46060</c:v>
                </c:pt>
                <c:pt idx="2469">
                  <c:v>46060.125</c:v>
                </c:pt>
                <c:pt idx="2470">
                  <c:v>46060.25</c:v>
                </c:pt>
                <c:pt idx="2471">
                  <c:v>46060.375</c:v>
                </c:pt>
                <c:pt idx="2472">
                  <c:v>46060.5</c:v>
                </c:pt>
                <c:pt idx="2473">
                  <c:v>46060.625</c:v>
                </c:pt>
                <c:pt idx="2474">
                  <c:v>46060.75</c:v>
                </c:pt>
                <c:pt idx="2475">
                  <c:v>46060.875</c:v>
                </c:pt>
                <c:pt idx="2476">
                  <c:v>46061</c:v>
                </c:pt>
                <c:pt idx="2477">
                  <c:v>46061.125</c:v>
                </c:pt>
                <c:pt idx="2478">
                  <c:v>46061.25</c:v>
                </c:pt>
                <c:pt idx="2479">
                  <c:v>46061.375</c:v>
                </c:pt>
                <c:pt idx="2480">
                  <c:v>46061.5</c:v>
                </c:pt>
                <c:pt idx="2481">
                  <c:v>46061.625</c:v>
                </c:pt>
                <c:pt idx="2482">
                  <c:v>46061.75</c:v>
                </c:pt>
                <c:pt idx="2483">
                  <c:v>46061.875</c:v>
                </c:pt>
                <c:pt idx="2484">
                  <c:v>46062</c:v>
                </c:pt>
                <c:pt idx="2485">
                  <c:v>46062.125</c:v>
                </c:pt>
                <c:pt idx="2486">
                  <c:v>46062.25</c:v>
                </c:pt>
                <c:pt idx="2487">
                  <c:v>46062.375</c:v>
                </c:pt>
                <c:pt idx="2488">
                  <c:v>46062.5</c:v>
                </c:pt>
                <c:pt idx="2489">
                  <c:v>46062.625</c:v>
                </c:pt>
                <c:pt idx="2490">
                  <c:v>46062.75</c:v>
                </c:pt>
                <c:pt idx="2491">
                  <c:v>46062.875</c:v>
                </c:pt>
                <c:pt idx="2492">
                  <c:v>46063</c:v>
                </c:pt>
                <c:pt idx="2493">
                  <c:v>46063.125</c:v>
                </c:pt>
                <c:pt idx="2494">
                  <c:v>46063.25</c:v>
                </c:pt>
                <c:pt idx="2495">
                  <c:v>46063.375</c:v>
                </c:pt>
                <c:pt idx="2496">
                  <c:v>46063.5</c:v>
                </c:pt>
                <c:pt idx="2497">
                  <c:v>46063.625</c:v>
                </c:pt>
                <c:pt idx="2498">
                  <c:v>46063.75</c:v>
                </c:pt>
                <c:pt idx="2499">
                  <c:v>46063.875</c:v>
                </c:pt>
                <c:pt idx="2500">
                  <c:v>46064</c:v>
                </c:pt>
                <c:pt idx="2501">
                  <c:v>46064.125</c:v>
                </c:pt>
                <c:pt idx="2502">
                  <c:v>46064.25</c:v>
                </c:pt>
                <c:pt idx="2503">
                  <c:v>46064.375</c:v>
                </c:pt>
                <c:pt idx="2504">
                  <c:v>46064.5</c:v>
                </c:pt>
                <c:pt idx="2505">
                  <c:v>46064.625</c:v>
                </c:pt>
                <c:pt idx="2506">
                  <c:v>46064.75</c:v>
                </c:pt>
                <c:pt idx="2507">
                  <c:v>46064.875</c:v>
                </c:pt>
                <c:pt idx="2508">
                  <c:v>46065</c:v>
                </c:pt>
                <c:pt idx="2509">
                  <c:v>46065.125</c:v>
                </c:pt>
                <c:pt idx="2510">
                  <c:v>46065.25</c:v>
                </c:pt>
                <c:pt idx="2511">
                  <c:v>46065.375</c:v>
                </c:pt>
                <c:pt idx="2512">
                  <c:v>46065.5</c:v>
                </c:pt>
                <c:pt idx="2513">
                  <c:v>46065.625</c:v>
                </c:pt>
                <c:pt idx="2514">
                  <c:v>46065.75</c:v>
                </c:pt>
                <c:pt idx="2515">
                  <c:v>46065.875</c:v>
                </c:pt>
                <c:pt idx="2516">
                  <c:v>46066</c:v>
                </c:pt>
                <c:pt idx="2517">
                  <c:v>46066.125</c:v>
                </c:pt>
                <c:pt idx="2518">
                  <c:v>46066.25</c:v>
                </c:pt>
                <c:pt idx="2519">
                  <c:v>46066.375</c:v>
                </c:pt>
                <c:pt idx="2520">
                  <c:v>46066.5</c:v>
                </c:pt>
                <c:pt idx="2521">
                  <c:v>46066.625</c:v>
                </c:pt>
                <c:pt idx="2522">
                  <c:v>46066.75</c:v>
                </c:pt>
                <c:pt idx="2523">
                  <c:v>46066.875</c:v>
                </c:pt>
                <c:pt idx="2524">
                  <c:v>46067</c:v>
                </c:pt>
                <c:pt idx="2525">
                  <c:v>46067.125</c:v>
                </c:pt>
                <c:pt idx="2526">
                  <c:v>46067.25</c:v>
                </c:pt>
                <c:pt idx="2527">
                  <c:v>46067.375</c:v>
                </c:pt>
                <c:pt idx="2528">
                  <c:v>46067.5</c:v>
                </c:pt>
                <c:pt idx="2529">
                  <c:v>46067.625</c:v>
                </c:pt>
                <c:pt idx="2530">
                  <c:v>46067.75</c:v>
                </c:pt>
                <c:pt idx="2531">
                  <c:v>46067.875</c:v>
                </c:pt>
                <c:pt idx="2532">
                  <c:v>46068</c:v>
                </c:pt>
                <c:pt idx="2533">
                  <c:v>46068.125</c:v>
                </c:pt>
                <c:pt idx="2534">
                  <c:v>46068.25</c:v>
                </c:pt>
                <c:pt idx="2535">
                  <c:v>46068.375</c:v>
                </c:pt>
                <c:pt idx="2536">
                  <c:v>46068.5</c:v>
                </c:pt>
                <c:pt idx="2537">
                  <c:v>46068.625</c:v>
                </c:pt>
                <c:pt idx="2538">
                  <c:v>46068.75</c:v>
                </c:pt>
                <c:pt idx="2539">
                  <c:v>46068.875</c:v>
                </c:pt>
                <c:pt idx="2540">
                  <c:v>46069</c:v>
                </c:pt>
                <c:pt idx="2541">
                  <c:v>46069.125</c:v>
                </c:pt>
                <c:pt idx="2542">
                  <c:v>46069.25</c:v>
                </c:pt>
                <c:pt idx="2543">
                  <c:v>46069.375</c:v>
                </c:pt>
                <c:pt idx="2544">
                  <c:v>46069.5</c:v>
                </c:pt>
                <c:pt idx="2545">
                  <c:v>46069.625</c:v>
                </c:pt>
                <c:pt idx="2546">
                  <c:v>46069.75</c:v>
                </c:pt>
                <c:pt idx="2547">
                  <c:v>46069.875</c:v>
                </c:pt>
                <c:pt idx="2548">
                  <c:v>46070</c:v>
                </c:pt>
                <c:pt idx="2549">
                  <c:v>46070.125</c:v>
                </c:pt>
                <c:pt idx="2550">
                  <c:v>46070.25</c:v>
                </c:pt>
                <c:pt idx="2551">
                  <c:v>46070.375</c:v>
                </c:pt>
                <c:pt idx="2552">
                  <c:v>46070.5</c:v>
                </c:pt>
                <c:pt idx="2553">
                  <c:v>46070.625</c:v>
                </c:pt>
                <c:pt idx="2554">
                  <c:v>46070.75</c:v>
                </c:pt>
                <c:pt idx="2555">
                  <c:v>46070.875</c:v>
                </c:pt>
                <c:pt idx="2556">
                  <c:v>46071</c:v>
                </c:pt>
                <c:pt idx="2557">
                  <c:v>46071.125</c:v>
                </c:pt>
                <c:pt idx="2558">
                  <c:v>46071.25</c:v>
                </c:pt>
                <c:pt idx="2559">
                  <c:v>46071.375</c:v>
                </c:pt>
                <c:pt idx="2560">
                  <c:v>46071.5</c:v>
                </c:pt>
                <c:pt idx="2561">
                  <c:v>46071.625</c:v>
                </c:pt>
                <c:pt idx="2562">
                  <c:v>46071.75</c:v>
                </c:pt>
                <c:pt idx="2563">
                  <c:v>46071.875</c:v>
                </c:pt>
                <c:pt idx="2564">
                  <c:v>46072</c:v>
                </c:pt>
                <c:pt idx="2565">
                  <c:v>46072.125</c:v>
                </c:pt>
                <c:pt idx="2566">
                  <c:v>46072.25</c:v>
                </c:pt>
                <c:pt idx="2567">
                  <c:v>46072.375</c:v>
                </c:pt>
                <c:pt idx="2568">
                  <c:v>46072.5</c:v>
                </c:pt>
                <c:pt idx="2569">
                  <c:v>46072.625</c:v>
                </c:pt>
                <c:pt idx="2570">
                  <c:v>46072.75</c:v>
                </c:pt>
                <c:pt idx="2571">
                  <c:v>46072.875</c:v>
                </c:pt>
                <c:pt idx="2572">
                  <c:v>46073</c:v>
                </c:pt>
                <c:pt idx="2573">
                  <c:v>46073.125</c:v>
                </c:pt>
                <c:pt idx="2574">
                  <c:v>46073.25</c:v>
                </c:pt>
                <c:pt idx="2575">
                  <c:v>46073.375</c:v>
                </c:pt>
                <c:pt idx="2576">
                  <c:v>46073.5</c:v>
                </c:pt>
                <c:pt idx="2577">
                  <c:v>46073.625</c:v>
                </c:pt>
                <c:pt idx="2578">
                  <c:v>46073.75</c:v>
                </c:pt>
                <c:pt idx="2579">
                  <c:v>46073.875</c:v>
                </c:pt>
                <c:pt idx="2580">
                  <c:v>46074</c:v>
                </c:pt>
                <c:pt idx="2581">
                  <c:v>46074.125</c:v>
                </c:pt>
                <c:pt idx="2582">
                  <c:v>46074.25</c:v>
                </c:pt>
                <c:pt idx="2583">
                  <c:v>46074.375</c:v>
                </c:pt>
                <c:pt idx="2584">
                  <c:v>46074.5</c:v>
                </c:pt>
                <c:pt idx="2585">
                  <c:v>46074.625</c:v>
                </c:pt>
                <c:pt idx="2586">
                  <c:v>46074.75</c:v>
                </c:pt>
                <c:pt idx="2587">
                  <c:v>46074.875</c:v>
                </c:pt>
                <c:pt idx="2588">
                  <c:v>46075</c:v>
                </c:pt>
                <c:pt idx="2589">
                  <c:v>46075.125</c:v>
                </c:pt>
                <c:pt idx="2590">
                  <c:v>46075.25</c:v>
                </c:pt>
                <c:pt idx="2591">
                  <c:v>46075.375</c:v>
                </c:pt>
                <c:pt idx="2592">
                  <c:v>46075.5</c:v>
                </c:pt>
                <c:pt idx="2593">
                  <c:v>46075.625</c:v>
                </c:pt>
                <c:pt idx="2594">
                  <c:v>46075.75</c:v>
                </c:pt>
                <c:pt idx="2595">
                  <c:v>46075.875</c:v>
                </c:pt>
                <c:pt idx="2596">
                  <c:v>46076</c:v>
                </c:pt>
                <c:pt idx="2597">
                  <c:v>46076.125</c:v>
                </c:pt>
                <c:pt idx="2598">
                  <c:v>46076.25</c:v>
                </c:pt>
                <c:pt idx="2599">
                  <c:v>46076.375</c:v>
                </c:pt>
                <c:pt idx="2600">
                  <c:v>46076.5</c:v>
                </c:pt>
                <c:pt idx="2601">
                  <c:v>46076.625</c:v>
                </c:pt>
                <c:pt idx="2602">
                  <c:v>46076.75</c:v>
                </c:pt>
                <c:pt idx="2603">
                  <c:v>46076.875</c:v>
                </c:pt>
                <c:pt idx="2604">
                  <c:v>46077</c:v>
                </c:pt>
                <c:pt idx="2605">
                  <c:v>46077.125</c:v>
                </c:pt>
                <c:pt idx="2606">
                  <c:v>46077.25</c:v>
                </c:pt>
                <c:pt idx="2607">
                  <c:v>46077.375</c:v>
                </c:pt>
                <c:pt idx="2608">
                  <c:v>46077.5</c:v>
                </c:pt>
                <c:pt idx="2609">
                  <c:v>46077.625</c:v>
                </c:pt>
                <c:pt idx="2610">
                  <c:v>46077.75</c:v>
                </c:pt>
                <c:pt idx="2611">
                  <c:v>46077.875</c:v>
                </c:pt>
                <c:pt idx="2612">
                  <c:v>46078</c:v>
                </c:pt>
                <c:pt idx="2613">
                  <c:v>46078.125</c:v>
                </c:pt>
                <c:pt idx="2614">
                  <c:v>46078.25</c:v>
                </c:pt>
                <c:pt idx="2615">
                  <c:v>46078.375</c:v>
                </c:pt>
                <c:pt idx="2616">
                  <c:v>46078.5</c:v>
                </c:pt>
                <c:pt idx="2617">
                  <c:v>46078.625</c:v>
                </c:pt>
                <c:pt idx="2618">
                  <c:v>46078.75</c:v>
                </c:pt>
                <c:pt idx="2619">
                  <c:v>46078.875</c:v>
                </c:pt>
                <c:pt idx="2620">
                  <c:v>46079</c:v>
                </c:pt>
                <c:pt idx="2621">
                  <c:v>46079.125</c:v>
                </c:pt>
                <c:pt idx="2622">
                  <c:v>46079.25</c:v>
                </c:pt>
                <c:pt idx="2623">
                  <c:v>46079.375</c:v>
                </c:pt>
                <c:pt idx="2624">
                  <c:v>46079.5</c:v>
                </c:pt>
                <c:pt idx="2625">
                  <c:v>46079.625</c:v>
                </c:pt>
                <c:pt idx="2626">
                  <c:v>46079.75</c:v>
                </c:pt>
                <c:pt idx="2627">
                  <c:v>46079.875</c:v>
                </c:pt>
                <c:pt idx="2628">
                  <c:v>46080</c:v>
                </c:pt>
                <c:pt idx="2629">
                  <c:v>46080.125</c:v>
                </c:pt>
                <c:pt idx="2630">
                  <c:v>46080.25</c:v>
                </c:pt>
                <c:pt idx="2631">
                  <c:v>46080.375</c:v>
                </c:pt>
                <c:pt idx="2632">
                  <c:v>46080.5</c:v>
                </c:pt>
                <c:pt idx="2633">
                  <c:v>46080.625</c:v>
                </c:pt>
                <c:pt idx="2634">
                  <c:v>46080.75</c:v>
                </c:pt>
                <c:pt idx="2635">
                  <c:v>46080.875</c:v>
                </c:pt>
                <c:pt idx="2636">
                  <c:v>46081</c:v>
                </c:pt>
                <c:pt idx="2637">
                  <c:v>46081.125</c:v>
                </c:pt>
                <c:pt idx="2638">
                  <c:v>46081.25</c:v>
                </c:pt>
                <c:pt idx="2639">
                  <c:v>46081.375</c:v>
                </c:pt>
                <c:pt idx="2640">
                  <c:v>46081.5</c:v>
                </c:pt>
                <c:pt idx="2641">
                  <c:v>46081.625</c:v>
                </c:pt>
                <c:pt idx="2642">
                  <c:v>46081.75</c:v>
                </c:pt>
                <c:pt idx="2643">
                  <c:v>46081.875</c:v>
                </c:pt>
                <c:pt idx="2644">
                  <c:v>46082</c:v>
                </c:pt>
                <c:pt idx="2645">
                  <c:v>46082.125</c:v>
                </c:pt>
                <c:pt idx="2646">
                  <c:v>46082.25</c:v>
                </c:pt>
                <c:pt idx="2647">
                  <c:v>46082.375</c:v>
                </c:pt>
                <c:pt idx="2648">
                  <c:v>46082.5</c:v>
                </c:pt>
                <c:pt idx="2649">
                  <c:v>46082.625</c:v>
                </c:pt>
                <c:pt idx="2650">
                  <c:v>46082.75</c:v>
                </c:pt>
                <c:pt idx="2651">
                  <c:v>46082.875</c:v>
                </c:pt>
                <c:pt idx="2652">
                  <c:v>46083</c:v>
                </c:pt>
                <c:pt idx="2653">
                  <c:v>46083.125</c:v>
                </c:pt>
                <c:pt idx="2654">
                  <c:v>46083.25</c:v>
                </c:pt>
                <c:pt idx="2655">
                  <c:v>46083.375</c:v>
                </c:pt>
                <c:pt idx="2656">
                  <c:v>46083.5</c:v>
                </c:pt>
                <c:pt idx="2657">
                  <c:v>46083.625</c:v>
                </c:pt>
                <c:pt idx="2658">
                  <c:v>46083.75</c:v>
                </c:pt>
                <c:pt idx="2659">
                  <c:v>46083.875</c:v>
                </c:pt>
                <c:pt idx="2660">
                  <c:v>46084</c:v>
                </c:pt>
                <c:pt idx="2661">
                  <c:v>46084.125</c:v>
                </c:pt>
                <c:pt idx="2662">
                  <c:v>46084.25</c:v>
                </c:pt>
                <c:pt idx="2663">
                  <c:v>46084.375</c:v>
                </c:pt>
                <c:pt idx="2664">
                  <c:v>46084.5</c:v>
                </c:pt>
                <c:pt idx="2665">
                  <c:v>46084.625</c:v>
                </c:pt>
                <c:pt idx="2666">
                  <c:v>46084.75</c:v>
                </c:pt>
                <c:pt idx="2667">
                  <c:v>46084.875</c:v>
                </c:pt>
                <c:pt idx="2668">
                  <c:v>46085</c:v>
                </c:pt>
                <c:pt idx="2669">
                  <c:v>46085.125</c:v>
                </c:pt>
                <c:pt idx="2670">
                  <c:v>46085.25</c:v>
                </c:pt>
                <c:pt idx="2671">
                  <c:v>46085.375</c:v>
                </c:pt>
                <c:pt idx="2672">
                  <c:v>46085.5</c:v>
                </c:pt>
                <c:pt idx="2673">
                  <c:v>46085.625</c:v>
                </c:pt>
                <c:pt idx="2674">
                  <c:v>46085.75</c:v>
                </c:pt>
                <c:pt idx="2675">
                  <c:v>46085.875</c:v>
                </c:pt>
                <c:pt idx="2676">
                  <c:v>46086</c:v>
                </c:pt>
                <c:pt idx="2677">
                  <c:v>46086.125</c:v>
                </c:pt>
                <c:pt idx="2678">
                  <c:v>46086.25</c:v>
                </c:pt>
                <c:pt idx="2679">
                  <c:v>46086.375</c:v>
                </c:pt>
                <c:pt idx="2680">
                  <c:v>46086.5</c:v>
                </c:pt>
                <c:pt idx="2681">
                  <c:v>46086.625</c:v>
                </c:pt>
                <c:pt idx="2682">
                  <c:v>46086.75</c:v>
                </c:pt>
                <c:pt idx="2683">
                  <c:v>46086.875</c:v>
                </c:pt>
                <c:pt idx="2684">
                  <c:v>46087</c:v>
                </c:pt>
                <c:pt idx="2685">
                  <c:v>46087.125</c:v>
                </c:pt>
                <c:pt idx="2686">
                  <c:v>46087.25</c:v>
                </c:pt>
                <c:pt idx="2687">
                  <c:v>46087.375</c:v>
                </c:pt>
                <c:pt idx="2688">
                  <c:v>46087.5</c:v>
                </c:pt>
                <c:pt idx="2689">
                  <c:v>46087.625</c:v>
                </c:pt>
                <c:pt idx="2690">
                  <c:v>46087.75</c:v>
                </c:pt>
                <c:pt idx="2691">
                  <c:v>46087.875</c:v>
                </c:pt>
                <c:pt idx="2692">
                  <c:v>46088</c:v>
                </c:pt>
                <c:pt idx="2693">
                  <c:v>46088.125</c:v>
                </c:pt>
                <c:pt idx="2694">
                  <c:v>46088.25</c:v>
                </c:pt>
                <c:pt idx="2695">
                  <c:v>46088.375</c:v>
                </c:pt>
                <c:pt idx="2696">
                  <c:v>46088.5</c:v>
                </c:pt>
                <c:pt idx="2697">
                  <c:v>46088.625</c:v>
                </c:pt>
                <c:pt idx="2698">
                  <c:v>46088.75</c:v>
                </c:pt>
                <c:pt idx="2699">
                  <c:v>46088.875</c:v>
                </c:pt>
                <c:pt idx="2700">
                  <c:v>46089</c:v>
                </c:pt>
                <c:pt idx="2701">
                  <c:v>46089.125</c:v>
                </c:pt>
                <c:pt idx="2702">
                  <c:v>46089.25</c:v>
                </c:pt>
                <c:pt idx="2703">
                  <c:v>46089.375</c:v>
                </c:pt>
                <c:pt idx="2704">
                  <c:v>46089.5</c:v>
                </c:pt>
                <c:pt idx="2705">
                  <c:v>46089.625</c:v>
                </c:pt>
                <c:pt idx="2706">
                  <c:v>46089.75</c:v>
                </c:pt>
                <c:pt idx="2707">
                  <c:v>46089.875</c:v>
                </c:pt>
                <c:pt idx="2708">
                  <c:v>46090</c:v>
                </c:pt>
                <c:pt idx="2709">
                  <c:v>46090.125</c:v>
                </c:pt>
                <c:pt idx="2710">
                  <c:v>46090.25</c:v>
                </c:pt>
                <c:pt idx="2711">
                  <c:v>46090.375</c:v>
                </c:pt>
                <c:pt idx="2712">
                  <c:v>46090.5</c:v>
                </c:pt>
                <c:pt idx="2713">
                  <c:v>46090.625</c:v>
                </c:pt>
                <c:pt idx="2714">
                  <c:v>46090.75</c:v>
                </c:pt>
                <c:pt idx="2715">
                  <c:v>46090.875</c:v>
                </c:pt>
                <c:pt idx="2716">
                  <c:v>46091</c:v>
                </c:pt>
                <c:pt idx="2717">
                  <c:v>46091.125</c:v>
                </c:pt>
                <c:pt idx="2718">
                  <c:v>46091.25</c:v>
                </c:pt>
                <c:pt idx="2719">
                  <c:v>46091.375</c:v>
                </c:pt>
                <c:pt idx="2720">
                  <c:v>46091.5</c:v>
                </c:pt>
                <c:pt idx="2721">
                  <c:v>46091.625</c:v>
                </c:pt>
                <c:pt idx="2722">
                  <c:v>46091.75</c:v>
                </c:pt>
                <c:pt idx="2723">
                  <c:v>46091.875</c:v>
                </c:pt>
                <c:pt idx="2724">
                  <c:v>46092</c:v>
                </c:pt>
                <c:pt idx="2725">
                  <c:v>46092.125</c:v>
                </c:pt>
                <c:pt idx="2726">
                  <c:v>46092.25</c:v>
                </c:pt>
                <c:pt idx="2727">
                  <c:v>46092.375</c:v>
                </c:pt>
                <c:pt idx="2728">
                  <c:v>46092.5</c:v>
                </c:pt>
                <c:pt idx="2729">
                  <c:v>46092.625</c:v>
                </c:pt>
                <c:pt idx="2730">
                  <c:v>46092.75</c:v>
                </c:pt>
                <c:pt idx="2731">
                  <c:v>46092.875</c:v>
                </c:pt>
                <c:pt idx="2732">
                  <c:v>46093</c:v>
                </c:pt>
                <c:pt idx="2733">
                  <c:v>46093.125</c:v>
                </c:pt>
                <c:pt idx="2734">
                  <c:v>46093.25</c:v>
                </c:pt>
                <c:pt idx="2735">
                  <c:v>46093.375</c:v>
                </c:pt>
                <c:pt idx="2736">
                  <c:v>46093.5</c:v>
                </c:pt>
                <c:pt idx="2737">
                  <c:v>46093.625</c:v>
                </c:pt>
                <c:pt idx="2738">
                  <c:v>46093.75</c:v>
                </c:pt>
                <c:pt idx="2739">
                  <c:v>46093.875</c:v>
                </c:pt>
                <c:pt idx="2740">
                  <c:v>46094</c:v>
                </c:pt>
                <c:pt idx="2741">
                  <c:v>46094.125</c:v>
                </c:pt>
                <c:pt idx="2742">
                  <c:v>46094.25</c:v>
                </c:pt>
                <c:pt idx="2743">
                  <c:v>46094.375</c:v>
                </c:pt>
                <c:pt idx="2744">
                  <c:v>46094.5</c:v>
                </c:pt>
                <c:pt idx="2745">
                  <c:v>46094.625</c:v>
                </c:pt>
                <c:pt idx="2746">
                  <c:v>46094.75</c:v>
                </c:pt>
                <c:pt idx="2747">
                  <c:v>46094.875</c:v>
                </c:pt>
                <c:pt idx="2748">
                  <c:v>46095</c:v>
                </c:pt>
                <c:pt idx="2749">
                  <c:v>46095.125</c:v>
                </c:pt>
                <c:pt idx="2750">
                  <c:v>46095.25</c:v>
                </c:pt>
                <c:pt idx="2751">
                  <c:v>46095.375</c:v>
                </c:pt>
                <c:pt idx="2752">
                  <c:v>46095.5</c:v>
                </c:pt>
                <c:pt idx="2753">
                  <c:v>46095.625</c:v>
                </c:pt>
                <c:pt idx="2754">
                  <c:v>46095.75</c:v>
                </c:pt>
                <c:pt idx="2755">
                  <c:v>46095.875</c:v>
                </c:pt>
                <c:pt idx="2756">
                  <c:v>46096</c:v>
                </c:pt>
                <c:pt idx="2757">
                  <c:v>46096.125</c:v>
                </c:pt>
                <c:pt idx="2758">
                  <c:v>46096.25</c:v>
                </c:pt>
                <c:pt idx="2759">
                  <c:v>46096.375</c:v>
                </c:pt>
                <c:pt idx="2760">
                  <c:v>46096.5</c:v>
                </c:pt>
                <c:pt idx="2761">
                  <c:v>46096.625</c:v>
                </c:pt>
                <c:pt idx="2762">
                  <c:v>46096.75</c:v>
                </c:pt>
                <c:pt idx="2763">
                  <c:v>46096.875</c:v>
                </c:pt>
                <c:pt idx="2764">
                  <c:v>46097</c:v>
                </c:pt>
                <c:pt idx="2765">
                  <c:v>46097.125</c:v>
                </c:pt>
                <c:pt idx="2766">
                  <c:v>46097.25</c:v>
                </c:pt>
                <c:pt idx="2767">
                  <c:v>46097.375</c:v>
                </c:pt>
                <c:pt idx="2768">
                  <c:v>46097.5</c:v>
                </c:pt>
                <c:pt idx="2769">
                  <c:v>46097.625</c:v>
                </c:pt>
                <c:pt idx="2770">
                  <c:v>46097.75</c:v>
                </c:pt>
                <c:pt idx="2771">
                  <c:v>46097.875</c:v>
                </c:pt>
                <c:pt idx="2772">
                  <c:v>46098</c:v>
                </c:pt>
                <c:pt idx="2773">
                  <c:v>46098.125</c:v>
                </c:pt>
                <c:pt idx="2774">
                  <c:v>46098.25</c:v>
                </c:pt>
                <c:pt idx="2775">
                  <c:v>46098.375</c:v>
                </c:pt>
                <c:pt idx="2776">
                  <c:v>46098.5</c:v>
                </c:pt>
                <c:pt idx="2777">
                  <c:v>46098.625</c:v>
                </c:pt>
                <c:pt idx="2778">
                  <c:v>46098.75</c:v>
                </c:pt>
                <c:pt idx="2779">
                  <c:v>46098.875</c:v>
                </c:pt>
                <c:pt idx="2780">
                  <c:v>46099</c:v>
                </c:pt>
                <c:pt idx="2781">
                  <c:v>46099.125</c:v>
                </c:pt>
                <c:pt idx="2782">
                  <c:v>46099.25</c:v>
                </c:pt>
                <c:pt idx="2783">
                  <c:v>46099.375</c:v>
                </c:pt>
                <c:pt idx="2784">
                  <c:v>46099.5</c:v>
                </c:pt>
                <c:pt idx="2785">
                  <c:v>46099.625</c:v>
                </c:pt>
                <c:pt idx="2786">
                  <c:v>46099.75</c:v>
                </c:pt>
                <c:pt idx="2787">
                  <c:v>46099.875</c:v>
                </c:pt>
                <c:pt idx="2788">
                  <c:v>46100</c:v>
                </c:pt>
                <c:pt idx="2789">
                  <c:v>46100.125</c:v>
                </c:pt>
                <c:pt idx="2790">
                  <c:v>46100.25</c:v>
                </c:pt>
                <c:pt idx="2791">
                  <c:v>46100.375</c:v>
                </c:pt>
                <c:pt idx="2792">
                  <c:v>46100.5</c:v>
                </c:pt>
                <c:pt idx="2793">
                  <c:v>46100.625</c:v>
                </c:pt>
                <c:pt idx="2794">
                  <c:v>46100.75</c:v>
                </c:pt>
                <c:pt idx="2795">
                  <c:v>46100.875</c:v>
                </c:pt>
                <c:pt idx="2796">
                  <c:v>46101</c:v>
                </c:pt>
                <c:pt idx="2797">
                  <c:v>46101.125</c:v>
                </c:pt>
                <c:pt idx="2798">
                  <c:v>46101.25</c:v>
                </c:pt>
                <c:pt idx="2799">
                  <c:v>46101.375</c:v>
                </c:pt>
                <c:pt idx="2800">
                  <c:v>46101.5</c:v>
                </c:pt>
                <c:pt idx="2801">
                  <c:v>46101.625</c:v>
                </c:pt>
                <c:pt idx="2802">
                  <c:v>46101.75</c:v>
                </c:pt>
                <c:pt idx="2803">
                  <c:v>46101.875</c:v>
                </c:pt>
                <c:pt idx="2804">
                  <c:v>46102</c:v>
                </c:pt>
                <c:pt idx="2805">
                  <c:v>46102.125</c:v>
                </c:pt>
                <c:pt idx="2806">
                  <c:v>46102.25</c:v>
                </c:pt>
                <c:pt idx="2807">
                  <c:v>46102.375</c:v>
                </c:pt>
                <c:pt idx="2808">
                  <c:v>46102.5</c:v>
                </c:pt>
                <c:pt idx="2809">
                  <c:v>46102.625</c:v>
                </c:pt>
                <c:pt idx="2810">
                  <c:v>46102.75</c:v>
                </c:pt>
                <c:pt idx="2811">
                  <c:v>46102.875</c:v>
                </c:pt>
                <c:pt idx="2812">
                  <c:v>46103</c:v>
                </c:pt>
                <c:pt idx="2813">
                  <c:v>46103.125</c:v>
                </c:pt>
                <c:pt idx="2814">
                  <c:v>46103.25</c:v>
                </c:pt>
                <c:pt idx="2815">
                  <c:v>46103.375</c:v>
                </c:pt>
                <c:pt idx="2816">
                  <c:v>46103.5</c:v>
                </c:pt>
                <c:pt idx="2817">
                  <c:v>46103.625</c:v>
                </c:pt>
                <c:pt idx="2818">
                  <c:v>46103.75</c:v>
                </c:pt>
                <c:pt idx="2819">
                  <c:v>46103.875</c:v>
                </c:pt>
                <c:pt idx="2820">
                  <c:v>46104</c:v>
                </c:pt>
                <c:pt idx="2821">
                  <c:v>46104.125</c:v>
                </c:pt>
                <c:pt idx="2822">
                  <c:v>46104.25</c:v>
                </c:pt>
                <c:pt idx="2823">
                  <c:v>46104.375</c:v>
                </c:pt>
                <c:pt idx="2824">
                  <c:v>46104.5</c:v>
                </c:pt>
                <c:pt idx="2825">
                  <c:v>46104.625</c:v>
                </c:pt>
                <c:pt idx="2826">
                  <c:v>46104.75</c:v>
                </c:pt>
                <c:pt idx="2827">
                  <c:v>46104.875</c:v>
                </c:pt>
                <c:pt idx="2828">
                  <c:v>46105</c:v>
                </c:pt>
                <c:pt idx="2829">
                  <c:v>46105.125</c:v>
                </c:pt>
                <c:pt idx="2830">
                  <c:v>46105.25</c:v>
                </c:pt>
                <c:pt idx="2831">
                  <c:v>46105.375</c:v>
                </c:pt>
                <c:pt idx="2832">
                  <c:v>46105.5</c:v>
                </c:pt>
                <c:pt idx="2833">
                  <c:v>46105.625</c:v>
                </c:pt>
                <c:pt idx="2834">
                  <c:v>46105.75</c:v>
                </c:pt>
                <c:pt idx="2835">
                  <c:v>46105.875</c:v>
                </c:pt>
                <c:pt idx="2836">
                  <c:v>46106</c:v>
                </c:pt>
                <c:pt idx="2837">
                  <c:v>46106.125</c:v>
                </c:pt>
                <c:pt idx="2838">
                  <c:v>46106.25</c:v>
                </c:pt>
                <c:pt idx="2839">
                  <c:v>46106.375</c:v>
                </c:pt>
                <c:pt idx="2840">
                  <c:v>46106.5</c:v>
                </c:pt>
                <c:pt idx="2841">
                  <c:v>46106.625</c:v>
                </c:pt>
                <c:pt idx="2842">
                  <c:v>46106.75</c:v>
                </c:pt>
                <c:pt idx="2843">
                  <c:v>46106.875</c:v>
                </c:pt>
                <c:pt idx="2844">
                  <c:v>46107</c:v>
                </c:pt>
                <c:pt idx="2845">
                  <c:v>46107.125</c:v>
                </c:pt>
                <c:pt idx="2846">
                  <c:v>46107.25</c:v>
                </c:pt>
                <c:pt idx="2847">
                  <c:v>46107.375</c:v>
                </c:pt>
                <c:pt idx="2848">
                  <c:v>46107.5</c:v>
                </c:pt>
                <c:pt idx="2849">
                  <c:v>46107.625</c:v>
                </c:pt>
                <c:pt idx="2850">
                  <c:v>46107.75</c:v>
                </c:pt>
                <c:pt idx="2851">
                  <c:v>46107.875</c:v>
                </c:pt>
                <c:pt idx="2852">
                  <c:v>46108</c:v>
                </c:pt>
                <c:pt idx="2853">
                  <c:v>46108.125</c:v>
                </c:pt>
                <c:pt idx="2854">
                  <c:v>46108.25</c:v>
                </c:pt>
                <c:pt idx="2855">
                  <c:v>46108.375</c:v>
                </c:pt>
                <c:pt idx="2856">
                  <c:v>46108.5</c:v>
                </c:pt>
                <c:pt idx="2857">
                  <c:v>46108.625</c:v>
                </c:pt>
                <c:pt idx="2858">
                  <c:v>46108.75</c:v>
                </c:pt>
                <c:pt idx="2859">
                  <c:v>46108.875</c:v>
                </c:pt>
                <c:pt idx="2860">
                  <c:v>46109</c:v>
                </c:pt>
                <c:pt idx="2861">
                  <c:v>46109.125</c:v>
                </c:pt>
                <c:pt idx="2862">
                  <c:v>46109.25</c:v>
                </c:pt>
                <c:pt idx="2863">
                  <c:v>46109.375</c:v>
                </c:pt>
                <c:pt idx="2864">
                  <c:v>46109.5</c:v>
                </c:pt>
                <c:pt idx="2865">
                  <c:v>46109.625</c:v>
                </c:pt>
                <c:pt idx="2866">
                  <c:v>46109.75</c:v>
                </c:pt>
                <c:pt idx="2867">
                  <c:v>46109.875</c:v>
                </c:pt>
                <c:pt idx="2868">
                  <c:v>46110</c:v>
                </c:pt>
                <c:pt idx="2869">
                  <c:v>46110.125</c:v>
                </c:pt>
                <c:pt idx="2870">
                  <c:v>46110.25</c:v>
                </c:pt>
                <c:pt idx="2871">
                  <c:v>46110.375</c:v>
                </c:pt>
                <c:pt idx="2872">
                  <c:v>46110.5</c:v>
                </c:pt>
                <c:pt idx="2873">
                  <c:v>46110.625</c:v>
                </c:pt>
                <c:pt idx="2874">
                  <c:v>46110.75</c:v>
                </c:pt>
                <c:pt idx="2875">
                  <c:v>46110.875</c:v>
                </c:pt>
                <c:pt idx="2876">
                  <c:v>46111</c:v>
                </c:pt>
                <c:pt idx="2877">
                  <c:v>46111.125</c:v>
                </c:pt>
                <c:pt idx="2878">
                  <c:v>46111.25</c:v>
                </c:pt>
                <c:pt idx="2879">
                  <c:v>46111.375</c:v>
                </c:pt>
                <c:pt idx="2880">
                  <c:v>46111.5</c:v>
                </c:pt>
                <c:pt idx="2881">
                  <c:v>46111.625</c:v>
                </c:pt>
                <c:pt idx="2882">
                  <c:v>46111.75</c:v>
                </c:pt>
                <c:pt idx="2883">
                  <c:v>46111.875</c:v>
                </c:pt>
                <c:pt idx="2884">
                  <c:v>46112</c:v>
                </c:pt>
                <c:pt idx="2885">
                  <c:v>46112.125</c:v>
                </c:pt>
                <c:pt idx="2886">
                  <c:v>46112.25</c:v>
                </c:pt>
                <c:pt idx="2887">
                  <c:v>46112.375</c:v>
                </c:pt>
                <c:pt idx="2888">
                  <c:v>46112.5</c:v>
                </c:pt>
                <c:pt idx="2889">
                  <c:v>46112.625</c:v>
                </c:pt>
                <c:pt idx="2890">
                  <c:v>46112.75</c:v>
                </c:pt>
                <c:pt idx="2891">
                  <c:v>46112.875</c:v>
                </c:pt>
                <c:pt idx="2892">
                  <c:v>46113</c:v>
                </c:pt>
                <c:pt idx="2893">
                  <c:v>46113.125</c:v>
                </c:pt>
                <c:pt idx="2894">
                  <c:v>46113.25</c:v>
                </c:pt>
                <c:pt idx="2895">
                  <c:v>46113.375</c:v>
                </c:pt>
                <c:pt idx="2896">
                  <c:v>46113.5</c:v>
                </c:pt>
                <c:pt idx="2897">
                  <c:v>46113.625</c:v>
                </c:pt>
                <c:pt idx="2898">
                  <c:v>46113.75</c:v>
                </c:pt>
                <c:pt idx="2899">
                  <c:v>46113.875</c:v>
                </c:pt>
                <c:pt idx="2900">
                  <c:v>46114</c:v>
                </c:pt>
                <c:pt idx="2901">
                  <c:v>46114.125</c:v>
                </c:pt>
                <c:pt idx="2902">
                  <c:v>46114.25</c:v>
                </c:pt>
                <c:pt idx="2903">
                  <c:v>46114.375</c:v>
                </c:pt>
                <c:pt idx="2904">
                  <c:v>46114.5</c:v>
                </c:pt>
                <c:pt idx="2905">
                  <c:v>46114.625</c:v>
                </c:pt>
                <c:pt idx="2906">
                  <c:v>46114.75</c:v>
                </c:pt>
                <c:pt idx="2907">
                  <c:v>46114.875</c:v>
                </c:pt>
                <c:pt idx="2908">
                  <c:v>46115</c:v>
                </c:pt>
                <c:pt idx="2909">
                  <c:v>46115.125</c:v>
                </c:pt>
                <c:pt idx="2910">
                  <c:v>46115.25</c:v>
                </c:pt>
                <c:pt idx="2911">
                  <c:v>46115.375</c:v>
                </c:pt>
                <c:pt idx="2912">
                  <c:v>46115.5</c:v>
                </c:pt>
                <c:pt idx="2913">
                  <c:v>46115.625</c:v>
                </c:pt>
                <c:pt idx="2914">
                  <c:v>46115.75</c:v>
                </c:pt>
                <c:pt idx="2915">
                  <c:v>46115.875</c:v>
                </c:pt>
                <c:pt idx="2916">
                  <c:v>46116</c:v>
                </c:pt>
                <c:pt idx="2917">
                  <c:v>46116.125</c:v>
                </c:pt>
                <c:pt idx="2918">
                  <c:v>46116.25</c:v>
                </c:pt>
                <c:pt idx="2919">
                  <c:v>46116.375</c:v>
                </c:pt>
                <c:pt idx="2920">
                  <c:v>46116.5</c:v>
                </c:pt>
                <c:pt idx="2921">
                  <c:v>46116.625</c:v>
                </c:pt>
                <c:pt idx="2922">
                  <c:v>46116.75</c:v>
                </c:pt>
                <c:pt idx="2923">
                  <c:v>46116.875</c:v>
                </c:pt>
                <c:pt idx="2924">
                  <c:v>46117</c:v>
                </c:pt>
                <c:pt idx="2925">
                  <c:v>46117.125</c:v>
                </c:pt>
                <c:pt idx="2926">
                  <c:v>46117.25</c:v>
                </c:pt>
                <c:pt idx="2927">
                  <c:v>46117.375</c:v>
                </c:pt>
                <c:pt idx="2928">
                  <c:v>46117.5</c:v>
                </c:pt>
                <c:pt idx="2929">
                  <c:v>46117.625</c:v>
                </c:pt>
                <c:pt idx="2930">
                  <c:v>46117.75</c:v>
                </c:pt>
                <c:pt idx="2931">
                  <c:v>46117.875</c:v>
                </c:pt>
                <c:pt idx="2932">
                  <c:v>46118</c:v>
                </c:pt>
                <c:pt idx="2933">
                  <c:v>46118.125</c:v>
                </c:pt>
                <c:pt idx="2934">
                  <c:v>46118.25</c:v>
                </c:pt>
                <c:pt idx="2935">
                  <c:v>46118.375</c:v>
                </c:pt>
                <c:pt idx="2936">
                  <c:v>46118.5</c:v>
                </c:pt>
                <c:pt idx="2937">
                  <c:v>46118.625</c:v>
                </c:pt>
                <c:pt idx="2938">
                  <c:v>46118.75</c:v>
                </c:pt>
                <c:pt idx="2939">
                  <c:v>46118.875</c:v>
                </c:pt>
                <c:pt idx="2940">
                  <c:v>46119</c:v>
                </c:pt>
                <c:pt idx="2941">
                  <c:v>46119.125</c:v>
                </c:pt>
                <c:pt idx="2942">
                  <c:v>46119.25</c:v>
                </c:pt>
                <c:pt idx="2943">
                  <c:v>46119.375</c:v>
                </c:pt>
                <c:pt idx="2944">
                  <c:v>46119.5</c:v>
                </c:pt>
                <c:pt idx="2945">
                  <c:v>46119.625</c:v>
                </c:pt>
                <c:pt idx="2946">
                  <c:v>46119.75</c:v>
                </c:pt>
                <c:pt idx="2947">
                  <c:v>46119.875</c:v>
                </c:pt>
                <c:pt idx="2948">
                  <c:v>46120</c:v>
                </c:pt>
                <c:pt idx="2949">
                  <c:v>46120.125</c:v>
                </c:pt>
                <c:pt idx="2950">
                  <c:v>46120.25</c:v>
                </c:pt>
                <c:pt idx="2951">
                  <c:v>46120.375</c:v>
                </c:pt>
                <c:pt idx="2952">
                  <c:v>46120.5</c:v>
                </c:pt>
                <c:pt idx="2953">
                  <c:v>46120.625</c:v>
                </c:pt>
                <c:pt idx="2954">
                  <c:v>46120.75</c:v>
                </c:pt>
                <c:pt idx="2955">
                  <c:v>46120.875</c:v>
                </c:pt>
                <c:pt idx="2956">
                  <c:v>46121</c:v>
                </c:pt>
                <c:pt idx="2957">
                  <c:v>46121.125</c:v>
                </c:pt>
                <c:pt idx="2958">
                  <c:v>46121.25</c:v>
                </c:pt>
                <c:pt idx="2959">
                  <c:v>46121.375</c:v>
                </c:pt>
                <c:pt idx="2960">
                  <c:v>46121.5</c:v>
                </c:pt>
                <c:pt idx="2961">
                  <c:v>46121.625</c:v>
                </c:pt>
                <c:pt idx="2962">
                  <c:v>46121.75</c:v>
                </c:pt>
                <c:pt idx="2963">
                  <c:v>46121.875</c:v>
                </c:pt>
                <c:pt idx="2964">
                  <c:v>46122</c:v>
                </c:pt>
                <c:pt idx="2965">
                  <c:v>46122.125</c:v>
                </c:pt>
                <c:pt idx="2966">
                  <c:v>46122.25</c:v>
                </c:pt>
                <c:pt idx="2967">
                  <c:v>46122.375</c:v>
                </c:pt>
                <c:pt idx="2968">
                  <c:v>46122.5</c:v>
                </c:pt>
                <c:pt idx="2969">
                  <c:v>46122.625</c:v>
                </c:pt>
                <c:pt idx="2970">
                  <c:v>46122.75</c:v>
                </c:pt>
                <c:pt idx="2971">
                  <c:v>46122.875</c:v>
                </c:pt>
                <c:pt idx="2972">
                  <c:v>46123</c:v>
                </c:pt>
                <c:pt idx="2973">
                  <c:v>46123.125</c:v>
                </c:pt>
                <c:pt idx="2974">
                  <c:v>46123.25</c:v>
                </c:pt>
                <c:pt idx="2975">
                  <c:v>46123.375</c:v>
                </c:pt>
                <c:pt idx="2976">
                  <c:v>46123.5</c:v>
                </c:pt>
                <c:pt idx="2977">
                  <c:v>46123.625</c:v>
                </c:pt>
                <c:pt idx="2978">
                  <c:v>46123.75</c:v>
                </c:pt>
                <c:pt idx="2979">
                  <c:v>46123.875</c:v>
                </c:pt>
                <c:pt idx="2980">
                  <c:v>46124</c:v>
                </c:pt>
                <c:pt idx="2981">
                  <c:v>46124.125</c:v>
                </c:pt>
                <c:pt idx="2982">
                  <c:v>46124.25</c:v>
                </c:pt>
                <c:pt idx="2983">
                  <c:v>46124.375</c:v>
                </c:pt>
                <c:pt idx="2984">
                  <c:v>46124.5</c:v>
                </c:pt>
                <c:pt idx="2985">
                  <c:v>46124.625</c:v>
                </c:pt>
                <c:pt idx="2986">
                  <c:v>46124.75</c:v>
                </c:pt>
                <c:pt idx="2987">
                  <c:v>46124.875</c:v>
                </c:pt>
                <c:pt idx="2988">
                  <c:v>46125</c:v>
                </c:pt>
                <c:pt idx="2989">
                  <c:v>46125.125</c:v>
                </c:pt>
                <c:pt idx="2990">
                  <c:v>46125.25</c:v>
                </c:pt>
                <c:pt idx="2991">
                  <c:v>46125.375</c:v>
                </c:pt>
                <c:pt idx="2992">
                  <c:v>46125.5</c:v>
                </c:pt>
                <c:pt idx="2993">
                  <c:v>46125.625</c:v>
                </c:pt>
                <c:pt idx="2994">
                  <c:v>46125.75</c:v>
                </c:pt>
                <c:pt idx="2995">
                  <c:v>46125.875</c:v>
                </c:pt>
                <c:pt idx="2996">
                  <c:v>46126</c:v>
                </c:pt>
                <c:pt idx="2997">
                  <c:v>46126.125</c:v>
                </c:pt>
                <c:pt idx="2998">
                  <c:v>46126.25</c:v>
                </c:pt>
                <c:pt idx="2999">
                  <c:v>46126.375</c:v>
                </c:pt>
                <c:pt idx="3000">
                  <c:v>46126.5</c:v>
                </c:pt>
                <c:pt idx="3001">
                  <c:v>46126.625</c:v>
                </c:pt>
                <c:pt idx="3002">
                  <c:v>46126.75</c:v>
                </c:pt>
                <c:pt idx="3003">
                  <c:v>46126.875</c:v>
                </c:pt>
                <c:pt idx="3004">
                  <c:v>46127</c:v>
                </c:pt>
                <c:pt idx="3005">
                  <c:v>46127.125</c:v>
                </c:pt>
                <c:pt idx="3006">
                  <c:v>46127.25</c:v>
                </c:pt>
                <c:pt idx="3007">
                  <c:v>46127.375</c:v>
                </c:pt>
                <c:pt idx="3008">
                  <c:v>46127.5</c:v>
                </c:pt>
                <c:pt idx="3009">
                  <c:v>46127.625</c:v>
                </c:pt>
                <c:pt idx="3010">
                  <c:v>46127.75</c:v>
                </c:pt>
                <c:pt idx="3011">
                  <c:v>46127.875</c:v>
                </c:pt>
                <c:pt idx="3012">
                  <c:v>46128</c:v>
                </c:pt>
                <c:pt idx="3013">
                  <c:v>46128.125</c:v>
                </c:pt>
                <c:pt idx="3014">
                  <c:v>46128.25</c:v>
                </c:pt>
                <c:pt idx="3015">
                  <c:v>46128.375</c:v>
                </c:pt>
                <c:pt idx="3016">
                  <c:v>46128.5</c:v>
                </c:pt>
                <c:pt idx="3017">
                  <c:v>46128.625</c:v>
                </c:pt>
                <c:pt idx="3018">
                  <c:v>46128.75</c:v>
                </c:pt>
                <c:pt idx="3019">
                  <c:v>46128.875</c:v>
                </c:pt>
                <c:pt idx="3020">
                  <c:v>46129</c:v>
                </c:pt>
                <c:pt idx="3021">
                  <c:v>46129.125</c:v>
                </c:pt>
                <c:pt idx="3022">
                  <c:v>46129.25</c:v>
                </c:pt>
                <c:pt idx="3023">
                  <c:v>46129.375</c:v>
                </c:pt>
                <c:pt idx="3024">
                  <c:v>46129.5</c:v>
                </c:pt>
                <c:pt idx="3025">
                  <c:v>46129.625</c:v>
                </c:pt>
                <c:pt idx="3026">
                  <c:v>46129.75</c:v>
                </c:pt>
                <c:pt idx="3027">
                  <c:v>46129.875</c:v>
                </c:pt>
                <c:pt idx="3028">
                  <c:v>46130</c:v>
                </c:pt>
                <c:pt idx="3029">
                  <c:v>46130.125</c:v>
                </c:pt>
                <c:pt idx="3030">
                  <c:v>46130.25</c:v>
                </c:pt>
                <c:pt idx="3031">
                  <c:v>46130.375</c:v>
                </c:pt>
                <c:pt idx="3032">
                  <c:v>46130.5</c:v>
                </c:pt>
                <c:pt idx="3033">
                  <c:v>46130.625</c:v>
                </c:pt>
                <c:pt idx="3034">
                  <c:v>46130.75</c:v>
                </c:pt>
                <c:pt idx="3035">
                  <c:v>46130.875</c:v>
                </c:pt>
                <c:pt idx="3036">
                  <c:v>46131</c:v>
                </c:pt>
                <c:pt idx="3037">
                  <c:v>46131.125</c:v>
                </c:pt>
                <c:pt idx="3038">
                  <c:v>46131.25</c:v>
                </c:pt>
                <c:pt idx="3039">
                  <c:v>46131.375</c:v>
                </c:pt>
                <c:pt idx="3040">
                  <c:v>46131.5</c:v>
                </c:pt>
                <c:pt idx="3041">
                  <c:v>46131.625</c:v>
                </c:pt>
                <c:pt idx="3042">
                  <c:v>46131.75</c:v>
                </c:pt>
                <c:pt idx="3043">
                  <c:v>46131.875</c:v>
                </c:pt>
                <c:pt idx="3044">
                  <c:v>46132</c:v>
                </c:pt>
                <c:pt idx="3045">
                  <c:v>46132.125</c:v>
                </c:pt>
                <c:pt idx="3046">
                  <c:v>46132.25</c:v>
                </c:pt>
                <c:pt idx="3047">
                  <c:v>46132.375</c:v>
                </c:pt>
                <c:pt idx="3048">
                  <c:v>46132.5</c:v>
                </c:pt>
                <c:pt idx="3049">
                  <c:v>46132.625</c:v>
                </c:pt>
                <c:pt idx="3050">
                  <c:v>46132.75</c:v>
                </c:pt>
                <c:pt idx="3051">
                  <c:v>46132.875</c:v>
                </c:pt>
                <c:pt idx="3052">
                  <c:v>46133</c:v>
                </c:pt>
                <c:pt idx="3053">
                  <c:v>46133.125</c:v>
                </c:pt>
                <c:pt idx="3054">
                  <c:v>46133.25</c:v>
                </c:pt>
                <c:pt idx="3055">
                  <c:v>46133.375</c:v>
                </c:pt>
                <c:pt idx="3056">
                  <c:v>46133.5</c:v>
                </c:pt>
                <c:pt idx="3057">
                  <c:v>46133.625</c:v>
                </c:pt>
                <c:pt idx="3058">
                  <c:v>46133.75</c:v>
                </c:pt>
                <c:pt idx="3059">
                  <c:v>46133.875</c:v>
                </c:pt>
                <c:pt idx="3060">
                  <c:v>46134</c:v>
                </c:pt>
                <c:pt idx="3061">
                  <c:v>46134.125</c:v>
                </c:pt>
                <c:pt idx="3062">
                  <c:v>46134.25</c:v>
                </c:pt>
                <c:pt idx="3063">
                  <c:v>46134.375</c:v>
                </c:pt>
                <c:pt idx="3064">
                  <c:v>46134.5</c:v>
                </c:pt>
                <c:pt idx="3065">
                  <c:v>46134.625</c:v>
                </c:pt>
                <c:pt idx="3066">
                  <c:v>46134.75</c:v>
                </c:pt>
                <c:pt idx="3067">
                  <c:v>46134.875</c:v>
                </c:pt>
                <c:pt idx="3068">
                  <c:v>46135</c:v>
                </c:pt>
                <c:pt idx="3069">
                  <c:v>46135.125</c:v>
                </c:pt>
                <c:pt idx="3070">
                  <c:v>46135.25</c:v>
                </c:pt>
                <c:pt idx="3071">
                  <c:v>46135.375</c:v>
                </c:pt>
                <c:pt idx="3072">
                  <c:v>46135.5</c:v>
                </c:pt>
                <c:pt idx="3073">
                  <c:v>46135.625</c:v>
                </c:pt>
                <c:pt idx="3074">
                  <c:v>46135.75</c:v>
                </c:pt>
                <c:pt idx="3075">
                  <c:v>46135.875</c:v>
                </c:pt>
                <c:pt idx="3076">
                  <c:v>46136</c:v>
                </c:pt>
                <c:pt idx="3077">
                  <c:v>46136.125</c:v>
                </c:pt>
                <c:pt idx="3078">
                  <c:v>46136.25</c:v>
                </c:pt>
                <c:pt idx="3079">
                  <c:v>46136.375</c:v>
                </c:pt>
                <c:pt idx="3080">
                  <c:v>46136.5</c:v>
                </c:pt>
                <c:pt idx="3081">
                  <c:v>46136.625</c:v>
                </c:pt>
                <c:pt idx="3082">
                  <c:v>46136.75</c:v>
                </c:pt>
                <c:pt idx="3083">
                  <c:v>46136.875</c:v>
                </c:pt>
                <c:pt idx="3084">
                  <c:v>46137</c:v>
                </c:pt>
                <c:pt idx="3085">
                  <c:v>46137.125</c:v>
                </c:pt>
                <c:pt idx="3086">
                  <c:v>46137.25</c:v>
                </c:pt>
                <c:pt idx="3087">
                  <c:v>46137.375</c:v>
                </c:pt>
                <c:pt idx="3088">
                  <c:v>46137.5</c:v>
                </c:pt>
                <c:pt idx="3089">
                  <c:v>46137.625</c:v>
                </c:pt>
                <c:pt idx="3090">
                  <c:v>46137.75</c:v>
                </c:pt>
                <c:pt idx="3091">
                  <c:v>46137.875</c:v>
                </c:pt>
                <c:pt idx="3092">
                  <c:v>46138</c:v>
                </c:pt>
                <c:pt idx="3093">
                  <c:v>46138.125</c:v>
                </c:pt>
                <c:pt idx="3094">
                  <c:v>46138.25</c:v>
                </c:pt>
                <c:pt idx="3095">
                  <c:v>46138.375</c:v>
                </c:pt>
                <c:pt idx="3096">
                  <c:v>46138.5</c:v>
                </c:pt>
                <c:pt idx="3097">
                  <c:v>46138.625</c:v>
                </c:pt>
                <c:pt idx="3098">
                  <c:v>46138.75</c:v>
                </c:pt>
                <c:pt idx="3099">
                  <c:v>46138.875</c:v>
                </c:pt>
                <c:pt idx="3100">
                  <c:v>46139</c:v>
                </c:pt>
                <c:pt idx="3101">
                  <c:v>46139.125</c:v>
                </c:pt>
                <c:pt idx="3102">
                  <c:v>46139.25</c:v>
                </c:pt>
                <c:pt idx="3103">
                  <c:v>46139.375</c:v>
                </c:pt>
                <c:pt idx="3104">
                  <c:v>46139.5</c:v>
                </c:pt>
                <c:pt idx="3105">
                  <c:v>46139.625</c:v>
                </c:pt>
                <c:pt idx="3106">
                  <c:v>46139.75</c:v>
                </c:pt>
                <c:pt idx="3107">
                  <c:v>46139.875</c:v>
                </c:pt>
                <c:pt idx="3108">
                  <c:v>46140</c:v>
                </c:pt>
                <c:pt idx="3109">
                  <c:v>46140.125</c:v>
                </c:pt>
                <c:pt idx="3110">
                  <c:v>46140.25</c:v>
                </c:pt>
                <c:pt idx="3111">
                  <c:v>46140.375</c:v>
                </c:pt>
                <c:pt idx="3112">
                  <c:v>46140.5</c:v>
                </c:pt>
                <c:pt idx="3113">
                  <c:v>46140.625</c:v>
                </c:pt>
                <c:pt idx="3114">
                  <c:v>46140.75</c:v>
                </c:pt>
                <c:pt idx="3115">
                  <c:v>46140.875</c:v>
                </c:pt>
                <c:pt idx="3116">
                  <c:v>46141</c:v>
                </c:pt>
                <c:pt idx="3117">
                  <c:v>46141.125</c:v>
                </c:pt>
                <c:pt idx="3118">
                  <c:v>46141.25</c:v>
                </c:pt>
                <c:pt idx="3119">
                  <c:v>46141.375</c:v>
                </c:pt>
                <c:pt idx="3120">
                  <c:v>46141.5</c:v>
                </c:pt>
                <c:pt idx="3121">
                  <c:v>46141.625</c:v>
                </c:pt>
                <c:pt idx="3122">
                  <c:v>46141.75</c:v>
                </c:pt>
                <c:pt idx="3123">
                  <c:v>46141.875</c:v>
                </c:pt>
                <c:pt idx="3124">
                  <c:v>46142</c:v>
                </c:pt>
                <c:pt idx="3125">
                  <c:v>46142.125</c:v>
                </c:pt>
                <c:pt idx="3126">
                  <c:v>46142.25</c:v>
                </c:pt>
                <c:pt idx="3127">
                  <c:v>46142.375</c:v>
                </c:pt>
                <c:pt idx="3128">
                  <c:v>46142.5</c:v>
                </c:pt>
                <c:pt idx="3129">
                  <c:v>46142.625</c:v>
                </c:pt>
                <c:pt idx="3130">
                  <c:v>46142.75</c:v>
                </c:pt>
                <c:pt idx="3131">
                  <c:v>46142.875</c:v>
                </c:pt>
                <c:pt idx="3132">
                  <c:v>46143</c:v>
                </c:pt>
                <c:pt idx="3133">
                  <c:v>46143.125</c:v>
                </c:pt>
                <c:pt idx="3134">
                  <c:v>46143.25</c:v>
                </c:pt>
                <c:pt idx="3135">
                  <c:v>46143.375</c:v>
                </c:pt>
                <c:pt idx="3136">
                  <c:v>46143.5</c:v>
                </c:pt>
                <c:pt idx="3137">
                  <c:v>46143.625</c:v>
                </c:pt>
                <c:pt idx="3138">
                  <c:v>46143.75</c:v>
                </c:pt>
                <c:pt idx="3139">
                  <c:v>46143.875</c:v>
                </c:pt>
                <c:pt idx="3140">
                  <c:v>46144</c:v>
                </c:pt>
                <c:pt idx="3141">
                  <c:v>46144.125</c:v>
                </c:pt>
                <c:pt idx="3142">
                  <c:v>46144.25</c:v>
                </c:pt>
                <c:pt idx="3143">
                  <c:v>46144.375</c:v>
                </c:pt>
                <c:pt idx="3144">
                  <c:v>46144.5</c:v>
                </c:pt>
                <c:pt idx="3145">
                  <c:v>46144.625</c:v>
                </c:pt>
                <c:pt idx="3146">
                  <c:v>46144.75</c:v>
                </c:pt>
                <c:pt idx="3147">
                  <c:v>46144.875</c:v>
                </c:pt>
                <c:pt idx="3148">
                  <c:v>46145</c:v>
                </c:pt>
                <c:pt idx="3149">
                  <c:v>46145.125</c:v>
                </c:pt>
                <c:pt idx="3150">
                  <c:v>46145.25</c:v>
                </c:pt>
                <c:pt idx="3151">
                  <c:v>46145.375</c:v>
                </c:pt>
                <c:pt idx="3152">
                  <c:v>46145.5</c:v>
                </c:pt>
                <c:pt idx="3153">
                  <c:v>46145.625</c:v>
                </c:pt>
                <c:pt idx="3154">
                  <c:v>46145.75</c:v>
                </c:pt>
                <c:pt idx="3155">
                  <c:v>46145.875</c:v>
                </c:pt>
                <c:pt idx="3156">
                  <c:v>46146</c:v>
                </c:pt>
                <c:pt idx="3157">
                  <c:v>46146.125</c:v>
                </c:pt>
                <c:pt idx="3158">
                  <c:v>46146.25</c:v>
                </c:pt>
                <c:pt idx="3159">
                  <c:v>46146.375</c:v>
                </c:pt>
                <c:pt idx="3160">
                  <c:v>46146.5</c:v>
                </c:pt>
                <c:pt idx="3161">
                  <c:v>46146.625</c:v>
                </c:pt>
                <c:pt idx="3162">
                  <c:v>46146.75</c:v>
                </c:pt>
                <c:pt idx="3163">
                  <c:v>46146.875</c:v>
                </c:pt>
                <c:pt idx="3164">
                  <c:v>46147</c:v>
                </c:pt>
                <c:pt idx="3165">
                  <c:v>46147.125</c:v>
                </c:pt>
                <c:pt idx="3166">
                  <c:v>46147.25</c:v>
                </c:pt>
                <c:pt idx="3167">
                  <c:v>46147.375</c:v>
                </c:pt>
                <c:pt idx="3168">
                  <c:v>46147.5</c:v>
                </c:pt>
                <c:pt idx="3169">
                  <c:v>46147.625</c:v>
                </c:pt>
                <c:pt idx="3170">
                  <c:v>46147.75</c:v>
                </c:pt>
                <c:pt idx="3171">
                  <c:v>46147.875</c:v>
                </c:pt>
                <c:pt idx="3172">
                  <c:v>46148</c:v>
                </c:pt>
                <c:pt idx="3173">
                  <c:v>46148.125</c:v>
                </c:pt>
                <c:pt idx="3174">
                  <c:v>46148.25</c:v>
                </c:pt>
                <c:pt idx="3175">
                  <c:v>46148.375</c:v>
                </c:pt>
                <c:pt idx="3176">
                  <c:v>46148.5</c:v>
                </c:pt>
                <c:pt idx="3177">
                  <c:v>46148.625</c:v>
                </c:pt>
                <c:pt idx="3178">
                  <c:v>46148.75</c:v>
                </c:pt>
                <c:pt idx="3179">
                  <c:v>46148.875</c:v>
                </c:pt>
                <c:pt idx="3180">
                  <c:v>46149</c:v>
                </c:pt>
                <c:pt idx="3181">
                  <c:v>46149.125</c:v>
                </c:pt>
                <c:pt idx="3182">
                  <c:v>46149.25</c:v>
                </c:pt>
                <c:pt idx="3183">
                  <c:v>46149.375</c:v>
                </c:pt>
                <c:pt idx="3184">
                  <c:v>46149.5</c:v>
                </c:pt>
                <c:pt idx="3185">
                  <c:v>46149.625</c:v>
                </c:pt>
                <c:pt idx="3186">
                  <c:v>46149.75</c:v>
                </c:pt>
                <c:pt idx="3187">
                  <c:v>46149.875</c:v>
                </c:pt>
                <c:pt idx="3188">
                  <c:v>46150</c:v>
                </c:pt>
                <c:pt idx="3189">
                  <c:v>46150.125</c:v>
                </c:pt>
                <c:pt idx="3190">
                  <c:v>46150.25</c:v>
                </c:pt>
                <c:pt idx="3191">
                  <c:v>46150.375</c:v>
                </c:pt>
                <c:pt idx="3192">
                  <c:v>46150.5</c:v>
                </c:pt>
                <c:pt idx="3193">
                  <c:v>46150.625</c:v>
                </c:pt>
                <c:pt idx="3194">
                  <c:v>46150.75</c:v>
                </c:pt>
                <c:pt idx="3195">
                  <c:v>46150.875</c:v>
                </c:pt>
                <c:pt idx="3196">
                  <c:v>46151</c:v>
                </c:pt>
                <c:pt idx="3197">
                  <c:v>46151.125</c:v>
                </c:pt>
                <c:pt idx="3198">
                  <c:v>46151.25</c:v>
                </c:pt>
                <c:pt idx="3199">
                  <c:v>46151.375</c:v>
                </c:pt>
                <c:pt idx="3200">
                  <c:v>46151.5</c:v>
                </c:pt>
                <c:pt idx="3201">
                  <c:v>46151.625</c:v>
                </c:pt>
                <c:pt idx="3202">
                  <c:v>46151.75</c:v>
                </c:pt>
                <c:pt idx="3203">
                  <c:v>46151.875</c:v>
                </c:pt>
                <c:pt idx="3204">
                  <c:v>46152</c:v>
                </c:pt>
                <c:pt idx="3205">
                  <c:v>46152.125</c:v>
                </c:pt>
                <c:pt idx="3206">
                  <c:v>46152.25</c:v>
                </c:pt>
                <c:pt idx="3207">
                  <c:v>46152.375</c:v>
                </c:pt>
                <c:pt idx="3208">
                  <c:v>46152.5</c:v>
                </c:pt>
                <c:pt idx="3209">
                  <c:v>46152.625</c:v>
                </c:pt>
                <c:pt idx="3210">
                  <c:v>46152.75</c:v>
                </c:pt>
                <c:pt idx="3211">
                  <c:v>46152.875</c:v>
                </c:pt>
                <c:pt idx="3212">
                  <c:v>46153</c:v>
                </c:pt>
                <c:pt idx="3213">
                  <c:v>46153.125</c:v>
                </c:pt>
                <c:pt idx="3214">
                  <c:v>46153.25</c:v>
                </c:pt>
                <c:pt idx="3215">
                  <c:v>46153.375</c:v>
                </c:pt>
                <c:pt idx="3216">
                  <c:v>46153.5</c:v>
                </c:pt>
                <c:pt idx="3217">
                  <c:v>46153.625</c:v>
                </c:pt>
                <c:pt idx="3218">
                  <c:v>46153.75</c:v>
                </c:pt>
                <c:pt idx="3219">
                  <c:v>46153.875</c:v>
                </c:pt>
                <c:pt idx="3220">
                  <c:v>46154</c:v>
                </c:pt>
                <c:pt idx="3221">
                  <c:v>46154.125</c:v>
                </c:pt>
                <c:pt idx="3222">
                  <c:v>46154.25</c:v>
                </c:pt>
                <c:pt idx="3223">
                  <c:v>46154.375</c:v>
                </c:pt>
                <c:pt idx="3224">
                  <c:v>46154.5</c:v>
                </c:pt>
                <c:pt idx="3225">
                  <c:v>46154.625</c:v>
                </c:pt>
                <c:pt idx="3226">
                  <c:v>46154.75</c:v>
                </c:pt>
                <c:pt idx="3227">
                  <c:v>46154.875</c:v>
                </c:pt>
                <c:pt idx="3228">
                  <c:v>46155</c:v>
                </c:pt>
                <c:pt idx="3229">
                  <c:v>46155.125</c:v>
                </c:pt>
                <c:pt idx="3230">
                  <c:v>46155.25</c:v>
                </c:pt>
                <c:pt idx="3231">
                  <c:v>46155.375</c:v>
                </c:pt>
                <c:pt idx="3232">
                  <c:v>46155.5</c:v>
                </c:pt>
                <c:pt idx="3233">
                  <c:v>46155.625</c:v>
                </c:pt>
                <c:pt idx="3234">
                  <c:v>46155.75</c:v>
                </c:pt>
                <c:pt idx="3235">
                  <c:v>46155.875</c:v>
                </c:pt>
                <c:pt idx="3236">
                  <c:v>46156</c:v>
                </c:pt>
                <c:pt idx="3237">
                  <c:v>46156.125</c:v>
                </c:pt>
                <c:pt idx="3238">
                  <c:v>46156.25</c:v>
                </c:pt>
                <c:pt idx="3239">
                  <c:v>46156.375</c:v>
                </c:pt>
                <c:pt idx="3240">
                  <c:v>46156.5</c:v>
                </c:pt>
                <c:pt idx="3241">
                  <c:v>46156.625</c:v>
                </c:pt>
                <c:pt idx="3242">
                  <c:v>46156.75</c:v>
                </c:pt>
                <c:pt idx="3243">
                  <c:v>46156.875</c:v>
                </c:pt>
                <c:pt idx="3244">
                  <c:v>46157</c:v>
                </c:pt>
                <c:pt idx="3245">
                  <c:v>46157.125</c:v>
                </c:pt>
                <c:pt idx="3246">
                  <c:v>46157.25</c:v>
                </c:pt>
                <c:pt idx="3247">
                  <c:v>46157.375</c:v>
                </c:pt>
                <c:pt idx="3248">
                  <c:v>46157.5</c:v>
                </c:pt>
                <c:pt idx="3249">
                  <c:v>46157.625</c:v>
                </c:pt>
                <c:pt idx="3250">
                  <c:v>46157.75</c:v>
                </c:pt>
                <c:pt idx="3251">
                  <c:v>46157.875</c:v>
                </c:pt>
                <c:pt idx="3252">
                  <c:v>46158</c:v>
                </c:pt>
                <c:pt idx="3253">
                  <c:v>46158.125</c:v>
                </c:pt>
                <c:pt idx="3254">
                  <c:v>46158.25</c:v>
                </c:pt>
                <c:pt idx="3255">
                  <c:v>46158.375</c:v>
                </c:pt>
                <c:pt idx="3256">
                  <c:v>46158.5</c:v>
                </c:pt>
                <c:pt idx="3257">
                  <c:v>46158.625</c:v>
                </c:pt>
                <c:pt idx="3258">
                  <c:v>46158.75</c:v>
                </c:pt>
                <c:pt idx="3259">
                  <c:v>46158.875</c:v>
                </c:pt>
                <c:pt idx="3260">
                  <c:v>46159</c:v>
                </c:pt>
                <c:pt idx="3261">
                  <c:v>46159.125</c:v>
                </c:pt>
                <c:pt idx="3262">
                  <c:v>46159.25</c:v>
                </c:pt>
                <c:pt idx="3263">
                  <c:v>46159.375</c:v>
                </c:pt>
                <c:pt idx="3264">
                  <c:v>46159.5</c:v>
                </c:pt>
                <c:pt idx="3265">
                  <c:v>46159.625</c:v>
                </c:pt>
                <c:pt idx="3266">
                  <c:v>46159.75</c:v>
                </c:pt>
                <c:pt idx="3267">
                  <c:v>46159.875</c:v>
                </c:pt>
                <c:pt idx="3268">
                  <c:v>46160</c:v>
                </c:pt>
                <c:pt idx="3269">
                  <c:v>46160.125</c:v>
                </c:pt>
                <c:pt idx="3270">
                  <c:v>46160.25</c:v>
                </c:pt>
                <c:pt idx="3271">
                  <c:v>46160.375</c:v>
                </c:pt>
                <c:pt idx="3272">
                  <c:v>46160.5</c:v>
                </c:pt>
                <c:pt idx="3273">
                  <c:v>46160.625</c:v>
                </c:pt>
                <c:pt idx="3274">
                  <c:v>46160.75</c:v>
                </c:pt>
                <c:pt idx="3275">
                  <c:v>46160.875</c:v>
                </c:pt>
                <c:pt idx="3276">
                  <c:v>46161</c:v>
                </c:pt>
                <c:pt idx="3277">
                  <c:v>46161.125</c:v>
                </c:pt>
                <c:pt idx="3278">
                  <c:v>46161.25</c:v>
                </c:pt>
                <c:pt idx="3279">
                  <c:v>46161.375</c:v>
                </c:pt>
                <c:pt idx="3280">
                  <c:v>46161.5</c:v>
                </c:pt>
                <c:pt idx="3281">
                  <c:v>46161.625</c:v>
                </c:pt>
                <c:pt idx="3282">
                  <c:v>46161.75</c:v>
                </c:pt>
                <c:pt idx="3283">
                  <c:v>46161.875</c:v>
                </c:pt>
                <c:pt idx="3284">
                  <c:v>46162</c:v>
                </c:pt>
                <c:pt idx="3285">
                  <c:v>46162.125</c:v>
                </c:pt>
                <c:pt idx="3286">
                  <c:v>46162.25</c:v>
                </c:pt>
                <c:pt idx="3287">
                  <c:v>46162.375</c:v>
                </c:pt>
                <c:pt idx="3288">
                  <c:v>46162.5</c:v>
                </c:pt>
                <c:pt idx="3289">
                  <c:v>46162.625</c:v>
                </c:pt>
                <c:pt idx="3290">
                  <c:v>46162.75</c:v>
                </c:pt>
                <c:pt idx="3291">
                  <c:v>46162.875</c:v>
                </c:pt>
                <c:pt idx="3292">
                  <c:v>46163</c:v>
                </c:pt>
                <c:pt idx="3293">
                  <c:v>46163.125</c:v>
                </c:pt>
                <c:pt idx="3294">
                  <c:v>46163.25</c:v>
                </c:pt>
                <c:pt idx="3295">
                  <c:v>46163.375</c:v>
                </c:pt>
                <c:pt idx="3296">
                  <c:v>46163.5</c:v>
                </c:pt>
                <c:pt idx="3297">
                  <c:v>46163.625</c:v>
                </c:pt>
                <c:pt idx="3298">
                  <c:v>46163.75</c:v>
                </c:pt>
                <c:pt idx="3299">
                  <c:v>46163.875</c:v>
                </c:pt>
                <c:pt idx="3300">
                  <c:v>46164</c:v>
                </c:pt>
                <c:pt idx="3301">
                  <c:v>46164.125</c:v>
                </c:pt>
                <c:pt idx="3302">
                  <c:v>46164.25</c:v>
                </c:pt>
                <c:pt idx="3303">
                  <c:v>46164.375</c:v>
                </c:pt>
                <c:pt idx="3304">
                  <c:v>46164.5</c:v>
                </c:pt>
                <c:pt idx="3305">
                  <c:v>46164.625</c:v>
                </c:pt>
                <c:pt idx="3306">
                  <c:v>46164.75</c:v>
                </c:pt>
                <c:pt idx="3307">
                  <c:v>46164.875</c:v>
                </c:pt>
                <c:pt idx="3308">
                  <c:v>46165</c:v>
                </c:pt>
                <c:pt idx="3309">
                  <c:v>46165.125</c:v>
                </c:pt>
                <c:pt idx="3310">
                  <c:v>46165.25</c:v>
                </c:pt>
                <c:pt idx="3311">
                  <c:v>46165.375</c:v>
                </c:pt>
                <c:pt idx="3312">
                  <c:v>46165.5</c:v>
                </c:pt>
                <c:pt idx="3313">
                  <c:v>46165.625</c:v>
                </c:pt>
                <c:pt idx="3314">
                  <c:v>46165.75</c:v>
                </c:pt>
                <c:pt idx="3315">
                  <c:v>46165.875</c:v>
                </c:pt>
                <c:pt idx="3316">
                  <c:v>46166</c:v>
                </c:pt>
                <c:pt idx="3317">
                  <c:v>46166.125</c:v>
                </c:pt>
                <c:pt idx="3318">
                  <c:v>46166.25</c:v>
                </c:pt>
                <c:pt idx="3319">
                  <c:v>46166.375</c:v>
                </c:pt>
                <c:pt idx="3320">
                  <c:v>46166.5</c:v>
                </c:pt>
                <c:pt idx="3321">
                  <c:v>46166.625</c:v>
                </c:pt>
                <c:pt idx="3322">
                  <c:v>46166.75</c:v>
                </c:pt>
                <c:pt idx="3323">
                  <c:v>46166.875</c:v>
                </c:pt>
                <c:pt idx="3324">
                  <c:v>46167</c:v>
                </c:pt>
                <c:pt idx="3325">
                  <c:v>46167.125</c:v>
                </c:pt>
                <c:pt idx="3326">
                  <c:v>46167.25</c:v>
                </c:pt>
                <c:pt idx="3327">
                  <c:v>46167.375</c:v>
                </c:pt>
                <c:pt idx="3328">
                  <c:v>46167.5</c:v>
                </c:pt>
                <c:pt idx="3329">
                  <c:v>46167.625</c:v>
                </c:pt>
                <c:pt idx="3330">
                  <c:v>46167.75</c:v>
                </c:pt>
                <c:pt idx="3331">
                  <c:v>46167.875</c:v>
                </c:pt>
                <c:pt idx="3332">
                  <c:v>46168</c:v>
                </c:pt>
                <c:pt idx="3333">
                  <c:v>46168.125</c:v>
                </c:pt>
                <c:pt idx="3334">
                  <c:v>46168.25</c:v>
                </c:pt>
                <c:pt idx="3335">
                  <c:v>46168.375</c:v>
                </c:pt>
                <c:pt idx="3336">
                  <c:v>46168.5</c:v>
                </c:pt>
                <c:pt idx="3337">
                  <c:v>46168.625</c:v>
                </c:pt>
                <c:pt idx="3338">
                  <c:v>46168.75</c:v>
                </c:pt>
                <c:pt idx="3339">
                  <c:v>46168.875</c:v>
                </c:pt>
                <c:pt idx="3340">
                  <c:v>46169</c:v>
                </c:pt>
                <c:pt idx="3341">
                  <c:v>46169.125</c:v>
                </c:pt>
                <c:pt idx="3342">
                  <c:v>46169.25</c:v>
                </c:pt>
                <c:pt idx="3343">
                  <c:v>46169.375</c:v>
                </c:pt>
                <c:pt idx="3344">
                  <c:v>46169.5</c:v>
                </c:pt>
                <c:pt idx="3345">
                  <c:v>46169.625</c:v>
                </c:pt>
                <c:pt idx="3346">
                  <c:v>46169.75</c:v>
                </c:pt>
                <c:pt idx="3347">
                  <c:v>46169.875</c:v>
                </c:pt>
                <c:pt idx="3348">
                  <c:v>46170</c:v>
                </c:pt>
                <c:pt idx="3349">
                  <c:v>46170.125</c:v>
                </c:pt>
                <c:pt idx="3350">
                  <c:v>46170.25</c:v>
                </c:pt>
                <c:pt idx="3351">
                  <c:v>46170.375</c:v>
                </c:pt>
                <c:pt idx="3352">
                  <c:v>46170.5</c:v>
                </c:pt>
                <c:pt idx="3353">
                  <c:v>46170.625</c:v>
                </c:pt>
                <c:pt idx="3354">
                  <c:v>46170.75</c:v>
                </c:pt>
                <c:pt idx="3355">
                  <c:v>46170.875</c:v>
                </c:pt>
                <c:pt idx="3356">
                  <c:v>46171</c:v>
                </c:pt>
                <c:pt idx="3357">
                  <c:v>46171.125</c:v>
                </c:pt>
                <c:pt idx="3358">
                  <c:v>46171.25</c:v>
                </c:pt>
                <c:pt idx="3359">
                  <c:v>46171.375</c:v>
                </c:pt>
                <c:pt idx="3360">
                  <c:v>46171.5</c:v>
                </c:pt>
                <c:pt idx="3361">
                  <c:v>46171.625</c:v>
                </c:pt>
                <c:pt idx="3362">
                  <c:v>46171.75</c:v>
                </c:pt>
                <c:pt idx="3363">
                  <c:v>46171.875</c:v>
                </c:pt>
                <c:pt idx="3364">
                  <c:v>46172</c:v>
                </c:pt>
                <c:pt idx="3365">
                  <c:v>46172.125</c:v>
                </c:pt>
                <c:pt idx="3366">
                  <c:v>46172.25</c:v>
                </c:pt>
                <c:pt idx="3367">
                  <c:v>46172.375</c:v>
                </c:pt>
                <c:pt idx="3368">
                  <c:v>46172.5</c:v>
                </c:pt>
                <c:pt idx="3369">
                  <c:v>46172.625</c:v>
                </c:pt>
                <c:pt idx="3370">
                  <c:v>46172.75</c:v>
                </c:pt>
                <c:pt idx="3371">
                  <c:v>46172.875</c:v>
                </c:pt>
                <c:pt idx="3372">
                  <c:v>46173</c:v>
                </c:pt>
                <c:pt idx="3373">
                  <c:v>46173.125</c:v>
                </c:pt>
                <c:pt idx="3374">
                  <c:v>46173.25</c:v>
                </c:pt>
                <c:pt idx="3375">
                  <c:v>46173.375</c:v>
                </c:pt>
                <c:pt idx="3376">
                  <c:v>46173.5</c:v>
                </c:pt>
                <c:pt idx="3377">
                  <c:v>46173.625</c:v>
                </c:pt>
                <c:pt idx="3378">
                  <c:v>46173.75</c:v>
                </c:pt>
                <c:pt idx="3379">
                  <c:v>46173.875</c:v>
                </c:pt>
                <c:pt idx="3380">
                  <c:v>46174</c:v>
                </c:pt>
                <c:pt idx="3381">
                  <c:v>46174.125</c:v>
                </c:pt>
                <c:pt idx="3382">
                  <c:v>46174.25</c:v>
                </c:pt>
                <c:pt idx="3383">
                  <c:v>46174.375</c:v>
                </c:pt>
                <c:pt idx="3384">
                  <c:v>46174.5</c:v>
                </c:pt>
                <c:pt idx="3385">
                  <c:v>46174.625</c:v>
                </c:pt>
                <c:pt idx="3386">
                  <c:v>46174.75</c:v>
                </c:pt>
                <c:pt idx="3387">
                  <c:v>46174.875</c:v>
                </c:pt>
                <c:pt idx="3388">
                  <c:v>46175</c:v>
                </c:pt>
                <c:pt idx="3389">
                  <c:v>46175.125</c:v>
                </c:pt>
                <c:pt idx="3390">
                  <c:v>46175.25</c:v>
                </c:pt>
                <c:pt idx="3391">
                  <c:v>46175.375</c:v>
                </c:pt>
                <c:pt idx="3392">
                  <c:v>46175.5</c:v>
                </c:pt>
                <c:pt idx="3393">
                  <c:v>46175.625</c:v>
                </c:pt>
                <c:pt idx="3394">
                  <c:v>46175.75</c:v>
                </c:pt>
                <c:pt idx="3395">
                  <c:v>46175.875</c:v>
                </c:pt>
                <c:pt idx="3396">
                  <c:v>46176</c:v>
                </c:pt>
                <c:pt idx="3397">
                  <c:v>46176.125</c:v>
                </c:pt>
                <c:pt idx="3398">
                  <c:v>46176.25</c:v>
                </c:pt>
                <c:pt idx="3399">
                  <c:v>46176.375</c:v>
                </c:pt>
                <c:pt idx="3400">
                  <c:v>46176.5</c:v>
                </c:pt>
                <c:pt idx="3401">
                  <c:v>46176.625</c:v>
                </c:pt>
                <c:pt idx="3402">
                  <c:v>46176.75</c:v>
                </c:pt>
                <c:pt idx="3403">
                  <c:v>46176.875</c:v>
                </c:pt>
                <c:pt idx="3404">
                  <c:v>46177</c:v>
                </c:pt>
                <c:pt idx="3405">
                  <c:v>46177.125</c:v>
                </c:pt>
                <c:pt idx="3406">
                  <c:v>46177.25</c:v>
                </c:pt>
                <c:pt idx="3407">
                  <c:v>46177.375</c:v>
                </c:pt>
                <c:pt idx="3408">
                  <c:v>46177.5</c:v>
                </c:pt>
                <c:pt idx="3409">
                  <c:v>46177.625</c:v>
                </c:pt>
                <c:pt idx="3410">
                  <c:v>46177.75</c:v>
                </c:pt>
                <c:pt idx="3411">
                  <c:v>46177.875</c:v>
                </c:pt>
                <c:pt idx="3412">
                  <c:v>46178</c:v>
                </c:pt>
                <c:pt idx="3413">
                  <c:v>46178.125</c:v>
                </c:pt>
                <c:pt idx="3414">
                  <c:v>46178.25</c:v>
                </c:pt>
                <c:pt idx="3415">
                  <c:v>46178.375</c:v>
                </c:pt>
                <c:pt idx="3416">
                  <c:v>46178.5</c:v>
                </c:pt>
                <c:pt idx="3417">
                  <c:v>46178.625</c:v>
                </c:pt>
                <c:pt idx="3418">
                  <c:v>46178.75</c:v>
                </c:pt>
                <c:pt idx="3419">
                  <c:v>46178.875</c:v>
                </c:pt>
                <c:pt idx="3420">
                  <c:v>46179</c:v>
                </c:pt>
                <c:pt idx="3421">
                  <c:v>46179.125</c:v>
                </c:pt>
                <c:pt idx="3422">
                  <c:v>46179.25</c:v>
                </c:pt>
                <c:pt idx="3423">
                  <c:v>46179.375</c:v>
                </c:pt>
                <c:pt idx="3424">
                  <c:v>46179.5</c:v>
                </c:pt>
                <c:pt idx="3425">
                  <c:v>46179.625</c:v>
                </c:pt>
                <c:pt idx="3426">
                  <c:v>46179.75</c:v>
                </c:pt>
                <c:pt idx="3427">
                  <c:v>46179.875</c:v>
                </c:pt>
                <c:pt idx="3428">
                  <c:v>46180</c:v>
                </c:pt>
                <c:pt idx="3429">
                  <c:v>46180.125</c:v>
                </c:pt>
                <c:pt idx="3430">
                  <c:v>46180.25</c:v>
                </c:pt>
                <c:pt idx="3431">
                  <c:v>46180.375</c:v>
                </c:pt>
                <c:pt idx="3432">
                  <c:v>46180.5</c:v>
                </c:pt>
                <c:pt idx="3433">
                  <c:v>46180.625</c:v>
                </c:pt>
                <c:pt idx="3434">
                  <c:v>46180.75</c:v>
                </c:pt>
                <c:pt idx="3435">
                  <c:v>46180.875</c:v>
                </c:pt>
                <c:pt idx="3436">
                  <c:v>46181</c:v>
                </c:pt>
                <c:pt idx="3437">
                  <c:v>46181.125</c:v>
                </c:pt>
                <c:pt idx="3438">
                  <c:v>46181.25</c:v>
                </c:pt>
                <c:pt idx="3439">
                  <c:v>46181.375</c:v>
                </c:pt>
                <c:pt idx="3440">
                  <c:v>46181.5</c:v>
                </c:pt>
                <c:pt idx="3441">
                  <c:v>46181.625</c:v>
                </c:pt>
                <c:pt idx="3442">
                  <c:v>46181.75</c:v>
                </c:pt>
                <c:pt idx="3443">
                  <c:v>46181.875</c:v>
                </c:pt>
                <c:pt idx="3444">
                  <c:v>46182</c:v>
                </c:pt>
                <c:pt idx="3445">
                  <c:v>46182.125</c:v>
                </c:pt>
                <c:pt idx="3446">
                  <c:v>46182.25</c:v>
                </c:pt>
                <c:pt idx="3447">
                  <c:v>46182.375</c:v>
                </c:pt>
                <c:pt idx="3448">
                  <c:v>46182.5</c:v>
                </c:pt>
                <c:pt idx="3449">
                  <c:v>46182.625</c:v>
                </c:pt>
                <c:pt idx="3450">
                  <c:v>46182.75</c:v>
                </c:pt>
                <c:pt idx="3451">
                  <c:v>46182.875</c:v>
                </c:pt>
                <c:pt idx="3452">
                  <c:v>46183</c:v>
                </c:pt>
                <c:pt idx="3453">
                  <c:v>46183.125</c:v>
                </c:pt>
                <c:pt idx="3454">
                  <c:v>46183.25</c:v>
                </c:pt>
                <c:pt idx="3455">
                  <c:v>46183.375</c:v>
                </c:pt>
                <c:pt idx="3456">
                  <c:v>46183.5</c:v>
                </c:pt>
                <c:pt idx="3457">
                  <c:v>46183.625</c:v>
                </c:pt>
                <c:pt idx="3458">
                  <c:v>46183.75</c:v>
                </c:pt>
                <c:pt idx="3459">
                  <c:v>46183.875</c:v>
                </c:pt>
                <c:pt idx="3460">
                  <c:v>46184</c:v>
                </c:pt>
                <c:pt idx="3461">
                  <c:v>46184.125</c:v>
                </c:pt>
                <c:pt idx="3462">
                  <c:v>46184.25</c:v>
                </c:pt>
                <c:pt idx="3463">
                  <c:v>46184.375</c:v>
                </c:pt>
                <c:pt idx="3464">
                  <c:v>46184.5</c:v>
                </c:pt>
                <c:pt idx="3465">
                  <c:v>46184.625</c:v>
                </c:pt>
                <c:pt idx="3466">
                  <c:v>46184.75</c:v>
                </c:pt>
                <c:pt idx="3467">
                  <c:v>46184.875</c:v>
                </c:pt>
                <c:pt idx="3468">
                  <c:v>46185</c:v>
                </c:pt>
                <c:pt idx="3469">
                  <c:v>46185.125</c:v>
                </c:pt>
                <c:pt idx="3470">
                  <c:v>46185.25</c:v>
                </c:pt>
                <c:pt idx="3471">
                  <c:v>46185.375</c:v>
                </c:pt>
                <c:pt idx="3472">
                  <c:v>46185.5</c:v>
                </c:pt>
                <c:pt idx="3473">
                  <c:v>46185.625</c:v>
                </c:pt>
                <c:pt idx="3474">
                  <c:v>46185.75</c:v>
                </c:pt>
                <c:pt idx="3475">
                  <c:v>46185.875</c:v>
                </c:pt>
                <c:pt idx="3476">
                  <c:v>46186</c:v>
                </c:pt>
                <c:pt idx="3477">
                  <c:v>46186.125</c:v>
                </c:pt>
                <c:pt idx="3478">
                  <c:v>46186.25</c:v>
                </c:pt>
                <c:pt idx="3479">
                  <c:v>46186.375</c:v>
                </c:pt>
                <c:pt idx="3480">
                  <c:v>46186.5</c:v>
                </c:pt>
                <c:pt idx="3481">
                  <c:v>46186.625</c:v>
                </c:pt>
                <c:pt idx="3482">
                  <c:v>46186.75</c:v>
                </c:pt>
                <c:pt idx="3483">
                  <c:v>46186.875</c:v>
                </c:pt>
                <c:pt idx="3484">
                  <c:v>46187</c:v>
                </c:pt>
                <c:pt idx="3485">
                  <c:v>46187.125</c:v>
                </c:pt>
                <c:pt idx="3486">
                  <c:v>46187.25</c:v>
                </c:pt>
                <c:pt idx="3487">
                  <c:v>46187.375</c:v>
                </c:pt>
                <c:pt idx="3488">
                  <c:v>46187.5</c:v>
                </c:pt>
                <c:pt idx="3489">
                  <c:v>46187.625</c:v>
                </c:pt>
                <c:pt idx="3490">
                  <c:v>46187.75</c:v>
                </c:pt>
                <c:pt idx="3491">
                  <c:v>46187.875</c:v>
                </c:pt>
                <c:pt idx="3492">
                  <c:v>46188</c:v>
                </c:pt>
                <c:pt idx="3493">
                  <c:v>46188.125</c:v>
                </c:pt>
                <c:pt idx="3494">
                  <c:v>46188.25</c:v>
                </c:pt>
                <c:pt idx="3495">
                  <c:v>46188.375</c:v>
                </c:pt>
                <c:pt idx="3496">
                  <c:v>46188.5</c:v>
                </c:pt>
                <c:pt idx="3497">
                  <c:v>46188.625</c:v>
                </c:pt>
                <c:pt idx="3498">
                  <c:v>46188.75</c:v>
                </c:pt>
                <c:pt idx="3499">
                  <c:v>46188.875</c:v>
                </c:pt>
                <c:pt idx="3500">
                  <c:v>46189</c:v>
                </c:pt>
                <c:pt idx="3501">
                  <c:v>46189.125</c:v>
                </c:pt>
                <c:pt idx="3502">
                  <c:v>46189.25</c:v>
                </c:pt>
                <c:pt idx="3503">
                  <c:v>46189.375</c:v>
                </c:pt>
                <c:pt idx="3504">
                  <c:v>46189.5</c:v>
                </c:pt>
                <c:pt idx="3505">
                  <c:v>46189.625</c:v>
                </c:pt>
                <c:pt idx="3506">
                  <c:v>46189.75</c:v>
                </c:pt>
                <c:pt idx="3507">
                  <c:v>46189.875</c:v>
                </c:pt>
                <c:pt idx="3508">
                  <c:v>46190</c:v>
                </c:pt>
                <c:pt idx="3509">
                  <c:v>46190.125</c:v>
                </c:pt>
                <c:pt idx="3510">
                  <c:v>46190.25</c:v>
                </c:pt>
                <c:pt idx="3511">
                  <c:v>46190.375</c:v>
                </c:pt>
                <c:pt idx="3512">
                  <c:v>46190.5</c:v>
                </c:pt>
                <c:pt idx="3513">
                  <c:v>46190.625</c:v>
                </c:pt>
                <c:pt idx="3514">
                  <c:v>46190.75</c:v>
                </c:pt>
                <c:pt idx="3515">
                  <c:v>46190.875</c:v>
                </c:pt>
                <c:pt idx="3516">
                  <c:v>46191</c:v>
                </c:pt>
                <c:pt idx="3517">
                  <c:v>46191.125</c:v>
                </c:pt>
                <c:pt idx="3518">
                  <c:v>46191.25</c:v>
                </c:pt>
                <c:pt idx="3519">
                  <c:v>46191.375</c:v>
                </c:pt>
                <c:pt idx="3520">
                  <c:v>46191.5</c:v>
                </c:pt>
                <c:pt idx="3521">
                  <c:v>46191.625</c:v>
                </c:pt>
                <c:pt idx="3522">
                  <c:v>46191.75</c:v>
                </c:pt>
                <c:pt idx="3523">
                  <c:v>46191.875</c:v>
                </c:pt>
                <c:pt idx="3524">
                  <c:v>46192</c:v>
                </c:pt>
                <c:pt idx="3525">
                  <c:v>46192.125</c:v>
                </c:pt>
                <c:pt idx="3526">
                  <c:v>46192.25</c:v>
                </c:pt>
                <c:pt idx="3527">
                  <c:v>46192.375</c:v>
                </c:pt>
                <c:pt idx="3528">
                  <c:v>46192.5</c:v>
                </c:pt>
                <c:pt idx="3529">
                  <c:v>46192.625</c:v>
                </c:pt>
                <c:pt idx="3530">
                  <c:v>46192.75</c:v>
                </c:pt>
                <c:pt idx="3531">
                  <c:v>46192.875</c:v>
                </c:pt>
                <c:pt idx="3532">
                  <c:v>46193</c:v>
                </c:pt>
                <c:pt idx="3533">
                  <c:v>46193.125</c:v>
                </c:pt>
                <c:pt idx="3534">
                  <c:v>46193.25</c:v>
                </c:pt>
                <c:pt idx="3535">
                  <c:v>46193.375</c:v>
                </c:pt>
                <c:pt idx="3536">
                  <c:v>46193.5</c:v>
                </c:pt>
                <c:pt idx="3537">
                  <c:v>46193.625</c:v>
                </c:pt>
                <c:pt idx="3538">
                  <c:v>46193.75</c:v>
                </c:pt>
                <c:pt idx="3539">
                  <c:v>46193.875</c:v>
                </c:pt>
                <c:pt idx="3540">
                  <c:v>46194</c:v>
                </c:pt>
                <c:pt idx="3541">
                  <c:v>46194.125</c:v>
                </c:pt>
                <c:pt idx="3542">
                  <c:v>46194.25</c:v>
                </c:pt>
                <c:pt idx="3543">
                  <c:v>46194.375</c:v>
                </c:pt>
                <c:pt idx="3544">
                  <c:v>46194.5</c:v>
                </c:pt>
                <c:pt idx="3545">
                  <c:v>46194.625</c:v>
                </c:pt>
                <c:pt idx="3546">
                  <c:v>46194.75</c:v>
                </c:pt>
                <c:pt idx="3547">
                  <c:v>46194.875</c:v>
                </c:pt>
                <c:pt idx="3548">
                  <c:v>46195</c:v>
                </c:pt>
                <c:pt idx="3549">
                  <c:v>46195.125</c:v>
                </c:pt>
                <c:pt idx="3550">
                  <c:v>46195.25</c:v>
                </c:pt>
                <c:pt idx="3551">
                  <c:v>46195.375</c:v>
                </c:pt>
                <c:pt idx="3552">
                  <c:v>46195.5</c:v>
                </c:pt>
                <c:pt idx="3553">
                  <c:v>46195.625</c:v>
                </c:pt>
                <c:pt idx="3554">
                  <c:v>46195.75</c:v>
                </c:pt>
                <c:pt idx="3555">
                  <c:v>46195.875</c:v>
                </c:pt>
                <c:pt idx="3556">
                  <c:v>46196</c:v>
                </c:pt>
                <c:pt idx="3557">
                  <c:v>46196.125</c:v>
                </c:pt>
                <c:pt idx="3558">
                  <c:v>46196.25</c:v>
                </c:pt>
                <c:pt idx="3559">
                  <c:v>46196.375</c:v>
                </c:pt>
                <c:pt idx="3560">
                  <c:v>46196.5</c:v>
                </c:pt>
                <c:pt idx="3561">
                  <c:v>46196.625</c:v>
                </c:pt>
                <c:pt idx="3562">
                  <c:v>46196.75</c:v>
                </c:pt>
                <c:pt idx="3563">
                  <c:v>46196.875</c:v>
                </c:pt>
                <c:pt idx="3564">
                  <c:v>46197</c:v>
                </c:pt>
                <c:pt idx="3565">
                  <c:v>46197.125</c:v>
                </c:pt>
                <c:pt idx="3566">
                  <c:v>46197.25</c:v>
                </c:pt>
                <c:pt idx="3567">
                  <c:v>46197.375</c:v>
                </c:pt>
                <c:pt idx="3568">
                  <c:v>46197.5</c:v>
                </c:pt>
                <c:pt idx="3569">
                  <c:v>46197.625</c:v>
                </c:pt>
                <c:pt idx="3570">
                  <c:v>46197.75</c:v>
                </c:pt>
                <c:pt idx="3571">
                  <c:v>46197.875</c:v>
                </c:pt>
                <c:pt idx="3572">
                  <c:v>46198</c:v>
                </c:pt>
                <c:pt idx="3573">
                  <c:v>46198.125</c:v>
                </c:pt>
                <c:pt idx="3574">
                  <c:v>46198.25</c:v>
                </c:pt>
                <c:pt idx="3575">
                  <c:v>46198.375</c:v>
                </c:pt>
                <c:pt idx="3576">
                  <c:v>46198.5</c:v>
                </c:pt>
                <c:pt idx="3577">
                  <c:v>46198.625</c:v>
                </c:pt>
                <c:pt idx="3578">
                  <c:v>46198.75</c:v>
                </c:pt>
                <c:pt idx="3579">
                  <c:v>46198.875</c:v>
                </c:pt>
                <c:pt idx="3580">
                  <c:v>46199</c:v>
                </c:pt>
                <c:pt idx="3581">
                  <c:v>46199.125</c:v>
                </c:pt>
                <c:pt idx="3582">
                  <c:v>46199.25</c:v>
                </c:pt>
                <c:pt idx="3583">
                  <c:v>46199.375</c:v>
                </c:pt>
                <c:pt idx="3584">
                  <c:v>46199.5</c:v>
                </c:pt>
                <c:pt idx="3585">
                  <c:v>46199.625</c:v>
                </c:pt>
                <c:pt idx="3586">
                  <c:v>46199.75</c:v>
                </c:pt>
                <c:pt idx="3587">
                  <c:v>46199.875</c:v>
                </c:pt>
                <c:pt idx="3588">
                  <c:v>46200</c:v>
                </c:pt>
                <c:pt idx="3589">
                  <c:v>46200.125</c:v>
                </c:pt>
                <c:pt idx="3590">
                  <c:v>46200.25</c:v>
                </c:pt>
                <c:pt idx="3591">
                  <c:v>46200.375</c:v>
                </c:pt>
                <c:pt idx="3592">
                  <c:v>46200.5</c:v>
                </c:pt>
                <c:pt idx="3593">
                  <c:v>46200.625</c:v>
                </c:pt>
                <c:pt idx="3594">
                  <c:v>46200.75</c:v>
                </c:pt>
                <c:pt idx="3595">
                  <c:v>46200.875</c:v>
                </c:pt>
                <c:pt idx="3596">
                  <c:v>46201</c:v>
                </c:pt>
                <c:pt idx="3597">
                  <c:v>46201.125</c:v>
                </c:pt>
                <c:pt idx="3598">
                  <c:v>46201.25</c:v>
                </c:pt>
                <c:pt idx="3599">
                  <c:v>46201.375</c:v>
                </c:pt>
                <c:pt idx="3600">
                  <c:v>46201.5</c:v>
                </c:pt>
                <c:pt idx="3601">
                  <c:v>46201.625</c:v>
                </c:pt>
                <c:pt idx="3602">
                  <c:v>46201.75</c:v>
                </c:pt>
                <c:pt idx="3603">
                  <c:v>46201.875</c:v>
                </c:pt>
                <c:pt idx="3604">
                  <c:v>46202</c:v>
                </c:pt>
                <c:pt idx="3605">
                  <c:v>46202.125</c:v>
                </c:pt>
                <c:pt idx="3606">
                  <c:v>46202.25</c:v>
                </c:pt>
                <c:pt idx="3607">
                  <c:v>46202.375</c:v>
                </c:pt>
                <c:pt idx="3608">
                  <c:v>46202.5</c:v>
                </c:pt>
                <c:pt idx="3609">
                  <c:v>46202.625</c:v>
                </c:pt>
                <c:pt idx="3610">
                  <c:v>46202.75</c:v>
                </c:pt>
                <c:pt idx="3611">
                  <c:v>46202.875</c:v>
                </c:pt>
                <c:pt idx="3612">
                  <c:v>46203</c:v>
                </c:pt>
                <c:pt idx="3613">
                  <c:v>46203.125</c:v>
                </c:pt>
                <c:pt idx="3614">
                  <c:v>46203.25</c:v>
                </c:pt>
                <c:pt idx="3615">
                  <c:v>46203.375</c:v>
                </c:pt>
                <c:pt idx="3616">
                  <c:v>46203.5</c:v>
                </c:pt>
                <c:pt idx="3617">
                  <c:v>46203.625</c:v>
                </c:pt>
                <c:pt idx="3618">
                  <c:v>46203.75</c:v>
                </c:pt>
                <c:pt idx="3619">
                  <c:v>46203.875</c:v>
                </c:pt>
                <c:pt idx="3620">
                  <c:v>46204</c:v>
                </c:pt>
                <c:pt idx="3621">
                  <c:v>46204.125</c:v>
                </c:pt>
                <c:pt idx="3622">
                  <c:v>46204.25</c:v>
                </c:pt>
                <c:pt idx="3623">
                  <c:v>46204.375</c:v>
                </c:pt>
                <c:pt idx="3624">
                  <c:v>46204.5</c:v>
                </c:pt>
                <c:pt idx="3625">
                  <c:v>46204.625</c:v>
                </c:pt>
                <c:pt idx="3626">
                  <c:v>46204.75</c:v>
                </c:pt>
                <c:pt idx="3627">
                  <c:v>46204.875</c:v>
                </c:pt>
                <c:pt idx="3628">
                  <c:v>46205</c:v>
                </c:pt>
                <c:pt idx="3629">
                  <c:v>46205.125</c:v>
                </c:pt>
                <c:pt idx="3630">
                  <c:v>46205.25</c:v>
                </c:pt>
                <c:pt idx="3631">
                  <c:v>46205.375</c:v>
                </c:pt>
                <c:pt idx="3632">
                  <c:v>46205.5</c:v>
                </c:pt>
                <c:pt idx="3633">
                  <c:v>46205.625</c:v>
                </c:pt>
                <c:pt idx="3634">
                  <c:v>46205.75</c:v>
                </c:pt>
                <c:pt idx="3635">
                  <c:v>46205.875</c:v>
                </c:pt>
                <c:pt idx="3636">
                  <c:v>46206</c:v>
                </c:pt>
                <c:pt idx="3637">
                  <c:v>46206.125</c:v>
                </c:pt>
                <c:pt idx="3638">
                  <c:v>46206.25</c:v>
                </c:pt>
                <c:pt idx="3639">
                  <c:v>46206.375</c:v>
                </c:pt>
                <c:pt idx="3640">
                  <c:v>46206.5</c:v>
                </c:pt>
                <c:pt idx="3641">
                  <c:v>46206.625</c:v>
                </c:pt>
                <c:pt idx="3642">
                  <c:v>46206.75</c:v>
                </c:pt>
                <c:pt idx="3643">
                  <c:v>46206.875</c:v>
                </c:pt>
                <c:pt idx="3644">
                  <c:v>46207</c:v>
                </c:pt>
                <c:pt idx="3645">
                  <c:v>46207.125</c:v>
                </c:pt>
                <c:pt idx="3646">
                  <c:v>46207.25</c:v>
                </c:pt>
                <c:pt idx="3647">
                  <c:v>46207.375</c:v>
                </c:pt>
                <c:pt idx="3648">
                  <c:v>46207.5</c:v>
                </c:pt>
                <c:pt idx="3649">
                  <c:v>46207.625</c:v>
                </c:pt>
                <c:pt idx="3650">
                  <c:v>46207.75</c:v>
                </c:pt>
                <c:pt idx="3651">
                  <c:v>46207.875</c:v>
                </c:pt>
                <c:pt idx="3652">
                  <c:v>46208</c:v>
                </c:pt>
                <c:pt idx="3653">
                  <c:v>46208.125</c:v>
                </c:pt>
                <c:pt idx="3654">
                  <c:v>46208.25</c:v>
                </c:pt>
                <c:pt idx="3655">
                  <c:v>46208.375</c:v>
                </c:pt>
                <c:pt idx="3656">
                  <c:v>46208.5</c:v>
                </c:pt>
                <c:pt idx="3657">
                  <c:v>46208.625</c:v>
                </c:pt>
                <c:pt idx="3658">
                  <c:v>46208.75</c:v>
                </c:pt>
                <c:pt idx="3659">
                  <c:v>46208.875</c:v>
                </c:pt>
                <c:pt idx="3660">
                  <c:v>46209</c:v>
                </c:pt>
                <c:pt idx="3661">
                  <c:v>46209.125</c:v>
                </c:pt>
                <c:pt idx="3662">
                  <c:v>46209.25</c:v>
                </c:pt>
                <c:pt idx="3663">
                  <c:v>46209.375</c:v>
                </c:pt>
                <c:pt idx="3664">
                  <c:v>46209.5</c:v>
                </c:pt>
                <c:pt idx="3665">
                  <c:v>46209.625</c:v>
                </c:pt>
                <c:pt idx="3666">
                  <c:v>46209.75</c:v>
                </c:pt>
                <c:pt idx="3667">
                  <c:v>46209.875</c:v>
                </c:pt>
                <c:pt idx="3668">
                  <c:v>46210</c:v>
                </c:pt>
                <c:pt idx="3669">
                  <c:v>46210.125</c:v>
                </c:pt>
                <c:pt idx="3670">
                  <c:v>46210.25</c:v>
                </c:pt>
                <c:pt idx="3671">
                  <c:v>46210.375</c:v>
                </c:pt>
                <c:pt idx="3672">
                  <c:v>46210.5</c:v>
                </c:pt>
                <c:pt idx="3673">
                  <c:v>46210.625</c:v>
                </c:pt>
                <c:pt idx="3674">
                  <c:v>46210.75</c:v>
                </c:pt>
                <c:pt idx="3675">
                  <c:v>46210.875</c:v>
                </c:pt>
                <c:pt idx="3676">
                  <c:v>46211</c:v>
                </c:pt>
                <c:pt idx="3677">
                  <c:v>46211.125</c:v>
                </c:pt>
                <c:pt idx="3678">
                  <c:v>46211.25</c:v>
                </c:pt>
                <c:pt idx="3679">
                  <c:v>46211.375</c:v>
                </c:pt>
                <c:pt idx="3680">
                  <c:v>46211.5</c:v>
                </c:pt>
                <c:pt idx="3681">
                  <c:v>46211.625</c:v>
                </c:pt>
                <c:pt idx="3682">
                  <c:v>46211.75</c:v>
                </c:pt>
                <c:pt idx="3683">
                  <c:v>46211.875</c:v>
                </c:pt>
                <c:pt idx="3684">
                  <c:v>46212</c:v>
                </c:pt>
                <c:pt idx="3685">
                  <c:v>46212.125</c:v>
                </c:pt>
                <c:pt idx="3686">
                  <c:v>46212.25</c:v>
                </c:pt>
                <c:pt idx="3687">
                  <c:v>46212.375</c:v>
                </c:pt>
                <c:pt idx="3688">
                  <c:v>46212.5</c:v>
                </c:pt>
                <c:pt idx="3689">
                  <c:v>46212.625</c:v>
                </c:pt>
                <c:pt idx="3690">
                  <c:v>46212.75</c:v>
                </c:pt>
                <c:pt idx="3691">
                  <c:v>46212.875</c:v>
                </c:pt>
                <c:pt idx="3692">
                  <c:v>46213</c:v>
                </c:pt>
                <c:pt idx="3693">
                  <c:v>46213.125</c:v>
                </c:pt>
                <c:pt idx="3694">
                  <c:v>46213.25</c:v>
                </c:pt>
                <c:pt idx="3695">
                  <c:v>46213.375</c:v>
                </c:pt>
                <c:pt idx="3696">
                  <c:v>46213.5</c:v>
                </c:pt>
                <c:pt idx="3697">
                  <c:v>46213.625</c:v>
                </c:pt>
                <c:pt idx="3698">
                  <c:v>46213.75</c:v>
                </c:pt>
                <c:pt idx="3699">
                  <c:v>46213.875</c:v>
                </c:pt>
                <c:pt idx="3700">
                  <c:v>46214</c:v>
                </c:pt>
                <c:pt idx="3701">
                  <c:v>46214.125</c:v>
                </c:pt>
                <c:pt idx="3702">
                  <c:v>46214.25</c:v>
                </c:pt>
                <c:pt idx="3703">
                  <c:v>46214.375</c:v>
                </c:pt>
                <c:pt idx="3704">
                  <c:v>46214.5</c:v>
                </c:pt>
                <c:pt idx="3705">
                  <c:v>46214.625</c:v>
                </c:pt>
                <c:pt idx="3706">
                  <c:v>46214.75</c:v>
                </c:pt>
                <c:pt idx="3707">
                  <c:v>46214.875</c:v>
                </c:pt>
                <c:pt idx="3708">
                  <c:v>46215</c:v>
                </c:pt>
                <c:pt idx="3709">
                  <c:v>46215.125</c:v>
                </c:pt>
                <c:pt idx="3710">
                  <c:v>46215.25</c:v>
                </c:pt>
                <c:pt idx="3711">
                  <c:v>46215.375</c:v>
                </c:pt>
                <c:pt idx="3712">
                  <c:v>46215.5</c:v>
                </c:pt>
                <c:pt idx="3713">
                  <c:v>46215.625</c:v>
                </c:pt>
                <c:pt idx="3714">
                  <c:v>46215.75</c:v>
                </c:pt>
                <c:pt idx="3715">
                  <c:v>46215.875</c:v>
                </c:pt>
                <c:pt idx="3716">
                  <c:v>46216</c:v>
                </c:pt>
                <c:pt idx="3717">
                  <c:v>46216.125</c:v>
                </c:pt>
                <c:pt idx="3718">
                  <c:v>46216.25</c:v>
                </c:pt>
                <c:pt idx="3719">
                  <c:v>46216.375</c:v>
                </c:pt>
                <c:pt idx="3720">
                  <c:v>46216.5</c:v>
                </c:pt>
                <c:pt idx="3721">
                  <c:v>46216.625</c:v>
                </c:pt>
                <c:pt idx="3722">
                  <c:v>46216.75</c:v>
                </c:pt>
                <c:pt idx="3723">
                  <c:v>46216.875</c:v>
                </c:pt>
                <c:pt idx="3724">
                  <c:v>46217</c:v>
                </c:pt>
                <c:pt idx="3725">
                  <c:v>46217.125</c:v>
                </c:pt>
                <c:pt idx="3726">
                  <c:v>46217.25</c:v>
                </c:pt>
                <c:pt idx="3727">
                  <c:v>46217.375</c:v>
                </c:pt>
                <c:pt idx="3728">
                  <c:v>46217.5</c:v>
                </c:pt>
                <c:pt idx="3729">
                  <c:v>46217.625</c:v>
                </c:pt>
                <c:pt idx="3730">
                  <c:v>46217.75</c:v>
                </c:pt>
                <c:pt idx="3731">
                  <c:v>46217.875</c:v>
                </c:pt>
                <c:pt idx="3732">
                  <c:v>46218</c:v>
                </c:pt>
                <c:pt idx="3733">
                  <c:v>46218.125</c:v>
                </c:pt>
                <c:pt idx="3734">
                  <c:v>46218.25</c:v>
                </c:pt>
                <c:pt idx="3735">
                  <c:v>46218.375</c:v>
                </c:pt>
                <c:pt idx="3736">
                  <c:v>46218.5</c:v>
                </c:pt>
                <c:pt idx="3737">
                  <c:v>46218.625</c:v>
                </c:pt>
                <c:pt idx="3738">
                  <c:v>46218.75</c:v>
                </c:pt>
                <c:pt idx="3739">
                  <c:v>46218.875</c:v>
                </c:pt>
                <c:pt idx="3740">
                  <c:v>46219</c:v>
                </c:pt>
                <c:pt idx="3741">
                  <c:v>46219.125</c:v>
                </c:pt>
                <c:pt idx="3742">
                  <c:v>46219.25</c:v>
                </c:pt>
                <c:pt idx="3743">
                  <c:v>46219.375</c:v>
                </c:pt>
                <c:pt idx="3744">
                  <c:v>46219.5</c:v>
                </c:pt>
                <c:pt idx="3745">
                  <c:v>46219.625</c:v>
                </c:pt>
                <c:pt idx="3746">
                  <c:v>46219.75</c:v>
                </c:pt>
                <c:pt idx="3747">
                  <c:v>46219.875</c:v>
                </c:pt>
                <c:pt idx="3748">
                  <c:v>46220</c:v>
                </c:pt>
                <c:pt idx="3749">
                  <c:v>46220.125</c:v>
                </c:pt>
                <c:pt idx="3750">
                  <c:v>46220.25</c:v>
                </c:pt>
                <c:pt idx="3751">
                  <c:v>46220.375</c:v>
                </c:pt>
                <c:pt idx="3752">
                  <c:v>46220.5</c:v>
                </c:pt>
                <c:pt idx="3753">
                  <c:v>46220.625</c:v>
                </c:pt>
                <c:pt idx="3754">
                  <c:v>46220.75</c:v>
                </c:pt>
                <c:pt idx="3755">
                  <c:v>46220.875</c:v>
                </c:pt>
                <c:pt idx="3756">
                  <c:v>46221</c:v>
                </c:pt>
                <c:pt idx="3757">
                  <c:v>46221.125</c:v>
                </c:pt>
                <c:pt idx="3758">
                  <c:v>46221.25</c:v>
                </c:pt>
                <c:pt idx="3759">
                  <c:v>46221.375</c:v>
                </c:pt>
                <c:pt idx="3760">
                  <c:v>46221.5</c:v>
                </c:pt>
                <c:pt idx="3761">
                  <c:v>46221.625</c:v>
                </c:pt>
                <c:pt idx="3762">
                  <c:v>46221.75</c:v>
                </c:pt>
                <c:pt idx="3763">
                  <c:v>46221.875</c:v>
                </c:pt>
                <c:pt idx="3764">
                  <c:v>46222</c:v>
                </c:pt>
                <c:pt idx="3765">
                  <c:v>46222.125</c:v>
                </c:pt>
                <c:pt idx="3766">
                  <c:v>46222.25</c:v>
                </c:pt>
                <c:pt idx="3767">
                  <c:v>46222.375</c:v>
                </c:pt>
                <c:pt idx="3768">
                  <c:v>46222.5</c:v>
                </c:pt>
                <c:pt idx="3769">
                  <c:v>46222.625</c:v>
                </c:pt>
                <c:pt idx="3770">
                  <c:v>46222.75</c:v>
                </c:pt>
                <c:pt idx="3771">
                  <c:v>46222.875</c:v>
                </c:pt>
                <c:pt idx="3772">
                  <c:v>46223</c:v>
                </c:pt>
                <c:pt idx="3773">
                  <c:v>46223.125</c:v>
                </c:pt>
                <c:pt idx="3774">
                  <c:v>46223.25</c:v>
                </c:pt>
                <c:pt idx="3775">
                  <c:v>46223.375</c:v>
                </c:pt>
                <c:pt idx="3776">
                  <c:v>46223.5</c:v>
                </c:pt>
                <c:pt idx="3777">
                  <c:v>46223.625</c:v>
                </c:pt>
                <c:pt idx="3778">
                  <c:v>46223.75</c:v>
                </c:pt>
                <c:pt idx="3779">
                  <c:v>46223.875</c:v>
                </c:pt>
                <c:pt idx="3780">
                  <c:v>46224</c:v>
                </c:pt>
                <c:pt idx="3781">
                  <c:v>46224.125</c:v>
                </c:pt>
                <c:pt idx="3782">
                  <c:v>46224.25</c:v>
                </c:pt>
                <c:pt idx="3783">
                  <c:v>46224.375</c:v>
                </c:pt>
                <c:pt idx="3784">
                  <c:v>46224.5</c:v>
                </c:pt>
                <c:pt idx="3785">
                  <c:v>46224.625</c:v>
                </c:pt>
              </c:numCache>
            </c:numRef>
          </c:xVal>
          <c:yVal>
            <c:numRef>
              <c:f>'East end Piezometers (6)_2025-0'!$E$31:$E$3816</c:f>
              <c:numCache>
                <c:formatCode>General</c:formatCode>
                <c:ptCount val="3786"/>
                <c:pt idx="3" formatCode="0.000">
                  <c:v>486.57692307692309</c:v>
                </c:pt>
                <c:pt idx="4" formatCode="0.000">
                  <c:v>486.54461538461538</c:v>
                </c:pt>
                <c:pt idx="5" formatCode="0.000">
                  <c:v>486.54923076923075</c:v>
                </c:pt>
                <c:pt idx="6" formatCode="0.000">
                  <c:v>486.54</c:v>
                </c:pt>
                <c:pt idx="7" formatCode="0.000">
                  <c:v>486.54923076923075</c:v>
                </c:pt>
                <c:pt idx="8" formatCode="0.000">
                  <c:v>486.55153846153848</c:v>
                </c:pt>
                <c:pt idx="9" formatCode="0.000">
                  <c:v>486.54</c:v>
                </c:pt>
                <c:pt idx="10" formatCode="0.000">
                  <c:v>486.51923076923077</c:v>
                </c:pt>
                <c:pt idx="11" formatCode="0.000">
                  <c:v>486.53076923076924</c:v>
                </c:pt>
                <c:pt idx="12" formatCode="0.000">
                  <c:v>486.52615384615382</c:v>
                </c:pt>
                <c:pt idx="13" formatCode="0.000">
                  <c:v>486.51692307692309</c:v>
                </c:pt>
                <c:pt idx="14" formatCode="0.000">
                  <c:v>486.50076923076921</c:v>
                </c:pt>
                <c:pt idx="15" formatCode="0.000">
                  <c:v>486.48</c:v>
                </c:pt>
                <c:pt idx="16" formatCode="0.000">
                  <c:v>486.46846153846155</c:v>
                </c:pt>
                <c:pt idx="17" formatCode="0.000">
                  <c:v>486.47769230769228</c:v>
                </c:pt>
                <c:pt idx="18" formatCode="0.000">
                  <c:v>486.47076923076924</c:v>
                </c:pt>
                <c:pt idx="19" formatCode="0.000">
                  <c:v>486.47307692307692</c:v>
                </c:pt>
                <c:pt idx="20" formatCode="0.000">
                  <c:v>486.47769230769228</c:v>
                </c:pt>
                <c:pt idx="21" formatCode="0.000">
                  <c:v>486.47307692307692</c:v>
                </c:pt>
                <c:pt idx="22" formatCode="0.000">
                  <c:v>486.45692307692309</c:v>
                </c:pt>
                <c:pt idx="23" formatCode="0.000">
                  <c:v>486.44538461538463</c:v>
                </c:pt>
                <c:pt idx="24" formatCode="0.000">
                  <c:v>486.45230769230767</c:v>
                </c:pt>
                <c:pt idx="25" formatCode="0.000">
                  <c:v>486.45</c:v>
                </c:pt>
                <c:pt idx="26" formatCode="0.000">
                  <c:v>486.35769230769233</c:v>
                </c:pt>
                <c:pt idx="27" formatCode="0.000">
                  <c:v>486.35538461538459</c:v>
                </c:pt>
                <c:pt idx="28" formatCode="0.000">
                  <c:v>486.4223076923077</c:v>
                </c:pt>
                <c:pt idx="29" formatCode="0.000">
                  <c:v>486.42461538461538</c:v>
                </c:pt>
                <c:pt idx="30" formatCode="0.000">
                  <c:v>486.41307692307691</c:v>
                </c:pt>
                <c:pt idx="31" formatCode="0.000">
                  <c:v>486.40153846153845</c:v>
                </c:pt>
                <c:pt idx="32" formatCode="0.000">
                  <c:v>486.34153846153845</c:v>
                </c:pt>
                <c:pt idx="33" formatCode="0.000">
                  <c:v>486.20307692307694</c:v>
                </c:pt>
                <c:pt idx="34" formatCode="0.000">
                  <c:v>485.94461538461536</c:v>
                </c:pt>
                <c:pt idx="35" formatCode="0.000">
                  <c:v>485.9469230769231</c:v>
                </c:pt>
                <c:pt idx="36" formatCode="0.000">
                  <c:v>485.96538461538461</c:v>
                </c:pt>
                <c:pt idx="37" formatCode="0.000">
                  <c:v>485.97692307692307</c:v>
                </c:pt>
                <c:pt idx="38" formatCode="0.000">
                  <c:v>485.96538461538461</c:v>
                </c:pt>
                <c:pt idx="39" formatCode="0.000">
                  <c:v>485.98153846153843</c:v>
                </c:pt>
                <c:pt idx="40" formatCode="0.000">
                  <c:v>485.98384615384617</c:v>
                </c:pt>
                <c:pt idx="41" formatCode="0.000">
                  <c:v>485.90769230769229</c:v>
                </c:pt>
                <c:pt idx="42" formatCode="0.000">
                  <c:v>485.77384615384614</c:v>
                </c:pt>
                <c:pt idx="43" formatCode="0.000">
                  <c:v>485.75538461538463</c:v>
                </c:pt>
                <c:pt idx="44" formatCode="0.000">
                  <c:v>485.74615384615385</c:v>
                </c:pt>
                <c:pt idx="45" formatCode="0.000">
                  <c:v>485.70923076923077</c:v>
                </c:pt>
                <c:pt idx="46" formatCode="0.000">
                  <c:v>485.69538461538463</c:v>
                </c:pt>
                <c:pt idx="47" formatCode="0.000">
                  <c:v>485.74846153846153</c:v>
                </c:pt>
                <c:pt idx="48" formatCode="0.000">
                  <c:v>485.74153846153848</c:v>
                </c:pt>
                <c:pt idx="49" formatCode="0.000">
                  <c:v>485.68384615384616</c:v>
                </c:pt>
                <c:pt idx="50" formatCode="0.000">
                  <c:v>485.72076923076924</c:v>
                </c:pt>
                <c:pt idx="51" formatCode="0.000">
                  <c:v>485.79</c:v>
                </c:pt>
                <c:pt idx="52" formatCode="0.000">
                  <c:v>485.80615384615385</c:v>
                </c:pt>
                <c:pt idx="53" formatCode="0.000">
                  <c:v>485.76230769230767</c:v>
                </c:pt>
                <c:pt idx="54" formatCode="0.000">
                  <c:v>485.75307692307695</c:v>
                </c:pt>
                <c:pt idx="55" formatCode="0.000">
                  <c:v>485.81307692307695</c:v>
                </c:pt>
                <c:pt idx="56" formatCode="0.000">
                  <c:v>485.90538461538461</c:v>
                </c:pt>
                <c:pt idx="57" formatCode="0.000">
                  <c:v>485.86153846153849</c:v>
                </c:pt>
                <c:pt idx="58" formatCode="0.000">
                  <c:v>485.87307692307695</c:v>
                </c:pt>
                <c:pt idx="59" formatCode="0.000">
                  <c:v>485.86153846153849</c:v>
                </c:pt>
                <c:pt idx="60" formatCode="0.000">
                  <c:v>485.91</c:v>
                </c:pt>
                <c:pt idx="61" formatCode="0.000">
                  <c:v>485.86846153846153</c:v>
                </c:pt>
                <c:pt idx="62" formatCode="0.000">
                  <c:v>485.85461538461539</c:v>
                </c:pt>
                <c:pt idx="63" formatCode="0.000">
                  <c:v>485.90538461538461</c:v>
                </c:pt>
                <c:pt idx="64" formatCode="0.000">
                  <c:v>485.89153846153846</c:v>
                </c:pt>
                <c:pt idx="65" formatCode="0.000">
                  <c:v>485.80615384615385</c:v>
                </c:pt>
                <c:pt idx="66" formatCode="0.000">
                  <c:v>485.76692307692309</c:v>
                </c:pt>
                <c:pt idx="67" formatCode="0.000">
                  <c:v>485.77153846153846</c:v>
                </c:pt>
                <c:pt idx="68" formatCode="0.000">
                  <c:v>485.77615384615387</c:v>
                </c:pt>
                <c:pt idx="69" formatCode="0.000">
                  <c:v>485.75769230769231</c:v>
                </c:pt>
                <c:pt idx="70" formatCode="0.000">
                  <c:v>485.7923076923077</c:v>
                </c:pt>
                <c:pt idx="71" formatCode="0.000">
                  <c:v>485.81076923076921</c:v>
                </c:pt>
                <c:pt idx="72" formatCode="0.000">
                  <c:v>485.79923076923075</c:v>
                </c:pt>
                <c:pt idx="73" formatCode="0.000">
                  <c:v>485.6653846153846</c:v>
                </c:pt>
                <c:pt idx="74" formatCode="0.000">
                  <c:v>485.53153846153845</c:v>
                </c:pt>
                <c:pt idx="75" formatCode="0.000">
                  <c:v>485.42538461538464</c:v>
                </c:pt>
                <c:pt idx="76" formatCode="0.000">
                  <c:v>485.51076923076926</c:v>
                </c:pt>
                <c:pt idx="77" formatCode="0.000">
                  <c:v>485.48538461538459</c:v>
                </c:pt>
                <c:pt idx="78" formatCode="0.000">
                  <c:v>485.46230769230772</c:v>
                </c:pt>
                <c:pt idx="79" formatCode="0.000">
                  <c:v>485.48769230769233</c:v>
                </c:pt>
                <c:pt idx="80" formatCode="0.000">
                  <c:v>485.48769230769233</c:v>
                </c:pt>
                <c:pt idx="81" formatCode="0.000">
                  <c:v>485.45076923076925</c:v>
                </c:pt>
                <c:pt idx="82" formatCode="0.000">
                  <c:v>485.46230769230772</c:v>
                </c:pt>
                <c:pt idx="83" formatCode="0.000">
                  <c:v>485.52923076923076</c:v>
                </c:pt>
                <c:pt idx="84" formatCode="0.000">
                  <c:v>485.56153846153848</c:v>
                </c:pt>
                <c:pt idx="85" formatCode="0.000">
                  <c:v>485.60076923076923</c:v>
                </c:pt>
                <c:pt idx="86" formatCode="0.000">
                  <c:v>485.5846153846154</c:v>
                </c:pt>
                <c:pt idx="87" formatCode="0.000">
                  <c:v>485.69076923076921</c:v>
                </c:pt>
                <c:pt idx="88" formatCode="0.000">
                  <c:v>485.7253846153846</c:v>
                </c:pt>
                <c:pt idx="89" formatCode="0.000">
                  <c:v>485.72769230769234</c:v>
                </c:pt>
                <c:pt idx="90" formatCode="0.000">
                  <c:v>485.73692307692306</c:v>
                </c:pt>
                <c:pt idx="91" formatCode="0.000">
                  <c:v>485.75307692307695</c:v>
                </c:pt>
                <c:pt idx="92" formatCode="0.000">
                  <c:v>485.76461538461541</c:v>
                </c:pt>
                <c:pt idx="93" formatCode="0.000">
                  <c:v>485.74153846153848</c:v>
                </c:pt>
                <c:pt idx="94" formatCode="0.000">
                  <c:v>485.74384615384616</c:v>
                </c:pt>
                <c:pt idx="95" formatCode="0.000">
                  <c:v>485.77384615384614</c:v>
                </c:pt>
                <c:pt idx="96" formatCode="0.000">
                  <c:v>485.79461538461538</c:v>
                </c:pt>
                <c:pt idx="97" formatCode="0.000">
                  <c:v>485.70461538461541</c:v>
                </c:pt>
                <c:pt idx="98" formatCode="0.000">
                  <c:v>485.65384615384613</c:v>
                </c:pt>
                <c:pt idx="99" formatCode="0.000">
                  <c:v>485.71615384615387</c:v>
                </c:pt>
                <c:pt idx="100" formatCode="0.000">
                  <c:v>485.76461538461541</c:v>
                </c:pt>
                <c:pt idx="101" formatCode="0.000">
                  <c:v>485.79692307692306</c:v>
                </c:pt>
                <c:pt idx="102" formatCode="0.000">
                  <c:v>485.77153846153846</c:v>
                </c:pt>
                <c:pt idx="103" formatCode="0.000">
                  <c:v>485.82692307692309</c:v>
                </c:pt>
                <c:pt idx="104" formatCode="0.000">
                  <c:v>485.80153846153848</c:v>
                </c:pt>
                <c:pt idx="105" formatCode="0.000">
                  <c:v>485.7323076923077</c:v>
                </c:pt>
                <c:pt idx="106" formatCode="0.000">
                  <c:v>485.6653846153846</c:v>
                </c:pt>
                <c:pt idx="107" formatCode="0.000">
                  <c:v>485.62153846153848</c:v>
                </c:pt>
                <c:pt idx="108" formatCode="0.000">
                  <c:v>485.62153846153848</c:v>
                </c:pt>
                <c:pt idx="109" formatCode="0.000">
                  <c:v>485.59846153846155</c:v>
                </c:pt>
                <c:pt idx="110" formatCode="0.000">
                  <c:v>485.57307692307694</c:v>
                </c:pt>
                <c:pt idx="111" formatCode="0.000">
                  <c:v>485.66769230769233</c:v>
                </c:pt>
                <c:pt idx="112" formatCode="0.000">
                  <c:v>485.63307692307694</c:v>
                </c:pt>
                <c:pt idx="113" formatCode="0.000">
                  <c:v>485.59846153846155</c:v>
                </c:pt>
                <c:pt idx="114" formatCode="0.000">
                  <c:v>485.55692307692306</c:v>
                </c:pt>
                <c:pt idx="115" formatCode="0.000">
                  <c:v>485.59846153846155</c:v>
                </c:pt>
                <c:pt idx="116" formatCode="0.000">
                  <c:v>485.67692307692306</c:v>
                </c:pt>
                <c:pt idx="117" formatCode="0.000">
                  <c:v>485.67461538461538</c:v>
                </c:pt>
                <c:pt idx="118" formatCode="0.000">
                  <c:v>485.64692307692309</c:v>
                </c:pt>
                <c:pt idx="119" formatCode="0.000">
                  <c:v>485.71153846153845</c:v>
                </c:pt>
                <c:pt idx="120" formatCode="0.000">
                  <c:v>485.75769230769231</c:v>
                </c:pt>
                <c:pt idx="121" formatCode="0.000">
                  <c:v>485.76461538461541</c:v>
                </c:pt>
                <c:pt idx="122" formatCode="0.000">
                  <c:v>485.79923076923075</c:v>
                </c:pt>
                <c:pt idx="123" formatCode="0.000">
                  <c:v>485.83384615384614</c:v>
                </c:pt>
                <c:pt idx="124" formatCode="0.000">
                  <c:v>485.83615384615382</c:v>
                </c:pt>
                <c:pt idx="125" formatCode="0.000">
                  <c:v>485.8523076923077</c:v>
                </c:pt>
                <c:pt idx="126" formatCode="0.000">
                  <c:v>485.85923076923075</c:v>
                </c:pt>
                <c:pt idx="127" formatCode="0.000">
                  <c:v>485.86153846153849</c:v>
                </c:pt>
                <c:pt idx="128" formatCode="0.000">
                  <c:v>485.82230769230767</c:v>
                </c:pt>
                <c:pt idx="129" formatCode="0.000">
                  <c:v>485.70230769230767</c:v>
                </c:pt>
                <c:pt idx="130" formatCode="0.000">
                  <c:v>485.60307692307691</c:v>
                </c:pt>
                <c:pt idx="131" formatCode="0.000">
                  <c:v>485.58230769230767</c:v>
                </c:pt>
                <c:pt idx="132" formatCode="0.000">
                  <c:v>485.53615384615387</c:v>
                </c:pt>
                <c:pt idx="133" formatCode="0.000">
                  <c:v>485.50384615384615</c:v>
                </c:pt>
                <c:pt idx="134" formatCode="0.000">
                  <c:v>485.50615384615384</c:v>
                </c:pt>
                <c:pt idx="135" formatCode="0.000">
                  <c:v>485.53153846153845</c:v>
                </c:pt>
                <c:pt idx="136" formatCode="0.000">
                  <c:v>485.57538461538462</c:v>
                </c:pt>
                <c:pt idx="137" formatCode="0.000">
                  <c:v>485.56153846153848</c:v>
                </c:pt>
                <c:pt idx="138" formatCode="0.000">
                  <c:v>485.58692307692309</c:v>
                </c:pt>
                <c:pt idx="139" formatCode="0.000">
                  <c:v>485.63538461538462</c:v>
                </c:pt>
                <c:pt idx="140" formatCode="0.000">
                  <c:v>485.71384615384613</c:v>
                </c:pt>
                <c:pt idx="141" formatCode="0.000">
                  <c:v>485.73692307692306</c:v>
                </c:pt>
                <c:pt idx="142" formatCode="0.000">
                  <c:v>485.76</c:v>
                </c:pt>
                <c:pt idx="143" formatCode="0.000">
                  <c:v>485.7923076923077</c:v>
                </c:pt>
                <c:pt idx="144" formatCode="0.000">
                  <c:v>485.77153846153846</c:v>
                </c:pt>
                <c:pt idx="145" formatCode="0.000">
                  <c:v>485.71615384615387</c:v>
                </c:pt>
                <c:pt idx="146" formatCode="0.000">
                  <c:v>485.64692307692309</c:v>
                </c:pt>
                <c:pt idx="147" formatCode="0.000">
                  <c:v>485.63538461538462</c:v>
                </c:pt>
                <c:pt idx="148" formatCode="0.000">
                  <c:v>485.68615384615384</c:v>
                </c:pt>
                <c:pt idx="149" formatCode="0.000">
                  <c:v>485.69076923076921</c:v>
                </c:pt>
                <c:pt idx="150" formatCode="0.000">
                  <c:v>485.71846153846155</c:v>
                </c:pt>
                <c:pt idx="151" formatCode="0.000">
                  <c:v>485.76230769230767</c:v>
                </c:pt>
                <c:pt idx="152" formatCode="0.000">
                  <c:v>485.75076923076921</c:v>
                </c:pt>
                <c:pt idx="153" formatCode="0.000">
                  <c:v>485.71615384615387</c:v>
                </c:pt>
                <c:pt idx="154" formatCode="0.000">
                  <c:v>485.65846153846155</c:v>
                </c:pt>
                <c:pt idx="155" formatCode="0.000">
                  <c:v>485.69076923076921</c:v>
                </c:pt>
                <c:pt idx="156" formatCode="0.000">
                  <c:v>485.72076923076924</c:v>
                </c:pt>
                <c:pt idx="157" formatCode="0.000">
                  <c:v>485.70692307692309</c:v>
                </c:pt>
                <c:pt idx="158" formatCode="0.000">
                  <c:v>485.73923076923074</c:v>
                </c:pt>
                <c:pt idx="159" formatCode="0.000">
                  <c:v>485.78076923076924</c:v>
                </c:pt>
                <c:pt idx="160" formatCode="0.000">
                  <c:v>485.76692307692309</c:v>
                </c:pt>
                <c:pt idx="161" formatCode="0.000">
                  <c:v>485.68615384615384</c:v>
                </c:pt>
                <c:pt idx="162" formatCode="0.000">
                  <c:v>485.72307692307692</c:v>
                </c:pt>
                <c:pt idx="163" formatCode="0.000">
                  <c:v>485.68615384615384</c:v>
                </c:pt>
                <c:pt idx="164" formatCode="0.000">
                  <c:v>485.68384615384616</c:v>
                </c:pt>
                <c:pt idx="165" formatCode="0.000">
                  <c:v>485.65846153846155</c:v>
                </c:pt>
                <c:pt idx="166" formatCode="0.000">
                  <c:v>485.62846153846152</c:v>
                </c:pt>
                <c:pt idx="167" formatCode="0.000">
                  <c:v>485.64923076923077</c:v>
                </c:pt>
                <c:pt idx="168" formatCode="0.000">
                  <c:v>485.62384615384616</c:v>
                </c:pt>
                <c:pt idx="169" formatCode="0.000">
                  <c:v>485.54769230769233</c:v>
                </c:pt>
                <c:pt idx="170" formatCode="0.000">
                  <c:v>485.5776923076923</c:v>
                </c:pt>
                <c:pt idx="171" formatCode="0.000">
                  <c:v>485.5846153846154</c:v>
                </c:pt>
                <c:pt idx="172" formatCode="0.000">
                  <c:v>485.57538461538462</c:v>
                </c:pt>
                <c:pt idx="173" formatCode="0.000">
                  <c:v>485.55692307692306</c:v>
                </c:pt>
                <c:pt idx="174" formatCode="0.000">
                  <c:v>485.60076923076923</c:v>
                </c:pt>
                <c:pt idx="175" formatCode="0.000">
                  <c:v>485.73923076923074</c:v>
                </c:pt>
                <c:pt idx="176" formatCode="0.000">
                  <c:v>485.79923076923075</c:v>
                </c:pt>
                <c:pt idx="177" formatCode="0.000">
                  <c:v>485.79</c:v>
                </c:pt>
                <c:pt idx="178" formatCode="0.000">
                  <c:v>485.77615384615387</c:v>
                </c:pt>
                <c:pt idx="179" formatCode="0.000">
                  <c:v>485.77615384615387</c:v>
                </c:pt>
                <c:pt idx="180" formatCode="0.000">
                  <c:v>485.76692307692309</c:v>
                </c:pt>
                <c:pt idx="181" formatCode="0.000">
                  <c:v>485.83846153846156</c:v>
                </c:pt>
                <c:pt idx="182" formatCode="0.000">
                  <c:v>485.85692307692307</c:v>
                </c:pt>
                <c:pt idx="183" formatCode="0.000">
                  <c:v>485.8869230769231</c:v>
                </c:pt>
                <c:pt idx="184" formatCode="0.000">
                  <c:v>485.87307692307695</c:v>
                </c:pt>
                <c:pt idx="185" formatCode="0.000">
                  <c:v>485.81307692307695</c:v>
                </c:pt>
                <c:pt idx="186" formatCode="0.000">
                  <c:v>485.78076923076924</c:v>
                </c:pt>
                <c:pt idx="187" formatCode="0.000">
                  <c:v>485.74615384615385</c:v>
                </c:pt>
                <c:pt idx="188" formatCode="0.000">
                  <c:v>485.7323076923077</c:v>
                </c:pt>
                <c:pt idx="189" formatCode="0.000">
                  <c:v>485.71153846153845</c:v>
                </c:pt>
                <c:pt idx="190" formatCode="0.000">
                  <c:v>485.74153846153848</c:v>
                </c:pt>
                <c:pt idx="191" formatCode="0.000">
                  <c:v>485.7323076923077</c:v>
                </c:pt>
                <c:pt idx="192" formatCode="0.000">
                  <c:v>485.69769230769231</c:v>
                </c:pt>
                <c:pt idx="193" formatCode="0.000">
                  <c:v>485.63538461538462</c:v>
                </c:pt>
                <c:pt idx="194" formatCode="0.000">
                  <c:v>485.58230769230767</c:v>
                </c:pt>
                <c:pt idx="195" formatCode="0.000">
                  <c:v>485.62615384615384</c:v>
                </c:pt>
                <c:pt idx="196" formatCode="0.000">
                  <c:v>485.6653846153846</c:v>
                </c:pt>
                <c:pt idx="197" formatCode="0.000">
                  <c:v>485.65153846153845</c:v>
                </c:pt>
                <c:pt idx="198" formatCode="0.000">
                  <c:v>485.72769230769234</c:v>
                </c:pt>
                <c:pt idx="199" formatCode="0.000">
                  <c:v>485.74615384615385</c:v>
                </c:pt>
                <c:pt idx="200" formatCode="0.000">
                  <c:v>485.69769230769231</c:v>
                </c:pt>
                <c:pt idx="201" formatCode="0.000">
                  <c:v>485.65384615384613</c:v>
                </c:pt>
                <c:pt idx="202" formatCode="0.000">
                  <c:v>485.61692307692306</c:v>
                </c:pt>
                <c:pt idx="203" formatCode="0.000">
                  <c:v>485.68846153846152</c:v>
                </c:pt>
                <c:pt idx="204" formatCode="0.000">
                  <c:v>485.75538461538463</c:v>
                </c:pt>
                <c:pt idx="205" formatCode="0.000">
                  <c:v>485.74384615384616</c:v>
                </c:pt>
                <c:pt idx="206" formatCode="0.000">
                  <c:v>485.75076923076921</c:v>
                </c:pt>
                <c:pt idx="207" formatCode="0.000">
                  <c:v>485.77846153846156</c:v>
                </c:pt>
                <c:pt idx="208" formatCode="0.000">
                  <c:v>485.78307692307692</c:v>
                </c:pt>
                <c:pt idx="209" formatCode="0.000">
                  <c:v>485.65615384615387</c:v>
                </c:pt>
                <c:pt idx="210" formatCode="0.000">
                  <c:v>485.56615384615384</c:v>
                </c:pt>
                <c:pt idx="211" formatCode="0.000">
                  <c:v>485.55230769230769</c:v>
                </c:pt>
                <c:pt idx="212" formatCode="0.000">
                  <c:v>485.56153846153848</c:v>
                </c:pt>
                <c:pt idx="213" formatCode="0.000">
                  <c:v>485.5176923076923</c:v>
                </c:pt>
                <c:pt idx="214" formatCode="0.000">
                  <c:v>485.45307692307694</c:v>
                </c:pt>
                <c:pt idx="215" formatCode="0.000">
                  <c:v>485.43230769230769</c:v>
                </c:pt>
                <c:pt idx="216" formatCode="0.000">
                  <c:v>485.44153846153847</c:v>
                </c:pt>
                <c:pt idx="217" formatCode="0.000">
                  <c:v>485.42769230769233</c:v>
                </c:pt>
                <c:pt idx="218" formatCode="0.000">
                  <c:v>485.41384615384618</c:v>
                </c:pt>
                <c:pt idx="219" formatCode="0.000">
                  <c:v>485.38846153846151</c:v>
                </c:pt>
                <c:pt idx="220" formatCode="0.000">
                  <c:v>485.42538461538464</c:v>
                </c:pt>
                <c:pt idx="221" formatCode="0.000">
                  <c:v>485.45538461538462</c:v>
                </c:pt>
                <c:pt idx="222" formatCode="0.000">
                  <c:v>485.46923076923076</c:v>
                </c:pt>
                <c:pt idx="223" formatCode="0.000">
                  <c:v>485.43692307692305</c:v>
                </c:pt>
                <c:pt idx="224" formatCode="0.000">
                  <c:v>485.47153846153844</c:v>
                </c:pt>
                <c:pt idx="225" formatCode="0.000">
                  <c:v>485.37923076923079</c:v>
                </c:pt>
                <c:pt idx="226" formatCode="0.000">
                  <c:v>485.64230769230767</c:v>
                </c:pt>
                <c:pt idx="227" formatCode="0.000">
                  <c:v>485.64692307692309</c:v>
                </c:pt>
                <c:pt idx="228" formatCode="0.000">
                  <c:v>485.66307692307691</c:v>
                </c:pt>
                <c:pt idx="229" formatCode="0.000">
                  <c:v>485.64230769230767</c:v>
                </c:pt>
                <c:pt idx="230" formatCode="0.000">
                  <c:v>485.61692307692306</c:v>
                </c:pt>
                <c:pt idx="231" formatCode="0.000">
                  <c:v>485.62153846153848</c:v>
                </c:pt>
                <c:pt idx="232" formatCode="0.000">
                  <c:v>485.71153846153845</c:v>
                </c:pt>
                <c:pt idx="233" formatCode="0.000">
                  <c:v>485.7253846153846</c:v>
                </c:pt>
                <c:pt idx="234" formatCode="0.000">
                  <c:v>485.69076923076921</c:v>
                </c:pt>
                <c:pt idx="235" formatCode="0.000">
                  <c:v>485.64461538461541</c:v>
                </c:pt>
                <c:pt idx="236" formatCode="0.000">
                  <c:v>485.62384615384616</c:v>
                </c:pt>
                <c:pt idx="237" formatCode="0.000">
                  <c:v>485.58</c:v>
                </c:pt>
                <c:pt idx="238" formatCode="0.000">
                  <c:v>485.56153846153848</c:v>
                </c:pt>
                <c:pt idx="239" formatCode="0.000">
                  <c:v>485.5846153846154</c:v>
                </c:pt>
                <c:pt idx="240" formatCode="0.000">
                  <c:v>485.62615384615384</c:v>
                </c:pt>
                <c:pt idx="241" formatCode="0.000">
                  <c:v>485.70461538461541</c:v>
                </c:pt>
                <c:pt idx="242" formatCode="0.000">
                  <c:v>485.81769230769231</c:v>
                </c:pt>
                <c:pt idx="243" formatCode="0.000">
                  <c:v>485.93769230769232</c:v>
                </c:pt>
                <c:pt idx="244" formatCode="0.000">
                  <c:v>486.07384615384615</c:v>
                </c:pt>
                <c:pt idx="245" formatCode="0.000">
                  <c:v>486.09923076923076</c:v>
                </c:pt>
                <c:pt idx="246" formatCode="0.000">
                  <c:v>486.12</c:v>
                </c:pt>
                <c:pt idx="247" formatCode="0.000">
                  <c:v>486.13384615384615</c:v>
                </c:pt>
                <c:pt idx="248" formatCode="0.000">
                  <c:v>486.09</c:v>
                </c:pt>
                <c:pt idx="249" formatCode="0.000">
                  <c:v>486.03</c:v>
                </c:pt>
                <c:pt idx="250" formatCode="0.000">
                  <c:v>485.91</c:v>
                </c:pt>
                <c:pt idx="251" formatCode="0.000">
                  <c:v>485.86153846153849</c:v>
                </c:pt>
                <c:pt idx="252" formatCode="0.000">
                  <c:v>485.84076923076924</c:v>
                </c:pt>
                <c:pt idx="253" formatCode="0.000">
                  <c:v>485.82692307692309</c:v>
                </c:pt>
                <c:pt idx="254" formatCode="0.000">
                  <c:v>485.87076923076921</c:v>
                </c:pt>
                <c:pt idx="255" formatCode="0.000">
                  <c:v>485.91</c:v>
                </c:pt>
                <c:pt idx="256" formatCode="0.000">
                  <c:v>485.93769230769232</c:v>
                </c:pt>
                <c:pt idx="257" formatCode="0.000">
                  <c:v>485.88230769230768</c:v>
                </c:pt>
                <c:pt idx="258" formatCode="0.000">
                  <c:v>485.82923076923078</c:v>
                </c:pt>
                <c:pt idx="259" formatCode="0.000">
                  <c:v>485.84307692307692</c:v>
                </c:pt>
                <c:pt idx="260" formatCode="0.000">
                  <c:v>485.87076923076921</c:v>
                </c:pt>
                <c:pt idx="261" formatCode="0.000">
                  <c:v>485.82692307692309</c:v>
                </c:pt>
                <c:pt idx="262" formatCode="0.000">
                  <c:v>485.81538461538463</c:v>
                </c:pt>
                <c:pt idx="263" formatCode="0.000">
                  <c:v>485.86846153846153</c:v>
                </c:pt>
                <c:pt idx="264" formatCode="0.000">
                  <c:v>485.84307692307692</c:v>
                </c:pt>
                <c:pt idx="265" formatCode="0.000">
                  <c:v>485.81076923076921</c:v>
                </c:pt>
                <c:pt idx="266" formatCode="0.000">
                  <c:v>485.72769230769234</c:v>
                </c:pt>
                <c:pt idx="267" formatCode="0.000">
                  <c:v>485.75307692307695</c:v>
                </c:pt>
                <c:pt idx="268" formatCode="0.000">
                  <c:v>485.78307692307692</c:v>
                </c:pt>
                <c:pt idx="269" formatCode="0.000">
                  <c:v>485.77615384615387</c:v>
                </c:pt>
                <c:pt idx="270" formatCode="0.000">
                  <c:v>485.74846153846153</c:v>
                </c:pt>
                <c:pt idx="271" formatCode="0.000">
                  <c:v>485.77384615384614</c:v>
                </c:pt>
                <c:pt idx="272" formatCode="0.000">
                  <c:v>485.76230769230767</c:v>
                </c:pt>
                <c:pt idx="273" formatCode="0.000">
                  <c:v>485.70692307692309</c:v>
                </c:pt>
                <c:pt idx="274" formatCode="0.000">
                  <c:v>485.66769230769233</c:v>
                </c:pt>
                <c:pt idx="275" formatCode="0.000">
                  <c:v>485.68153846153848</c:v>
                </c:pt>
                <c:pt idx="276" formatCode="0.000">
                  <c:v>485.7253846153846</c:v>
                </c:pt>
                <c:pt idx="277" formatCode="0.000">
                  <c:v>485.73</c:v>
                </c:pt>
                <c:pt idx="278" formatCode="0.000">
                  <c:v>485.72307692307692</c:v>
                </c:pt>
                <c:pt idx="279" formatCode="0.000">
                  <c:v>485.79692307692306</c:v>
                </c:pt>
                <c:pt idx="280" formatCode="0.000">
                  <c:v>485.80153846153848</c:v>
                </c:pt>
                <c:pt idx="281" formatCode="0.000">
                  <c:v>485.80384615384617</c:v>
                </c:pt>
                <c:pt idx="282" formatCode="0.000">
                  <c:v>485.75307692307695</c:v>
                </c:pt>
                <c:pt idx="283" formatCode="0.000">
                  <c:v>485.83615384615382</c:v>
                </c:pt>
                <c:pt idx="284" formatCode="0.000">
                  <c:v>485.86153846153849</c:v>
                </c:pt>
                <c:pt idx="285" formatCode="0.000">
                  <c:v>485.87769230769231</c:v>
                </c:pt>
                <c:pt idx="286" formatCode="0.000">
                  <c:v>485.87307692307695</c:v>
                </c:pt>
                <c:pt idx="287" formatCode="0.000">
                  <c:v>485.88461538461536</c:v>
                </c:pt>
                <c:pt idx="288" formatCode="0.000">
                  <c:v>485.90538461538461</c:v>
                </c:pt>
                <c:pt idx="289" formatCode="0.000">
                  <c:v>485.86384615384617</c:v>
                </c:pt>
                <c:pt idx="290" formatCode="0.000">
                  <c:v>485.82</c:v>
                </c:pt>
                <c:pt idx="291" formatCode="0.000">
                  <c:v>485.85692307692307</c:v>
                </c:pt>
                <c:pt idx="292" formatCode="0.000">
                  <c:v>485.88923076923078</c:v>
                </c:pt>
                <c:pt idx="293" formatCode="0.000">
                  <c:v>485.88230769230768</c:v>
                </c:pt>
                <c:pt idx="294" formatCode="0.000">
                  <c:v>485.8523076923077</c:v>
                </c:pt>
                <c:pt idx="295" formatCode="0.000">
                  <c:v>485.86615384615385</c:v>
                </c:pt>
                <c:pt idx="296" formatCode="0.000">
                  <c:v>485.86615384615385</c:v>
                </c:pt>
                <c:pt idx="297" formatCode="0.000">
                  <c:v>485.81538461538463</c:v>
                </c:pt>
                <c:pt idx="298" formatCode="0.000">
                  <c:v>485.74846153846153</c:v>
                </c:pt>
                <c:pt idx="299" formatCode="0.000">
                  <c:v>485.71846153846155</c:v>
                </c:pt>
                <c:pt idx="300" formatCode="0.000">
                  <c:v>485.71615384615387</c:v>
                </c:pt>
                <c:pt idx="301" formatCode="0.000">
                  <c:v>485.70461538461541</c:v>
                </c:pt>
                <c:pt idx="302" formatCode="0.000">
                  <c:v>485.70692307692309</c:v>
                </c:pt>
                <c:pt idx="303" formatCode="0.000">
                  <c:v>485.68615384615384</c:v>
                </c:pt>
                <c:pt idx="304" formatCode="0.000">
                  <c:v>485.65384615384613</c:v>
                </c:pt>
                <c:pt idx="305" formatCode="0.000">
                  <c:v>485.58923076923077</c:v>
                </c:pt>
                <c:pt idx="306" formatCode="0.000">
                  <c:v>485.49461538461537</c:v>
                </c:pt>
                <c:pt idx="307" formatCode="0.000">
                  <c:v>485.48076923076923</c:v>
                </c:pt>
                <c:pt idx="308" formatCode="0.000">
                  <c:v>485.45307692307694</c:v>
                </c:pt>
                <c:pt idx="309" formatCode="0.000">
                  <c:v>485.41384615384618</c:v>
                </c:pt>
                <c:pt idx="310" formatCode="0.000">
                  <c:v>485.41846153846154</c:v>
                </c:pt>
                <c:pt idx="311" formatCode="0.000">
                  <c:v>485.40923076923076</c:v>
                </c:pt>
                <c:pt idx="312" formatCode="0.000">
                  <c:v>485.40692307692308</c:v>
                </c:pt>
                <c:pt idx="313" formatCode="0.000">
                  <c:v>485.33769230769229</c:v>
                </c:pt>
                <c:pt idx="314" formatCode="0.000">
                  <c:v>485.32384615384615</c:v>
                </c:pt>
                <c:pt idx="315" formatCode="0.000">
                  <c:v>485.38846153846151</c:v>
                </c:pt>
                <c:pt idx="316" formatCode="0.000">
                  <c:v>485.41384615384618</c:v>
                </c:pt>
                <c:pt idx="317" formatCode="0.000">
                  <c:v>485.40230769230772</c:v>
                </c:pt>
                <c:pt idx="318" formatCode="0.000">
                  <c:v>485.39076923076925</c:v>
                </c:pt>
                <c:pt idx="319" formatCode="0.000">
                  <c:v>485.39307692307693</c:v>
                </c:pt>
                <c:pt idx="320" formatCode="0.000">
                  <c:v>485.40692307692308</c:v>
                </c:pt>
                <c:pt idx="321" formatCode="0.000">
                  <c:v>485.33076923076925</c:v>
                </c:pt>
                <c:pt idx="322" formatCode="0.000">
                  <c:v>485.27076923076925</c:v>
                </c:pt>
                <c:pt idx="323" formatCode="0.000">
                  <c:v>485.26846153846157</c:v>
                </c:pt>
                <c:pt idx="324" formatCode="0.000">
                  <c:v>485.28692307692307</c:v>
                </c:pt>
                <c:pt idx="325" formatCode="0.000">
                  <c:v>485.25</c:v>
                </c:pt>
                <c:pt idx="326" formatCode="0.000">
                  <c:v>485.24076923076922</c:v>
                </c:pt>
                <c:pt idx="327" formatCode="0.000">
                  <c:v>485.2569230769231</c:v>
                </c:pt>
                <c:pt idx="328" formatCode="0.000">
                  <c:v>485.26153846153846</c:v>
                </c:pt>
                <c:pt idx="329" formatCode="0.000">
                  <c:v>485.22230769230771</c:v>
                </c:pt>
                <c:pt idx="330" formatCode="0.000">
                  <c:v>485.19923076923078</c:v>
                </c:pt>
                <c:pt idx="331" formatCode="0.000">
                  <c:v>485.26615384615383</c:v>
                </c:pt>
                <c:pt idx="332" formatCode="0.000">
                  <c:v>485.24769230769232</c:v>
                </c:pt>
                <c:pt idx="333" formatCode="0.000">
                  <c:v>485.31</c:v>
                </c:pt>
                <c:pt idx="334" formatCode="0.000">
                  <c:v>485.30769230769232</c:v>
                </c:pt>
                <c:pt idx="335" formatCode="0.000">
                  <c:v>485.29153846153844</c:v>
                </c:pt>
                <c:pt idx="336" formatCode="0.000">
                  <c:v>485.65384615384613</c:v>
                </c:pt>
                <c:pt idx="337" formatCode="0.000">
                  <c:v>485.52923076923076</c:v>
                </c:pt>
                <c:pt idx="338" formatCode="0.000">
                  <c:v>485.34461538461539</c:v>
                </c:pt>
                <c:pt idx="339" formatCode="0.000">
                  <c:v>485.10461538461539</c:v>
                </c:pt>
                <c:pt idx="340" formatCode="0.000">
                  <c:v>485.31923076923078</c:v>
                </c:pt>
                <c:pt idx="341" formatCode="0.000">
                  <c:v>485.3169230769231</c:v>
                </c:pt>
                <c:pt idx="342" formatCode="0.000">
                  <c:v>485.28230769230771</c:v>
                </c:pt>
                <c:pt idx="343" formatCode="0.000">
                  <c:v>485.31461538461537</c:v>
                </c:pt>
                <c:pt idx="344" formatCode="0.000">
                  <c:v>485.30076923076922</c:v>
                </c:pt>
                <c:pt idx="345" formatCode="0.000">
                  <c:v>485.3030769230769</c:v>
                </c:pt>
                <c:pt idx="346" formatCode="0.000">
                  <c:v>485.32615384615383</c:v>
                </c:pt>
                <c:pt idx="347" formatCode="0.000">
                  <c:v>485.38384615384615</c:v>
                </c:pt>
                <c:pt idx="348" formatCode="0.000">
                  <c:v>485.43</c:v>
                </c:pt>
                <c:pt idx="349" formatCode="0.000">
                  <c:v>485.47384615384618</c:v>
                </c:pt>
                <c:pt idx="350" formatCode="0.000">
                  <c:v>485.4646153846154</c:v>
                </c:pt>
                <c:pt idx="351" formatCode="0.000">
                  <c:v>485.51538461538462</c:v>
                </c:pt>
                <c:pt idx="352" formatCode="0.000">
                  <c:v>485.48307692307691</c:v>
                </c:pt>
                <c:pt idx="353" formatCode="0.000">
                  <c:v>485.46</c:v>
                </c:pt>
                <c:pt idx="354" formatCode="0.000">
                  <c:v>485.41615384615386</c:v>
                </c:pt>
                <c:pt idx="355" formatCode="0.000">
                  <c:v>485.42538461538464</c:v>
                </c:pt>
                <c:pt idx="356" formatCode="0.000">
                  <c:v>485.44846153846152</c:v>
                </c:pt>
                <c:pt idx="357" formatCode="0.000">
                  <c:v>485.43230769230769</c:v>
                </c:pt>
                <c:pt idx="358" formatCode="0.000">
                  <c:v>485.44153846153847</c:v>
                </c:pt>
                <c:pt idx="359" formatCode="0.000">
                  <c:v>485.48538461538459</c:v>
                </c:pt>
                <c:pt idx="360" formatCode="0.000">
                  <c:v>485.49230769230769</c:v>
                </c:pt>
                <c:pt idx="361" formatCode="0.000">
                  <c:v>485.44384615384615</c:v>
                </c:pt>
                <c:pt idx="362" formatCode="0.000">
                  <c:v>485.40692307692308</c:v>
                </c:pt>
                <c:pt idx="363" formatCode="0.000">
                  <c:v>485.38846153846151</c:v>
                </c:pt>
                <c:pt idx="364" formatCode="0.000">
                  <c:v>485.3630769230769</c:v>
                </c:pt>
                <c:pt idx="365" formatCode="0.000">
                  <c:v>485.31</c:v>
                </c:pt>
                <c:pt idx="366" formatCode="0.000">
                  <c:v>485.25923076923078</c:v>
                </c:pt>
                <c:pt idx="367" formatCode="0.000">
                  <c:v>485.26153846153846</c:v>
                </c:pt>
                <c:pt idx="368" formatCode="0.000">
                  <c:v>485.23615384615385</c:v>
                </c:pt>
                <c:pt idx="369" formatCode="0.000">
                  <c:v>485.1830769230769</c:v>
                </c:pt>
                <c:pt idx="370" formatCode="0.000">
                  <c:v>485.15076923076924</c:v>
                </c:pt>
                <c:pt idx="371" formatCode="0.000">
                  <c:v>485.32153846153847</c:v>
                </c:pt>
                <c:pt idx="372" formatCode="0.000">
                  <c:v>485.34692307692308</c:v>
                </c:pt>
                <c:pt idx="373" formatCode="0.000">
                  <c:v>485.29846153846154</c:v>
                </c:pt>
                <c:pt idx="374" formatCode="0.000">
                  <c:v>485.26846153846157</c:v>
                </c:pt>
                <c:pt idx="375" formatCode="0.000">
                  <c:v>485.33769230769229</c:v>
                </c:pt>
                <c:pt idx="376" formatCode="0.000">
                  <c:v>485.32615384615383</c:v>
                </c:pt>
                <c:pt idx="377" formatCode="0.000">
                  <c:v>485.33307692307693</c:v>
                </c:pt>
                <c:pt idx="378" formatCode="0.000">
                  <c:v>485.34230769230771</c:v>
                </c:pt>
                <c:pt idx="379" formatCode="0.000">
                  <c:v>485.37230769230769</c:v>
                </c:pt>
                <c:pt idx="380" formatCode="0.000">
                  <c:v>485.41384615384618</c:v>
                </c:pt>
                <c:pt idx="381" formatCode="0.000">
                  <c:v>485.40692307692308</c:v>
                </c:pt>
                <c:pt idx="382" formatCode="0.000">
                  <c:v>485.42076923076922</c:v>
                </c:pt>
                <c:pt idx="383" formatCode="0.000">
                  <c:v>485.4576923076923</c:v>
                </c:pt>
                <c:pt idx="384" formatCode="0.000">
                  <c:v>485.4646153846154</c:v>
                </c:pt>
                <c:pt idx="385" formatCode="0.000">
                  <c:v>485.4576923076923</c:v>
                </c:pt>
                <c:pt idx="386" formatCode="0.000">
                  <c:v>485.43923076923079</c:v>
                </c:pt>
                <c:pt idx="387" formatCode="0.000">
                  <c:v>485.50384615384615</c:v>
                </c:pt>
                <c:pt idx="388" formatCode="0.000">
                  <c:v>485.54076923076923</c:v>
                </c:pt>
                <c:pt idx="389" formatCode="0.000">
                  <c:v>485.53615384615387</c:v>
                </c:pt>
                <c:pt idx="390" formatCode="0.000">
                  <c:v>485.56615384615384</c:v>
                </c:pt>
                <c:pt idx="391" formatCode="0.000">
                  <c:v>485.63538461538462</c:v>
                </c:pt>
                <c:pt idx="392" formatCode="0.000">
                  <c:v>485.65384615384613</c:v>
                </c:pt>
                <c:pt idx="393" formatCode="0.000">
                  <c:v>485.6123076923077</c:v>
                </c:pt>
                <c:pt idx="394" formatCode="0.000">
                  <c:v>485.57538461538462</c:v>
                </c:pt>
                <c:pt idx="395" formatCode="0.000">
                  <c:v>485.55923076923079</c:v>
                </c:pt>
                <c:pt idx="396" formatCode="0.000">
                  <c:v>485.60538461538459</c:v>
                </c:pt>
                <c:pt idx="397" formatCode="0.000">
                  <c:v>485.59615384615387</c:v>
                </c:pt>
                <c:pt idx="398" formatCode="0.000">
                  <c:v>485.59846153846155</c:v>
                </c:pt>
                <c:pt idx="399" formatCode="0.000">
                  <c:v>485.63307692307694</c:v>
                </c:pt>
                <c:pt idx="400" formatCode="0.000">
                  <c:v>485.64692307692309</c:v>
                </c:pt>
                <c:pt idx="401" formatCode="0.000">
                  <c:v>485.60769230769233</c:v>
                </c:pt>
                <c:pt idx="402" formatCode="0.000">
                  <c:v>485.56384615384616</c:v>
                </c:pt>
                <c:pt idx="403" formatCode="0.000">
                  <c:v>485.54769230769233</c:v>
                </c:pt>
                <c:pt idx="404" formatCode="0.000">
                  <c:v>485.59846153846155</c:v>
                </c:pt>
                <c:pt idx="405" formatCode="0.000">
                  <c:v>485.60769230769233</c:v>
                </c:pt>
                <c:pt idx="406" formatCode="0.000">
                  <c:v>485.57538461538462</c:v>
                </c:pt>
                <c:pt idx="407" formatCode="0.000">
                  <c:v>485.6307692307692</c:v>
                </c:pt>
                <c:pt idx="408" formatCode="0.000">
                  <c:v>485.58</c:v>
                </c:pt>
                <c:pt idx="409" formatCode="0.000">
                  <c:v>485.55230769230769</c:v>
                </c:pt>
                <c:pt idx="410" formatCode="0.000">
                  <c:v>485.54769230769233</c:v>
                </c:pt>
                <c:pt idx="411" formatCode="0.000">
                  <c:v>485.54769230769233</c:v>
                </c:pt>
                <c:pt idx="412" formatCode="0.000">
                  <c:v>485.52923076923076</c:v>
                </c:pt>
                <c:pt idx="413" formatCode="0.000">
                  <c:v>485.49461538461537</c:v>
                </c:pt>
                <c:pt idx="414" formatCode="0.000">
                  <c:v>485.50384615384615</c:v>
                </c:pt>
                <c:pt idx="415" formatCode="0.000">
                  <c:v>485.52230769230772</c:v>
                </c:pt>
                <c:pt idx="416" formatCode="0.000">
                  <c:v>485.50384615384615</c:v>
                </c:pt>
                <c:pt idx="417" formatCode="0.000">
                  <c:v>485.46923076923076</c:v>
                </c:pt>
                <c:pt idx="418" formatCode="0.000">
                  <c:v>485.43</c:v>
                </c:pt>
                <c:pt idx="419" formatCode="0.000">
                  <c:v>485.39538461538461</c:v>
                </c:pt>
                <c:pt idx="420" formatCode="0.000">
                  <c:v>485.38153846153847</c:v>
                </c:pt>
                <c:pt idx="421" formatCode="0.000">
                  <c:v>485.31923076923078</c:v>
                </c:pt>
                <c:pt idx="422" formatCode="0.000">
                  <c:v>485.27769230769229</c:v>
                </c:pt>
                <c:pt idx="423" formatCode="0.000">
                  <c:v>485.29384615384618</c:v>
                </c:pt>
                <c:pt idx="424" formatCode="0.000">
                  <c:v>485.28230769230771</c:v>
                </c:pt>
                <c:pt idx="425" formatCode="0.000">
                  <c:v>485.31</c:v>
                </c:pt>
                <c:pt idx="426" formatCode="0.000">
                  <c:v>485.28</c:v>
                </c:pt>
                <c:pt idx="427" formatCode="0.000">
                  <c:v>485.26384615384615</c:v>
                </c:pt>
                <c:pt idx="428" formatCode="0.000">
                  <c:v>485.27307692307693</c:v>
                </c:pt>
                <c:pt idx="429" formatCode="0.000">
                  <c:v>485.25461538461536</c:v>
                </c:pt>
                <c:pt idx="430" formatCode="0.000">
                  <c:v>485.27769230769229</c:v>
                </c:pt>
                <c:pt idx="431" formatCode="0.000">
                  <c:v>485.29846153846154</c:v>
                </c:pt>
                <c:pt idx="432" formatCode="0.000">
                  <c:v>485.33769230769229</c:v>
                </c:pt>
                <c:pt idx="433" formatCode="0.000">
                  <c:v>485.35846153846154</c:v>
                </c:pt>
                <c:pt idx="434" formatCode="0.000">
                  <c:v>485.31</c:v>
                </c:pt>
                <c:pt idx="435" formatCode="0.000">
                  <c:v>485.3169230769231</c:v>
                </c:pt>
                <c:pt idx="436" formatCode="0.000">
                  <c:v>485.33076923076925</c:v>
                </c:pt>
                <c:pt idx="437" formatCode="0.000">
                  <c:v>485.34230769230771</c:v>
                </c:pt>
                <c:pt idx="438" formatCode="0.000">
                  <c:v>485.34461538461539</c:v>
                </c:pt>
                <c:pt idx="439" formatCode="0.000">
                  <c:v>485.37230769230769</c:v>
                </c:pt>
                <c:pt idx="440" formatCode="0.000">
                  <c:v>485.33538461538461</c:v>
                </c:pt>
                <c:pt idx="441" formatCode="0.000">
                  <c:v>485.28461538461539</c:v>
                </c:pt>
                <c:pt idx="442" formatCode="0.000">
                  <c:v>485.21538461538461</c:v>
                </c:pt>
                <c:pt idx="443" formatCode="0.000">
                  <c:v>485.19230769230768</c:v>
                </c:pt>
                <c:pt idx="444" formatCode="0.000">
                  <c:v>485.18538461538463</c:v>
                </c:pt>
                <c:pt idx="445" formatCode="0.000">
                  <c:v>485.08153846153846</c:v>
                </c:pt>
                <c:pt idx="446" formatCode="0.000">
                  <c:v>484.96846153846155</c:v>
                </c:pt>
                <c:pt idx="447" formatCode="0.000">
                  <c:v>485.27307692307693</c:v>
                </c:pt>
                <c:pt idx="448" formatCode="0.000">
                  <c:v>485.35846153846154</c:v>
                </c:pt>
                <c:pt idx="449" formatCode="0.000">
                  <c:v>485.31</c:v>
                </c:pt>
                <c:pt idx="450" formatCode="0.000">
                  <c:v>485.22923076923075</c:v>
                </c:pt>
                <c:pt idx="451" formatCode="0.000">
                  <c:v>485.16692307692307</c:v>
                </c:pt>
                <c:pt idx="452" formatCode="0.000">
                  <c:v>485.14384615384614</c:v>
                </c:pt>
                <c:pt idx="453" formatCode="0.000">
                  <c:v>485.12307692307695</c:v>
                </c:pt>
                <c:pt idx="454" formatCode="0.000">
                  <c:v>485.09307692307692</c:v>
                </c:pt>
                <c:pt idx="455" formatCode="0.000">
                  <c:v>485.11153846153849</c:v>
                </c:pt>
                <c:pt idx="456" formatCode="0.000">
                  <c:v>485.07461538461541</c:v>
                </c:pt>
                <c:pt idx="457" formatCode="0.000">
                  <c:v>484.99615384615385</c:v>
                </c:pt>
                <c:pt idx="458" formatCode="0.000">
                  <c:v>484.94769230769231</c:v>
                </c:pt>
                <c:pt idx="459" formatCode="0.000">
                  <c:v>484.95692307692309</c:v>
                </c:pt>
                <c:pt idx="460" formatCode="0.000">
                  <c:v>485.02846153846156</c:v>
                </c:pt>
                <c:pt idx="461" formatCode="0.000">
                  <c:v>485.02846153846156</c:v>
                </c:pt>
                <c:pt idx="462" formatCode="0.000">
                  <c:v>485.07692307692309</c:v>
                </c:pt>
                <c:pt idx="463" formatCode="0.000">
                  <c:v>485.10923076923075</c:v>
                </c:pt>
                <c:pt idx="464" formatCode="0.000">
                  <c:v>485.12538461538463</c:v>
                </c:pt>
                <c:pt idx="465" formatCode="0.000">
                  <c:v>485.11846153846153</c:v>
                </c:pt>
                <c:pt idx="466" formatCode="0.000">
                  <c:v>485.10923076923075</c:v>
                </c:pt>
                <c:pt idx="467" formatCode="0.000">
                  <c:v>485.10692307692307</c:v>
                </c:pt>
                <c:pt idx="468" formatCode="0.000">
                  <c:v>485.16692307692307</c:v>
                </c:pt>
                <c:pt idx="469" formatCode="0.000">
                  <c:v>485.18538461538463</c:v>
                </c:pt>
                <c:pt idx="470" formatCode="0.000">
                  <c:v>485.21307692307693</c:v>
                </c:pt>
                <c:pt idx="471" formatCode="0.000">
                  <c:v>485.27307692307693</c:v>
                </c:pt>
                <c:pt idx="472" formatCode="0.000">
                  <c:v>485.27076923076925</c:v>
                </c:pt>
                <c:pt idx="473" formatCode="0.000">
                  <c:v>485.23846153846154</c:v>
                </c:pt>
                <c:pt idx="474" formatCode="0.000">
                  <c:v>485.17846153846153</c:v>
                </c:pt>
                <c:pt idx="475" formatCode="0.000">
                  <c:v>485.20615384615382</c:v>
                </c:pt>
                <c:pt idx="476" formatCode="0.000">
                  <c:v>485.22461538461539</c:v>
                </c:pt>
                <c:pt idx="477" formatCode="0.000">
                  <c:v>485.23384615384617</c:v>
                </c:pt>
                <c:pt idx="478" formatCode="0.000">
                  <c:v>485.22461538461539</c:v>
                </c:pt>
                <c:pt idx="479" formatCode="0.000">
                  <c:v>485.25230769230768</c:v>
                </c:pt>
                <c:pt idx="480" formatCode="0.000">
                  <c:v>485.21538461538461</c:v>
                </c:pt>
                <c:pt idx="481" formatCode="0.000">
                  <c:v>485.1830769230769</c:v>
                </c:pt>
                <c:pt idx="482" formatCode="0.000">
                  <c:v>485.15538461538461</c:v>
                </c:pt>
                <c:pt idx="483" formatCode="0.000">
                  <c:v>485.13461538461536</c:v>
                </c:pt>
                <c:pt idx="484" formatCode="0.000">
                  <c:v>485.17846153846153</c:v>
                </c:pt>
                <c:pt idx="485" formatCode="0.000">
                  <c:v>485.1969230769231</c:v>
                </c:pt>
                <c:pt idx="486" formatCode="0.000">
                  <c:v>485.21307692307693</c:v>
                </c:pt>
                <c:pt idx="487" formatCode="0.000">
                  <c:v>485.27769230769229</c:v>
                </c:pt>
                <c:pt idx="488" formatCode="0.000">
                  <c:v>485.26615384615383</c:v>
                </c:pt>
                <c:pt idx="489" formatCode="0.000">
                  <c:v>485.19461538461536</c:v>
                </c:pt>
                <c:pt idx="490" formatCode="0.000">
                  <c:v>485.15538461538461</c:v>
                </c:pt>
                <c:pt idx="491" formatCode="0.000">
                  <c:v>485.14153846153846</c:v>
                </c:pt>
                <c:pt idx="492" formatCode="0.000">
                  <c:v>485.16230769230771</c:v>
                </c:pt>
                <c:pt idx="493" formatCode="0.000">
                  <c:v>485.13230769230768</c:v>
                </c:pt>
                <c:pt idx="494" formatCode="0.000">
                  <c:v>485.16</c:v>
                </c:pt>
                <c:pt idx="495" formatCode="0.000">
                  <c:v>485.16</c:v>
                </c:pt>
                <c:pt idx="496" formatCode="0.000">
                  <c:v>485.15538461538461</c:v>
                </c:pt>
                <c:pt idx="497" formatCode="0.000">
                  <c:v>485.1369230769231</c:v>
                </c:pt>
                <c:pt idx="498" formatCode="0.000">
                  <c:v>485.07692307692309</c:v>
                </c:pt>
                <c:pt idx="499" formatCode="0.000">
                  <c:v>485.06076923076921</c:v>
                </c:pt>
                <c:pt idx="500" formatCode="0.000">
                  <c:v>485.08846153846156</c:v>
                </c:pt>
                <c:pt idx="501" formatCode="0.000">
                  <c:v>485.04</c:v>
                </c:pt>
                <c:pt idx="502" formatCode="0.000">
                  <c:v>485.05384615384617</c:v>
                </c:pt>
                <c:pt idx="503" formatCode="0.000">
                  <c:v>485.08153846153846</c:v>
                </c:pt>
                <c:pt idx="504" formatCode="0.000">
                  <c:v>485.05615384615385</c:v>
                </c:pt>
                <c:pt idx="505" formatCode="0.000">
                  <c:v>485.04</c:v>
                </c:pt>
                <c:pt idx="506" formatCode="0.000">
                  <c:v>485.03769230769228</c:v>
                </c:pt>
                <c:pt idx="507" formatCode="0.000">
                  <c:v>484.98461538461538</c:v>
                </c:pt>
                <c:pt idx="508" formatCode="0.000">
                  <c:v>484.98692307692306</c:v>
                </c:pt>
                <c:pt idx="509" formatCode="0.000">
                  <c:v>484.9292307692308</c:v>
                </c:pt>
                <c:pt idx="510" formatCode="0.000">
                  <c:v>484.9223076923077</c:v>
                </c:pt>
                <c:pt idx="511" formatCode="0.000">
                  <c:v>484.96615384615387</c:v>
                </c:pt>
                <c:pt idx="512" formatCode="0.000">
                  <c:v>484.96384615384613</c:v>
                </c:pt>
                <c:pt idx="513" formatCode="0.000">
                  <c:v>484.92461538461538</c:v>
                </c:pt>
                <c:pt idx="514" formatCode="0.000">
                  <c:v>484.85076923076923</c:v>
                </c:pt>
                <c:pt idx="515" formatCode="0.000">
                  <c:v>484.80923076923079</c:v>
                </c:pt>
                <c:pt idx="516" formatCode="0.000">
                  <c:v>484.80230769230769</c:v>
                </c:pt>
                <c:pt idx="517" formatCode="0.000">
                  <c:v>484.74</c:v>
                </c:pt>
                <c:pt idx="518" formatCode="0.000">
                  <c:v>484.67538461538459</c:v>
                </c:pt>
                <c:pt idx="519" formatCode="0.000">
                  <c:v>484.73538461538459</c:v>
                </c:pt>
                <c:pt idx="520" formatCode="0.000">
                  <c:v>484.76538461538462</c:v>
                </c:pt>
                <c:pt idx="521" formatCode="0.000">
                  <c:v>484.79769230769233</c:v>
                </c:pt>
                <c:pt idx="522" formatCode="0.000">
                  <c:v>484.79307692307691</c:v>
                </c:pt>
                <c:pt idx="523" formatCode="0.000">
                  <c:v>484.84153846153845</c:v>
                </c:pt>
                <c:pt idx="524" formatCode="0.000">
                  <c:v>484.88076923076926</c:v>
                </c:pt>
                <c:pt idx="525" formatCode="0.000">
                  <c:v>484.84153846153845</c:v>
                </c:pt>
                <c:pt idx="526" formatCode="0.000">
                  <c:v>484.8276923076923</c:v>
                </c:pt>
                <c:pt idx="527" formatCode="0.000">
                  <c:v>484.8276923076923</c:v>
                </c:pt>
                <c:pt idx="528" formatCode="0.000">
                  <c:v>484.88307692307694</c:v>
                </c:pt>
                <c:pt idx="529" formatCode="0.000">
                  <c:v>484.85076923076923</c:v>
                </c:pt>
                <c:pt idx="530" formatCode="0.000">
                  <c:v>484.80692307692306</c:v>
                </c:pt>
                <c:pt idx="531" formatCode="0.000">
                  <c:v>484.81615384615384</c:v>
                </c:pt>
                <c:pt idx="532" formatCode="0.000">
                  <c:v>484.87615384615384</c:v>
                </c:pt>
                <c:pt idx="533" formatCode="0.000">
                  <c:v>484.89461538461541</c:v>
                </c:pt>
                <c:pt idx="534" formatCode="0.000">
                  <c:v>484.90384615384613</c:v>
                </c:pt>
                <c:pt idx="535" formatCode="0.000">
                  <c:v>484.98923076923074</c:v>
                </c:pt>
                <c:pt idx="536" formatCode="0.000">
                  <c:v>485.01461538461541</c:v>
                </c:pt>
                <c:pt idx="537" formatCode="0.000">
                  <c:v>485.00769230769231</c:v>
                </c:pt>
                <c:pt idx="538" formatCode="0.000">
                  <c:v>485.02615384615387</c:v>
                </c:pt>
                <c:pt idx="539" formatCode="0.000">
                  <c:v>485.0423076923077</c:v>
                </c:pt>
                <c:pt idx="540" formatCode="0.000">
                  <c:v>485.12076923076921</c:v>
                </c:pt>
                <c:pt idx="541" formatCode="0.000">
                  <c:v>485.11153846153849</c:v>
                </c:pt>
                <c:pt idx="542" formatCode="0.000">
                  <c:v>485.1369230769231</c:v>
                </c:pt>
                <c:pt idx="543" formatCode="0.000">
                  <c:v>485.17846153846153</c:v>
                </c:pt>
                <c:pt idx="544" formatCode="0.000">
                  <c:v>485.19</c:v>
                </c:pt>
                <c:pt idx="545" formatCode="0.000">
                  <c:v>485.14615384615382</c:v>
                </c:pt>
                <c:pt idx="546" formatCode="0.000">
                  <c:v>485.12769230769231</c:v>
                </c:pt>
                <c:pt idx="547" formatCode="0.000">
                  <c:v>485.10923076923075</c:v>
                </c:pt>
                <c:pt idx="548" formatCode="0.000">
                  <c:v>485.14153846153846</c:v>
                </c:pt>
                <c:pt idx="549" formatCode="0.000">
                  <c:v>485.11846153846153</c:v>
                </c:pt>
                <c:pt idx="550" formatCode="0.000">
                  <c:v>485.09307692307692</c:v>
                </c:pt>
                <c:pt idx="551" formatCode="0.000">
                  <c:v>485.09307692307692</c:v>
                </c:pt>
                <c:pt idx="552" formatCode="0.000">
                  <c:v>485.08153846153846</c:v>
                </c:pt>
                <c:pt idx="553" formatCode="0.000">
                  <c:v>485.05153846153848</c:v>
                </c:pt>
                <c:pt idx="554" formatCode="0.000">
                  <c:v>484.99615384615385</c:v>
                </c:pt>
                <c:pt idx="555" formatCode="0.000">
                  <c:v>485.01</c:v>
                </c:pt>
                <c:pt idx="556" formatCode="0.000">
                  <c:v>485.01230769230767</c:v>
                </c:pt>
                <c:pt idx="557" formatCode="0.000">
                  <c:v>484.98692307692306</c:v>
                </c:pt>
                <c:pt idx="558" formatCode="0.000">
                  <c:v>485.00307692307695</c:v>
                </c:pt>
                <c:pt idx="559" formatCode="0.000">
                  <c:v>485.00769230769231</c:v>
                </c:pt>
                <c:pt idx="560" formatCode="0.000">
                  <c:v>485.00538461538463</c:v>
                </c:pt>
                <c:pt idx="561" formatCode="0.000">
                  <c:v>485.00076923076921</c:v>
                </c:pt>
                <c:pt idx="562" formatCode="0.000">
                  <c:v>485.00076923076921</c:v>
                </c:pt>
                <c:pt idx="563" formatCode="0.000">
                  <c:v>484.98923076923074</c:v>
                </c:pt>
                <c:pt idx="564" formatCode="0.000">
                  <c:v>484.95461538461541</c:v>
                </c:pt>
                <c:pt idx="565" formatCode="0.000">
                  <c:v>484.95461538461541</c:v>
                </c:pt>
                <c:pt idx="566" formatCode="0.000">
                  <c:v>484.96846153846155</c:v>
                </c:pt>
                <c:pt idx="567" formatCode="0.000">
                  <c:v>485.00307692307695</c:v>
                </c:pt>
                <c:pt idx="568" formatCode="0.000">
                  <c:v>484.99153846153848</c:v>
                </c:pt>
                <c:pt idx="569" formatCode="0.000">
                  <c:v>484.97076923076924</c:v>
                </c:pt>
                <c:pt idx="570" formatCode="0.000">
                  <c:v>485.07</c:v>
                </c:pt>
                <c:pt idx="571" formatCode="0.000">
                  <c:v>485.00076923076921</c:v>
                </c:pt>
                <c:pt idx="572" formatCode="0.000">
                  <c:v>485.01230769230767</c:v>
                </c:pt>
                <c:pt idx="573" formatCode="0.000">
                  <c:v>484.98923076923074</c:v>
                </c:pt>
                <c:pt idx="574" formatCode="0.000">
                  <c:v>484.97307692307692</c:v>
                </c:pt>
                <c:pt idx="575" formatCode="0.000">
                  <c:v>485.02384615384614</c:v>
                </c:pt>
                <c:pt idx="576" formatCode="0.000">
                  <c:v>485.01692307692309</c:v>
                </c:pt>
                <c:pt idx="577" formatCode="0.000">
                  <c:v>485.00538461538463</c:v>
                </c:pt>
                <c:pt idx="578" formatCode="0.000">
                  <c:v>484.96846153846155</c:v>
                </c:pt>
                <c:pt idx="579" formatCode="0.000">
                  <c:v>485.01692307692309</c:v>
                </c:pt>
                <c:pt idx="580" formatCode="0.000">
                  <c:v>485.23153846153843</c:v>
                </c:pt>
                <c:pt idx="581" formatCode="0.000">
                  <c:v>485.1969230769231</c:v>
                </c:pt>
                <c:pt idx="582" formatCode="0.000">
                  <c:v>485.05153846153848</c:v>
                </c:pt>
                <c:pt idx="583" formatCode="0.000">
                  <c:v>485.05384615384617</c:v>
                </c:pt>
                <c:pt idx="584" formatCode="0.000">
                  <c:v>485.06076923076921</c:v>
                </c:pt>
                <c:pt idx="585" formatCode="0.000">
                  <c:v>485.00307692307695</c:v>
                </c:pt>
                <c:pt idx="586" formatCode="0.000">
                  <c:v>484.94307692307694</c:v>
                </c:pt>
                <c:pt idx="587" formatCode="0.000">
                  <c:v>484.96846153846155</c:v>
                </c:pt>
                <c:pt idx="588" formatCode="0.000">
                  <c:v>484.99846153846153</c:v>
                </c:pt>
                <c:pt idx="589" formatCode="0.000">
                  <c:v>484.95461538461541</c:v>
                </c:pt>
                <c:pt idx="590" formatCode="0.000">
                  <c:v>484.95923076923077</c:v>
                </c:pt>
                <c:pt idx="591" formatCode="0.000">
                  <c:v>485.00307692307695</c:v>
                </c:pt>
                <c:pt idx="592" formatCode="0.000">
                  <c:v>485.00076923076921</c:v>
                </c:pt>
                <c:pt idx="593" formatCode="0.000">
                  <c:v>484.95230769230767</c:v>
                </c:pt>
                <c:pt idx="594" formatCode="0.000">
                  <c:v>484.90153846153845</c:v>
                </c:pt>
                <c:pt idx="595" formatCode="0.000">
                  <c:v>484.98461538461538</c:v>
                </c:pt>
                <c:pt idx="596" formatCode="0.000">
                  <c:v>485.06769230769231</c:v>
                </c:pt>
                <c:pt idx="597" formatCode="0.000">
                  <c:v>485.16</c:v>
                </c:pt>
                <c:pt idx="598" formatCode="0.000">
                  <c:v>485.2569230769231</c:v>
                </c:pt>
                <c:pt idx="599" formatCode="0.000">
                  <c:v>485.37461538461537</c:v>
                </c:pt>
                <c:pt idx="600" formatCode="0.000">
                  <c:v>485.38153846153847</c:v>
                </c:pt>
                <c:pt idx="601" formatCode="0.000">
                  <c:v>485.2430769230769</c:v>
                </c:pt>
                <c:pt idx="602" formatCode="0.000">
                  <c:v>485.06307692307695</c:v>
                </c:pt>
                <c:pt idx="603" formatCode="0.000">
                  <c:v>485.01</c:v>
                </c:pt>
                <c:pt idx="604" formatCode="0.000">
                  <c:v>485.12307692307695</c:v>
                </c:pt>
                <c:pt idx="605" formatCode="0.000">
                  <c:v>485.10923076923075</c:v>
                </c:pt>
                <c:pt idx="606" formatCode="0.000">
                  <c:v>485.05615384615385</c:v>
                </c:pt>
                <c:pt idx="607" formatCode="0.000">
                  <c:v>485.1023076923077</c:v>
                </c:pt>
                <c:pt idx="608" formatCode="0.000">
                  <c:v>485.11846153846153</c:v>
                </c:pt>
                <c:pt idx="609" formatCode="0.000">
                  <c:v>485.11615384615385</c:v>
                </c:pt>
                <c:pt idx="610" formatCode="0.000">
                  <c:v>485.09307692307692</c:v>
                </c:pt>
                <c:pt idx="611" formatCode="0.000">
                  <c:v>485.13923076923078</c:v>
                </c:pt>
                <c:pt idx="612" formatCode="0.000">
                  <c:v>485.19923076923078</c:v>
                </c:pt>
                <c:pt idx="613" formatCode="0.000">
                  <c:v>485.17846153846153</c:v>
                </c:pt>
                <c:pt idx="614" formatCode="0.000">
                  <c:v>485.19230769230768</c:v>
                </c:pt>
                <c:pt idx="615" formatCode="0.000">
                  <c:v>485.25461538461536</c:v>
                </c:pt>
                <c:pt idx="616" formatCode="0.000">
                  <c:v>485.24538461538464</c:v>
                </c:pt>
                <c:pt idx="617" formatCode="0.000">
                  <c:v>485.1969230769231</c:v>
                </c:pt>
                <c:pt idx="618" formatCode="0.000">
                  <c:v>485.16923076923075</c:v>
                </c:pt>
                <c:pt idx="619" formatCode="0.000">
                  <c:v>485.16461538461539</c:v>
                </c:pt>
                <c:pt idx="620" formatCode="0.000">
                  <c:v>485.19230769230768</c:v>
                </c:pt>
                <c:pt idx="621" formatCode="0.000">
                  <c:v>485.17153846153849</c:v>
                </c:pt>
                <c:pt idx="622" formatCode="0.000">
                  <c:v>485.18076923076922</c:v>
                </c:pt>
                <c:pt idx="623" formatCode="0.000">
                  <c:v>485.22461538461539</c:v>
                </c:pt>
                <c:pt idx="624" formatCode="0.000">
                  <c:v>485.20153846153846</c:v>
                </c:pt>
                <c:pt idx="625" formatCode="0.000">
                  <c:v>485.16</c:v>
                </c:pt>
                <c:pt idx="626" formatCode="0.000">
                  <c:v>485.12307692307695</c:v>
                </c:pt>
                <c:pt idx="627" formatCode="0.000">
                  <c:v>485.12769230769231</c:v>
                </c:pt>
                <c:pt idx="628" formatCode="0.000">
                  <c:v>485.17153846153849</c:v>
                </c:pt>
                <c:pt idx="629" formatCode="0.000">
                  <c:v>485.21076923076924</c:v>
                </c:pt>
                <c:pt idx="630" formatCode="0.000">
                  <c:v>485.21076923076924</c:v>
                </c:pt>
                <c:pt idx="631" formatCode="0.000">
                  <c:v>485.28461538461539</c:v>
                </c:pt>
                <c:pt idx="632" formatCode="0.000">
                  <c:v>485.29153846153844</c:v>
                </c:pt>
                <c:pt idx="633" formatCode="0.000">
                  <c:v>485.24769230769232</c:v>
                </c:pt>
                <c:pt idx="634" formatCode="0.000">
                  <c:v>485.21076923076924</c:v>
                </c:pt>
                <c:pt idx="635" formatCode="0.000">
                  <c:v>485.20846153846156</c:v>
                </c:pt>
                <c:pt idx="636" formatCode="0.000">
                  <c:v>485.2430769230769</c:v>
                </c:pt>
                <c:pt idx="637" formatCode="0.000">
                  <c:v>485.22923076923075</c:v>
                </c:pt>
                <c:pt idx="638" formatCode="0.000">
                  <c:v>485.23615384615385</c:v>
                </c:pt>
                <c:pt idx="639" formatCode="0.000">
                  <c:v>485.31</c:v>
                </c:pt>
                <c:pt idx="640" formatCode="0.000">
                  <c:v>485.28923076923076</c:v>
                </c:pt>
                <c:pt idx="641" formatCode="0.000">
                  <c:v>485.25</c:v>
                </c:pt>
                <c:pt idx="642" formatCode="0.000">
                  <c:v>485.20153846153846</c:v>
                </c:pt>
                <c:pt idx="643" formatCode="0.000">
                  <c:v>485.19</c:v>
                </c:pt>
                <c:pt idx="644" formatCode="0.000">
                  <c:v>485.1969230769231</c:v>
                </c:pt>
                <c:pt idx="645" formatCode="0.000">
                  <c:v>485.2569230769231</c:v>
                </c:pt>
                <c:pt idx="646" formatCode="0.000">
                  <c:v>485.25923076923078</c:v>
                </c:pt>
                <c:pt idx="647" formatCode="0.000">
                  <c:v>485.27769230769229</c:v>
                </c:pt>
                <c:pt idx="648" formatCode="0.000">
                  <c:v>485.26615384615383</c:v>
                </c:pt>
                <c:pt idx="649" formatCode="0.000">
                  <c:v>485.22461538461539</c:v>
                </c:pt>
                <c:pt idx="650" formatCode="0.000">
                  <c:v>485.18538461538463</c:v>
                </c:pt>
                <c:pt idx="651" formatCode="0.000">
                  <c:v>485.19461538461536</c:v>
                </c:pt>
                <c:pt idx="652" formatCode="0.000">
                  <c:v>485.20846153846156</c:v>
                </c:pt>
                <c:pt idx="653" formatCode="0.000">
                  <c:v>485.19461538461536</c:v>
                </c:pt>
                <c:pt idx="654" formatCode="0.000">
                  <c:v>485.18538461538463</c:v>
                </c:pt>
                <c:pt idx="655" formatCode="0.000">
                  <c:v>485.21076923076924</c:v>
                </c:pt>
                <c:pt idx="656" formatCode="0.000">
                  <c:v>485.22</c:v>
                </c:pt>
                <c:pt idx="657" formatCode="0.000">
                  <c:v>485.15076923076924</c:v>
                </c:pt>
                <c:pt idx="658" formatCode="0.000">
                  <c:v>485.07923076923078</c:v>
                </c:pt>
                <c:pt idx="659" formatCode="0.000">
                  <c:v>485.05846153846153</c:v>
                </c:pt>
                <c:pt idx="660" formatCode="0.000">
                  <c:v>485.07</c:v>
                </c:pt>
                <c:pt idx="661" formatCode="0.000">
                  <c:v>485.04692307692306</c:v>
                </c:pt>
                <c:pt idx="662" formatCode="0.000">
                  <c:v>485.0353846153846</c:v>
                </c:pt>
                <c:pt idx="663" formatCode="0.000">
                  <c:v>485.06769230769231</c:v>
                </c:pt>
                <c:pt idx="664" formatCode="0.000">
                  <c:v>485.05384615384617</c:v>
                </c:pt>
                <c:pt idx="665" formatCode="0.000">
                  <c:v>484.98692307692306</c:v>
                </c:pt>
                <c:pt idx="666" formatCode="0.000">
                  <c:v>484.97307692307692</c:v>
                </c:pt>
                <c:pt idx="667" formatCode="0.000">
                  <c:v>484.9823076923077</c:v>
                </c:pt>
                <c:pt idx="668" formatCode="0.000">
                  <c:v>485.00538461538463</c:v>
                </c:pt>
                <c:pt idx="669" formatCode="0.000">
                  <c:v>485.01</c:v>
                </c:pt>
                <c:pt idx="670" formatCode="0.000">
                  <c:v>485.00538461538463</c:v>
                </c:pt>
                <c:pt idx="671" formatCode="0.000">
                  <c:v>485.02384615384614</c:v>
                </c:pt>
                <c:pt idx="672" formatCode="0.000">
                  <c:v>485.02384615384614</c:v>
                </c:pt>
                <c:pt idx="673" formatCode="0.000">
                  <c:v>484.99153846153848</c:v>
                </c:pt>
                <c:pt idx="674" formatCode="0.000">
                  <c:v>484.9823076923077</c:v>
                </c:pt>
                <c:pt idx="675" formatCode="0.000">
                  <c:v>485.00307692307695</c:v>
                </c:pt>
                <c:pt idx="676" formatCode="0.000">
                  <c:v>485.02384615384614</c:v>
                </c:pt>
                <c:pt idx="677" formatCode="0.000">
                  <c:v>485.01461538461541</c:v>
                </c:pt>
                <c:pt idx="678" formatCode="0.000">
                  <c:v>485.03076923076924</c:v>
                </c:pt>
                <c:pt idx="679" formatCode="0.000">
                  <c:v>485.05846153846153</c:v>
                </c:pt>
                <c:pt idx="680" formatCode="0.000">
                  <c:v>485.03769230769228</c:v>
                </c:pt>
                <c:pt idx="681" formatCode="0.000">
                  <c:v>484.9753846153846</c:v>
                </c:pt>
                <c:pt idx="682" formatCode="0.000">
                  <c:v>484.99846153846153</c:v>
                </c:pt>
                <c:pt idx="683" formatCode="0.000">
                  <c:v>484.99384615384616</c:v>
                </c:pt>
                <c:pt idx="684" formatCode="0.000">
                  <c:v>485.00769230769231</c:v>
                </c:pt>
                <c:pt idx="685" formatCode="0.000">
                  <c:v>484.98923076923074</c:v>
                </c:pt>
                <c:pt idx="686" formatCode="0.000">
                  <c:v>485.00538461538463</c:v>
                </c:pt>
                <c:pt idx="687" formatCode="0.000">
                  <c:v>485.02384615384614</c:v>
                </c:pt>
                <c:pt idx="688" formatCode="0.000">
                  <c:v>485.01923076923077</c:v>
                </c:pt>
                <c:pt idx="689" formatCode="0.000">
                  <c:v>484.95461538461541</c:v>
                </c:pt>
                <c:pt idx="690" formatCode="0.000">
                  <c:v>484.87384615384616</c:v>
                </c:pt>
                <c:pt idx="691" formatCode="0.000">
                  <c:v>484.85307692307691</c:v>
                </c:pt>
                <c:pt idx="692" formatCode="0.000">
                  <c:v>484.89230769230767</c:v>
                </c:pt>
                <c:pt idx="693" formatCode="0.000">
                  <c:v>484.87615384615384</c:v>
                </c:pt>
                <c:pt idx="694" formatCode="0.000">
                  <c:v>484.87384615384616</c:v>
                </c:pt>
                <c:pt idx="695" formatCode="0.000">
                  <c:v>484.90384615384613</c:v>
                </c:pt>
                <c:pt idx="696" formatCode="0.000">
                  <c:v>484.91307692307691</c:v>
                </c:pt>
                <c:pt idx="697" formatCode="0.000">
                  <c:v>484.84615384615387</c:v>
                </c:pt>
                <c:pt idx="698" formatCode="0.000">
                  <c:v>484.79076923076923</c:v>
                </c:pt>
                <c:pt idx="699" formatCode="0.000">
                  <c:v>484.78615384615387</c:v>
                </c:pt>
                <c:pt idx="700" formatCode="0.000">
                  <c:v>484.82307692307694</c:v>
                </c:pt>
                <c:pt idx="701" formatCode="0.000">
                  <c:v>484.80923076923079</c:v>
                </c:pt>
                <c:pt idx="702" formatCode="0.000">
                  <c:v>484.81153846153848</c:v>
                </c:pt>
                <c:pt idx="703" formatCode="0.000">
                  <c:v>484.84153846153845</c:v>
                </c:pt>
                <c:pt idx="704" formatCode="0.000">
                  <c:v>484.83923076923077</c:v>
                </c:pt>
                <c:pt idx="705" formatCode="0.000">
                  <c:v>484.81153846153848</c:v>
                </c:pt>
                <c:pt idx="706" formatCode="0.000">
                  <c:v>484.79769230769233</c:v>
                </c:pt>
                <c:pt idx="707" formatCode="0.000">
                  <c:v>484.80692307692306</c:v>
                </c:pt>
                <c:pt idx="708" formatCode="0.000">
                  <c:v>484.85769230769233</c:v>
                </c:pt>
                <c:pt idx="709" formatCode="0.000">
                  <c:v>484.86692307692306</c:v>
                </c:pt>
                <c:pt idx="710" formatCode="0.000">
                  <c:v>484.90846153846155</c:v>
                </c:pt>
                <c:pt idx="711" formatCode="0.000">
                  <c:v>484.94769230769231</c:v>
                </c:pt>
                <c:pt idx="712" formatCode="0.000">
                  <c:v>484.96153846153845</c:v>
                </c:pt>
                <c:pt idx="713" formatCode="0.000">
                  <c:v>484.9292307692308</c:v>
                </c:pt>
                <c:pt idx="714" formatCode="0.000">
                  <c:v>484.89461538461541</c:v>
                </c:pt>
                <c:pt idx="715" formatCode="0.000">
                  <c:v>484.88307692307694</c:v>
                </c:pt>
                <c:pt idx="716" formatCode="0.000">
                  <c:v>484.91307692307691</c:v>
                </c:pt>
                <c:pt idx="717" formatCode="0.000">
                  <c:v>484.91076923076923</c:v>
                </c:pt>
                <c:pt idx="718" formatCode="0.000">
                  <c:v>484.89923076923077</c:v>
                </c:pt>
                <c:pt idx="719" formatCode="0.000">
                  <c:v>484.94769230769231</c:v>
                </c:pt>
                <c:pt idx="720" formatCode="0.000">
                  <c:v>484.94769230769231</c:v>
                </c:pt>
                <c:pt idx="721" formatCode="0.000">
                  <c:v>484.9223076923077</c:v>
                </c:pt>
                <c:pt idx="722" formatCode="0.000">
                  <c:v>484.89923076923077</c:v>
                </c:pt>
                <c:pt idx="723" formatCode="0.000">
                  <c:v>484.90153846153845</c:v>
                </c:pt>
                <c:pt idx="724" formatCode="0.000">
                  <c:v>484.95</c:v>
                </c:pt>
                <c:pt idx="725" formatCode="0.000">
                  <c:v>484.9753846153846</c:v>
                </c:pt>
                <c:pt idx="726" formatCode="0.000">
                  <c:v>484.97307692307692</c:v>
                </c:pt>
                <c:pt idx="727" formatCode="0.000">
                  <c:v>485.01230769230767</c:v>
                </c:pt>
                <c:pt idx="728" formatCode="0.000">
                  <c:v>485.00076923076921</c:v>
                </c:pt>
                <c:pt idx="729" formatCode="0.000">
                  <c:v>484.99153846153848</c:v>
                </c:pt>
                <c:pt idx="730" formatCode="0.000">
                  <c:v>484.95923076923077</c:v>
                </c:pt>
                <c:pt idx="731" formatCode="0.000">
                  <c:v>484.94076923076921</c:v>
                </c:pt>
                <c:pt idx="732" formatCode="0.000">
                  <c:v>484.95692307692309</c:v>
                </c:pt>
                <c:pt idx="733" formatCode="0.000">
                  <c:v>484.98692307692306</c:v>
                </c:pt>
                <c:pt idx="734" formatCode="0.000">
                  <c:v>484.96615384615387</c:v>
                </c:pt>
                <c:pt idx="735" formatCode="0.000">
                  <c:v>484.97076923076924</c:v>
                </c:pt>
                <c:pt idx="736" formatCode="0.000">
                  <c:v>484.95923076923077</c:v>
                </c:pt>
                <c:pt idx="737" formatCode="0.000">
                  <c:v>484.91769230769233</c:v>
                </c:pt>
                <c:pt idx="738" formatCode="0.000">
                  <c:v>484.86692307692306</c:v>
                </c:pt>
                <c:pt idx="739" formatCode="0.000">
                  <c:v>484.83692307692309</c:v>
                </c:pt>
                <c:pt idx="740" formatCode="0.000">
                  <c:v>484.85769230769233</c:v>
                </c:pt>
                <c:pt idx="741" formatCode="0.000">
                  <c:v>484.82538461538462</c:v>
                </c:pt>
                <c:pt idx="742" formatCode="0.000">
                  <c:v>484.8</c:v>
                </c:pt>
                <c:pt idx="743" formatCode="0.000">
                  <c:v>484.82076923076926</c:v>
                </c:pt>
                <c:pt idx="744" formatCode="0.000">
                  <c:v>484.80923076923079</c:v>
                </c:pt>
                <c:pt idx="745" formatCode="0.000">
                  <c:v>484.7676923076923</c:v>
                </c:pt>
                <c:pt idx="746" formatCode="0.000">
                  <c:v>484.7076923076923</c:v>
                </c:pt>
                <c:pt idx="747" formatCode="0.000">
                  <c:v>484.7146153846154</c:v>
                </c:pt>
                <c:pt idx="748" formatCode="0.000">
                  <c:v>484.76076923076926</c:v>
                </c:pt>
                <c:pt idx="749" formatCode="0.000">
                  <c:v>484.74923076923079</c:v>
                </c:pt>
                <c:pt idx="750" formatCode="0.000">
                  <c:v>484.74461538461537</c:v>
                </c:pt>
                <c:pt idx="751" formatCode="0.000">
                  <c:v>484.79307692307691</c:v>
                </c:pt>
                <c:pt idx="752" formatCode="0.000">
                  <c:v>484.81153846153848</c:v>
                </c:pt>
                <c:pt idx="753" formatCode="0.000">
                  <c:v>484.77692307692308</c:v>
                </c:pt>
                <c:pt idx="754" formatCode="0.000">
                  <c:v>484.7676923076923</c:v>
                </c:pt>
                <c:pt idx="755" formatCode="0.000">
                  <c:v>484.78384615384613</c:v>
                </c:pt>
                <c:pt idx="756" formatCode="0.000">
                  <c:v>484.84384615384613</c:v>
                </c:pt>
                <c:pt idx="757" formatCode="0.000">
                  <c:v>484.85538461538459</c:v>
                </c:pt>
                <c:pt idx="758" formatCode="0.000">
                  <c:v>484.84384615384613</c:v>
                </c:pt>
                <c:pt idx="759" formatCode="0.000">
                  <c:v>484.8876923076923</c:v>
                </c:pt>
                <c:pt idx="760" formatCode="0.000">
                  <c:v>484.90384615384613</c:v>
                </c:pt>
                <c:pt idx="761" formatCode="0.000">
                  <c:v>484.86461538461538</c:v>
                </c:pt>
                <c:pt idx="762" formatCode="0.000">
                  <c:v>484.81153846153848</c:v>
                </c:pt>
                <c:pt idx="763" formatCode="0.000">
                  <c:v>484.78846153846155</c:v>
                </c:pt>
                <c:pt idx="764" formatCode="0.000">
                  <c:v>484.82076923076926</c:v>
                </c:pt>
                <c:pt idx="765" formatCode="0.000">
                  <c:v>484.80230769230769</c:v>
                </c:pt>
                <c:pt idx="766" formatCode="0.000">
                  <c:v>484.77923076923076</c:v>
                </c:pt>
                <c:pt idx="767" formatCode="0.000">
                  <c:v>484.80923076923079</c:v>
                </c:pt>
                <c:pt idx="768" formatCode="0.000">
                  <c:v>484.83</c:v>
                </c:pt>
                <c:pt idx="769" formatCode="0.000">
                  <c:v>484.79307692307691</c:v>
                </c:pt>
                <c:pt idx="770" formatCode="0.000">
                  <c:v>484.71230769230772</c:v>
                </c:pt>
                <c:pt idx="771" formatCode="0.000">
                  <c:v>484.68692307692305</c:v>
                </c:pt>
                <c:pt idx="772" formatCode="0.000">
                  <c:v>484.72384615384613</c:v>
                </c:pt>
                <c:pt idx="773" formatCode="0.000">
                  <c:v>484.71230769230772</c:v>
                </c:pt>
                <c:pt idx="774" formatCode="0.000">
                  <c:v>484.68923076923079</c:v>
                </c:pt>
                <c:pt idx="775" formatCode="0.000">
                  <c:v>484.71</c:v>
                </c:pt>
                <c:pt idx="776" formatCode="0.000">
                  <c:v>484.73769230769233</c:v>
                </c:pt>
                <c:pt idx="777" formatCode="0.000">
                  <c:v>484.68692307692305</c:v>
                </c:pt>
                <c:pt idx="778" formatCode="0.000">
                  <c:v>484.62692307692305</c:v>
                </c:pt>
                <c:pt idx="779" formatCode="0.000">
                  <c:v>484.61538461538464</c:v>
                </c:pt>
                <c:pt idx="780" formatCode="0.000">
                  <c:v>484.65923076923076</c:v>
                </c:pt>
                <c:pt idx="781" formatCode="0.000">
                  <c:v>484.64538461538461</c:v>
                </c:pt>
                <c:pt idx="782" formatCode="0.000">
                  <c:v>484.63846153846151</c:v>
                </c:pt>
                <c:pt idx="783" formatCode="0.000">
                  <c:v>484.69615384615383</c:v>
                </c:pt>
                <c:pt idx="784" formatCode="0.000">
                  <c:v>484.71230769230772</c:v>
                </c:pt>
                <c:pt idx="785" formatCode="0.000">
                  <c:v>484.66615384615386</c:v>
                </c:pt>
                <c:pt idx="786" formatCode="0.000">
                  <c:v>484.60384615384618</c:v>
                </c:pt>
                <c:pt idx="787" formatCode="0.000">
                  <c:v>484.59</c:v>
                </c:pt>
                <c:pt idx="788" formatCode="0.000">
                  <c:v>484.6130769230769</c:v>
                </c:pt>
                <c:pt idx="789" formatCode="0.000">
                  <c:v>484.62692307692305</c:v>
                </c:pt>
                <c:pt idx="790" formatCode="0.000">
                  <c:v>484.60153846153844</c:v>
                </c:pt>
                <c:pt idx="791" formatCode="0.000">
                  <c:v>484.61769230769232</c:v>
                </c:pt>
                <c:pt idx="792" formatCode="0.000">
                  <c:v>484.62</c:v>
                </c:pt>
                <c:pt idx="793" formatCode="0.000">
                  <c:v>484.56</c:v>
                </c:pt>
                <c:pt idx="794" formatCode="0.000">
                  <c:v>484.53692307692307</c:v>
                </c:pt>
                <c:pt idx="795" formatCode="0.000">
                  <c:v>484.56461538461537</c:v>
                </c:pt>
                <c:pt idx="796" formatCode="0.000">
                  <c:v>484.58769230769229</c:v>
                </c:pt>
                <c:pt idx="797" formatCode="0.000">
                  <c:v>484.58076923076925</c:v>
                </c:pt>
                <c:pt idx="798" formatCode="0.000">
                  <c:v>484.59461538461539</c:v>
                </c:pt>
                <c:pt idx="799" formatCode="0.000">
                  <c:v>484.62923076923079</c:v>
                </c:pt>
                <c:pt idx="800" formatCode="0.000">
                  <c:v>484.62923076923079</c:v>
                </c:pt>
                <c:pt idx="801" formatCode="0.000">
                  <c:v>484.58769230769229</c:v>
                </c:pt>
                <c:pt idx="802" formatCode="0.000">
                  <c:v>484.52769230769229</c:v>
                </c:pt>
                <c:pt idx="803" formatCode="0.000">
                  <c:v>484.52076923076925</c:v>
                </c:pt>
                <c:pt idx="804" formatCode="0.000">
                  <c:v>484.57615384615383</c:v>
                </c:pt>
                <c:pt idx="805" formatCode="0.000">
                  <c:v>484.55076923076922</c:v>
                </c:pt>
                <c:pt idx="806" formatCode="0.000">
                  <c:v>484.53461538461539</c:v>
                </c:pt>
                <c:pt idx="807" formatCode="0.000">
                  <c:v>484.57384615384615</c:v>
                </c:pt>
                <c:pt idx="808" formatCode="0.000">
                  <c:v>484.59230769230771</c:v>
                </c:pt>
                <c:pt idx="809" formatCode="0.000">
                  <c:v>484.54384615384618</c:v>
                </c:pt>
                <c:pt idx="810" formatCode="0.000">
                  <c:v>484.4930769230769</c:v>
                </c:pt>
                <c:pt idx="811" formatCode="0.000">
                  <c:v>484.49769230769232</c:v>
                </c:pt>
                <c:pt idx="812" formatCode="0.000">
                  <c:v>484.53</c:v>
                </c:pt>
                <c:pt idx="813" formatCode="0.000">
                  <c:v>484.53</c:v>
                </c:pt>
                <c:pt idx="814" formatCode="0.000">
                  <c:v>484.52307692307693</c:v>
                </c:pt>
                <c:pt idx="815" formatCode="0.000">
                  <c:v>484.53</c:v>
                </c:pt>
                <c:pt idx="816" formatCode="0.000">
                  <c:v>484.5069230769231</c:v>
                </c:pt>
                <c:pt idx="817" formatCode="0.000">
                  <c:v>484.5</c:v>
                </c:pt>
                <c:pt idx="818" formatCode="0.000">
                  <c:v>484.43538461538463</c:v>
                </c:pt>
                <c:pt idx="819" formatCode="0.000">
                  <c:v>484.41</c:v>
                </c:pt>
                <c:pt idx="820" formatCode="0.000">
                  <c:v>484.41</c:v>
                </c:pt>
                <c:pt idx="821" formatCode="0.000">
                  <c:v>484.3869230769231</c:v>
                </c:pt>
                <c:pt idx="822" formatCode="0.000">
                  <c:v>484.37769230769231</c:v>
                </c:pt>
                <c:pt idx="823" formatCode="0.000">
                  <c:v>484.39384615384614</c:v>
                </c:pt>
                <c:pt idx="824" formatCode="0.000">
                  <c:v>484.37076923076921</c:v>
                </c:pt>
                <c:pt idx="825" formatCode="0.000">
                  <c:v>484.32461538461541</c:v>
                </c:pt>
                <c:pt idx="826" formatCode="0.000">
                  <c:v>484.24615384615385</c:v>
                </c:pt>
                <c:pt idx="827" formatCode="0.000">
                  <c:v>484.29</c:v>
                </c:pt>
                <c:pt idx="828" formatCode="0.000">
                  <c:v>484.32461538461541</c:v>
                </c:pt>
                <c:pt idx="829" formatCode="0.000">
                  <c:v>484.29923076923075</c:v>
                </c:pt>
                <c:pt idx="830" formatCode="0.000">
                  <c:v>484.30615384615385</c:v>
                </c:pt>
                <c:pt idx="831" formatCode="0.000">
                  <c:v>484.3453846153846</c:v>
                </c:pt>
                <c:pt idx="832" formatCode="0.000">
                  <c:v>484.33615384615382</c:v>
                </c:pt>
                <c:pt idx="833" formatCode="0.000">
                  <c:v>484.28769230769228</c:v>
                </c:pt>
                <c:pt idx="834" formatCode="0.000">
                  <c:v>484.28769230769228</c:v>
                </c:pt>
                <c:pt idx="835" formatCode="0.000">
                  <c:v>484.3523076923077</c:v>
                </c:pt>
                <c:pt idx="836" formatCode="0.000">
                  <c:v>484.32692307692309</c:v>
                </c:pt>
                <c:pt idx="837" formatCode="0.000">
                  <c:v>484.32</c:v>
                </c:pt>
                <c:pt idx="838" formatCode="0.000">
                  <c:v>484.31769230769231</c:v>
                </c:pt>
                <c:pt idx="839" formatCode="0.000">
                  <c:v>484.34076923076924</c:v>
                </c:pt>
                <c:pt idx="840" formatCode="0.000">
                  <c:v>484.35</c:v>
                </c:pt>
                <c:pt idx="841" formatCode="0.000">
                  <c:v>484.29923076923075</c:v>
                </c:pt>
                <c:pt idx="842" formatCode="0.000">
                  <c:v>484.26692307692309</c:v>
                </c:pt>
                <c:pt idx="843" formatCode="0.000">
                  <c:v>484.24846153846153</c:v>
                </c:pt>
                <c:pt idx="844" formatCode="0.000">
                  <c:v>484.27153846153846</c:v>
                </c:pt>
                <c:pt idx="845" formatCode="0.000">
                  <c:v>484.24615384615385</c:v>
                </c:pt>
                <c:pt idx="846" formatCode="0.000">
                  <c:v>484.22076923076924</c:v>
                </c:pt>
                <c:pt idx="847" formatCode="0.000">
                  <c:v>484.22307692307692</c:v>
                </c:pt>
                <c:pt idx="848" formatCode="0.000">
                  <c:v>484.20230769230767</c:v>
                </c:pt>
                <c:pt idx="849" formatCode="0.000">
                  <c:v>484.14692307692309</c:v>
                </c:pt>
                <c:pt idx="850" formatCode="0.000">
                  <c:v>484.2253846153846</c:v>
                </c:pt>
                <c:pt idx="851" formatCode="0.000">
                  <c:v>484.12153846153848</c:v>
                </c:pt>
                <c:pt idx="852" formatCode="0.000">
                  <c:v>484.12615384615384</c:v>
                </c:pt>
                <c:pt idx="853" formatCode="0.000">
                  <c:v>484.11</c:v>
                </c:pt>
                <c:pt idx="854" formatCode="0.000">
                  <c:v>484.10307692307691</c:v>
                </c:pt>
                <c:pt idx="855" formatCode="0.000">
                  <c:v>484.1123076923077</c:v>
                </c:pt>
                <c:pt idx="856" formatCode="0.000">
                  <c:v>484.11692307692306</c:v>
                </c:pt>
                <c:pt idx="857" formatCode="0.000">
                  <c:v>484.05461538461537</c:v>
                </c:pt>
                <c:pt idx="858" formatCode="0.000">
                  <c:v>483.98307692307691</c:v>
                </c:pt>
                <c:pt idx="859" formatCode="0.000">
                  <c:v>483.98076923076923</c:v>
                </c:pt>
                <c:pt idx="860" formatCode="0.000">
                  <c:v>484.02692307692308</c:v>
                </c:pt>
                <c:pt idx="861" formatCode="0.000">
                  <c:v>484.00384615384615</c:v>
                </c:pt>
                <c:pt idx="862" formatCode="0.000">
                  <c:v>483.98076923076923</c:v>
                </c:pt>
                <c:pt idx="863" formatCode="0.000">
                  <c:v>484.02</c:v>
                </c:pt>
                <c:pt idx="864" formatCode="0.000">
                  <c:v>484.00384615384615</c:v>
                </c:pt>
                <c:pt idx="865" formatCode="0.000">
                  <c:v>483.96923076923076</c:v>
                </c:pt>
                <c:pt idx="866" formatCode="0.000">
                  <c:v>483.93230769230769</c:v>
                </c:pt>
                <c:pt idx="867" formatCode="0.000">
                  <c:v>483.95538461538462</c:v>
                </c:pt>
                <c:pt idx="868" formatCode="0.000">
                  <c:v>483.98769230769233</c:v>
                </c:pt>
                <c:pt idx="869" formatCode="0.000">
                  <c:v>483.95076923076925</c:v>
                </c:pt>
                <c:pt idx="870" formatCode="0.000">
                  <c:v>483.98076923076923</c:v>
                </c:pt>
                <c:pt idx="871" formatCode="0.000">
                  <c:v>484.00846153846152</c:v>
                </c:pt>
                <c:pt idx="872" formatCode="0.000">
                  <c:v>484.01076923076926</c:v>
                </c:pt>
                <c:pt idx="873" formatCode="0.000">
                  <c:v>483.97384615384618</c:v>
                </c:pt>
                <c:pt idx="874" formatCode="0.000">
                  <c:v>483.94846153846152</c:v>
                </c:pt>
                <c:pt idx="875" formatCode="0.000">
                  <c:v>483.93923076923079</c:v>
                </c:pt>
                <c:pt idx="876" formatCode="0.000">
                  <c:v>483.97384615384618</c:v>
                </c:pt>
                <c:pt idx="877" formatCode="0.000">
                  <c:v>483.96923076923076</c:v>
                </c:pt>
                <c:pt idx="878" formatCode="0.000">
                  <c:v>483.96692307692308</c:v>
                </c:pt>
                <c:pt idx="879" formatCode="0.000">
                  <c:v>483.97153846153844</c:v>
                </c:pt>
                <c:pt idx="880" formatCode="0.000">
                  <c:v>483.99</c:v>
                </c:pt>
                <c:pt idx="881" formatCode="0.000">
                  <c:v>483.95076923076925</c:v>
                </c:pt>
                <c:pt idx="882" formatCode="0.000">
                  <c:v>483.87692307692305</c:v>
                </c:pt>
                <c:pt idx="883" formatCode="0.000">
                  <c:v>483.85846153846154</c:v>
                </c:pt>
                <c:pt idx="884" formatCode="0.000">
                  <c:v>483.86076923076922</c:v>
                </c:pt>
                <c:pt idx="885" formatCode="0.000">
                  <c:v>483.85846153846154</c:v>
                </c:pt>
                <c:pt idx="886" formatCode="0.000">
                  <c:v>483.87230769230769</c:v>
                </c:pt>
                <c:pt idx="887" formatCode="0.000">
                  <c:v>483.92076923076922</c:v>
                </c:pt>
                <c:pt idx="888" formatCode="0.000">
                  <c:v>483.90692307692308</c:v>
                </c:pt>
                <c:pt idx="889" formatCode="0.000">
                  <c:v>483.85153846153844</c:v>
                </c:pt>
                <c:pt idx="890" formatCode="0.000">
                  <c:v>483.78230769230771</c:v>
                </c:pt>
                <c:pt idx="891" formatCode="0.000">
                  <c:v>483.74076923076922</c:v>
                </c:pt>
                <c:pt idx="892" formatCode="0.000">
                  <c:v>483.75230769230768</c:v>
                </c:pt>
                <c:pt idx="893" formatCode="0.000">
                  <c:v>483.74769230769232</c:v>
                </c:pt>
                <c:pt idx="894" formatCode="0.000">
                  <c:v>483.69461538461536</c:v>
                </c:pt>
                <c:pt idx="895" formatCode="0.000">
                  <c:v>483.73846153846154</c:v>
                </c:pt>
                <c:pt idx="896" formatCode="0.000">
                  <c:v>483.73846153846154</c:v>
                </c:pt>
                <c:pt idx="897" formatCode="0.000">
                  <c:v>483.68538461538463</c:v>
                </c:pt>
                <c:pt idx="898" formatCode="0.000">
                  <c:v>483.6023076923077</c:v>
                </c:pt>
                <c:pt idx="899" formatCode="0.000">
                  <c:v>483.59307692307692</c:v>
                </c:pt>
                <c:pt idx="900" formatCode="0.000">
                  <c:v>483.60461538461539</c:v>
                </c:pt>
                <c:pt idx="901" formatCode="0.000">
                  <c:v>483.5953846153846</c:v>
                </c:pt>
                <c:pt idx="902" formatCode="0.000">
                  <c:v>483.59076923076924</c:v>
                </c:pt>
                <c:pt idx="903" formatCode="0.000">
                  <c:v>483.60692307692307</c:v>
                </c:pt>
                <c:pt idx="904" formatCode="0.000">
                  <c:v>483.61615384615385</c:v>
                </c:pt>
                <c:pt idx="905" formatCode="0.000">
                  <c:v>483.58153846153846</c:v>
                </c:pt>
                <c:pt idx="906" formatCode="0.000">
                  <c:v>483.5353846153846</c:v>
                </c:pt>
                <c:pt idx="907" formatCode="0.000">
                  <c:v>483.50769230769231</c:v>
                </c:pt>
                <c:pt idx="908" formatCode="0.000">
                  <c:v>483.58615384615382</c:v>
                </c:pt>
                <c:pt idx="909" formatCode="0.000">
                  <c:v>483.55846153846153</c:v>
                </c:pt>
                <c:pt idx="910" formatCode="0.000">
                  <c:v>483.54692307692306</c:v>
                </c:pt>
                <c:pt idx="911" formatCode="0.000">
                  <c:v>483.58384615384614</c:v>
                </c:pt>
                <c:pt idx="912" formatCode="0.000">
                  <c:v>483.58384615384614</c:v>
                </c:pt>
                <c:pt idx="913" formatCode="0.000">
                  <c:v>483.52846153846156</c:v>
                </c:pt>
                <c:pt idx="914" formatCode="0.000">
                  <c:v>483.48692307692306</c:v>
                </c:pt>
                <c:pt idx="915" formatCode="0.000">
                  <c:v>483.49846153846153</c:v>
                </c:pt>
                <c:pt idx="916" formatCode="0.000">
                  <c:v>483.53307692307692</c:v>
                </c:pt>
                <c:pt idx="917" formatCode="0.000">
                  <c:v>483.55153846153848</c:v>
                </c:pt>
                <c:pt idx="918" formatCode="0.000">
                  <c:v>483.6</c:v>
                </c:pt>
                <c:pt idx="919" formatCode="0.000">
                  <c:v>483.61153846153849</c:v>
                </c:pt>
                <c:pt idx="920" formatCode="0.000">
                  <c:v>483.62538461538463</c:v>
                </c:pt>
                <c:pt idx="921" formatCode="0.000">
                  <c:v>483.51230769230767</c:v>
                </c:pt>
                <c:pt idx="922" formatCode="0.000">
                  <c:v>483.49153846153848</c:v>
                </c:pt>
                <c:pt idx="923" formatCode="0.000">
                  <c:v>483.49153846153848</c:v>
                </c:pt>
                <c:pt idx="924" formatCode="0.000">
                  <c:v>483.52846153846156</c:v>
                </c:pt>
                <c:pt idx="925" formatCode="0.000">
                  <c:v>483.45923076923077</c:v>
                </c:pt>
                <c:pt idx="926" formatCode="0.000">
                  <c:v>483.45923076923077</c:v>
                </c:pt>
                <c:pt idx="927" formatCode="0.000">
                  <c:v>483.51</c:v>
                </c:pt>
                <c:pt idx="928" formatCode="0.000">
                  <c:v>483.50076923076921</c:v>
                </c:pt>
                <c:pt idx="929" formatCode="0.000">
                  <c:v>483.46846153846155</c:v>
                </c:pt>
                <c:pt idx="930" formatCode="0.000">
                  <c:v>483.45230769230767</c:v>
                </c:pt>
                <c:pt idx="931" formatCode="0.000">
                  <c:v>483.45</c:v>
                </c:pt>
                <c:pt idx="932" formatCode="0.000">
                  <c:v>483.46384615384613</c:v>
                </c:pt>
                <c:pt idx="933" formatCode="0.000">
                  <c:v>483.43846153846152</c:v>
                </c:pt>
                <c:pt idx="934" formatCode="0.000">
                  <c:v>483.44769230769231</c:v>
                </c:pt>
                <c:pt idx="935" formatCode="0.000">
                  <c:v>483.47769230769228</c:v>
                </c:pt>
                <c:pt idx="936" formatCode="0.000">
                  <c:v>483.47307692307692</c:v>
                </c:pt>
                <c:pt idx="937" formatCode="0.000">
                  <c:v>483.41076923076923</c:v>
                </c:pt>
                <c:pt idx="938" formatCode="0.000">
                  <c:v>483.3692307692308</c:v>
                </c:pt>
                <c:pt idx="939" formatCode="0.000">
                  <c:v>483.38538461538462</c:v>
                </c:pt>
                <c:pt idx="940" formatCode="0.000">
                  <c:v>483.41307692307691</c:v>
                </c:pt>
                <c:pt idx="941" formatCode="0.000">
                  <c:v>483.37615384615384</c:v>
                </c:pt>
                <c:pt idx="942" formatCode="0.000">
                  <c:v>483.37846153846152</c:v>
                </c:pt>
                <c:pt idx="943" formatCode="0.000">
                  <c:v>483.4223076923077</c:v>
                </c:pt>
                <c:pt idx="944" formatCode="0.000">
                  <c:v>483.44076923076921</c:v>
                </c:pt>
                <c:pt idx="945" formatCode="0.000">
                  <c:v>483.43153846153848</c:v>
                </c:pt>
                <c:pt idx="946" formatCode="0.000">
                  <c:v>483.42</c:v>
                </c:pt>
                <c:pt idx="947" formatCode="0.000">
                  <c:v>483.46615384615387</c:v>
                </c:pt>
                <c:pt idx="948" formatCode="0.000">
                  <c:v>483.52846153846156</c:v>
                </c:pt>
                <c:pt idx="949" formatCode="0.000">
                  <c:v>483.5353846153846</c:v>
                </c:pt>
                <c:pt idx="950" formatCode="0.000">
                  <c:v>483.56307692307695</c:v>
                </c:pt>
                <c:pt idx="951" formatCode="0.000">
                  <c:v>483.62076923076921</c:v>
                </c:pt>
                <c:pt idx="952" formatCode="0.000">
                  <c:v>483.64384615384614</c:v>
                </c:pt>
                <c:pt idx="953" formatCode="0.000">
                  <c:v>483.67846153846153</c:v>
                </c:pt>
                <c:pt idx="954" formatCode="0.000">
                  <c:v>483.60923076923075</c:v>
                </c:pt>
                <c:pt idx="955" formatCode="0.000">
                  <c:v>483.66</c:v>
                </c:pt>
                <c:pt idx="956" formatCode="0.000">
                  <c:v>483.70384615384614</c:v>
                </c:pt>
                <c:pt idx="957" formatCode="0.000">
                  <c:v>483.6969230769231</c:v>
                </c:pt>
                <c:pt idx="958" formatCode="0.000">
                  <c:v>483.7569230769231</c:v>
                </c:pt>
                <c:pt idx="959" formatCode="0.000">
                  <c:v>483.78461538461539</c:v>
                </c:pt>
                <c:pt idx="960" formatCode="0.000">
                  <c:v>483.75</c:v>
                </c:pt>
                <c:pt idx="961" formatCode="0.000">
                  <c:v>483.73384615384617</c:v>
                </c:pt>
                <c:pt idx="962" formatCode="0.000">
                  <c:v>483.66230769230771</c:v>
                </c:pt>
                <c:pt idx="963" formatCode="0.000">
                  <c:v>483.64846153846156</c:v>
                </c:pt>
                <c:pt idx="964" formatCode="0.000">
                  <c:v>483.61153846153849</c:v>
                </c:pt>
                <c:pt idx="965" formatCode="0.000">
                  <c:v>483.56769230769231</c:v>
                </c:pt>
                <c:pt idx="966" formatCode="0.000">
                  <c:v>483.55384615384617</c:v>
                </c:pt>
                <c:pt idx="967" formatCode="0.000">
                  <c:v>483.56538461538463</c:v>
                </c:pt>
                <c:pt idx="968" formatCode="0.000">
                  <c:v>483.67615384615385</c:v>
                </c:pt>
                <c:pt idx="969" formatCode="0.000">
                  <c:v>483.60461538461539</c:v>
                </c:pt>
                <c:pt idx="970" formatCode="0.000">
                  <c:v>483.58384615384614</c:v>
                </c:pt>
                <c:pt idx="971" formatCode="0.000">
                  <c:v>483.57461538461541</c:v>
                </c:pt>
                <c:pt idx="972" formatCode="0.000">
                  <c:v>483.58384615384614</c:v>
                </c:pt>
                <c:pt idx="973" formatCode="0.000">
                  <c:v>483.56307692307695</c:v>
                </c:pt>
                <c:pt idx="974" formatCode="0.000">
                  <c:v>483.6</c:v>
                </c:pt>
                <c:pt idx="975" formatCode="0.000">
                  <c:v>483.63461538461536</c:v>
                </c:pt>
                <c:pt idx="976" formatCode="0.000">
                  <c:v>483.61615384615385</c:v>
                </c:pt>
                <c:pt idx="977" formatCode="0.000">
                  <c:v>483.56538461538463</c:v>
                </c:pt>
                <c:pt idx="978" formatCode="0.000">
                  <c:v>483.53769230769228</c:v>
                </c:pt>
                <c:pt idx="979" formatCode="0.000">
                  <c:v>483.54</c:v>
                </c:pt>
                <c:pt idx="980" formatCode="0.000">
                  <c:v>483.55153846153848</c:v>
                </c:pt>
                <c:pt idx="981" formatCode="0.000">
                  <c:v>483.55846153846153</c:v>
                </c:pt>
                <c:pt idx="982" formatCode="0.000">
                  <c:v>483.58153846153846</c:v>
                </c:pt>
                <c:pt idx="983" formatCode="0.000">
                  <c:v>483.68076923076922</c:v>
                </c:pt>
                <c:pt idx="984" formatCode="0.000">
                  <c:v>483.68769230769232</c:v>
                </c:pt>
                <c:pt idx="985" formatCode="0.000">
                  <c:v>483.66</c:v>
                </c:pt>
                <c:pt idx="986" formatCode="0.000">
                  <c:v>483.63923076923078</c:v>
                </c:pt>
                <c:pt idx="987" formatCode="0.000">
                  <c:v>483.68538461538463</c:v>
                </c:pt>
                <c:pt idx="988" formatCode="0.000">
                  <c:v>483.69923076923078</c:v>
                </c:pt>
                <c:pt idx="989" formatCode="0.000">
                  <c:v>483.67384615384617</c:v>
                </c:pt>
                <c:pt idx="990" formatCode="0.000">
                  <c:v>483.71307692307693</c:v>
                </c:pt>
                <c:pt idx="991" formatCode="0.000">
                  <c:v>483.75923076923078</c:v>
                </c:pt>
                <c:pt idx="992" formatCode="0.000">
                  <c:v>483.79615384615386</c:v>
                </c:pt>
                <c:pt idx="993" formatCode="0.000">
                  <c:v>483.76846153846157</c:v>
                </c:pt>
                <c:pt idx="994" formatCode="0.000">
                  <c:v>483.75461538461536</c:v>
                </c:pt>
                <c:pt idx="995" formatCode="0.000">
                  <c:v>483.73384615384617</c:v>
                </c:pt>
                <c:pt idx="996" formatCode="0.000">
                  <c:v>483.78230769230771</c:v>
                </c:pt>
                <c:pt idx="997" formatCode="0.000">
                  <c:v>483.8030769230769</c:v>
                </c:pt>
                <c:pt idx="998" formatCode="0.000">
                  <c:v>483.82153846153847</c:v>
                </c:pt>
                <c:pt idx="999" formatCode="0.000">
                  <c:v>483.86769230769232</c:v>
                </c:pt>
                <c:pt idx="1000" formatCode="0.000">
                  <c:v>483.84923076923076</c:v>
                </c:pt>
                <c:pt idx="1001" formatCode="0.000">
                  <c:v>483.79384615384618</c:v>
                </c:pt>
                <c:pt idx="1002" formatCode="0.000">
                  <c:v>483.76846153846157</c:v>
                </c:pt>
                <c:pt idx="1003" formatCode="0.000">
                  <c:v>483.74538461538464</c:v>
                </c:pt>
                <c:pt idx="1004" formatCode="0.000">
                  <c:v>483.77769230769229</c:v>
                </c:pt>
                <c:pt idx="1005" formatCode="0.000">
                  <c:v>483.76153846153846</c:v>
                </c:pt>
                <c:pt idx="1006" formatCode="0.000">
                  <c:v>483.75461538461536</c:v>
                </c:pt>
                <c:pt idx="1007" formatCode="0.000">
                  <c:v>483.78692307692307</c:v>
                </c:pt>
                <c:pt idx="1008" formatCode="0.000">
                  <c:v>483.81923076923078</c:v>
                </c:pt>
                <c:pt idx="1009" formatCode="0.000">
                  <c:v>483.7569230769231</c:v>
                </c:pt>
                <c:pt idx="1010" formatCode="0.000">
                  <c:v>483.6969230769231</c:v>
                </c:pt>
                <c:pt idx="1011" formatCode="0.000">
                  <c:v>483.69230769230768</c:v>
                </c:pt>
                <c:pt idx="1012" formatCode="0.000">
                  <c:v>483.71307692307693</c:v>
                </c:pt>
                <c:pt idx="1013" formatCode="0.000">
                  <c:v>483.71769230769229</c:v>
                </c:pt>
                <c:pt idx="1014" formatCode="0.000">
                  <c:v>483.73384615384617</c:v>
                </c:pt>
                <c:pt idx="1015" formatCode="0.000">
                  <c:v>483.78461538461539</c:v>
                </c:pt>
                <c:pt idx="1016" formatCode="0.000">
                  <c:v>483.78461538461539</c:v>
                </c:pt>
                <c:pt idx="1017" formatCode="0.000">
                  <c:v>483.7569230769231</c:v>
                </c:pt>
                <c:pt idx="1018" formatCode="0.000">
                  <c:v>483.72230769230771</c:v>
                </c:pt>
                <c:pt idx="1019" formatCode="0.000">
                  <c:v>483.73384615384617</c:v>
                </c:pt>
                <c:pt idx="1020" formatCode="0.000">
                  <c:v>483.78692307692307</c:v>
                </c:pt>
                <c:pt idx="1021" formatCode="0.000">
                  <c:v>483.77307692307693</c:v>
                </c:pt>
                <c:pt idx="1022" formatCode="0.000">
                  <c:v>483.79846153846154</c:v>
                </c:pt>
                <c:pt idx="1023" formatCode="0.000">
                  <c:v>483.83076923076925</c:v>
                </c:pt>
                <c:pt idx="1024" formatCode="0.000">
                  <c:v>483.86076923076922</c:v>
                </c:pt>
                <c:pt idx="1025" formatCode="0.000">
                  <c:v>483.81230769230768</c:v>
                </c:pt>
                <c:pt idx="1026" formatCode="0.000">
                  <c:v>483.76846153846157</c:v>
                </c:pt>
                <c:pt idx="1027" formatCode="0.000">
                  <c:v>483.77769230769229</c:v>
                </c:pt>
                <c:pt idx="1028" formatCode="0.000">
                  <c:v>483.78230769230771</c:v>
                </c:pt>
                <c:pt idx="1029" formatCode="0.000">
                  <c:v>483.77538461538461</c:v>
                </c:pt>
                <c:pt idx="1030" formatCode="0.000">
                  <c:v>483.81</c:v>
                </c:pt>
                <c:pt idx="1031" formatCode="0.000">
                  <c:v>483.82846153846151</c:v>
                </c:pt>
                <c:pt idx="1032" formatCode="0.000">
                  <c:v>483.83307692307693</c:v>
                </c:pt>
                <c:pt idx="1033" formatCode="0.000">
                  <c:v>483.79846153846154</c:v>
                </c:pt>
                <c:pt idx="1034" formatCode="0.000">
                  <c:v>483.74076923076922</c:v>
                </c:pt>
                <c:pt idx="1035" formatCode="0.000">
                  <c:v>483.7569230769231</c:v>
                </c:pt>
                <c:pt idx="1036" formatCode="0.000">
                  <c:v>483.76384615384615</c:v>
                </c:pt>
                <c:pt idx="1037" formatCode="0.000">
                  <c:v>483.76384615384615</c:v>
                </c:pt>
                <c:pt idx="1038" formatCode="0.000">
                  <c:v>483.79615384615386</c:v>
                </c:pt>
                <c:pt idx="1039" formatCode="0.000">
                  <c:v>483.8030769230769</c:v>
                </c:pt>
                <c:pt idx="1040" formatCode="0.000">
                  <c:v>483.79153846153844</c:v>
                </c:pt>
                <c:pt idx="1041" formatCode="0.000">
                  <c:v>483.73615384615385</c:v>
                </c:pt>
                <c:pt idx="1042" formatCode="0.000">
                  <c:v>483.65538461538461</c:v>
                </c:pt>
                <c:pt idx="1043" formatCode="0.000">
                  <c:v>483.67615384615385</c:v>
                </c:pt>
                <c:pt idx="1044" formatCode="0.000">
                  <c:v>483.66461538461539</c:v>
                </c:pt>
                <c:pt idx="1045" formatCode="0.000">
                  <c:v>483.65538461538461</c:v>
                </c:pt>
                <c:pt idx="1046" formatCode="0.000">
                  <c:v>483.62307692307695</c:v>
                </c:pt>
                <c:pt idx="1047" formatCode="0.000">
                  <c:v>483.66923076923075</c:v>
                </c:pt>
                <c:pt idx="1048" formatCode="0.000">
                  <c:v>483.69</c:v>
                </c:pt>
                <c:pt idx="1049" formatCode="0.000">
                  <c:v>483.6369230769231</c:v>
                </c:pt>
                <c:pt idx="1050" formatCode="0.000">
                  <c:v>483.6</c:v>
                </c:pt>
                <c:pt idx="1051" formatCode="0.000">
                  <c:v>483.61153846153849</c:v>
                </c:pt>
                <c:pt idx="1052" formatCode="0.000">
                  <c:v>483.63461538461536</c:v>
                </c:pt>
                <c:pt idx="1053" formatCode="0.000">
                  <c:v>483.64846153846156</c:v>
                </c:pt>
                <c:pt idx="1054" formatCode="0.000">
                  <c:v>483.64153846153846</c:v>
                </c:pt>
                <c:pt idx="1055" formatCode="0.000">
                  <c:v>483.70384615384614</c:v>
                </c:pt>
                <c:pt idx="1056" formatCode="0.000">
                  <c:v>483.78230769230771</c:v>
                </c:pt>
                <c:pt idx="1057" formatCode="0.000">
                  <c:v>483.71538461538461</c:v>
                </c:pt>
                <c:pt idx="1058" formatCode="0.000">
                  <c:v>483.69</c:v>
                </c:pt>
                <c:pt idx="1059" formatCode="0.000">
                  <c:v>483.7569230769231</c:v>
                </c:pt>
                <c:pt idx="1060" formatCode="0.000">
                  <c:v>483.8169230769231</c:v>
                </c:pt>
                <c:pt idx="1061" formatCode="0.000">
                  <c:v>483.84230769230771</c:v>
                </c:pt>
                <c:pt idx="1062" formatCode="0.000">
                  <c:v>483.86769230769232</c:v>
                </c:pt>
                <c:pt idx="1063" formatCode="0.000">
                  <c:v>483.94615384615383</c:v>
                </c:pt>
                <c:pt idx="1064" formatCode="0.000">
                  <c:v>483.97615384615386</c:v>
                </c:pt>
                <c:pt idx="1065" formatCode="0.000">
                  <c:v>483.95076923076925</c:v>
                </c:pt>
                <c:pt idx="1066" formatCode="0.000">
                  <c:v>483.95307692307694</c:v>
                </c:pt>
                <c:pt idx="1067" formatCode="0.000">
                  <c:v>483.97846153846154</c:v>
                </c:pt>
                <c:pt idx="1068" formatCode="0.000">
                  <c:v>484.02230769230772</c:v>
                </c:pt>
                <c:pt idx="1069" formatCode="0.000">
                  <c:v>484.01076923076926</c:v>
                </c:pt>
                <c:pt idx="1070" formatCode="0.000">
                  <c:v>483.99692307692305</c:v>
                </c:pt>
                <c:pt idx="1071" formatCode="0.000">
                  <c:v>484.01538461538462</c:v>
                </c:pt>
                <c:pt idx="1072" formatCode="0.000">
                  <c:v>484.00153846153847</c:v>
                </c:pt>
                <c:pt idx="1073" formatCode="0.000">
                  <c:v>483.96692307692308</c:v>
                </c:pt>
                <c:pt idx="1074" formatCode="0.000">
                  <c:v>483.94384615384615</c:v>
                </c:pt>
                <c:pt idx="1075" formatCode="0.000">
                  <c:v>483.93461538461537</c:v>
                </c:pt>
                <c:pt idx="1076" formatCode="0.000">
                  <c:v>483.98307692307691</c:v>
                </c:pt>
                <c:pt idx="1077" formatCode="0.000">
                  <c:v>483.97846153846154</c:v>
                </c:pt>
                <c:pt idx="1078" formatCode="0.000">
                  <c:v>483.93461538461537</c:v>
                </c:pt>
                <c:pt idx="1079" formatCode="0.000">
                  <c:v>484.00153846153847</c:v>
                </c:pt>
                <c:pt idx="1080" formatCode="0.000">
                  <c:v>484.04538461538459</c:v>
                </c:pt>
                <c:pt idx="1081" formatCode="0.000">
                  <c:v>483.99</c:v>
                </c:pt>
                <c:pt idx="1082" formatCode="0.000">
                  <c:v>483.93692307692305</c:v>
                </c:pt>
                <c:pt idx="1083" formatCode="0.000">
                  <c:v>483.93</c:v>
                </c:pt>
                <c:pt idx="1084" formatCode="0.000">
                  <c:v>483.96692307692308</c:v>
                </c:pt>
                <c:pt idx="1085" formatCode="0.000">
                  <c:v>483.95307692307694</c:v>
                </c:pt>
                <c:pt idx="1086" formatCode="0.000">
                  <c:v>483.99692307692305</c:v>
                </c:pt>
                <c:pt idx="1087" formatCode="0.000">
                  <c:v>484.0246153846154</c:v>
                </c:pt>
                <c:pt idx="1088" formatCode="0.000">
                  <c:v>484.06153846153848</c:v>
                </c:pt>
                <c:pt idx="1089" formatCode="0.000">
                  <c:v>484.03846153846155</c:v>
                </c:pt>
                <c:pt idx="1090" formatCode="0.000">
                  <c:v>483.96923076923076</c:v>
                </c:pt>
                <c:pt idx="1091" formatCode="0.000">
                  <c:v>483.95307692307694</c:v>
                </c:pt>
                <c:pt idx="1092" formatCode="0.000">
                  <c:v>483.99923076923079</c:v>
                </c:pt>
                <c:pt idx="1093" formatCode="0.000">
                  <c:v>483.99692307692305</c:v>
                </c:pt>
                <c:pt idx="1094" formatCode="0.000">
                  <c:v>483.97615384615386</c:v>
                </c:pt>
                <c:pt idx="1095" formatCode="0.000">
                  <c:v>484.0176923076923</c:v>
                </c:pt>
                <c:pt idx="1096" formatCode="0.000">
                  <c:v>483.99692307692305</c:v>
                </c:pt>
                <c:pt idx="1097" formatCode="0.000">
                  <c:v>483.95076923076925</c:v>
                </c:pt>
                <c:pt idx="1098" formatCode="0.000">
                  <c:v>483.87</c:v>
                </c:pt>
                <c:pt idx="1099" formatCode="0.000">
                  <c:v>483.87692307692305</c:v>
                </c:pt>
                <c:pt idx="1100" formatCode="0.000">
                  <c:v>483.93692307692305</c:v>
                </c:pt>
                <c:pt idx="1101" formatCode="0.000">
                  <c:v>483.89307692307693</c:v>
                </c:pt>
                <c:pt idx="1102" formatCode="0.000">
                  <c:v>483.90923076923076</c:v>
                </c:pt>
                <c:pt idx="1103" formatCode="0.000">
                  <c:v>483.91846153846154</c:v>
                </c:pt>
                <c:pt idx="1104" formatCode="0.000">
                  <c:v>483.92307692307691</c:v>
                </c:pt>
                <c:pt idx="1105" formatCode="0.000">
                  <c:v>483.90923076923076</c:v>
                </c:pt>
                <c:pt idx="1106" formatCode="0.000">
                  <c:v>483.83538461538461</c:v>
                </c:pt>
                <c:pt idx="1107" formatCode="0.000">
                  <c:v>483.81923076923078</c:v>
                </c:pt>
                <c:pt idx="1108" formatCode="0.000">
                  <c:v>483.85153846153844</c:v>
                </c:pt>
                <c:pt idx="1109" formatCode="0.000">
                  <c:v>483.84692307692308</c:v>
                </c:pt>
                <c:pt idx="1110" formatCode="0.000">
                  <c:v>483.81</c:v>
                </c:pt>
                <c:pt idx="1111" formatCode="0.000">
                  <c:v>483.84230769230771</c:v>
                </c:pt>
                <c:pt idx="1112" formatCode="0.000">
                  <c:v>483.91615384615386</c:v>
                </c:pt>
                <c:pt idx="1113" formatCode="0.000">
                  <c:v>483.84230769230771</c:v>
                </c:pt>
                <c:pt idx="1114" formatCode="0.000">
                  <c:v>483.81230769230768</c:v>
                </c:pt>
                <c:pt idx="1115" formatCode="0.000">
                  <c:v>483.81923076923078</c:v>
                </c:pt>
                <c:pt idx="1116" formatCode="0.000">
                  <c:v>483.87</c:v>
                </c:pt>
                <c:pt idx="1117" formatCode="0.000">
                  <c:v>483.86538461538464</c:v>
                </c:pt>
                <c:pt idx="1118" formatCode="0.000">
                  <c:v>483.86076923076922</c:v>
                </c:pt>
                <c:pt idx="1119" formatCode="0.000">
                  <c:v>483.8976923076923</c:v>
                </c:pt>
                <c:pt idx="1120" formatCode="0.000">
                  <c:v>483.92769230769233</c:v>
                </c:pt>
                <c:pt idx="1121" formatCode="0.000">
                  <c:v>483.91384615384618</c:v>
                </c:pt>
                <c:pt idx="1122" formatCode="0.000">
                  <c:v>483.84461538461539</c:v>
                </c:pt>
                <c:pt idx="1123" formatCode="0.000">
                  <c:v>483.83769230769229</c:v>
                </c:pt>
                <c:pt idx="1124" formatCode="0.000">
                  <c:v>483.89307692307693</c:v>
                </c:pt>
                <c:pt idx="1125" formatCode="0.000">
                  <c:v>483.88846153846151</c:v>
                </c:pt>
                <c:pt idx="1126" formatCode="0.000">
                  <c:v>483.87692307692305</c:v>
                </c:pt>
                <c:pt idx="1127" formatCode="0.000">
                  <c:v>483.90230769230772</c:v>
                </c:pt>
                <c:pt idx="1128" formatCode="0.000">
                  <c:v>483.91384615384618</c:v>
                </c:pt>
                <c:pt idx="1129" formatCode="0.000">
                  <c:v>483.88846153846151</c:v>
                </c:pt>
                <c:pt idx="1130" formatCode="0.000">
                  <c:v>483.85846153846154</c:v>
                </c:pt>
                <c:pt idx="1131" formatCode="0.000">
                  <c:v>483.85615384615386</c:v>
                </c:pt>
                <c:pt idx="1132" formatCode="0.000">
                  <c:v>483.87692307692305</c:v>
                </c:pt>
                <c:pt idx="1133" formatCode="0.000">
                  <c:v>483.88153846153847</c:v>
                </c:pt>
                <c:pt idx="1134" formatCode="0.000">
                  <c:v>483.89538461538461</c:v>
                </c:pt>
                <c:pt idx="1135" formatCode="0.000">
                  <c:v>483.90692307692308</c:v>
                </c:pt>
                <c:pt idx="1136" formatCode="0.000">
                  <c:v>483.9046153846154</c:v>
                </c:pt>
                <c:pt idx="1137" formatCode="0.000">
                  <c:v>483.86769230769232</c:v>
                </c:pt>
                <c:pt idx="1138" formatCode="0.000">
                  <c:v>483.85384615384618</c:v>
                </c:pt>
                <c:pt idx="1139" formatCode="0.000">
                  <c:v>483.87461538461537</c:v>
                </c:pt>
                <c:pt idx="1140" formatCode="0.000">
                  <c:v>483.90692307692308</c:v>
                </c:pt>
                <c:pt idx="1141" formatCode="0.000">
                  <c:v>483.91615384615386</c:v>
                </c:pt>
                <c:pt idx="1142" formatCode="0.000">
                  <c:v>483.93</c:v>
                </c:pt>
                <c:pt idx="1143" formatCode="0.000">
                  <c:v>483.97384615384618</c:v>
                </c:pt>
                <c:pt idx="1144" formatCode="0.000">
                  <c:v>483.98769230769233</c:v>
                </c:pt>
                <c:pt idx="1145" formatCode="0.000">
                  <c:v>483.98307692307691</c:v>
                </c:pt>
                <c:pt idx="1146" formatCode="0.000">
                  <c:v>483.96</c:v>
                </c:pt>
                <c:pt idx="1147" formatCode="0.000">
                  <c:v>483.97153846153844</c:v>
                </c:pt>
                <c:pt idx="1148" formatCode="0.000">
                  <c:v>484.02230769230772</c:v>
                </c:pt>
                <c:pt idx="1149" formatCode="0.000">
                  <c:v>484.04307692307691</c:v>
                </c:pt>
                <c:pt idx="1150" formatCode="0.000">
                  <c:v>484.06615384615384</c:v>
                </c:pt>
                <c:pt idx="1151" formatCode="0.000">
                  <c:v>484.09846153846155</c:v>
                </c:pt>
                <c:pt idx="1152" formatCode="0.000">
                  <c:v>484.13538461538462</c:v>
                </c:pt>
                <c:pt idx="1153" formatCode="0.000">
                  <c:v>484.10076923076923</c:v>
                </c:pt>
                <c:pt idx="1154" formatCode="0.000">
                  <c:v>484.05692307692306</c:v>
                </c:pt>
                <c:pt idx="1155" formatCode="0.000">
                  <c:v>484.06846153846152</c:v>
                </c:pt>
                <c:pt idx="1156" formatCode="0.000">
                  <c:v>484.1192307692308</c:v>
                </c:pt>
                <c:pt idx="1157" formatCode="0.000">
                  <c:v>484.1376923076923</c:v>
                </c:pt>
                <c:pt idx="1158" formatCode="0.000">
                  <c:v>484.23461538461538</c:v>
                </c:pt>
                <c:pt idx="1159" formatCode="0.000">
                  <c:v>484.28769230769228</c:v>
                </c:pt>
                <c:pt idx="1160" formatCode="0.000">
                  <c:v>484.30615384615385</c:v>
                </c:pt>
                <c:pt idx="1161" formatCode="0.000">
                  <c:v>484.24153846153848</c:v>
                </c:pt>
                <c:pt idx="1162" formatCode="0.000">
                  <c:v>484.16307692307691</c:v>
                </c:pt>
                <c:pt idx="1163" formatCode="0.000">
                  <c:v>484.17</c:v>
                </c:pt>
                <c:pt idx="1164" formatCode="0.000">
                  <c:v>484.19307692307694</c:v>
                </c:pt>
                <c:pt idx="1165" formatCode="0.000">
                  <c:v>484.1792307692308</c:v>
                </c:pt>
                <c:pt idx="1166" formatCode="0.000">
                  <c:v>484.15846153846155</c:v>
                </c:pt>
                <c:pt idx="1167" formatCode="0.000">
                  <c:v>484.1723076923077</c:v>
                </c:pt>
                <c:pt idx="1168" formatCode="0.000">
                  <c:v>484.17461538461538</c:v>
                </c:pt>
                <c:pt idx="1169" formatCode="0.000">
                  <c:v>484.12153846153848</c:v>
                </c:pt>
                <c:pt idx="1170" formatCode="0.000">
                  <c:v>484.07076923076926</c:v>
                </c:pt>
                <c:pt idx="1171" formatCode="0.000">
                  <c:v>484.06615384615384</c:v>
                </c:pt>
                <c:pt idx="1172" formatCode="0.000">
                  <c:v>484.07307692307694</c:v>
                </c:pt>
                <c:pt idx="1173" formatCode="0.000">
                  <c:v>484.09615384615387</c:v>
                </c:pt>
                <c:pt idx="1174" formatCode="0.000">
                  <c:v>484.07538461538462</c:v>
                </c:pt>
                <c:pt idx="1175" formatCode="0.000">
                  <c:v>484.09615384615387</c:v>
                </c:pt>
                <c:pt idx="1176" formatCode="0.000">
                  <c:v>484.05923076923079</c:v>
                </c:pt>
                <c:pt idx="1177" formatCode="0.000">
                  <c:v>484.02230769230772</c:v>
                </c:pt>
                <c:pt idx="1178" formatCode="0.000">
                  <c:v>483.96923076923076</c:v>
                </c:pt>
                <c:pt idx="1179" formatCode="0.000">
                  <c:v>483.92538461538459</c:v>
                </c:pt>
                <c:pt idx="1180" formatCode="0.000">
                  <c:v>483.93692307692305</c:v>
                </c:pt>
                <c:pt idx="1181" formatCode="0.000">
                  <c:v>483.94384615384615</c:v>
                </c:pt>
                <c:pt idx="1182" formatCode="0.000">
                  <c:v>483.95538461538462</c:v>
                </c:pt>
                <c:pt idx="1183" formatCode="0.000">
                  <c:v>484.00384615384615</c:v>
                </c:pt>
                <c:pt idx="1184" formatCode="0.000">
                  <c:v>483.99923076923079</c:v>
                </c:pt>
                <c:pt idx="1185" formatCode="0.000">
                  <c:v>483.98076923076923</c:v>
                </c:pt>
                <c:pt idx="1186" formatCode="0.000">
                  <c:v>483.97615384615386</c:v>
                </c:pt>
                <c:pt idx="1187" formatCode="0.000">
                  <c:v>483.97615384615386</c:v>
                </c:pt>
                <c:pt idx="1188" formatCode="0.000">
                  <c:v>484.03615384615387</c:v>
                </c:pt>
                <c:pt idx="1189" formatCode="0.000">
                  <c:v>484.05</c:v>
                </c:pt>
                <c:pt idx="1190" formatCode="0.000">
                  <c:v>484.06153846153848</c:v>
                </c:pt>
                <c:pt idx="1191" formatCode="0.000">
                  <c:v>484.12384615384616</c:v>
                </c:pt>
                <c:pt idx="1192" formatCode="0.000">
                  <c:v>484.1376923076923</c:v>
                </c:pt>
                <c:pt idx="1193" formatCode="0.000">
                  <c:v>484.07307692307694</c:v>
                </c:pt>
                <c:pt idx="1194" formatCode="0.000">
                  <c:v>484.02692307692308</c:v>
                </c:pt>
                <c:pt idx="1195" formatCode="0.000">
                  <c:v>484.03846153846155</c:v>
                </c:pt>
                <c:pt idx="1196" formatCode="0.000">
                  <c:v>484.06384615384616</c:v>
                </c:pt>
                <c:pt idx="1197" formatCode="0.000">
                  <c:v>484.07076923076926</c:v>
                </c:pt>
                <c:pt idx="1198" formatCode="0.000">
                  <c:v>484.05692307692306</c:v>
                </c:pt>
                <c:pt idx="1199" formatCode="0.000">
                  <c:v>484.08692307692309</c:v>
                </c:pt>
                <c:pt idx="1200" formatCode="0.000">
                  <c:v>484.07076923076926</c:v>
                </c:pt>
                <c:pt idx="1201" formatCode="0.000">
                  <c:v>484.01076923076926</c:v>
                </c:pt>
                <c:pt idx="1202" formatCode="0.000">
                  <c:v>483.96230769230772</c:v>
                </c:pt>
                <c:pt idx="1203" formatCode="0.000">
                  <c:v>483.93692307692305</c:v>
                </c:pt>
                <c:pt idx="1204" formatCode="0.000">
                  <c:v>483.96230769230772</c:v>
                </c:pt>
                <c:pt idx="1205" formatCode="0.000">
                  <c:v>483.96</c:v>
                </c:pt>
                <c:pt idx="1206" formatCode="0.000">
                  <c:v>483.95538461538462</c:v>
                </c:pt>
                <c:pt idx="1207" formatCode="0.000">
                  <c:v>483.97153846153844</c:v>
                </c:pt>
                <c:pt idx="1208" formatCode="0.000">
                  <c:v>483.93230769230769</c:v>
                </c:pt>
                <c:pt idx="1209" formatCode="0.000">
                  <c:v>483.89076923076925</c:v>
                </c:pt>
                <c:pt idx="1210" formatCode="0.000">
                  <c:v>483.87461538461537</c:v>
                </c:pt>
                <c:pt idx="1211" formatCode="0.000">
                  <c:v>483.87692307692305</c:v>
                </c:pt>
                <c:pt idx="1212" formatCode="0.000">
                  <c:v>483.88384615384615</c:v>
                </c:pt>
                <c:pt idx="1213" formatCode="0.000">
                  <c:v>483.84230769230771</c:v>
                </c:pt>
                <c:pt idx="1214" formatCode="0.000">
                  <c:v>483.79615384615386</c:v>
                </c:pt>
                <c:pt idx="1215" formatCode="0.000">
                  <c:v>483.79384615384618</c:v>
                </c:pt>
                <c:pt idx="1216" formatCode="0.000">
                  <c:v>483.76846153846157</c:v>
                </c:pt>
                <c:pt idx="1217" formatCode="0.000">
                  <c:v>483.69923076923078</c:v>
                </c:pt>
                <c:pt idx="1218" formatCode="0.000">
                  <c:v>483.62076923076921</c:v>
                </c:pt>
                <c:pt idx="1219" formatCode="0.000">
                  <c:v>483.58615384615382</c:v>
                </c:pt>
                <c:pt idx="1220" formatCode="0.000">
                  <c:v>483.61153846153849</c:v>
                </c:pt>
                <c:pt idx="1221" formatCode="0.000">
                  <c:v>483.58615384615382</c:v>
                </c:pt>
                <c:pt idx="1222" formatCode="0.000">
                  <c:v>483.6369230769231</c:v>
                </c:pt>
                <c:pt idx="1223" formatCode="0.000">
                  <c:v>483.64846153846156</c:v>
                </c:pt>
                <c:pt idx="1224" formatCode="0.000">
                  <c:v>483.63461538461536</c:v>
                </c:pt>
                <c:pt idx="1225" formatCode="0.000">
                  <c:v>483.63230769230768</c:v>
                </c:pt>
                <c:pt idx="1226" formatCode="0.000">
                  <c:v>483.57461538461541</c:v>
                </c:pt>
                <c:pt idx="1227" formatCode="0.000">
                  <c:v>483.58846153846156</c:v>
                </c:pt>
                <c:pt idx="1228" formatCode="0.000">
                  <c:v>483.58615384615382</c:v>
                </c:pt>
                <c:pt idx="1229" formatCode="0.000">
                  <c:v>483.6023076923077</c:v>
                </c:pt>
                <c:pt idx="1230" formatCode="0.000">
                  <c:v>483.60692307692307</c:v>
                </c:pt>
                <c:pt idx="1231" formatCode="0.000">
                  <c:v>483.60692307692307</c:v>
                </c:pt>
                <c:pt idx="1232" formatCode="0.000">
                  <c:v>483.60923076923075</c:v>
                </c:pt>
                <c:pt idx="1233" formatCode="0.000">
                  <c:v>483.62076923076921</c:v>
                </c:pt>
                <c:pt idx="1234" formatCode="0.000">
                  <c:v>483.64384615384614</c:v>
                </c:pt>
                <c:pt idx="1235" formatCode="0.000">
                  <c:v>483.66692307692307</c:v>
                </c:pt>
                <c:pt idx="1236" formatCode="0.000">
                  <c:v>483.73384615384617</c:v>
                </c:pt>
                <c:pt idx="1237" formatCode="0.000">
                  <c:v>483.76384615384615</c:v>
                </c:pt>
                <c:pt idx="1238" formatCode="0.000">
                  <c:v>483.74769230769232</c:v>
                </c:pt>
                <c:pt idx="1239" formatCode="0.000">
                  <c:v>483.8169230769231</c:v>
                </c:pt>
                <c:pt idx="1240" formatCode="0.000">
                  <c:v>483.8630769230769</c:v>
                </c:pt>
                <c:pt idx="1241" formatCode="0.000">
                  <c:v>483.8630769230769</c:v>
                </c:pt>
                <c:pt idx="1242" formatCode="0.000">
                  <c:v>483.79615384615386</c:v>
                </c:pt>
                <c:pt idx="1243" formatCode="0.000">
                  <c:v>483.8030769230769</c:v>
                </c:pt>
                <c:pt idx="1244" formatCode="0.000">
                  <c:v>483.85846153846154</c:v>
                </c:pt>
                <c:pt idx="1245" formatCode="0.000">
                  <c:v>483.88384615384615</c:v>
                </c:pt>
                <c:pt idx="1246" formatCode="0.000">
                  <c:v>483.86769230769232</c:v>
                </c:pt>
                <c:pt idx="1247" formatCode="0.000">
                  <c:v>483.91153846153844</c:v>
                </c:pt>
                <c:pt idx="1248" formatCode="0.000">
                  <c:v>483.94846153846152</c:v>
                </c:pt>
                <c:pt idx="1249" formatCode="0.000">
                  <c:v>483.95307692307694</c:v>
                </c:pt>
                <c:pt idx="1250" formatCode="0.000">
                  <c:v>483.91846153846154</c:v>
                </c:pt>
                <c:pt idx="1251" formatCode="0.000">
                  <c:v>483.94153846153847</c:v>
                </c:pt>
                <c:pt idx="1252" formatCode="0.000">
                  <c:v>483.96923076923076</c:v>
                </c:pt>
                <c:pt idx="1253" formatCode="0.000">
                  <c:v>483.97615384615386</c:v>
                </c:pt>
                <c:pt idx="1254" formatCode="0.000">
                  <c:v>483.97615384615386</c:v>
                </c:pt>
                <c:pt idx="1255" formatCode="0.000">
                  <c:v>484.01538461538462</c:v>
                </c:pt>
                <c:pt idx="1256" formatCode="0.000">
                  <c:v>484.02692307692308</c:v>
                </c:pt>
                <c:pt idx="1257" formatCode="0.000">
                  <c:v>483.95538461538462</c:v>
                </c:pt>
                <c:pt idx="1258" formatCode="0.000">
                  <c:v>483.88846153846151</c:v>
                </c:pt>
                <c:pt idx="1259" formatCode="0.000">
                  <c:v>483.87</c:v>
                </c:pt>
                <c:pt idx="1260" formatCode="0.000">
                  <c:v>483.9046153846154</c:v>
                </c:pt>
                <c:pt idx="1261" formatCode="0.000">
                  <c:v>483.9</c:v>
                </c:pt>
                <c:pt idx="1262" formatCode="0.000">
                  <c:v>483.89538461538461</c:v>
                </c:pt>
                <c:pt idx="1263" formatCode="0.000">
                  <c:v>483.93923076923079</c:v>
                </c:pt>
                <c:pt idx="1264" formatCode="0.000">
                  <c:v>483.93230769230769</c:v>
                </c:pt>
                <c:pt idx="1265" formatCode="0.000">
                  <c:v>483.86538461538464</c:v>
                </c:pt>
                <c:pt idx="1266" formatCode="0.000">
                  <c:v>483.82384615384615</c:v>
                </c:pt>
                <c:pt idx="1267" formatCode="0.000">
                  <c:v>483.81</c:v>
                </c:pt>
                <c:pt idx="1268" formatCode="0.000">
                  <c:v>483.83769230769229</c:v>
                </c:pt>
                <c:pt idx="1269" formatCode="0.000">
                  <c:v>483.84230769230771</c:v>
                </c:pt>
                <c:pt idx="1270" formatCode="0.000">
                  <c:v>483.84692307692308</c:v>
                </c:pt>
                <c:pt idx="1271" formatCode="0.000">
                  <c:v>483.85846153846154</c:v>
                </c:pt>
                <c:pt idx="1272" formatCode="0.000">
                  <c:v>483.8630769230769</c:v>
                </c:pt>
                <c:pt idx="1273" formatCode="0.000">
                  <c:v>483.83769230769229</c:v>
                </c:pt>
                <c:pt idx="1274" formatCode="0.000">
                  <c:v>483.81</c:v>
                </c:pt>
                <c:pt idx="1275" formatCode="0.000">
                  <c:v>483.77076923076925</c:v>
                </c:pt>
                <c:pt idx="1276" formatCode="0.000">
                  <c:v>483.81461538461537</c:v>
                </c:pt>
                <c:pt idx="1277" formatCode="0.000">
                  <c:v>483.81</c:v>
                </c:pt>
                <c:pt idx="1278" formatCode="0.000">
                  <c:v>483.83307692307693</c:v>
                </c:pt>
                <c:pt idx="1279" formatCode="0.000">
                  <c:v>483.86076923076922</c:v>
                </c:pt>
                <c:pt idx="1280" formatCode="0.000">
                  <c:v>483.86538461538464</c:v>
                </c:pt>
                <c:pt idx="1281" formatCode="0.000">
                  <c:v>483.83307692307693</c:v>
                </c:pt>
                <c:pt idx="1282" formatCode="0.000">
                  <c:v>483.78461538461539</c:v>
                </c:pt>
                <c:pt idx="1283" formatCode="0.000">
                  <c:v>483.76846153846157</c:v>
                </c:pt>
                <c:pt idx="1284" formatCode="0.000">
                  <c:v>483.79153846153844</c:v>
                </c:pt>
                <c:pt idx="1285" formatCode="0.000">
                  <c:v>483.79846153846154</c:v>
                </c:pt>
                <c:pt idx="1286" formatCode="0.000">
                  <c:v>483.81</c:v>
                </c:pt>
                <c:pt idx="1287" formatCode="0.000">
                  <c:v>483.84692307692308</c:v>
                </c:pt>
                <c:pt idx="1288" formatCode="0.000">
                  <c:v>483.83076923076925</c:v>
                </c:pt>
                <c:pt idx="1289" formatCode="0.000">
                  <c:v>483.78923076923076</c:v>
                </c:pt>
                <c:pt idx="1290" formatCode="0.000">
                  <c:v>483.73153846153843</c:v>
                </c:pt>
                <c:pt idx="1291" formatCode="0.000">
                  <c:v>483.71307692307693</c:v>
                </c:pt>
                <c:pt idx="1292" formatCode="0.000">
                  <c:v>483.74076923076922</c:v>
                </c:pt>
                <c:pt idx="1293" formatCode="0.000">
                  <c:v>483.72923076923075</c:v>
                </c:pt>
                <c:pt idx="1294" formatCode="0.000">
                  <c:v>483.6969230769231</c:v>
                </c:pt>
                <c:pt idx="1295" formatCode="0.000">
                  <c:v>483.72692307692307</c:v>
                </c:pt>
                <c:pt idx="1296" formatCode="0.000">
                  <c:v>483.72</c:v>
                </c:pt>
                <c:pt idx="1297" formatCode="0.000">
                  <c:v>483.66923076923075</c:v>
                </c:pt>
                <c:pt idx="1298" formatCode="0.000">
                  <c:v>483.55384615384617</c:v>
                </c:pt>
                <c:pt idx="1299" formatCode="0.000">
                  <c:v>483.54461538461538</c:v>
                </c:pt>
                <c:pt idx="1300" formatCode="0.000">
                  <c:v>483.57692307692309</c:v>
                </c:pt>
                <c:pt idx="1301" formatCode="0.000">
                  <c:v>483.54</c:v>
                </c:pt>
                <c:pt idx="1302" formatCode="0.000">
                  <c:v>483.5353846153846</c:v>
                </c:pt>
                <c:pt idx="1303" formatCode="0.000">
                  <c:v>483.54692307692306</c:v>
                </c:pt>
                <c:pt idx="1304" formatCode="0.000">
                  <c:v>483.54</c:v>
                </c:pt>
                <c:pt idx="1305" formatCode="0.000">
                  <c:v>483.50076923076921</c:v>
                </c:pt>
                <c:pt idx="1306" formatCode="0.000">
                  <c:v>483.48</c:v>
                </c:pt>
                <c:pt idx="1307" formatCode="0.000">
                  <c:v>483.48923076923074</c:v>
                </c:pt>
                <c:pt idx="1308" formatCode="0.000">
                  <c:v>483.53769230769228</c:v>
                </c:pt>
                <c:pt idx="1309" formatCode="0.000">
                  <c:v>483.55384615384617</c:v>
                </c:pt>
                <c:pt idx="1310" formatCode="0.000">
                  <c:v>483.56076923076921</c:v>
                </c:pt>
                <c:pt idx="1311" formatCode="0.000">
                  <c:v>483.60923076923075</c:v>
                </c:pt>
                <c:pt idx="1312" formatCode="0.000">
                  <c:v>483.63230769230768</c:v>
                </c:pt>
                <c:pt idx="1313" formatCode="0.000">
                  <c:v>483.60923076923075</c:v>
                </c:pt>
                <c:pt idx="1314" formatCode="0.000">
                  <c:v>483.55846153846153</c:v>
                </c:pt>
                <c:pt idx="1315" formatCode="0.000">
                  <c:v>483.56307692307695</c:v>
                </c:pt>
                <c:pt idx="1316" formatCode="0.000">
                  <c:v>483.61615384615385</c:v>
                </c:pt>
                <c:pt idx="1317" formatCode="0.000">
                  <c:v>483.61615384615385</c:v>
                </c:pt>
                <c:pt idx="1318" formatCode="0.000">
                  <c:v>483.60461538461539</c:v>
                </c:pt>
                <c:pt idx="1319" formatCode="0.000">
                  <c:v>483.64153846153846</c:v>
                </c:pt>
                <c:pt idx="1320" formatCode="0.000">
                  <c:v>483.65076923076924</c:v>
                </c:pt>
                <c:pt idx="1321" formatCode="0.000">
                  <c:v>483.61384615384617</c:v>
                </c:pt>
                <c:pt idx="1322" formatCode="0.000">
                  <c:v>483.57692307692309</c:v>
                </c:pt>
                <c:pt idx="1323" formatCode="0.000">
                  <c:v>483.58384615384614</c:v>
                </c:pt>
                <c:pt idx="1324" formatCode="0.000">
                  <c:v>483.63461538461536</c:v>
                </c:pt>
                <c:pt idx="1325" formatCode="0.000">
                  <c:v>483.63230769230768</c:v>
                </c:pt>
                <c:pt idx="1326" formatCode="0.000">
                  <c:v>483.63</c:v>
                </c:pt>
                <c:pt idx="1327" formatCode="0.000">
                  <c:v>483.64384615384614</c:v>
                </c:pt>
                <c:pt idx="1328" formatCode="0.000">
                  <c:v>483.66461538461539</c:v>
                </c:pt>
                <c:pt idx="1329" formatCode="0.000">
                  <c:v>483.63</c:v>
                </c:pt>
                <c:pt idx="1330" formatCode="0.000">
                  <c:v>483.58153846153846</c:v>
                </c:pt>
                <c:pt idx="1331" formatCode="0.000">
                  <c:v>483.59307692307692</c:v>
                </c:pt>
                <c:pt idx="1332" formatCode="0.000">
                  <c:v>483.61384615384617</c:v>
                </c:pt>
                <c:pt idx="1333" formatCode="0.000">
                  <c:v>483.60692307692307</c:v>
                </c:pt>
                <c:pt idx="1334" formatCode="0.000">
                  <c:v>483.6</c:v>
                </c:pt>
                <c:pt idx="1335" formatCode="0.000">
                  <c:v>483.64384615384614</c:v>
                </c:pt>
                <c:pt idx="1336" formatCode="0.000">
                  <c:v>483.66230769230771</c:v>
                </c:pt>
                <c:pt idx="1337" formatCode="0.000">
                  <c:v>483.59076923076924</c:v>
                </c:pt>
                <c:pt idx="1338" formatCode="0.000">
                  <c:v>483.54692307692306</c:v>
                </c:pt>
                <c:pt idx="1339" formatCode="0.000">
                  <c:v>483.55615384615385</c:v>
                </c:pt>
                <c:pt idx="1340" formatCode="0.000">
                  <c:v>483.58384615384614</c:v>
                </c:pt>
                <c:pt idx="1341" formatCode="0.000">
                  <c:v>483.60461538461539</c:v>
                </c:pt>
                <c:pt idx="1342" formatCode="0.000">
                  <c:v>483.59307692307692</c:v>
                </c:pt>
                <c:pt idx="1343" formatCode="0.000">
                  <c:v>483.62538461538463</c:v>
                </c:pt>
                <c:pt idx="1344" formatCode="0.000">
                  <c:v>483.67846153846153</c:v>
                </c:pt>
                <c:pt idx="1345" formatCode="0.000">
                  <c:v>483.57923076923078</c:v>
                </c:pt>
                <c:pt idx="1346" formatCode="0.000">
                  <c:v>483.52615384615387</c:v>
                </c:pt>
                <c:pt idx="1347" formatCode="0.000">
                  <c:v>483.56076923076921</c:v>
                </c:pt>
                <c:pt idx="1348" formatCode="0.000">
                  <c:v>483.60461538461539</c:v>
                </c:pt>
                <c:pt idx="1349" formatCode="0.000">
                  <c:v>483.59769230769228</c:v>
                </c:pt>
                <c:pt idx="1350" formatCode="0.000">
                  <c:v>483.60692307692307</c:v>
                </c:pt>
                <c:pt idx="1351" formatCode="0.000">
                  <c:v>483.64153846153846</c:v>
                </c:pt>
                <c:pt idx="1352" formatCode="0.000">
                  <c:v>483.66692307692307</c:v>
                </c:pt>
                <c:pt idx="1353" formatCode="0.000">
                  <c:v>483.64384615384614</c:v>
                </c:pt>
                <c:pt idx="1354" formatCode="0.000">
                  <c:v>483.57230769230767</c:v>
                </c:pt>
                <c:pt idx="1355" formatCode="0.000">
                  <c:v>483.58615384615382</c:v>
                </c:pt>
                <c:pt idx="1356" formatCode="0.000">
                  <c:v>483.61615384615385</c:v>
                </c:pt>
                <c:pt idx="1357" formatCode="0.000">
                  <c:v>483.60923076923075</c:v>
                </c:pt>
                <c:pt idx="1358" formatCode="0.000">
                  <c:v>483.61846153846153</c:v>
                </c:pt>
                <c:pt idx="1359" formatCode="0.000">
                  <c:v>483.63923076923078</c:v>
                </c:pt>
                <c:pt idx="1360" formatCode="0.000">
                  <c:v>483.67615384615385</c:v>
                </c:pt>
                <c:pt idx="1361" formatCode="0.000">
                  <c:v>483.65769230769229</c:v>
                </c:pt>
                <c:pt idx="1362" formatCode="0.000">
                  <c:v>483.56307692307695</c:v>
                </c:pt>
                <c:pt idx="1363" formatCode="0.000">
                  <c:v>483.58153846153846</c:v>
                </c:pt>
                <c:pt idx="1364" formatCode="0.000">
                  <c:v>483.61846153846153</c:v>
                </c:pt>
                <c:pt idx="1365" formatCode="0.000">
                  <c:v>483.60923076923075</c:v>
                </c:pt>
                <c:pt idx="1366" formatCode="0.000">
                  <c:v>483.58384615384614</c:v>
                </c:pt>
                <c:pt idx="1367" formatCode="0.000">
                  <c:v>483.63230769230768</c:v>
                </c:pt>
                <c:pt idx="1368" formatCode="0.000">
                  <c:v>483.61153846153849</c:v>
                </c:pt>
                <c:pt idx="1369" formatCode="0.000">
                  <c:v>483.52846153846156</c:v>
                </c:pt>
                <c:pt idx="1370" formatCode="0.000">
                  <c:v>483.52384615384614</c:v>
                </c:pt>
                <c:pt idx="1371" formatCode="0.000">
                  <c:v>483.52153846153846</c:v>
                </c:pt>
                <c:pt idx="1372" formatCode="0.000">
                  <c:v>483.55384615384617</c:v>
                </c:pt>
                <c:pt idx="1373" formatCode="0.000">
                  <c:v>483.55384615384617</c:v>
                </c:pt>
                <c:pt idx="1374" formatCode="0.000">
                  <c:v>483.54923076923075</c:v>
                </c:pt>
                <c:pt idx="1375" formatCode="0.000">
                  <c:v>483.59307692307692</c:v>
                </c:pt>
                <c:pt idx="1376" formatCode="0.000">
                  <c:v>483.61615384615385</c:v>
                </c:pt>
                <c:pt idx="1377" formatCode="0.000">
                  <c:v>483.57692307692309</c:v>
                </c:pt>
                <c:pt idx="1378" formatCode="0.000">
                  <c:v>483.51692307692309</c:v>
                </c:pt>
                <c:pt idx="1379" formatCode="0.000">
                  <c:v>483.54923076923075</c:v>
                </c:pt>
                <c:pt idx="1380" formatCode="0.000">
                  <c:v>483.54923076923075</c:v>
                </c:pt>
                <c:pt idx="1381" formatCode="0.000">
                  <c:v>483.54923076923075</c:v>
                </c:pt>
                <c:pt idx="1382" formatCode="0.000">
                  <c:v>483.51461538461541</c:v>
                </c:pt>
                <c:pt idx="1383" formatCode="0.000">
                  <c:v>483.53076923076924</c:v>
                </c:pt>
                <c:pt idx="1384" formatCode="0.000">
                  <c:v>483.55846153846153</c:v>
                </c:pt>
                <c:pt idx="1385" formatCode="0.000">
                  <c:v>483.54461538461538</c:v>
                </c:pt>
                <c:pt idx="1386" formatCode="0.000">
                  <c:v>483.48461538461538</c:v>
                </c:pt>
                <c:pt idx="1387" formatCode="0.000">
                  <c:v>483.48461538461538</c:v>
                </c:pt>
                <c:pt idx="1388" formatCode="0.000">
                  <c:v>483.52153846153846</c:v>
                </c:pt>
                <c:pt idx="1389" formatCode="0.000">
                  <c:v>483.57692307692309</c:v>
                </c:pt>
                <c:pt idx="1390" formatCode="0.000">
                  <c:v>483.46846153846155</c:v>
                </c:pt>
                <c:pt idx="1391" formatCode="0.000">
                  <c:v>483.46384615384613</c:v>
                </c:pt>
                <c:pt idx="1392" formatCode="0.000">
                  <c:v>483.44769230769231</c:v>
                </c:pt>
                <c:pt idx="1393" formatCode="0.000">
                  <c:v>483.43153846153848</c:v>
                </c:pt>
                <c:pt idx="1394" formatCode="0.000">
                  <c:v>483.40384615384613</c:v>
                </c:pt>
                <c:pt idx="1395" formatCode="0.000">
                  <c:v>483.42692307692306</c:v>
                </c:pt>
                <c:pt idx="1396" formatCode="0.000">
                  <c:v>483.47307692307692</c:v>
                </c:pt>
                <c:pt idx="1397" formatCode="0.000">
                  <c:v>483.4823076923077</c:v>
                </c:pt>
                <c:pt idx="1398" formatCode="0.000">
                  <c:v>483.48</c:v>
                </c:pt>
                <c:pt idx="1399" formatCode="0.000">
                  <c:v>483.53307692307692</c:v>
                </c:pt>
                <c:pt idx="1400" formatCode="0.000">
                  <c:v>483.55615384615385</c:v>
                </c:pt>
                <c:pt idx="1401" formatCode="0.000">
                  <c:v>483.52153846153846</c:v>
                </c:pt>
                <c:pt idx="1402" formatCode="0.000">
                  <c:v>483.48923076923074</c:v>
                </c:pt>
                <c:pt idx="1403" formatCode="0.000">
                  <c:v>483.50307692307695</c:v>
                </c:pt>
                <c:pt idx="1404" formatCode="0.000">
                  <c:v>483.5353846153846</c:v>
                </c:pt>
                <c:pt idx="1405" formatCode="0.000">
                  <c:v>483.55846153846153</c:v>
                </c:pt>
                <c:pt idx="1406" formatCode="0.000">
                  <c:v>483.58384615384614</c:v>
                </c:pt>
                <c:pt idx="1407" formatCode="0.000">
                  <c:v>483.63923076923078</c:v>
                </c:pt>
                <c:pt idx="1408" formatCode="0.000">
                  <c:v>483.66</c:v>
                </c:pt>
                <c:pt idx="1409" formatCode="0.000">
                  <c:v>483.60692307692307</c:v>
                </c:pt>
                <c:pt idx="1410" formatCode="0.000">
                  <c:v>483.58384615384614</c:v>
                </c:pt>
                <c:pt idx="1411" formatCode="0.000">
                  <c:v>483.61846153846153</c:v>
                </c:pt>
                <c:pt idx="1412" formatCode="0.000">
                  <c:v>483.67615384615385</c:v>
                </c:pt>
                <c:pt idx="1413" formatCode="0.000">
                  <c:v>483.70846153846156</c:v>
                </c:pt>
                <c:pt idx="1414" formatCode="0.000">
                  <c:v>483.73846153846154</c:v>
                </c:pt>
                <c:pt idx="1415" formatCode="0.000">
                  <c:v>483.81230769230768</c:v>
                </c:pt>
                <c:pt idx="1416" formatCode="0.000">
                  <c:v>483.85615384615386</c:v>
                </c:pt>
                <c:pt idx="1417" formatCode="0.000">
                  <c:v>483.81461538461537</c:v>
                </c:pt>
                <c:pt idx="1418" formatCode="0.000">
                  <c:v>483.77769230769229</c:v>
                </c:pt>
                <c:pt idx="1419" formatCode="0.000">
                  <c:v>483.78923076923076</c:v>
                </c:pt>
                <c:pt idx="1420" formatCode="0.000">
                  <c:v>483.84692307692308</c:v>
                </c:pt>
                <c:pt idx="1421" formatCode="0.000">
                  <c:v>483.85846153846154</c:v>
                </c:pt>
                <c:pt idx="1422" formatCode="0.000">
                  <c:v>483.84923076923076</c:v>
                </c:pt>
                <c:pt idx="1423" formatCode="0.000">
                  <c:v>483.8976923076923</c:v>
                </c:pt>
                <c:pt idx="1424" formatCode="0.000">
                  <c:v>483.8976923076923</c:v>
                </c:pt>
                <c:pt idx="1425" formatCode="0.000">
                  <c:v>483.81461538461537</c:v>
                </c:pt>
                <c:pt idx="1426" formatCode="0.000">
                  <c:v>483.76615384615383</c:v>
                </c:pt>
                <c:pt idx="1427" formatCode="0.000">
                  <c:v>483.79846153846154</c:v>
                </c:pt>
                <c:pt idx="1428" formatCode="0.000">
                  <c:v>483.8030769230769</c:v>
                </c:pt>
                <c:pt idx="1429" formatCode="0.000">
                  <c:v>483.79384615384618</c:v>
                </c:pt>
                <c:pt idx="1430" formatCode="0.000">
                  <c:v>483.77769230769229</c:v>
                </c:pt>
                <c:pt idx="1431" formatCode="0.000">
                  <c:v>483.8030769230769</c:v>
                </c:pt>
                <c:pt idx="1432" formatCode="0.000">
                  <c:v>483.82615384615383</c:v>
                </c:pt>
                <c:pt idx="1433" formatCode="0.000">
                  <c:v>483.76846153846157</c:v>
                </c:pt>
                <c:pt idx="1434" formatCode="0.000">
                  <c:v>483.69461538461536</c:v>
                </c:pt>
                <c:pt idx="1435" formatCode="0.000">
                  <c:v>483.68769230769232</c:v>
                </c:pt>
                <c:pt idx="1436" formatCode="0.000">
                  <c:v>483.70846153846156</c:v>
                </c:pt>
                <c:pt idx="1437" formatCode="0.000">
                  <c:v>483.72</c:v>
                </c:pt>
                <c:pt idx="1438" formatCode="0.000">
                  <c:v>483.73384615384617</c:v>
                </c:pt>
                <c:pt idx="1439" formatCode="0.000">
                  <c:v>483.77538461538461</c:v>
                </c:pt>
                <c:pt idx="1440" formatCode="0.000">
                  <c:v>483.82384615384615</c:v>
                </c:pt>
                <c:pt idx="1441" formatCode="0.000">
                  <c:v>483.78</c:v>
                </c:pt>
                <c:pt idx="1442" formatCode="0.000">
                  <c:v>483.74538461538464</c:v>
                </c:pt>
                <c:pt idx="1443" formatCode="0.000">
                  <c:v>483.80076923076922</c:v>
                </c:pt>
                <c:pt idx="1444" formatCode="0.000">
                  <c:v>483.84923076923076</c:v>
                </c:pt>
                <c:pt idx="1445" formatCode="0.000">
                  <c:v>483.85384615384618</c:v>
                </c:pt>
                <c:pt idx="1446" formatCode="0.000">
                  <c:v>483.87461538461537</c:v>
                </c:pt>
                <c:pt idx="1447" formatCode="0.000">
                  <c:v>483.94384615384615</c:v>
                </c:pt>
                <c:pt idx="1448" formatCode="0.000">
                  <c:v>483.98307692307691</c:v>
                </c:pt>
                <c:pt idx="1449" formatCode="0.000">
                  <c:v>483.92307692307691</c:v>
                </c:pt>
                <c:pt idx="1450" formatCode="0.000">
                  <c:v>483.89307692307693</c:v>
                </c:pt>
                <c:pt idx="1451" formatCode="0.000">
                  <c:v>483.91846153846154</c:v>
                </c:pt>
                <c:pt idx="1452" formatCode="0.000">
                  <c:v>483.9646153846154</c:v>
                </c:pt>
                <c:pt idx="1453" formatCode="0.000">
                  <c:v>483.9646153846154</c:v>
                </c:pt>
                <c:pt idx="1454" formatCode="0.000">
                  <c:v>483.98307692307691</c:v>
                </c:pt>
                <c:pt idx="1455" formatCode="0.000">
                  <c:v>484.01307692307694</c:v>
                </c:pt>
                <c:pt idx="1456" formatCode="0.000">
                  <c:v>484.04538461538459</c:v>
                </c:pt>
                <c:pt idx="1457" formatCode="0.000">
                  <c:v>483.98538461538459</c:v>
                </c:pt>
                <c:pt idx="1458" formatCode="0.000">
                  <c:v>483.91615384615386</c:v>
                </c:pt>
                <c:pt idx="1459" formatCode="0.000">
                  <c:v>483.92769230769233</c:v>
                </c:pt>
                <c:pt idx="1460" formatCode="0.000">
                  <c:v>483.96692307692308</c:v>
                </c:pt>
                <c:pt idx="1461" formatCode="0.000">
                  <c:v>483.92769230769233</c:v>
                </c:pt>
                <c:pt idx="1462" formatCode="0.000">
                  <c:v>483.89538461538461</c:v>
                </c:pt>
                <c:pt idx="1463" formatCode="0.000">
                  <c:v>483.90923076923076</c:v>
                </c:pt>
                <c:pt idx="1464" formatCode="0.000">
                  <c:v>483.87923076923079</c:v>
                </c:pt>
                <c:pt idx="1465" formatCode="0.000">
                  <c:v>483.80538461538464</c:v>
                </c:pt>
                <c:pt idx="1466" formatCode="0.000">
                  <c:v>483.74538461538464</c:v>
                </c:pt>
                <c:pt idx="1467" formatCode="0.000">
                  <c:v>483.75923076923078</c:v>
                </c:pt>
                <c:pt idx="1468" formatCode="0.000">
                  <c:v>483.78923076923076</c:v>
                </c:pt>
                <c:pt idx="1469" formatCode="0.000">
                  <c:v>483.78692307692307</c:v>
                </c:pt>
                <c:pt idx="1470" formatCode="0.000">
                  <c:v>483.79384615384618</c:v>
                </c:pt>
                <c:pt idx="1471" formatCode="0.000">
                  <c:v>483.83538461538461</c:v>
                </c:pt>
                <c:pt idx="1472" formatCode="0.000">
                  <c:v>483.84692307692308</c:v>
                </c:pt>
                <c:pt idx="1473" formatCode="0.000">
                  <c:v>483.77769230769229</c:v>
                </c:pt>
                <c:pt idx="1474" formatCode="0.000">
                  <c:v>483.72461538461539</c:v>
                </c:pt>
                <c:pt idx="1475" formatCode="0.000">
                  <c:v>483.72923076923075</c:v>
                </c:pt>
                <c:pt idx="1476" formatCode="0.000">
                  <c:v>483.75</c:v>
                </c:pt>
                <c:pt idx="1477" formatCode="0.000">
                  <c:v>483.73846153846154</c:v>
                </c:pt>
                <c:pt idx="1478" formatCode="0.000">
                  <c:v>483.75</c:v>
                </c:pt>
                <c:pt idx="1479" formatCode="0.000">
                  <c:v>483.79153846153844</c:v>
                </c:pt>
                <c:pt idx="1480" formatCode="0.000">
                  <c:v>483.82153846153847</c:v>
                </c:pt>
                <c:pt idx="1481" formatCode="0.000">
                  <c:v>483.78230769230771</c:v>
                </c:pt>
                <c:pt idx="1482" formatCode="0.000">
                  <c:v>483.71538461538461</c:v>
                </c:pt>
                <c:pt idx="1483" formatCode="0.000">
                  <c:v>483.72923076923075</c:v>
                </c:pt>
                <c:pt idx="1484" formatCode="0.000">
                  <c:v>483.72692307692307</c:v>
                </c:pt>
                <c:pt idx="1485" formatCode="0.000">
                  <c:v>483.69230769230768</c:v>
                </c:pt>
                <c:pt idx="1486" formatCode="0.000">
                  <c:v>483.65307692307692</c:v>
                </c:pt>
                <c:pt idx="1487" formatCode="0.000">
                  <c:v>483.66</c:v>
                </c:pt>
                <c:pt idx="1488" formatCode="0.000">
                  <c:v>483.67615384615385</c:v>
                </c:pt>
                <c:pt idx="1489" formatCode="0.000">
                  <c:v>483.76384615384615</c:v>
                </c:pt>
                <c:pt idx="1490" formatCode="0.000">
                  <c:v>483.80769230769232</c:v>
                </c:pt>
                <c:pt idx="1491" formatCode="0.000">
                  <c:v>483.86538461538464</c:v>
                </c:pt>
                <c:pt idx="1492" formatCode="0.000">
                  <c:v>483.8630769230769</c:v>
                </c:pt>
                <c:pt idx="1493" formatCode="0.000">
                  <c:v>483.9046153846154</c:v>
                </c:pt>
                <c:pt idx="1494" formatCode="0.000">
                  <c:v>483.92538461538459</c:v>
                </c:pt>
                <c:pt idx="1495" formatCode="0.000">
                  <c:v>484.06153846153848</c:v>
                </c:pt>
                <c:pt idx="1496" formatCode="0.000">
                  <c:v>484.14461538461541</c:v>
                </c:pt>
                <c:pt idx="1497" formatCode="0.000">
                  <c:v>484.11</c:v>
                </c:pt>
                <c:pt idx="1498" formatCode="0.000">
                  <c:v>484.09615384615387</c:v>
                </c:pt>
                <c:pt idx="1499" formatCode="0.000">
                  <c:v>484.13076923076926</c:v>
                </c:pt>
                <c:pt idx="1500" formatCode="0.000">
                  <c:v>484.16076923076923</c:v>
                </c:pt>
                <c:pt idx="1501" formatCode="0.000">
                  <c:v>484.15384615384613</c:v>
                </c:pt>
                <c:pt idx="1502" formatCode="0.000">
                  <c:v>484.1792307692308</c:v>
                </c:pt>
                <c:pt idx="1503" formatCode="0.000">
                  <c:v>484.22307692307692</c:v>
                </c:pt>
                <c:pt idx="1504" formatCode="0.000">
                  <c:v>484.26692307692309</c:v>
                </c:pt>
                <c:pt idx="1505" formatCode="0.000">
                  <c:v>484.19769230769231</c:v>
                </c:pt>
                <c:pt idx="1506" formatCode="0.000">
                  <c:v>484.14692307692309</c:v>
                </c:pt>
                <c:pt idx="1507" formatCode="0.000">
                  <c:v>484.15384615384613</c:v>
                </c:pt>
                <c:pt idx="1508" formatCode="0.000">
                  <c:v>484.17461538461538</c:v>
                </c:pt>
                <c:pt idx="1509" formatCode="0.000">
                  <c:v>484.15615384615387</c:v>
                </c:pt>
                <c:pt idx="1510" formatCode="0.000">
                  <c:v>484.14461538461541</c:v>
                </c:pt>
                <c:pt idx="1511" formatCode="0.000">
                  <c:v>484.13076923076926</c:v>
                </c:pt>
                <c:pt idx="1512" formatCode="0.000">
                  <c:v>484.10769230769233</c:v>
                </c:pt>
                <c:pt idx="1513" formatCode="0.000">
                  <c:v>484.03384615384613</c:v>
                </c:pt>
                <c:pt idx="1514" formatCode="0.000">
                  <c:v>483.94615384615383</c:v>
                </c:pt>
                <c:pt idx="1515" formatCode="0.000">
                  <c:v>483.95538461538462</c:v>
                </c:pt>
                <c:pt idx="1516" formatCode="0.000">
                  <c:v>483.97615384615386</c:v>
                </c:pt>
                <c:pt idx="1517" formatCode="0.000">
                  <c:v>483.93230769230769</c:v>
                </c:pt>
                <c:pt idx="1518" formatCode="0.000">
                  <c:v>483.94384615384615</c:v>
                </c:pt>
                <c:pt idx="1519" formatCode="0.000">
                  <c:v>483.92538461538459</c:v>
                </c:pt>
                <c:pt idx="1520" formatCode="0.000">
                  <c:v>483.91153846153844</c:v>
                </c:pt>
                <c:pt idx="1521" formatCode="0.000">
                  <c:v>483.84230769230771</c:v>
                </c:pt>
                <c:pt idx="1522" formatCode="0.000">
                  <c:v>483.76846153846157</c:v>
                </c:pt>
                <c:pt idx="1523" formatCode="0.000">
                  <c:v>483.78461538461539</c:v>
                </c:pt>
                <c:pt idx="1524" formatCode="0.000">
                  <c:v>483.77769230769229</c:v>
                </c:pt>
                <c:pt idx="1525" formatCode="0.000">
                  <c:v>483.7430769230769</c:v>
                </c:pt>
                <c:pt idx="1526" formatCode="0.000">
                  <c:v>483.70846153846156</c:v>
                </c:pt>
                <c:pt idx="1527" formatCode="0.000">
                  <c:v>483.70153846153846</c:v>
                </c:pt>
                <c:pt idx="1528" formatCode="0.000">
                  <c:v>483.70846153846156</c:v>
                </c:pt>
                <c:pt idx="1529" formatCode="0.000">
                  <c:v>483.62538461538463</c:v>
                </c:pt>
                <c:pt idx="1530" formatCode="0.000">
                  <c:v>483.56769230769231</c:v>
                </c:pt>
                <c:pt idx="1531" formatCode="0.000">
                  <c:v>483.57923076923078</c:v>
                </c:pt>
                <c:pt idx="1532" formatCode="0.000">
                  <c:v>483.61384615384617</c:v>
                </c:pt>
                <c:pt idx="1533" formatCode="0.000">
                  <c:v>483.60692307692307</c:v>
                </c:pt>
                <c:pt idx="1534" formatCode="0.000">
                  <c:v>483.6369230769231</c:v>
                </c:pt>
                <c:pt idx="1535" formatCode="0.000">
                  <c:v>483.68538461538463</c:v>
                </c:pt>
                <c:pt idx="1536" formatCode="0.000">
                  <c:v>483.72692307692307</c:v>
                </c:pt>
                <c:pt idx="1537" formatCode="0.000">
                  <c:v>483.68076923076922</c:v>
                </c:pt>
                <c:pt idx="1538" formatCode="0.000">
                  <c:v>483.65538461538461</c:v>
                </c:pt>
                <c:pt idx="1539" formatCode="0.000">
                  <c:v>483.6969230769231</c:v>
                </c:pt>
                <c:pt idx="1540" formatCode="0.000">
                  <c:v>483.75</c:v>
                </c:pt>
                <c:pt idx="1541" formatCode="0.000">
                  <c:v>483.81230769230768</c:v>
                </c:pt>
                <c:pt idx="1542" formatCode="0.000">
                  <c:v>483.82615384615383</c:v>
                </c:pt>
                <c:pt idx="1543" formatCode="0.000">
                  <c:v>483.87461538461537</c:v>
                </c:pt>
                <c:pt idx="1544" formatCode="0.000">
                  <c:v>483.89538461538461</c:v>
                </c:pt>
                <c:pt idx="1545" formatCode="0.000">
                  <c:v>483.86076923076922</c:v>
                </c:pt>
                <c:pt idx="1546" formatCode="0.000">
                  <c:v>483.80769230769232</c:v>
                </c:pt>
                <c:pt idx="1547" formatCode="0.000">
                  <c:v>483.8030769230769</c:v>
                </c:pt>
                <c:pt idx="1548" formatCode="0.000">
                  <c:v>483.79384615384618</c:v>
                </c:pt>
                <c:pt idx="1549" formatCode="0.000">
                  <c:v>483.77538461538461</c:v>
                </c:pt>
                <c:pt idx="1550" formatCode="0.000">
                  <c:v>483.74538461538464</c:v>
                </c:pt>
                <c:pt idx="1551" formatCode="0.000">
                  <c:v>483.74538461538464</c:v>
                </c:pt>
                <c:pt idx="1552" formatCode="0.000">
                  <c:v>483.74538461538464</c:v>
                </c:pt>
                <c:pt idx="1553" formatCode="0.000">
                  <c:v>483.6969230769231</c:v>
                </c:pt>
                <c:pt idx="1554" formatCode="0.000">
                  <c:v>483.67153846153849</c:v>
                </c:pt>
                <c:pt idx="1555" formatCode="0.000">
                  <c:v>483.65769230769229</c:v>
                </c:pt>
                <c:pt idx="1556" formatCode="0.000">
                  <c:v>483.6830769230769</c:v>
                </c:pt>
                <c:pt idx="1557" formatCode="0.000">
                  <c:v>483.66461538461539</c:v>
                </c:pt>
                <c:pt idx="1558" formatCode="0.000">
                  <c:v>483.64384615384614</c:v>
                </c:pt>
                <c:pt idx="1559" formatCode="0.000">
                  <c:v>483.65307692307692</c:v>
                </c:pt>
                <c:pt idx="1560" formatCode="0.000">
                  <c:v>484.05230769230769</c:v>
                </c:pt>
                <c:pt idx="1561" formatCode="0.000">
                  <c:v>484.15384615384613</c:v>
                </c:pt>
                <c:pt idx="1562" formatCode="0.000">
                  <c:v>484.11461538461538</c:v>
                </c:pt>
                <c:pt idx="1563" formatCode="0.000">
                  <c:v>484.09846153846155</c:v>
                </c:pt>
                <c:pt idx="1564" formatCode="0.000">
                  <c:v>484.08230769230767</c:v>
                </c:pt>
                <c:pt idx="1565" formatCode="0.000">
                  <c:v>484.02692307692308</c:v>
                </c:pt>
                <c:pt idx="1566" formatCode="0.000">
                  <c:v>484.01307692307694</c:v>
                </c:pt>
                <c:pt idx="1567" formatCode="0.000">
                  <c:v>484.07076923076926</c:v>
                </c:pt>
                <c:pt idx="1568" formatCode="0.000">
                  <c:v>484.05923076923079</c:v>
                </c:pt>
                <c:pt idx="1569" formatCode="0.000">
                  <c:v>483.97153846153844</c:v>
                </c:pt>
                <c:pt idx="1570" formatCode="0.000">
                  <c:v>483.87461538461537</c:v>
                </c:pt>
                <c:pt idx="1571" formatCode="0.000">
                  <c:v>483.82846153846151</c:v>
                </c:pt>
                <c:pt idx="1572" formatCode="0.000">
                  <c:v>483.8169230769231</c:v>
                </c:pt>
                <c:pt idx="1573" formatCode="0.000">
                  <c:v>483.77307692307693</c:v>
                </c:pt>
                <c:pt idx="1574" formatCode="0.000">
                  <c:v>483.75</c:v>
                </c:pt>
                <c:pt idx="1575" formatCode="0.000">
                  <c:v>483.75</c:v>
                </c:pt>
                <c:pt idx="1576" formatCode="0.000">
                  <c:v>483.7430769230769</c:v>
                </c:pt>
                <c:pt idx="1577" formatCode="0.000">
                  <c:v>483.65307692307692</c:v>
                </c:pt>
                <c:pt idx="1578" formatCode="0.000">
                  <c:v>483.56769230769231</c:v>
                </c:pt>
                <c:pt idx="1579" formatCode="0.000">
                  <c:v>483.56076923076921</c:v>
                </c:pt>
                <c:pt idx="1580" formatCode="0.000">
                  <c:v>483.53769230769228</c:v>
                </c:pt>
                <c:pt idx="1581" formatCode="0.000">
                  <c:v>483.43615384615384</c:v>
                </c:pt>
                <c:pt idx="1582" formatCode="0.000">
                  <c:v>483.43153846153848</c:v>
                </c:pt>
                <c:pt idx="1583" formatCode="0.000">
                  <c:v>483.51</c:v>
                </c:pt>
                <c:pt idx="1584" formatCode="0.000">
                  <c:v>483.64153846153846</c:v>
                </c:pt>
                <c:pt idx="1585" formatCode="0.000">
                  <c:v>483.79384615384618</c:v>
                </c:pt>
                <c:pt idx="1586" formatCode="0.000">
                  <c:v>483.8976923076923</c:v>
                </c:pt>
                <c:pt idx="1587" formatCode="0.000">
                  <c:v>483.9576923076923</c:v>
                </c:pt>
                <c:pt idx="1588" formatCode="0.000">
                  <c:v>484.0246153846154</c:v>
                </c:pt>
                <c:pt idx="1589" formatCode="0.000">
                  <c:v>484.0246153846154</c:v>
                </c:pt>
                <c:pt idx="1590" formatCode="0.000">
                  <c:v>484.04076923076923</c:v>
                </c:pt>
                <c:pt idx="1591" formatCode="0.000">
                  <c:v>484.05923076923079</c:v>
                </c:pt>
                <c:pt idx="1592" formatCode="0.000">
                  <c:v>484.0776923076923</c:v>
                </c:pt>
                <c:pt idx="1593" formatCode="0.000">
                  <c:v>484.01538461538462</c:v>
                </c:pt>
                <c:pt idx="1594" formatCode="0.000">
                  <c:v>483.91615384615386</c:v>
                </c:pt>
                <c:pt idx="1595" formatCode="0.000">
                  <c:v>483.91615384615386</c:v>
                </c:pt>
                <c:pt idx="1596" formatCode="0.000">
                  <c:v>483.91153846153844</c:v>
                </c:pt>
                <c:pt idx="1597" formatCode="0.000">
                  <c:v>483.91615384615386</c:v>
                </c:pt>
                <c:pt idx="1598" formatCode="0.000">
                  <c:v>483.87692307692305</c:v>
                </c:pt>
                <c:pt idx="1599" formatCode="0.000">
                  <c:v>483.89307692307693</c:v>
                </c:pt>
                <c:pt idx="1600" formatCode="0.000">
                  <c:v>483.9576923076923</c:v>
                </c:pt>
                <c:pt idx="1601" formatCode="0.000">
                  <c:v>483.90230769230772</c:v>
                </c:pt>
                <c:pt idx="1602" formatCode="0.000">
                  <c:v>483.84461538461539</c:v>
                </c:pt>
                <c:pt idx="1603" formatCode="0.000">
                  <c:v>483.8976923076923</c:v>
                </c:pt>
                <c:pt idx="1604" formatCode="0.000">
                  <c:v>483.95307692307694</c:v>
                </c:pt>
                <c:pt idx="1605" formatCode="0.000">
                  <c:v>483.94384615384615</c:v>
                </c:pt>
                <c:pt idx="1606" formatCode="0.000">
                  <c:v>483.93</c:v>
                </c:pt>
                <c:pt idx="1607" formatCode="0.000">
                  <c:v>483.94615384615383</c:v>
                </c:pt>
                <c:pt idx="1608" formatCode="0.000">
                  <c:v>484.05230769230769</c:v>
                </c:pt>
                <c:pt idx="1609" formatCode="0.000">
                  <c:v>483.99692307692305</c:v>
                </c:pt>
                <c:pt idx="1610" formatCode="0.000">
                  <c:v>483.99230769230769</c:v>
                </c:pt>
                <c:pt idx="1611" formatCode="0.000">
                  <c:v>484.0246153846154</c:v>
                </c:pt>
                <c:pt idx="1612" formatCode="0.000">
                  <c:v>484.09153846153845</c:v>
                </c:pt>
                <c:pt idx="1613" formatCode="0.000">
                  <c:v>484.08923076923077</c:v>
                </c:pt>
                <c:pt idx="1614" formatCode="0.000">
                  <c:v>484.10307692307691</c:v>
                </c:pt>
                <c:pt idx="1615" formatCode="0.000">
                  <c:v>484.1723076923077</c:v>
                </c:pt>
                <c:pt idx="1616" formatCode="0.000">
                  <c:v>484.17692307692306</c:v>
                </c:pt>
                <c:pt idx="1617" formatCode="0.000">
                  <c:v>484.12153846153848</c:v>
                </c:pt>
                <c:pt idx="1618" formatCode="0.000">
                  <c:v>484.11461538461538</c:v>
                </c:pt>
                <c:pt idx="1619" formatCode="0.000">
                  <c:v>484.14461538461541</c:v>
                </c:pt>
                <c:pt idx="1620" formatCode="0.000">
                  <c:v>484.19076923076921</c:v>
                </c:pt>
                <c:pt idx="1621" formatCode="0.000">
                  <c:v>484.18846153846152</c:v>
                </c:pt>
                <c:pt idx="1622" formatCode="0.000">
                  <c:v>484.2253846153846</c:v>
                </c:pt>
                <c:pt idx="1623" formatCode="0.000">
                  <c:v>484.26923076923077</c:v>
                </c:pt>
                <c:pt idx="1624" formatCode="0.000">
                  <c:v>484.29461538461538</c:v>
                </c:pt>
                <c:pt idx="1625" formatCode="0.000">
                  <c:v>484.26923076923077</c:v>
                </c:pt>
                <c:pt idx="1626" formatCode="0.000">
                  <c:v>484.21615384615387</c:v>
                </c:pt>
                <c:pt idx="1627" formatCode="0.000">
                  <c:v>484.22076923076924</c:v>
                </c:pt>
                <c:pt idx="1628" formatCode="0.000">
                  <c:v>484.2253846153846</c:v>
                </c:pt>
                <c:pt idx="1629" formatCode="0.000">
                  <c:v>484.23923076923074</c:v>
                </c:pt>
                <c:pt idx="1630" formatCode="0.000">
                  <c:v>484.21153846153845</c:v>
                </c:pt>
                <c:pt idx="1631" formatCode="0.000">
                  <c:v>484.2323076923077</c:v>
                </c:pt>
                <c:pt idx="1632" formatCode="0.000">
                  <c:v>484.25307692307695</c:v>
                </c:pt>
                <c:pt idx="1633" formatCode="0.000">
                  <c:v>484.19769230769231</c:v>
                </c:pt>
                <c:pt idx="1634" formatCode="0.000">
                  <c:v>484.1376923076923</c:v>
                </c:pt>
                <c:pt idx="1635" formatCode="0.000">
                  <c:v>484.1376923076923</c:v>
                </c:pt>
                <c:pt idx="1636" formatCode="0.000">
                  <c:v>484.12153846153848</c:v>
                </c:pt>
                <c:pt idx="1637" formatCode="0.000">
                  <c:v>484.11</c:v>
                </c:pt>
                <c:pt idx="1638" formatCode="0.000">
                  <c:v>484.09615384615387</c:v>
                </c:pt>
                <c:pt idx="1639" formatCode="0.000">
                  <c:v>484.14461538461541</c:v>
                </c:pt>
                <c:pt idx="1640" formatCode="0.000">
                  <c:v>484.15384615384613</c:v>
                </c:pt>
                <c:pt idx="1641" formatCode="0.000">
                  <c:v>484.08692307692309</c:v>
                </c:pt>
                <c:pt idx="1642" formatCode="0.000">
                  <c:v>484.02923076923076</c:v>
                </c:pt>
                <c:pt idx="1643" formatCode="0.000">
                  <c:v>484.0246153846154</c:v>
                </c:pt>
                <c:pt idx="1644" formatCode="0.000">
                  <c:v>483.99</c:v>
                </c:pt>
                <c:pt idx="1645" formatCode="0.000">
                  <c:v>483.96692307692308</c:v>
                </c:pt>
                <c:pt idx="1646" formatCode="0.000">
                  <c:v>483.87230769230769</c:v>
                </c:pt>
                <c:pt idx="1647" formatCode="0.000">
                  <c:v>483.89076923076925</c:v>
                </c:pt>
                <c:pt idx="1648" formatCode="0.000">
                  <c:v>483.9</c:v>
                </c:pt>
                <c:pt idx="1649" formatCode="0.000">
                  <c:v>483.82846153846151</c:v>
                </c:pt>
                <c:pt idx="1650" formatCode="0.000">
                  <c:v>483.78230769230771</c:v>
                </c:pt>
                <c:pt idx="1651" formatCode="0.000">
                  <c:v>483.76846153846157</c:v>
                </c:pt>
                <c:pt idx="1652" formatCode="0.000">
                  <c:v>483.76384615384615</c:v>
                </c:pt>
                <c:pt idx="1653" formatCode="0.000">
                  <c:v>483.75923076923078</c:v>
                </c:pt>
                <c:pt idx="1654" formatCode="0.000">
                  <c:v>483.73615384615385</c:v>
                </c:pt>
                <c:pt idx="1655" formatCode="0.000">
                  <c:v>483.75230769230768</c:v>
                </c:pt>
                <c:pt idx="1656" formatCode="0.000">
                  <c:v>483.76615384615383</c:v>
                </c:pt>
                <c:pt idx="1657" formatCode="0.000">
                  <c:v>483.74769230769232</c:v>
                </c:pt>
                <c:pt idx="1658" formatCode="0.000">
                  <c:v>483.6969230769231</c:v>
                </c:pt>
                <c:pt idx="1659" formatCode="0.000">
                  <c:v>483.66230769230771</c:v>
                </c:pt>
                <c:pt idx="1660" formatCode="0.000">
                  <c:v>483.61384615384617</c:v>
                </c:pt>
                <c:pt idx="1661" formatCode="0.000">
                  <c:v>483.56076923076921</c:v>
                </c:pt>
                <c:pt idx="1662" formatCode="0.000">
                  <c:v>483.50076923076921</c:v>
                </c:pt>
                <c:pt idx="1663" formatCode="0.000">
                  <c:v>483.47076923076924</c:v>
                </c:pt>
                <c:pt idx="1664" formatCode="0.000">
                  <c:v>483.50076923076921</c:v>
                </c:pt>
                <c:pt idx="1665" formatCode="0.000">
                  <c:v>483.54461538461538</c:v>
                </c:pt>
                <c:pt idx="1666" formatCode="0.000">
                  <c:v>483.48</c:v>
                </c:pt>
                <c:pt idx="1667" formatCode="0.000">
                  <c:v>483.55153846153848</c:v>
                </c:pt>
                <c:pt idx="1668" formatCode="0.000">
                  <c:v>483.63923076923078</c:v>
                </c:pt>
                <c:pt idx="1669" formatCode="0.000">
                  <c:v>483.65769230769229</c:v>
                </c:pt>
                <c:pt idx="1670" formatCode="0.000">
                  <c:v>483.6369230769231</c:v>
                </c:pt>
                <c:pt idx="1671" formatCode="0.000">
                  <c:v>483.66</c:v>
                </c:pt>
                <c:pt idx="1672" formatCode="0.000">
                  <c:v>483.72230769230771</c:v>
                </c:pt>
                <c:pt idx="1673" formatCode="0.000">
                  <c:v>483.77538461538461</c:v>
                </c:pt>
                <c:pt idx="1674" formatCode="0.000">
                  <c:v>483.80538461538464</c:v>
                </c:pt>
                <c:pt idx="1675" formatCode="0.000">
                  <c:v>483.85846153846154</c:v>
                </c:pt>
                <c:pt idx="1676" formatCode="0.000">
                  <c:v>483.88846153846151</c:v>
                </c:pt>
                <c:pt idx="1677" formatCode="0.000">
                  <c:v>483.89538461538461</c:v>
                </c:pt>
                <c:pt idx="1678" formatCode="0.000">
                  <c:v>483.90230769230772</c:v>
                </c:pt>
                <c:pt idx="1679" formatCode="0.000">
                  <c:v>483.93923076923079</c:v>
                </c:pt>
                <c:pt idx="1680" formatCode="0.000">
                  <c:v>483.99923076923079</c:v>
                </c:pt>
                <c:pt idx="1681" formatCode="0.000">
                  <c:v>483.97615384615386</c:v>
                </c:pt>
                <c:pt idx="1682" formatCode="0.000">
                  <c:v>483.94384615384615</c:v>
                </c:pt>
                <c:pt idx="1683" formatCode="0.000">
                  <c:v>484.00153846153847</c:v>
                </c:pt>
                <c:pt idx="1684" formatCode="0.000">
                  <c:v>484.01538461538462</c:v>
                </c:pt>
                <c:pt idx="1685" formatCode="0.000">
                  <c:v>484.00384615384615</c:v>
                </c:pt>
                <c:pt idx="1686" formatCode="0.000">
                  <c:v>483.97384615384618</c:v>
                </c:pt>
                <c:pt idx="1687" formatCode="0.000">
                  <c:v>484.00615384615384</c:v>
                </c:pt>
                <c:pt idx="1688" formatCode="0.000">
                  <c:v>484.03384615384613</c:v>
                </c:pt>
                <c:pt idx="1689" formatCode="0.000">
                  <c:v>484.00384615384615</c:v>
                </c:pt>
                <c:pt idx="1690" formatCode="0.000">
                  <c:v>483.96692307692308</c:v>
                </c:pt>
                <c:pt idx="1691" formatCode="0.000">
                  <c:v>484.0176923076923</c:v>
                </c:pt>
                <c:pt idx="1692" formatCode="0.000">
                  <c:v>484.04769230769233</c:v>
                </c:pt>
                <c:pt idx="1693" formatCode="0.000">
                  <c:v>484.04538461538459</c:v>
                </c:pt>
                <c:pt idx="1694" formatCode="0.000">
                  <c:v>484.04076923076923</c:v>
                </c:pt>
                <c:pt idx="1695" formatCode="0.000">
                  <c:v>484.03384615384613</c:v>
                </c:pt>
                <c:pt idx="1696" formatCode="0.000">
                  <c:v>484.09615384615387</c:v>
                </c:pt>
                <c:pt idx="1697" formatCode="0.000">
                  <c:v>484.06846153846152</c:v>
                </c:pt>
                <c:pt idx="1698" formatCode="0.000">
                  <c:v>484.01307692307694</c:v>
                </c:pt>
                <c:pt idx="1699" formatCode="0.000">
                  <c:v>484.04076923076923</c:v>
                </c:pt>
                <c:pt idx="1700" formatCode="0.000">
                  <c:v>484.02230769230772</c:v>
                </c:pt>
                <c:pt idx="1701" formatCode="0.000">
                  <c:v>484.04076923076923</c:v>
                </c:pt>
                <c:pt idx="1702" formatCode="0.000">
                  <c:v>484.00384615384615</c:v>
                </c:pt>
                <c:pt idx="1703" formatCode="0.000">
                  <c:v>483.99</c:v>
                </c:pt>
                <c:pt idx="1704" formatCode="0.000">
                  <c:v>483.99</c:v>
                </c:pt>
                <c:pt idx="1705" formatCode="0.000">
                  <c:v>483.91615384615386</c:v>
                </c:pt>
                <c:pt idx="1706" formatCode="0.000">
                  <c:v>483.88846153846151</c:v>
                </c:pt>
                <c:pt idx="1707" formatCode="0.000">
                  <c:v>483.9046153846154</c:v>
                </c:pt>
                <c:pt idx="1708" formatCode="0.000">
                  <c:v>483.98538461538459</c:v>
                </c:pt>
                <c:pt idx="1709" formatCode="0.000">
                  <c:v>483.9646153846154</c:v>
                </c:pt>
                <c:pt idx="1710" formatCode="0.000">
                  <c:v>483.97153846153844</c:v>
                </c:pt>
                <c:pt idx="1711" formatCode="0.000">
                  <c:v>483.99923076923079</c:v>
                </c:pt>
                <c:pt idx="1712" formatCode="0.000">
                  <c:v>484.00153846153847</c:v>
                </c:pt>
                <c:pt idx="1713" formatCode="0.000">
                  <c:v>483.88846153846151</c:v>
                </c:pt>
                <c:pt idx="1714" formatCode="0.000">
                  <c:v>483.77076923076925</c:v>
                </c:pt>
                <c:pt idx="1715" formatCode="0.000">
                  <c:v>483.74076923076922</c:v>
                </c:pt>
                <c:pt idx="1716" formatCode="0.000">
                  <c:v>483.6969230769231</c:v>
                </c:pt>
                <c:pt idx="1717" formatCode="0.000">
                  <c:v>483.6369230769231</c:v>
                </c:pt>
                <c:pt idx="1718" formatCode="0.000">
                  <c:v>483.60923076923075</c:v>
                </c:pt>
                <c:pt idx="1719" formatCode="0.000">
                  <c:v>483.58615384615382</c:v>
                </c:pt>
                <c:pt idx="1720" formatCode="0.000">
                  <c:v>483.54923076923075</c:v>
                </c:pt>
                <c:pt idx="1721" formatCode="0.000">
                  <c:v>483.4753846153846</c:v>
                </c:pt>
                <c:pt idx="1722" formatCode="0.000">
                  <c:v>483.43846153846152</c:v>
                </c:pt>
                <c:pt idx="1723" formatCode="0.000">
                  <c:v>483.51692307692309</c:v>
                </c:pt>
                <c:pt idx="1724" formatCode="0.000">
                  <c:v>483.58615384615382</c:v>
                </c:pt>
                <c:pt idx="1725" formatCode="0.000">
                  <c:v>483.67384615384617</c:v>
                </c:pt>
                <c:pt idx="1726" formatCode="0.000">
                  <c:v>483.70153846153846</c:v>
                </c:pt>
                <c:pt idx="1727" formatCode="0.000">
                  <c:v>483.71769230769229</c:v>
                </c:pt>
                <c:pt idx="1728" formatCode="0.000">
                  <c:v>483.68769230769232</c:v>
                </c:pt>
                <c:pt idx="1729" formatCode="0.000">
                  <c:v>483.61846153846153</c:v>
                </c:pt>
                <c:pt idx="1730" formatCode="0.000">
                  <c:v>483.51</c:v>
                </c:pt>
                <c:pt idx="1731" formatCode="0.000">
                  <c:v>483.44538461538463</c:v>
                </c:pt>
                <c:pt idx="1732" formatCode="0.000">
                  <c:v>483.36</c:v>
                </c:pt>
                <c:pt idx="1733" formatCode="0.000">
                  <c:v>483.28384615384613</c:v>
                </c:pt>
                <c:pt idx="1734" formatCode="0.000">
                  <c:v>483.20538461538462</c:v>
                </c:pt>
                <c:pt idx="1735" formatCode="0.000">
                  <c:v>483.12923076923079</c:v>
                </c:pt>
                <c:pt idx="1736" formatCode="0.000">
                  <c:v>483.07846153846151</c:v>
                </c:pt>
                <c:pt idx="1737" formatCode="0.000">
                  <c:v>483.04384615384618</c:v>
                </c:pt>
                <c:pt idx="1738" formatCode="0.000">
                  <c:v>483.04153846153844</c:v>
                </c:pt>
                <c:pt idx="1739" formatCode="0.000">
                  <c:v>483.0669230769231</c:v>
                </c:pt>
                <c:pt idx="1740" formatCode="0.000">
                  <c:v>483.11538461538464</c:v>
                </c:pt>
                <c:pt idx="1741" formatCode="0.000">
                  <c:v>483.17538461538459</c:v>
                </c:pt>
                <c:pt idx="1742" formatCode="0.000">
                  <c:v>483.18461538461537</c:v>
                </c:pt>
                <c:pt idx="1743" formatCode="0.000">
                  <c:v>483.21230769230772</c:v>
                </c:pt>
                <c:pt idx="1744" formatCode="0.000">
                  <c:v>483.22153846153844</c:v>
                </c:pt>
                <c:pt idx="1745" formatCode="0.000">
                  <c:v>483.21</c:v>
                </c:pt>
                <c:pt idx="1746" formatCode="0.000">
                  <c:v>483.22153846153844</c:v>
                </c:pt>
                <c:pt idx="1747" formatCode="0.000">
                  <c:v>483.22846153846154</c:v>
                </c:pt>
                <c:pt idx="1748" formatCode="0.000">
                  <c:v>483.22153846153844</c:v>
                </c:pt>
                <c:pt idx="1749" formatCode="0.000">
                  <c:v>483.13384615384615</c:v>
                </c:pt>
                <c:pt idx="1750" formatCode="0.000">
                  <c:v>483.1130769230769</c:v>
                </c:pt>
                <c:pt idx="1751" formatCode="0.000">
                  <c:v>483.21</c:v>
                </c:pt>
                <c:pt idx="1752" formatCode="0.000">
                  <c:v>483.3</c:v>
                </c:pt>
                <c:pt idx="1753" formatCode="0.000">
                  <c:v>483.35538461538459</c:v>
                </c:pt>
                <c:pt idx="1754" formatCode="0.000">
                  <c:v>483.45</c:v>
                </c:pt>
                <c:pt idx="1755" formatCode="0.000">
                  <c:v>483.52384615384614</c:v>
                </c:pt>
                <c:pt idx="1756" formatCode="0.000">
                  <c:v>483.55615384615385</c:v>
                </c:pt>
                <c:pt idx="1757" formatCode="0.000">
                  <c:v>483.52153846153846</c:v>
                </c:pt>
                <c:pt idx="1758" formatCode="0.000">
                  <c:v>483.48923076923074</c:v>
                </c:pt>
                <c:pt idx="1759" formatCode="0.000">
                  <c:v>483.48692307692306</c:v>
                </c:pt>
                <c:pt idx="1760" formatCode="0.000">
                  <c:v>483.49615384615385</c:v>
                </c:pt>
                <c:pt idx="1761" formatCode="0.000">
                  <c:v>483.49384615384616</c:v>
                </c:pt>
                <c:pt idx="1762" formatCode="0.000">
                  <c:v>483.52846153846156</c:v>
                </c:pt>
                <c:pt idx="1763" formatCode="0.000">
                  <c:v>483.67153846153849</c:v>
                </c:pt>
                <c:pt idx="1764" formatCode="0.000">
                  <c:v>483.70153846153846</c:v>
                </c:pt>
                <c:pt idx="1765" formatCode="0.000">
                  <c:v>483.6969230769231</c:v>
                </c:pt>
                <c:pt idx="1766" formatCode="0.000">
                  <c:v>483.68538461538463</c:v>
                </c:pt>
                <c:pt idx="1767" formatCode="0.000">
                  <c:v>483.6969230769231</c:v>
                </c:pt>
                <c:pt idx="1768" formatCode="0.000">
                  <c:v>483.69461538461536</c:v>
                </c:pt>
                <c:pt idx="1769" formatCode="0.000">
                  <c:v>483.58384615384614</c:v>
                </c:pt>
                <c:pt idx="1770" formatCode="0.000">
                  <c:v>483.43384615384616</c:v>
                </c:pt>
                <c:pt idx="1771" formatCode="0.000">
                  <c:v>483.36</c:v>
                </c:pt>
                <c:pt idx="1772" formatCode="0.000">
                  <c:v>483.39692307692309</c:v>
                </c:pt>
                <c:pt idx="1773" formatCode="0.000">
                  <c:v>483.39</c:v>
                </c:pt>
                <c:pt idx="1774" formatCode="0.000">
                  <c:v>483.39461538461541</c:v>
                </c:pt>
                <c:pt idx="1775" formatCode="0.000">
                  <c:v>483.41076923076923</c:v>
                </c:pt>
                <c:pt idx="1776" formatCode="0.000">
                  <c:v>483.45923076923077</c:v>
                </c:pt>
                <c:pt idx="1777" formatCode="0.000">
                  <c:v>483.4223076923077</c:v>
                </c:pt>
                <c:pt idx="1778" formatCode="0.000">
                  <c:v>483.40846153846155</c:v>
                </c:pt>
                <c:pt idx="1779" formatCode="0.000">
                  <c:v>483.48461538461538</c:v>
                </c:pt>
                <c:pt idx="1780" formatCode="0.000">
                  <c:v>483.51</c:v>
                </c:pt>
                <c:pt idx="1781" formatCode="0.000">
                  <c:v>483.53769230769228</c:v>
                </c:pt>
                <c:pt idx="1782" formatCode="0.000">
                  <c:v>483.57</c:v>
                </c:pt>
                <c:pt idx="1783" formatCode="0.000">
                  <c:v>483.5953846153846</c:v>
                </c:pt>
                <c:pt idx="1784" formatCode="0.000">
                  <c:v>483.61846153846153</c:v>
                </c:pt>
                <c:pt idx="1785" formatCode="0.000">
                  <c:v>483.58153846153846</c:v>
                </c:pt>
                <c:pt idx="1786" formatCode="0.000">
                  <c:v>483.56076923076921</c:v>
                </c:pt>
                <c:pt idx="1787" formatCode="0.000">
                  <c:v>483.54692307692306</c:v>
                </c:pt>
                <c:pt idx="1788" formatCode="0.000">
                  <c:v>483.56076923076921</c:v>
                </c:pt>
                <c:pt idx="1789" formatCode="0.000">
                  <c:v>483.53769230769228</c:v>
                </c:pt>
                <c:pt idx="1790" formatCode="0.000">
                  <c:v>483.56538461538463</c:v>
                </c:pt>
                <c:pt idx="1791" formatCode="0.000">
                  <c:v>483.55846153846153</c:v>
                </c:pt>
                <c:pt idx="1792" formatCode="0.000">
                  <c:v>483.56307692307695</c:v>
                </c:pt>
                <c:pt idx="1793" formatCode="0.000">
                  <c:v>483.43846153846152</c:v>
                </c:pt>
                <c:pt idx="1794" formatCode="0.000">
                  <c:v>483.34615384615387</c:v>
                </c:pt>
                <c:pt idx="1795" formatCode="0.000">
                  <c:v>483.3276923076923</c:v>
                </c:pt>
                <c:pt idx="1796" formatCode="0.000">
                  <c:v>483.31153846153848</c:v>
                </c:pt>
                <c:pt idx="1797" formatCode="0.000">
                  <c:v>483.2746153846154</c:v>
                </c:pt>
                <c:pt idx="1798" formatCode="0.000">
                  <c:v>483.21692307692308</c:v>
                </c:pt>
                <c:pt idx="1799" formatCode="0.000">
                  <c:v>483.15923076923076</c:v>
                </c:pt>
                <c:pt idx="1800" formatCode="0.000">
                  <c:v>483.09230769230771</c:v>
                </c:pt>
                <c:pt idx="1801" formatCode="0.000">
                  <c:v>482.95846153846156</c:v>
                </c:pt>
                <c:pt idx="1802" formatCode="0.000">
                  <c:v>482.85461538461539</c:v>
                </c:pt>
                <c:pt idx="1803" formatCode="0.000">
                  <c:v>482.86153846153849</c:v>
                </c:pt>
                <c:pt idx="1804" formatCode="0.000">
                  <c:v>482.89384615384614</c:v>
                </c:pt>
                <c:pt idx="1805" formatCode="0.000">
                  <c:v>482.87538461538463</c:v>
                </c:pt>
                <c:pt idx="1806" formatCode="0.000">
                  <c:v>482.91692307692307</c:v>
                </c:pt>
                <c:pt idx="1807" formatCode="0.000">
                  <c:v>482.98384615384617</c:v>
                </c:pt>
                <c:pt idx="1808" formatCode="0.000">
                  <c:v>483.09230769230771</c:v>
                </c:pt>
                <c:pt idx="1809" formatCode="0.000">
                  <c:v>483.06923076923078</c:v>
                </c:pt>
                <c:pt idx="1810" formatCode="0.000">
                  <c:v>483.09</c:v>
                </c:pt>
                <c:pt idx="1811" formatCode="0.000">
                  <c:v>483.13846153846151</c:v>
                </c:pt>
                <c:pt idx="1812" formatCode="0.000">
                  <c:v>483.13615384615383</c:v>
                </c:pt>
                <c:pt idx="1813" formatCode="0.000">
                  <c:v>483.11538461538464</c:v>
                </c:pt>
                <c:pt idx="1814" formatCode="0.000">
                  <c:v>483.17076923076922</c:v>
                </c:pt>
                <c:pt idx="1815" formatCode="0.000">
                  <c:v>483.22153846153844</c:v>
                </c:pt>
                <c:pt idx="1816" formatCode="0.000">
                  <c:v>483.27</c:v>
                </c:pt>
                <c:pt idx="1817" formatCode="0.000">
                  <c:v>483.40153846153845</c:v>
                </c:pt>
                <c:pt idx="1818" formatCode="0.000">
                  <c:v>483.36461538461538</c:v>
                </c:pt>
                <c:pt idx="1819" formatCode="0.000">
                  <c:v>483.3346153846154</c:v>
                </c:pt>
                <c:pt idx="1820" formatCode="0.000">
                  <c:v>483.34153846153845</c:v>
                </c:pt>
                <c:pt idx="1821" formatCode="0.000">
                  <c:v>483.34615384615387</c:v>
                </c:pt>
                <c:pt idx="1822" formatCode="0.000">
                  <c:v>483.35307692307691</c:v>
                </c:pt>
                <c:pt idx="1823" formatCode="0.000">
                  <c:v>483.36461538461538</c:v>
                </c:pt>
                <c:pt idx="1824" formatCode="0.000">
                  <c:v>483.17769230769233</c:v>
                </c:pt>
                <c:pt idx="1825" formatCode="0.000">
                  <c:v>483.15923076923076</c:v>
                </c:pt>
                <c:pt idx="1826" formatCode="0.000">
                  <c:v>483.12461538461537</c:v>
                </c:pt>
                <c:pt idx="1827" formatCode="0.000">
                  <c:v>483.23538461538459</c:v>
                </c:pt>
                <c:pt idx="1828" formatCode="0.000">
                  <c:v>483.32076923076926</c:v>
                </c:pt>
                <c:pt idx="1829" formatCode="0.000">
                  <c:v>483.56076923076921</c:v>
                </c:pt>
                <c:pt idx="1830" formatCode="0.000">
                  <c:v>483.61846153846153</c:v>
                </c:pt>
                <c:pt idx="1831" formatCode="0.000">
                  <c:v>483.65307692307692</c:v>
                </c:pt>
                <c:pt idx="1832" formatCode="0.000">
                  <c:v>483.72</c:v>
                </c:pt>
                <c:pt idx="1833" formatCode="0.000">
                  <c:v>483.69</c:v>
                </c:pt>
                <c:pt idx="1834" formatCode="0.000">
                  <c:v>483.68769230769232</c:v>
                </c:pt>
                <c:pt idx="1835" formatCode="0.000">
                  <c:v>483.76384615384615</c:v>
                </c:pt>
                <c:pt idx="1836" formatCode="0.000">
                  <c:v>483.70615384615382</c:v>
                </c:pt>
                <c:pt idx="1837" formatCode="0.000">
                  <c:v>483.68538461538463</c:v>
                </c:pt>
                <c:pt idx="1838" formatCode="0.000">
                  <c:v>483.67153846153849</c:v>
                </c:pt>
                <c:pt idx="1839" formatCode="0.000">
                  <c:v>483.66230769230771</c:v>
                </c:pt>
                <c:pt idx="1840" formatCode="0.000">
                  <c:v>483.64384615384614</c:v>
                </c:pt>
                <c:pt idx="1841" formatCode="0.000">
                  <c:v>483.58846153846156</c:v>
                </c:pt>
                <c:pt idx="1842" formatCode="0.000">
                  <c:v>483.53076923076924</c:v>
                </c:pt>
                <c:pt idx="1843" formatCode="0.000">
                  <c:v>483.51</c:v>
                </c:pt>
                <c:pt idx="1844" formatCode="0.000">
                  <c:v>483.50538461538463</c:v>
                </c:pt>
                <c:pt idx="1845" formatCode="0.000">
                  <c:v>483.48</c:v>
                </c:pt>
                <c:pt idx="1846" formatCode="0.000">
                  <c:v>483.46846153846155</c:v>
                </c:pt>
                <c:pt idx="1847" formatCode="0.000">
                  <c:v>483.48692307692306</c:v>
                </c:pt>
                <c:pt idx="1848" formatCode="0.000">
                  <c:v>483.52846153846156</c:v>
                </c:pt>
                <c:pt idx="1849" formatCode="0.000">
                  <c:v>483.55615384615385</c:v>
                </c:pt>
                <c:pt idx="1850" formatCode="0.000">
                  <c:v>483.45</c:v>
                </c:pt>
                <c:pt idx="1851" formatCode="0.000">
                  <c:v>483.40384615384613</c:v>
                </c:pt>
                <c:pt idx="1852" formatCode="0.000">
                  <c:v>483.3807692307692</c:v>
                </c:pt>
                <c:pt idx="1853" formatCode="0.000">
                  <c:v>483.33923076923077</c:v>
                </c:pt>
                <c:pt idx="1854" formatCode="0.000">
                  <c:v>483.56538461538463</c:v>
                </c:pt>
                <c:pt idx="1855" formatCode="0.000">
                  <c:v>483.78923076923076</c:v>
                </c:pt>
                <c:pt idx="1856" formatCode="0.000">
                  <c:v>483.81230769230768</c:v>
                </c:pt>
                <c:pt idx="1857" formatCode="0.000">
                  <c:v>483.72923076923075</c:v>
                </c:pt>
                <c:pt idx="1858" formatCode="0.000">
                  <c:v>483.65769230769229</c:v>
                </c:pt>
                <c:pt idx="1859" formatCode="0.000">
                  <c:v>483.66</c:v>
                </c:pt>
                <c:pt idx="1860" formatCode="0.000">
                  <c:v>483.67615384615385</c:v>
                </c:pt>
                <c:pt idx="1861" formatCode="0.000">
                  <c:v>483.69</c:v>
                </c:pt>
                <c:pt idx="1862" formatCode="0.000">
                  <c:v>483.69923076923078</c:v>
                </c:pt>
                <c:pt idx="1863" formatCode="0.000">
                  <c:v>483.73846153846154</c:v>
                </c:pt>
                <c:pt idx="1864" formatCode="0.000">
                  <c:v>483.75923076923078</c:v>
                </c:pt>
                <c:pt idx="1865" formatCode="0.000">
                  <c:v>483.71538461538461</c:v>
                </c:pt>
                <c:pt idx="1866" formatCode="0.000">
                  <c:v>483.69461538461536</c:v>
                </c:pt>
                <c:pt idx="1867" formatCode="0.000">
                  <c:v>483.69461538461536</c:v>
                </c:pt>
                <c:pt idx="1868" formatCode="0.000">
                  <c:v>483.70384615384614</c:v>
                </c:pt>
                <c:pt idx="1869" formatCode="0.000">
                  <c:v>483.70384615384614</c:v>
                </c:pt>
                <c:pt idx="1870" formatCode="0.000">
                  <c:v>483.72692307692307</c:v>
                </c:pt>
                <c:pt idx="1871" formatCode="0.000">
                  <c:v>483.71307692307693</c:v>
                </c:pt>
                <c:pt idx="1872" formatCode="0.000">
                  <c:v>483.70846153846156</c:v>
                </c:pt>
                <c:pt idx="1873" formatCode="0.000">
                  <c:v>483.64384615384614</c:v>
                </c:pt>
                <c:pt idx="1874" formatCode="0.000">
                  <c:v>483.58384615384614</c:v>
                </c:pt>
                <c:pt idx="1875" formatCode="0.000">
                  <c:v>483.55846153846153</c:v>
                </c:pt>
                <c:pt idx="1876" formatCode="0.000">
                  <c:v>483.51230769230767</c:v>
                </c:pt>
                <c:pt idx="1877" formatCode="0.000">
                  <c:v>483.45</c:v>
                </c:pt>
                <c:pt idx="1878" formatCode="0.000">
                  <c:v>483.43384615384616</c:v>
                </c:pt>
                <c:pt idx="1879" formatCode="0.000">
                  <c:v>483.40615384615387</c:v>
                </c:pt>
                <c:pt idx="1880" formatCode="0.000">
                  <c:v>483.47076923076924</c:v>
                </c:pt>
                <c:pt idx="1881" formatCode="0.000">
                  <c:v>483.42923076923074</c:v>
                </c:pt>
                <c:pt idx="1882" formatCode="0.000">
                  <c:v>483.41307692307691</c:v>
                </c:pt>
                <c:pt idx="1883" formatCode="0.000">
                  <c:v>483.45692307692309</c:v>
                </c:pt>
                <c:pt idx="1884" formatCode="0.000">
                  <c:v>483.46846153846155</c:v>
                </c:pt>
                <c:pt idx="1885" formatCode="0.000">
                  <c:v>483.45923076923077</c:v>
                </c:pt>
                <c:pt idx="1886" formatCode="0.000">
                  <c:v>483.45692307692309</c:v>
                </c:pt>
                <c:pt idx="1887" formatCode="0.000">
                  <c:v>483.5353846153846</c:v>
                </c:pt>
                <c:pt idx="1888" formatCode="0.000">
                  <c:v>483.6023076923077</c:v>
                </c:pt>
                <c:pt idx="1889" formatCode="0.000">
                  <c:v>483.65307692307692</c:v>
                </c:pt>
                <c:pt idx="1890" formatCode="0.000">
                  <c:v>483.67846153846153</c:v>
                </c:pt>
                <c:pt idx="1891" formatCode="0.000">
                  <c:v>483.76846153846157</c:v>
                </c:pt>
                <c:pt idx="1892" formatCode="0.000">
                  <c:v>483.82846153846151</c:v>
                </c:pt>
                <c:pt idx="1893" formatCode="0.000">
                  <c:v>483.8169230769231</c:v>
                </c:pt>
                <c:pt idx="1894" formatCode="0.000">
                  <c:v>483.83769230769229</c:v>
                </c:pt>
                <c:pt idx="1895" formatCode="0.000">
                  <c:v>483.83769230769229</c:v>
                </c:pt>
                <c:pt idx="1896" formatCode="0.000">
                  <c:v>483.86769230769232</c:v>
                </c:pt>
                <c:pt idx="1897" formatCode="0.000">
                  <c:v>483.87692307692305</c:v>
                </c:pt>
                <c:pt idx="1898" formatCode="0.000">
                  <c:v>483.87692307692305</c:v>
                </c:pt>
                <c:pt idx="1899" formatCode="0.000">
                  <c:v>483.86769230769232</c:v>
                </c:pt>
                <c:pt idx="1900" formatCode="0.000">
                  <c:v>483.87</c:v>
                </c:pt>
                <c:pt idx="1901" formatCode="0.000">
                  <c:v>483.85846153846154</c:v>
                </c:pt>
                <c:pt idx="1902" formatCode="0.000">
                  <c:v>483.88384615384615</c:v>
                </c:pt>
                <c:pt idx="1903" formatCode="0.000">
                  <c:v>483.91153846153844</c:v>
                </c:pt>
                <c:pt idx="1904" formatCode="0.000">
                  <c:v>483.98076923076923</c:v>
                </c:pt>
                <c:pt idx="1905" formatCode="0.000">
                  <c:v>483.95538461538462</c:v>
                </c:pt>
                <c:pt idx="1906" formatCode="0.000">
                  <c:v>483.89538461538461</c:v>
                </c:pt>
                <c:pt idx="1907" formatCode="0.000">
                  <c:v>483.92307692307691</c:v>
                </c:pt>
                <c:pt idx="1908" formatCode="0.000">
                  <c:v>483.91384615384618</c:v>
                </c:pt>
                <c:pt idx="1909" formatCode="0.000">
                  <c:v>483.89538461538461</c:v>
                </c:pt>
                <c:pt idx="1910" formatCode="0.000">
                  <c:v>483.87692307692305</c:v>
                </c:pt>
                <c:pt idx="1911" formatCode="0.000">
                  <c:v>483.91153846153844</c:v>
                </c:pt>
                <c:pt idx="1912" formatCode="0.000">
                  <c:v>483.9046153846154</c:v>
                </c:pt>
                <c:pt idx="1913" formatCode="0.000">
                  <c:v>483.77307692307693</c:v>
                </c:pt>
                <c:pt idx="1914" formatCode="0.000">
                  <c:v>483.62076923076921</c:v>
                </c:pt>
                <c:pt idx="1915" formatCode="0.000">
                  <c:v>483.58384615384614</c:v>
                </c:pt>
                <c:pt idx="1916" formatCode="0.000">
                  <c:v>483.49153846153848</c:v>
                </c:pt>
                <c:pt idx="1917" formatCode="0.000">
                  <c:v>483.50538461538463</c:v>
                </c:pt>
                <c:pt idx="1918" formatCode="0.000">
                  <c:v>483.50307692307695</c:v>
                </c:pt>
                <c:pt idx="1919" formatCode="0.000">
                  <c:v>483.58846153846156</c:v>
                </c:pt>
                <c:pt idx="1920" formatCode="0.000">
                  <c:v>483.70384615384614</c:v>
                </c:pt>
                <c:pt idx="1921" formatCode="0.000">
                  <c:v>483.72692307692307</c:v>
                </c:pt>
                <c:pt idx="1922" formatCode="0.000">
                  <c:v>483.76846153846157</c:v>
                </c:pt>
                <c:pt idx="1923" formatCode="0.000">
                  <c:v>483.84923076923076</c:v>
                </c:pt>
                <c:pt idx="1924" formatCode="0.000">
                  <c:v>483.92307692307691</c:v>
                </c:pt>
                <c:pt idx="1925" formatCode="0.000">
                  <c:v>483.92769230769233</c:v>
                </c:pt>
                <c:pt idx="1926" formatCode="0.000">
                  <c:v>483.91846153846154</c:v>
                </c:pt>
                <c:pt idx="1927" formatCode="0.000">
                  <c:v>483.88153846153847</c:v>
                </c:pt>
                <c:pt idx="1928" formatCode="0.000">
                  <c:v>483.90923076923076</c:v>
                </c:pt>
                <c:pt idx="1929" formatCode="0.000">
                  <c:v>483.71769230769229</c:v>
                </c:pt>
                <c:pt idx="1930" formatCode="0.000">
                  <c:v>483.57923076923078</c:v>
                </c:pt>
                <c:pt idx="1931" formatCode="0.000">
                  <c:v>483.56076923076921</c:v>
                </c:pt>
                <c:pt idx="1932" formatCode="0.000">
                  <c:v>483.46384615384613</c:v>
                </c:pt>
                <c:pt idx="1933" formatCode="0.000">
                  <c:v>483.35769230769233</c:v>
                </c:pt>
                <c:pt idx="1934" formatCode="0.000">
                  <c:v>483.34615384615387</c:v>
                </c:pt>
                <c:pt idx="1935" formatCode="0.000">
                  <c:v>483.39923076923077</c:v>
                </c:pt>
                <c:pt idx="1936" formatCode="0.000">
                  <c:v>483.46153846153845</c:v>
                </c:pt>
                <c:pt idx="1937" formatCode="0.000">
                  <c:v>483.46615384615387</c:v>
                </c:pt>
                <c:pt idx="1938" formatCode="0.000">
                  <c:v>483.50538461538463</c:v>
                </c:pt>
                <c:pt idx="1939" formatCode="0.000">
                  <c:v>483.53307692307692</c:v>
                </c:pt>
                <c:pt idx="1940" formatCode="0.000">
                  <c:v>483.57692307692309</c:v>
                </c:pt>
                <c:pt idx="1941" formatCode="0.000">
                  <c:v>483.56307692307695</c:v>
                </c:pt>
                <c:pt idx="1942" formatCode="0.000">
                  <c:v>483.57461538461541</c:v>
                </c:pt>
                <c:pt idx="1943" formatCode="0.000">
                  <c:v>483.5953846153846</c:v>
                </c:pt>
                <c:pt idx="1944" formatCode="0.000">
                  <c:v>483.63461538461536</c:v>
                </c:pt>
                <c:pt idx="1945" formatCode="0.000">
                  <c:v>483.61615384615385</c:v>
                </c:pt>
                <c:pt idx="1946" formatCode="0.000">
                  <c:v>483.56538461538463</c:v>
                </c:pt>
                <c:pt idx="1947" formatCode="0.000">
                  <c:v>483.60461538461539</c:v>
                </c:pt>
                <c:pt idx="1948" formatCode="0.000">
                  <c:v>483.62538461538463</c:v>
                </c:pt>
                <c:pt idx="1949" formatCode="0.000">
                  <c:v>483.65538461538461</c:v>
                </c:pt>
                <c:pt idx="1950" formatCode="0.000">
                  <c:v>483.68769230769232</c:v>
                </c:pt>
                <c:pt idx="1951" formatCode="0.000">
                  <c:v>483.74076923076922</c:v>
                </c:pt>
                <c:pt idx="1952" formatCode="0.000">
                  <c:v>483.79384615384618</c:v>
                </c:pt>
                <c:pt idx="1953" formatCode="0.000">
                  <c:v>483.78692307692307</c:v>
                </c:pt>
                <c:pt idx="1954" formatCode="0.000">
                  <c:v>483.71538461538461</c:v>
                </c:pt>
                <c:pt idx="1955" formatCode="0.000">
                  <c:v>483.69461538461536</c:v>
                </c:pt>
                <c:pt idx="1956" formatCode="0.000">
                  <c:v>483.67384615384617</c:v>
                </c:pt>
                <c:pt idx="1957" formatCode="0.000">
                  <c:v>483.62307692307695</c:v>
                </c:pt>
                <c:pt idx="1958" formatCode="0.000">
                  <c:v>483.57</c:v>
                </c:pt>
                <c:pt idx="1959" formatCode="0.000">
                  <c:v>483.54692307692306</c:v>
                </c:pt>
                <c:pt idx="1960" formatCode="0.000">
                  <c:v>483.56538461538463</c:v>
                </c:pt>
                <c:pt idx="1961" formatCode="0.000">
                  <c:v>483.46846153846155</c:v>
                </c:pt>
                <c:pt idx="1962" formatCode="0.000">
                  <c:v>483.42923076923074</c:v>
                </c:pt>
                <c:pt idx="1963" formatCode="0.000">
                  <c:v>483.41307692307691</c:v>
                </c:pt>
                <c:pt idx="1964" formatCode="0.000">
                  <c:v>483.38538461538462</c:v>
                </c:pt>
                <c:pt idx="1965" formatCode="0.000">
                  <c:v>483.3876923076923</c:v>
                </c:pt>
                <c:pt idx="1966" formatCode="0.000">
                  <c:v>483.42692307692306</c:v>
                </c:pt>
                <c:pt idx="1967" formatCode="0.000">
                  <c:v>483.41307692307691</c:v>
                </c:pt>
                <c:pt idx="1968" formatCode="0.000">
                  <c:v>483.46153846153845</c:v>
                </c:pt>
                <c:pt idx="1969" formatCode="0.000">
                  <c:v>483.46846153846155</c:v>
                </c:pt>
                <c:pt idx="1970" formatCode="0.000">
                  <c:v>483.43384615384616</c:v>
                </c:pt>
                <c:pt idx="1971" formatCode="0.000">
                  <c:v>483.47769230769228</c:v>
                </c:pt>
                <c:pt idx="1972" formatCode="0.000">
                  <c:v>483.49153846153848</c:v>
                </c:pt>
                <c:pt idx="1973" formatCode="0.000">
                  <c:v>483.47769230769228</c:v>
                </c:pt>
                <c:pt idx="1974" formatCode="0.000">
                  <c:v>483.46384615384613</c:v>
                </c:pt>
                <c:pt idx="1975" formatCode="0.000">
                  <c:v>483.43846153846152</c:v>
                </c:pt>
                <c:pt idx="1976" formatCode="0.000">
                  <c:v>483.46153846153845</c:v>
                </c:pt>
                <c:pt idx="1977" formatCode="0.000">
                  <c:v>483.43384615384616</c:v>
                </c:pt>
                <c:pt idx="1978" formatCode="0.000">
                  <c:v>483.4153846153846</c:v>
                </c:pt>
                <c:pt idx="1979" formatCode="0.000">
                  <c:v>483.45692307692309</c:v>
                </c:pt>
                <c:pt idx="1980" formatCode="0.000">
                  <c:v>483.48461538461538</c:v>
                </c:pt>
                <c:pt idx="1981" formatCode="0.000">
                  <c:v>483.50538461538463</c:v>
                </c:pt>
                <c:pt idx="1982" formatCode="0.000">
                  <c:v>483.52384615384614</c:v>
                </c:pt>
                <c:pt idx="1983" formatCode="0.000">
                  <c:v>483.56769230769231</c:v>
                </c:pt>
                <c:pt idx="1984" formatCode="0.000">
                  <c:v>483.65307692307692</c:v>
                </c:pt>
                <c:pt idx="1985" formatCode="0.000">
                  <c:v>483.66230769230771</c:v>
                </c:pt>
                <c:pt idx="1986" formatCode="0.000">
                  <c:v>483.64846153846156</c:v>
                </c:pt>
                <c:pt idx="1987" formatCode="0.000">
                  <c:v>483.69923076923078</c:v>
                </c:pt>
                <c:pt idx="1988" formatCode="0.000">
                  <c:v>483.66692307692307</c:v>
                </c:pt>
                <c:pt idx="1989" formatCode="0.000">
                  <c:v>483.63923076923078</c:v>
                </c:pt>
                <c:pt idx="1990" formatCode="0.000">
                  <c:v>483.58384615384614</c:v>
                </c:pt>
                <c:pt idx="1991" formatCode="0.000">
                  <c:v>483.5423076923077</c:v>
                </c:pt>
                <c:pt idx="1992" formatCode="0.000">
                  <c:v>483.52384615384614</c:v>
                </c:pt>
                <c:pt idx="1993" formatCode="0.000">
                  <c:v>483.39461538461541</c:v>
                </c:pt>
                <c:pt idx="1994" formatCode="0.000">
                  <c:v>483.30461538461537</c:v>
                </c:pt>
                <c:pt idx="1995" formatCode="0.000">
                  <c:v>483.27</c:v>
                </c:pt>
                <c:pt idx="1996" formatCode="0.000">
                  <c:v>483.19384615384615</c:v>
                </c:pt>
                <c:pt idx="1997" formatCode="0.000">
                  <c:v>483.12692307692305</c:v>
                </c:pt>
                <c:pt idx="1998" formatCode="0.000">
                  <c:v>483.05538461538464</c:v>
                </c:pt>
                <c:pt idx="1999" formatCode="0.000">
                  <c:v>482.99769230769232</c:v>
                </c:pt>
                <c:pt idx="2000" formatCode="0.000">
                  <c:v>482.94923076923078</c:v>
                </c:pt>
                <c:pt idx="2001" formatCode="0.000">
                  <c:v>482.94230769230768</c:v>
                </c:pt>
                <c:pt idx="2002" formatCode="0.000">
                  <c:v>483.02538461538461</c:v>
                </c:pt>
                <c:pt idx="2003" formatCode="0.000">
                  <c:v>483.19153846153847</c:v>
                </c:pt>
                <c:pt idx="2004" formatCode="0.000">
                  <c:v>483.26307692307694</c:v>
                </c:pt>
                <c:pt idx="2005" formatCode="0.000">
                  <c:v>483.33</c:v>
                </c:pt>
                <c:pt idx="2006" formatCode="0.000">
                  <c:v>483.3807692307692</c:v>
                </c:pt>
                <c:pt idx="2007" formatCode="0.000">
                  <c:v>483.38538461538462</c:v>
                </c:pt>
                <c:pt idx="2008" formatCode="0.000">
                  <c:v>483.4223076923077</c:v>
                </c:pt>
                <c:pt idx="2009" formatCode="0.000">
                  <c:v>483.41076923076923</c:v>
                </c:pt>
                <c:pt idx="2010" formatCode="0.000">
                  <c:v>483.3692307692308</c:v>
                </c:pt>
                <c:pt idx="2011" formatCode="0.000">
                  <c:v>483.3876923076923</c:v>
                </c:pt>
                <c:pt idx="2012" formatCode="0.000">
                  <c:v>483.40846153846155</c:v>
                </c:pt>
                <c:pt idx="2013" formatCode="0.000">
                  <c:v>483.40846153846155</c:v>
                </c:pt>
                <c:pt idx="2014" formatCode="0.000">
                  <c:v>483.40615384615387</c:v>
                </c:pt>
                <c:pt idx="2015" formatCode="0.000">
                  <c:v>483.37384615384616</c:v>
                </c:pt>
                <c:pt idx="2016" formatCode="0.000">
                  <c:v>483.4153846153846</c:v>
                </c:pt>
                <c:pt idx="2017" formatCode="0.000">
                  <c:v>483.42923076923074</c:v>
                </c:pt>
                <c:pt idx="2018" formatCode="0.000">
                  <c:v>483.41769230769233</c:v>
                </c:pt>
                <c:pt idx="2019" formatCode="0.000">
                  <c:v>483.50076923076921</c:v>
                </c:pt>
                <c:pt idx="2020" formatCode="0.000">
                  <c:v>483.48692307692306</c:v>
                </c:pt>
                <c:pt idx="2021" formatCode="0.000">
                  <c:v>483.51923076923077</c:v>
                </c:pt>
                <c:pt idx="2022" formatCode="0.000">
                  <c:v>483.5353846153846</c:v>
                </c:pt>
                <c:pt idx="2023" formatCode="0.000">
                  <c:v>483.53076923076924</c:v>
                </c:pt>
                <c:pt idx="2024" formatCode="0.000">
                  <c:v>483.58384615384614</c:v>
                </c:pt>
                <c:pt idx="2025" formatCode="0.000">
                  <c:v>483.53769230769228</c:v>
                </c:pt>
                <c:pt idx="2026" formatCode="0.000">
                  <c:v>483.52846153846156</c:v>
                </c:pt>
                <c:pt idx="2027" formatCode="0.000">
                  <c:v>483.55384615384617</c:v>
                </c:pt>
                <c:pt idx="2028" formatCode="0.000">
                  <c:v>483.60692307692307</c:v>
                </c:pt>
                <c:pt idx="2029" formatCode="0.000">
                  <c:v>483.68538461538463</c:v>
                </c:pt>
                <c:pt idx="2030" formatCode="0.000">
                  <c:v>483.78692307692307</c:v>
                </c:pt>
                <c:pt idx="2031" formatCode="0.000">
                  <c:v>483.9</c:v>
                </c:pt>
                <c:pt idx="2032" formatCode="0.000">
                  <c:v>484.00846153846152</c:v>
                </c:pt>
                <c:pt idx="2033" formatCode="0.000">
                  <c:v>484.05</c:v>
                </c:pt>
                <c:pt idx="2034" formatCode="0.000">
                  <c:v>484.07076923076926</c:v>
                </c:pt>
                <c:pt idx="2035" formatCode="0.000">
                  <c:v>484.1192307692308</c:v>
                </c:pt>
                <c:pt idx="2036" formatCode="0.000">
                  <c:v>484.10307692307691</c:v>
                </c:pt>
                <c:pt idx="2037" formatCode="0.000">
                  <c:v>484.06615384615384</c:v>
                </c:pt>
                <c:pt idx="2038" formatCode="0.000">
                  <c:v>484.02230769230772</c:v>
                </c:pt>
                <c:pt idx="2039" formatCode="0.000">
                  <c:v>483.99692307692305</c:v>
                </c:pt>
                <c:pt idx="2040" formatCode="0.000">
                  <c:v>483.95076923076925</c:v>
                </c:pt>
                <c:pt idx="2041" formatCode="0.000">
                  <c:v>483.81</c:v>
                </c:pt>
                <c:pt idx="2042" formatCode="0.000">
                  <c:v>483.67384615384617</c:v>
                </c:pt>
                <c:pt idx="2043" formatCode="0.000">
                  <c:v>483.59307692307692</c:v>
                </c:pt>
                <c:pt idx="2044" formatCode="0.000">
                  <c:v>483.61615384615385</c:v>
                </c:pt>
                <c:pt idx="2045" formatCode="0.000">
                  <c:v>483.61153846153849</c:v>
                </c:pt>
                <c:pt idx="2046" formatCode="0.000">
                  <c:v>483.60461538461539</c:v>
                </c:pt>
                <c:pt idx="2047" formatCode="0.000">
                  <c:v>483.6</c:v>
                </c:pt>
                <c:pt idx="2048" formatCode="0.000">
                  <c:v>483.6</c:v>
                </c:pt>
                <c:pt idx="2049" formatCode="0.000">
                  <c:v>483.55384615384617</c:v>
                </c:pt>
                <c:pt idx="2050" formatCode="0.000">
                  <c:v>483.51230769230767</c:v>
                </c:pt>
                <c:pt idx="2051" formatCode="0.000">
                  <c:v>483.48461538461538</c:v>
                </c:pt>
                <c:pt idx="2052" formatCode="0.000">
                  <c:v>483.47307692307692</c:v>
                </c:pt>
                <c:pt idx="2053" formatCode="0.000">
                  <c:v>483.47076923076924</c:v>
                </c:pt>
                <c:pt idx="2054" formatCode="0.000">
                  <c:v>483.48923076923074</c:v>
                </c:pt>
                <c:pt idx="2055" formatCode="0.000">
                  <c:v>483.6</c:v>
                </c:pt>
                <c:pt idx="2056" formatCode="0.000">
                  <c:v>483.65538461538461</c:v>
                </c:pt>
                <c:pt idx="2057" formatCode="0.000">
                  <c:v>483.63230769230768</c:v>
                </c:pt>
                <c:pt idx="2058" formatCode="0.000">
                  <c:v>483.62769230769231</c:v>
                </c:pt>
                <c:pt idx="2059" formatCode="0.000">
                  <c:v>483.65076923076924</c:v>
                </c:pt>
                <c:pt idx="2060" formatCode="0.000">
                  <c:v>483.63923076923078</c:v>
                </c:pt>
                <c:pt idx="2061" formatCode="0.000">
                  <c:v>483.58384615384614</c:v>
                </c:pt>
                <c:pt idx="2062" formatCode="0.000">
                  <c:v>483.54461538461538</c:v>
                </c:pt>
                <c:pt idx="2063" formatCode="0.000">
                  <c:v>483.4823076923077</c:v>
                </c:pt>
                <c:pt idx="2064" formatCode="0.000">
                  <c:v>483.44307692307694</c:v>
                </c:pt>
                <c:pt idx="2065" formatCode="0.000">
                  <c:v>483.34384615384613</c:v>
                </c:pt>
                <c:pt idx="2066" formatCode="0.000">
                  <c:v>483.21923076923076</c:v>
                </c:pt>
                <c:pt idx="2067" formatCode="0.000">
                  <c:v>483.07846153846151</c:v>
                </c:pt>
                <c:pt idx="2068" formatCode="0.000">
                  <c:v>483.2746153846154</c:v>
                </c:pt>
                <c:pt idx="2069" formatCode="0.000">
                  <c:v>483.59769230769228</c:v>
                </c:pt>
                <c:pt idx="2070" formatCode="0.000">
                  <c:v>483.86538461538464</c:v>
                </c:pt>
                <c:pt idx="2071" formatCode="0.000">
                  <c:v>483.84</c:v>
                </c:pt>
                <c:pt idx="2072" formatCode="0.000">
                  <c:v>483.89307692307693</c:v>
                </c:pt>
                <c:pt idx="2073" formatCode="0.000">
                  <c:v>483.9</c:v>
                </c:pt>
                <c:pt idx="2074" formatCode="0.000">
                  <c:v>483.92769230769233</c:v>
                </c:pt>
                <c:pt idx="2075" formatCode="0.000">
                  <c:v>483.97153846153844</c:v>
                </c:pt>
                <c:pt idx="2076" formatCode="0.000">
                  <c:v>483.9576923076923</c:v>
                </c:pt>
                <c:pt idx="2077" formatCode="0.000">
                  <c:v>483.91615384615386</c:v>
                </c:pt>
                <c:pt idx="2078" formatCode="0.000">
                  <c:v>483.90692307692308</c:v>
                </c:pt>
                <c:pt idx="2079" formatCode="0.000">
                  <c:v>483.84</c:v>
                </c:pt>
                <c:pt idx="2080" formatCode="0.000">
                  <c:v>483.81923076923078</c:v>
                </c:pt>
                <c:pt idx="2081" formatCode="0.000">
                  <c:v>483.71538461538461</c:v>
                </c:pt>
                <c:pt idx="2082" formatCode="0.000">
                  <c:v>483.61384615384617</c:v>
                </c:pt>
                <c:pt idx="2083" formatCode="0.000">
                  <c:v>483.69230769230768</c:v>
                </c:pt>
                <c:pt idx="2084" formatCode="0.000">
                  <c:v>483.78461538461539</c:v>
                </c:pt>
                <c:pt idx="2085" formatCode="0.000">
                  <c:v>483.90230769230772</c:v>
                </c:pt>
                <c:pt idx="2086" formatCode="0.000">
                  <c:v>483.99</c:v>
                </c:pt>
                <c:pt idx="2087" formatCode="0.000">
                  <c:v>484.0776923076923</c:v>
                </c:pt>
                <c:pt idx="2088" formatCode="0.000">
                  <c:v>484.18153846153848</c:v>
                </c:pt>
                <c:pt idx="2089" formatCode="0.000">
                  <c:v>484.18615384615384</c:v>
                </c:pt>
                <c:pt idx="2090" formatCode="0.000">
                  <c:v>484.18615384615384</c:v>
                </c:pt>
                <c:pt idx="2091" formatCode="0.000">
                  <c:v>484.22307692307692</c:v>
                </c:pt>
                <c:pt idx="2092" formatCode="0.000">
                  <c:v>484.24615384615385</c:v>
                </c:pt>
                <c:pt idx="2093" formatCode="0.000">
                  <c:v>484.20230769230767</c:v>
                </c:pt>
                <c:pt idx="2094" formatCode="0.000">
                  <c:v>484.20461538461541</c:v>
                </c:pt>
                <c:pt idx="2095" formatCode="0.000">
                  <c:v>484.16769230769228</c:v>
                </c:pt>
                <c:pt idx="2096" formatCode="0.000">
                  <c:v>484.15615384615387</c:v>
                </c:pt>
                <c:pt idx="2097" formatCode="0.000">
                  <c:v>484.06846153846152</c:v>
                </c:pt>
                <c:pt idx="2098" formatCode="0.000">
                  <c:v>483.94615384615383</c:v>
                </c:pt>
                <c:pt idx="2099" formatCode="0.000">
                  <c:v>483.92307692307691</c:v>
                </c:pt>
                <c:pt idx="2100" formatCode="0.000">
                  <c:v>483.86769230769232</c:v>
                </c:pt>
                <c:pt idx="2101" formatCode="0.000">
                  <c:v>483.83076923076925</c:v>
                </c:pt>
                <c:pt idx="2102" formatCode="0.000">
                  <c:v>483.82153846153847</c:v>
                </c:pt>
                <c:pt idx="2103" formatCode="0.000">
                  <c:v>483.83538461538461</c:v>
                </c:pt>
                <c:pt idx="2104" formatCode="0.000">
                  <c:v>483.86769230769232</c:v>
                </c:pt>
                <c:pt idx="2105" formatCode="0.000">
                  <c:v>483.82615384615383</c:v>
                </c:pt>
                <c:pt idx="2106" formatCode="0.000">
                  <c:v>483.8169230769231</c:v>
                </c:pt>
                <c:pt idx="2107" formatCode="0.000">
                  <c:v>483.85384615384618</c:v>
                </c:pt>
                <c:pt idx="2108" formatCode="0.000">
                  <c:v>483.87692307692305</c:v>
                </c:pt>
                <c:pt idx="2109" formatCode="0.000">
                  <c:v>483.89076923076925</c:v>
                </c:pt>
                <c:pt idx="2110" formatCode="0.000">
                  <c:v>483.91153846153844</c:v>
                </c:pt>
                <c:pt idx="2111" formatCode="0.000">
                  <c:v>483.94615384615383</c:v>
                </c:pt>
                <c:pt idx="2112" formatCode="0.000">
                  <c:v>483.99461538461537</c:v>
                </c:pt>
                <c:pt idx="2113" formatCode="0.000">
                  <c:v>483.94153846153847</c:v>
                </c:pt>
                <c:pt idx="2114" formatCode="0.000">
                  <c:v>483.9046153846154</c:v>
                </c:pt>
                <c:pt idx="2115" formatCode="0.000">
                  <c:v>483.87692307692305</c:v>
                </c:pt>
                <c:pt idx="2116" formatCode="0.000">
                  <c:v>483.84461538461539</c:v>
                </c:pt>
                <c:pt idx="2117" formatCode="0.000">
                  <c:v>483.82153846153847</c:v>
                </c:pt>
                <c:pt idx="2118" formatCode="0.000">
                  <c:v>483.81230769230768</c:v>
                </c:pt>
                <c:pt idx="2119" formatCode="0.000">
                  <c:v>483.84230769230771</c:v>
                </c:pt>
                <c:pt idx="2120" formatCode="0.000">
                  <c:v>483.87692307692305</c:v>
                </c:pt>
                <c:pt idx="2121" formatCode="0.000">
                  <c:v>483.84923076923076</c:v>
                </c:pt>
                <c:pt idx="2122" formatCode="0.000">
                  <c:v>483.82615384615383</c:v>
                </c:pt>
                <c:pt idx="2123" formatCode="0.000">
                  <c:v>483.80538461538464</c:v>
                </c:pt>
                <c:pt idx="2124" formatCode="0.000">
                  <c:v>483.77769230769229</c:v>
                </c:pt>
                <c:pt idx="2125" formatCode="0.000">
                  <c:v>483.60461538461539</c:v>
                </c:pt>
                <c:pt idx="2126" formatCode="0.000">
                  <c:v>483.55153846153848</c:v>
                </c:pt>
                <c:pt idx="2127" formatCode="0.000">
                  <c:v>483.50769230769231</c:v>
                </c:pt>
                <c:pt idx="2128" formatCode="0.000">
                  <c:v>483.45230769230767</c:v>
                </c:pt>
                <c:pt idx="2129" formatCode="0.000">
                  <c:v>483.43153846153848</c:v>
                </c:pt>
                <c:pt idx="2130" formatCode="0.000">
                  <c:v>483.42461538461538</c:v>
                </c:pt>
                <c:pt idx="2131" formatCode="0.000">
                  <c:v>483.48692307692306</c:v>
                </c:pt>
                <c:pt idx="2132" formatCode="0.000">
                  <c:v>483.54692307692306</c:v>
                </c:pt>
                <c:pt idx="2133" formatCode="0.000">
                  <c:v>483.57230769230767</c:v>
                </c:pt>
                <c:pt idx="2134" formatCode="0.000">
                  <c:v>483.6369230769231</c:v>
                </c:pt>
                <c:pt idx="2135" formatCode="0.000">
                  <c:v>483.69</c:v>
                </c:pt>
                <c:pt idx="2136" formatCode="0.000">
                  <c:v>483.74769230769232</c:v>
                </c:pt>
                <c:pt idx="2137" formatCode="0.000">
                  <c:v>483.71307692307693</c:v>
                </c:pt>
                <c:pt idx="2138" formatCode="0.000">
                  <c:v>483.6830769230769</c:v>
                </c:pt>
                <c:pt idx="2139" formatCode="0.000">
                  <c:v>483.69230769230768</c:v>
                </c:pt>
                <c:pt idx="2140" formatCode="0.000">
                  <c:v>483.68538461538463</c:v>
                </c:pt>
                <c:pt idx="2141" formatCode="0.000">
                  <c:v>483.65307692307692</c:v>
                </c:pt>
                <c:pt idx="2142" formatCode="0.000">
                  <c:v>483.6369230769231</c:v>
                </c:pt>
                <c:pt idx="2143" formatCode="0.000">
                  <c:v>483.61384615384617</c:v>
                </c:pt>
                <c:pt idx="2144" formatCode="0.000">
                  <c:v>483.60923076923075</c:v>
                </c:pt>
                <c:pt idx="2145" formatCode="0.000">
                  <c:v>483.47307692307692</c:v>
                </c:pt>
                <c:pt idx="2146" formatCode="0.000">
                  <c:v>483.40153846153845</c:v>
                </c:pt>
                <c:pt idx="2147" formatCode="0.000">
                  <c:v>483.37615384615384</c:v>
                </c:pt>
                <c:pt idx="2148" formatCode="0.000">
                  <c:v>483.30692307692306</c:v>
                </c:pt>
                <c:pt idx="2149" formatCode="0.000">
                  <c:v>483.48923076923074</c:v>
                </c:pt>
                <c:pt idx="2150" formatCode="0.000">
                  <c:v>483.64846153846156</c:v>
                </c:pt>
                <c:pt idx="2151" formatCode="0.000">
                  <c:v>483.73384615384617</c:v>
                </c:pt>
                <c:pt idx="2152" formatCode="0.000">
                  <c:v>483.90230769230772</c:v>
                </c:pt>
                <c:pt idx="2153" formatCode="0.000">
                  <c:v>483.95538461538462</c:v>
                </c:pt>
                <c:pt idx="2154" formatCode="0.000">
                  <c:v>484.01538461538462</c:v>
                </c:pt>
                <c:pt idx="2155" formatCode="0.000">
                  <c:v>484.0776923076923</c:v>
                </c:pt>
                <c:pt idx="2156" formatCode="0.000">
                  <c:v>484.11</c:v>
                </c:pt>
                <c:pt idx="2157" formatCode="0.000">
                  <c:v>484.09384615384613</c:v>
                </c:pt>
                <c:pt idx="2158" formatCode="0.000">
                  <c:v>484.0776923076923</c:v>
                </c:pt>
                <c:pt idx="2159" formatCode="0.000">
                  <c:v>484.07076923076926</c:v>
                </c:pt>
                <c:pt idx="2160" formatCode="0.000">
                  <c:v>484.11</c:v>
                </c:pt>
                <c:pt idx="2161" formatCode="0.000">
                  <c:v>484.04538461538459</c:v>
                </c:pt>
                <c:pt idx="2162" formatCode="0.000">
                  <c:v>483.99230769230769</c:v>
                </c:pt>
                <c:pt idx="2163" formatCode="0.000">
                  <c:v>483.99461538461537</c:v>
                </c:pt>
                <c:pt idx="2164" formatCode="0.000">
                  <c:v>483.96230769230772</c:v>
                </c:pt>
                <c:pt idx="2165" formatCode="0.000">
                  <c:v>483.94615384615383</c:v>
                </c:pt>
                <c:pt idx="2166" formatCode="0.000">
                  <c:v>483.90923076923076</c:v>
                </c:pt>
                <c:pt idx="2167" formatCode="0.000">
                  <c:v>483.89307692307693</c:v>
                </c:pt>
                <c:pt idx="2168" formatCode="0.000">
                  <c:v>483.9</c:v>
                </c:pt>
                <c:pt idx="2169" formatCode="0.000">
                  <c:v>483.84461538461539</c:v>
                </c:pt>
                <c:pt idx="2170" formatCode="0.000">
                  <c:v>483.81461538461537</c:v>
                </c:pt>
                <c:pt idx="2171" formatCode="0.000">
                  <c:v>483.87</c:v>
                </c:pt>
                <c:pt idx="2172" formatCode="0.000">
                  <c:v>483.87923076923079</c:v>
                </c:pt>
                <c:pt idx="2173" formatCode="0.000">
                  <c:v>483.89076923076925</c:v>
                </c:pt>
                <c:pt idx="2174" formatCode="0.000">
                  <c:v>483.90692307692308</c:v>
                </c:pt>
                <c:pt idx="2175" formatCode="0.000">
                  <c:v>483.8976923076923</c:v>
                </c:pt>
                <c:pt idx="2176" formatCode="0.000">
                  <c:v>483.9646153846154</c:v>
                </c:pt>
                <c:pt idx="2177" formatCode="0.000">
                  <c:v>483.94153846153847</c:v>
                </c:pt>
                <c:pt idx="2178" formatCode="0.000">
                  <c:v>483.84230769230771</c:v>
                </c:pt>
                <c:pt idx="2179" formatCode="0.000">
                  <c:v>483.84230769230771</c:v>
                </c:pt>
                <c:pt idx="2180" formatCode="0.000">
                  <c:v>483.82615384615383</c:v>
                </c:pt>
                <c:pt idx="2181" formatCode="0.000">
                  <c:v>483.79846153846154</c:v>
                </c:pt>
                <c:pt idx="2182" formatCode="0.000">
                  <c:v>483.78461538461539</c:v>
                </c:pt>
                <c:pt idx="2183" formatCode="0.000">
                  <c:v>483.8169230769231</c:v>
                </c:pt>
                <c:pt idx="2184" formatCode="0.000">
                  <c:v>483.84</c:v>
                </c:pt>
                <c:pt idx="2185" formatCode="0.000">
                  <c:v>483.83538461538461</c:v>
                </c:pt>
                <c:pt idx="2186" formatCode="0.000">
                  <c:v>483.80769230769232</c:v>
                </c:pt>
                <c:pt idx="2187" formatCode="0.000">
                  <c:v>483.82615384615383</c:v>
                </c:pt>
                <c:pt idx="2188" formatCode="0.000">
                  <c:v>483.84692307692308</c:v>
                </c:pt>
                <c:pt idx="2189" formatCode="0.000">
                  <c:v>483.87461538461537</c:v>
                </c:pt>
                <c:pt idx="2190" formatCode="0.000">
                  <c:v>483.88384615384615</c:v>
                </c:pt>
                <c:pt idx="2191" formatCode="0.000">
                  <c:v>483.90692307692308</c:v>
                </c:pt>
                <c:pt idx="2192" formatCode="0.000">
                  <c:v>483.92538461538459</c:v>
                </c:pt>
                <c:pt idx="2193" formatCode="0.000">
                  <c:v>483.91615384615386</c:v>
                </c:pt>
                <c:pt idx="2194" formatCode="0.000">
                  <c:v>483.9046153846154</c:v>
                </c:pt>
                <c:pt idx="2195" formatCode="0.000">
                  <c:v>483.94846153846152</c:v>
                </c:pt>
                <c:pt idx="2196" formatCode="0.000">
                  <c:v>483.96923076923076</c:v>
                </c:pt>
                <c:pt idx="2197" formatCode="0.000">
                  <c:v>484.00153846153847</c:v>
                </c:pt>
                <c:pt idx="2198" formatCode="0.000">
                  <c:v>484.04307692307691</c:v>
                </c:pt>
                <c:pt idx="2199" formatCode="0.000">
                  <c:v>484.07076923076926</c:v>
                </c:pt>
                <c:pt idx="2200" formatCode="0.000">
                  <c:v>484.1653846153846</c:v>
                </c:pt>
                <c:pt idx="2201" formatCode="0.000">
                  <c:v>484.14</c:v>
                </c:pt>
                <c:pt idx="2202" formatCode="0.000">
                  <c:v>484.09384615384613</c:v>
                </c:pt>
                <c:pt idx="2203" formatCode="0.000">
                  <c:v>484.09846153846155</c:v>
                </c:pt>
                <c:pt idx="2204" formatCode="0.000">
                  <c:v>484.06384615384616</c:v>
                </c:pt>
                <c:pt idx="2205" formatCode="0.000">
                  <c:v>484.00153846153847</c:v>
                </c:pt>
                <c:pt idx="2206" formatCode="0.000">
                  <c:v>483.96230769230772</c:v>
                </c:pt>
                <c:pt idx="2207" formatCode="0.000">
                  <c:v>483.92769230769233</c:v>
                </c:pt>
                <c:pt idx="2208" formatCode="0.000">
                  <c:v>483.90230769230772</c:v>
                </c:pt>
                <c:pt idx="2209" formatCode="0.000">
                  <c:v>483.84230769230771</c:v>
                </c:pt>
                <c:pt idx="2210" formatCode="0.000">
                  <c:v>483.78230769230771</c:v>
                </c:pt>
                <c:pt idx="2211" formatCode="0.000">
                  <c:v>483.81461538461537</c:v>
                </c:pt>
                <c:pt idx="2212" formatCode="0.000">
                  <c:v>483.77307692307693</c:v>
                </c:pt>
                <c:pt idx="2213" formatCode="0.000">
                  <c:v>483.72</c:v>
                </c:pt>
                <c:pt idx="2214" formatCode="0.000">
                  <c:v>483.70846153846156</c:v>
                </c:pt>
                <c:pt idx="2215" formatCode="0.000">
                  <c:v>483.64384615384614</c:v>
                </c:pt>
                <c:pt idx="2216" formatCode="0.000">
                  <c:v>483.63</c:v>
                </c:pt>
                <c:pt idx="2217" formatCode="0.000">
                  <c:v>483.58846153846156</c:v>
                </c:pt>
                <c:pt idx="2218" formatCode="0.000">
                  <c:v>483.56076923076921</c:v>
                </c:pt>
                <c:pt idx="2219" formatCode="0.000">
                  <c:v>483.61615384615385</c:v>
                </c:pt>
                <c:pt idx="2220" formatCode="0.000">
                  <c:v>483.65307692307692</c:v>
                </c:pt>
                <c:pt idx="2221" formatCode="0.000">
                  <c:v>483.66692307692307</c:v>
                </c:pt>
                <c:pt idx="2222" formatCode="0.000">
                  <c:v>483.71076923076924</c:v>
                </c:pt>
                <c:pt idx="2223" formatCode="0.000">
                  <c:v>483.75923076923078</c:v>
                </c:pt>
                <c:pt idx="2224" formatCode="0.000">
                  <c:v>483.84692307692308</c:v>
                </c:pt>
                <c:pt idx="2225" formatCode="0.000">
                  <c:v>483.83769230769229</c:v>
                </c:pt>
                <c:pt idx="2226" formatCode="0.000">
                  <c:v>483.84</c:v>
                </c:pt>
                <c:pt idx="2227" formatCode="0.000">
                  <c:v>483.89307692307693</c:v>
                </c:pt>
                <c:pt idx="2228" formatCode="0.000">
                  <c:v>483.91846153846154</c:v>
                </c:pt>
                <c:pt idx="2229" formatCode="0.000">
                  <c:v>483.88846153846151</c:v>
                </c:pt>
                <c:pt idx="2230" formatCode="0.000">
                  <c:v>483.91846153846154</c:v>
                </c:pt>
                <c:pt idx="2231" formatCode="0.000">
                  <c:v>483.91846153846154</c:v>
                </c:pt>
                <c:pt idx="2232" formatCode="0.000">
                  <c:v>483.90230769230772</c:v>
                </c:pt>
                <c:pt idx="2233" formatCode="0.000">
                  <c:v>483.83076923076925</c:v>
                </c:pt>
                <c:pt idx="2234" formatCode="0.000">
                  <c:v>483.79846153846154</c:v>
                </c:pt>
                <c:pt idx="2235" formatCode="0.000">
                  <c:v>483.7430769230769</c:v>
                </c:pt>
                <c:pt idx="2236" formatCode="0.000">
                  <c:v>483.72230769230771</c:v>
                </c:pt>
                <c:pt idx="2237" formatCode="0.000">
                  <c:v>483.69923076923078</c:v>
                </c:pt>
                <c:pt idx="2238" formatCode="0.000">
                  <c:v>483.67615384615385</c:v>
                </c:pt>
                <c:pt idx="2239" formatCode="0.000">
                  <c:v>483.70153846153846</c:v>
                </c:pt>
                <c:pt idx="2240" formatCode="0.000">
                  <c:v>483.77076923076925</c:v>
                </c:pt>
                <c:pt idx="2241" formatCode="0.000">
                  <c:v>483.88615384615383</c:v>
                </c:pt>
                <c:pt idx="2242" formatCode="0.000">
                  <c:v>483.97153846153844</c:v>
                </c:pt>
                <c:pt idx="2243" formatCode="0.000">
                  <c:v>484.04076923076923</c:v>
                </c:pt>
                <c:pt idx="2244" formatCode="0.000">
                  <c:v>484.07307692307694</c:v>
                </c:pt>
                <c:pt idx="2245" formatCode="0.000">
                  <c:v>484.02923076923076</c:v>
                </c:pt>
                <c:pt idx="2246" formatCode="0.000">
                  <c:v>483.95076923076925</c:v>
                </c:pt>
                <c:pt idx="2247" formatCode="0.000">
                  <c:v>483.91384615384618</c:v>
                </c:pt>
                <c:pt idx="2248" formatCode="0.000">
                  <c:v>483.89076923076925</c:v>
                </c:pt>
                <c:pt idx="2249" formatCode="0.000">
                  <c:v>483.85384615384618</c:v>
                </c:pt>
                <c:pt idx="2250" formatCode="0.000">
                  <c:v>483.94384615384615</c:v>
                </c:pt>
                <c:pt idx="2251" formatCode="0.000">
                  <c:v>484.04769230769233</c:v>
                </c:pt>
                <c:pt idx="2252" formatCode="0.000">
                  <c:v>484.1123076923077</c:v>
                </c:pt>
                <c:pt idx="2253" formatCode="0.000">
                  <c:v>484.08</c:v>
                </c:pt>
                <c:pt idx="2254" formatCode="0.000">
                  <c:v>484.05461538461537</c:v>
                </c:pt>
                <c:pt idx="2255" formatCode="0.000">
                  <c:v>484.1192307692308</c:v>
                </c:pt>
                <c:pt idx="2256" formatCode="0.000">
                  <c:v>484.2323076923077</c:v>
                </c:pt>
                <c:pt idx="2257" formatCode="0.000">
                  <c:v>484.34076923076924</c:v>
                </c:pt>
                <c:pt idx="2258" formatCode="0.000">
                  <c:v>484.39615384615382</c:v>
                </c:pt>
                <c:pt idx="2259" formatCode="0.000">
                  <c:v>484.46538461538461</c:v>
                </c:pt>
                <c:pt idx="2260" formatCode="0.000">
                  <c:v>484.44230769230768</c:v>
                </c:pt>
                <c:pt idx="2261" formatCode="0.000">
                  <c:v>484.38923076923078</c:v>
                </c:pt>
                <c:pt idx="2262" formatCode="0.000">
                  <c:v>484.35</c:v>
                </c:pt>
                <c:pt idx="2263" formatCode="0.000">
                  <c:v>484.31538461538463</c:v>
                </c:pt>
                <c:pt idx="2264" formatCode="0.000">
                  <c:v>484.31538461538463</c:v>
                </c:pt>
                <c:pt idx="2265" formatCode="0.000">
                  <c:v>484.24846153846153</c:v>
                </c:pt>
                <c:pt idx="2266" formatCode="0.000">
                  <c:v>484.15615384615387</c:v>
                </c:pt>
                <c:pt idx="2267" formatCode="0.000">
                  <c:v>484.15846153846155</c:v>
                </c:pt>
                <c:pt idx="2268" formatCode="0.000">
                  <c:v>484.1192307692308</c:v>
                </c:pt>
                <c:pt idx="2269" formatCode="0.000">
                  <c:v>484.07538461538462</c:v>
                </c:pt>
                <c:pt idx="2270" formatCode="0.000">
                  <c:v>484.01307692307694</c:v>
                </c:pt>
                <c:pt idx="2271" formatCode="0.000">
                  <c:v>483.91153846153844</c:v>
                </c:pt>
                <c:pt idx="2272" formatCode="0.000">
                  <c:v>483.83769230769229</c:v>
                </c:pt>
                <c:pt idx="2273" formatCode="0.000">
                  <c:v>483.7430769230769</c:v>
                </c:pt>
                <c:pt idx="2274" formatCode="0.000">
                  <c:v>483.63461538461536</c:v>
                </c:pt>
                <c:pt idx="2275" formatCode="0.000">
                  <c:v>483.61615384615385</c:v>
                </c:pt>
                <c:pt idx="2276" formatCode="0.000">
                  <c:v>483.58615384615382</c:v>
                </c:pt>
                <c:pt idx="2277" formatCode="0.000">
                  <c:v>483.53769230769228</c:v>
                </c:pt>
                <c:pt idx="2278" formatCode="0.000">
                  <c:v>483.54</c:v>
                </c:pt>
                <c:pt idx="2279" formatCode="0.000">
                  <c:v>483.50076923076921</c:v>
                </c:pt>
                <c:pt idx="2280" formatCode="0.000">
                  <c:v>483.4753846153846</c:v>
                </c:pt>
                <c:pt idx="2281" formatCode="0.000">
                  <c:v>483.50307692307695</c:v>
                </c:pt>
                <c:pt idx="2282" formatCode="0.000">
                  <c:v>483.56538461538463</c:v>
                </c:pt>
                <c:pt idx="2283" formatCode="0.000">
                  <c:v>483.72230769230771</c:v>
                </c:pt>
                <c:pt idx="2284" formatCode="0.000">
                  <c:v>483.86769230769232</c:v>
                </c:pt>
                <c:pt idx="2285" formatCode="0.000">
                  <c:v>483.92307692307691</c:v>
                </c:pt>
                <c:pt idx="2286" formatCode="0.000">
                  <c:v>483.89307692307693</c:v>
                </c:pt>
                <c:pt idx="2287" formatCode="0.000">
                  <c:v>483.89076923076925</c:v>
                </c:pt>
                <c:pt idx="2288" formatCode="0.000">
                  <c:v>483.91846153846154</c:v>
                </c:pt>
                <c:pt idx="2289" formatCode="0.000">
                  <c:v>483.92769230769233</c:v>
                </c:pt>
                <c:pt idx="2290" formatCode="0.000">
                  <c:v>483.87923076923079</c:v>
                </c:pt>
                <c:pt idx="2291" formatCode="0.000">
                  <c:v>483.90923076923076</c:v>
                </c:pt>
                <c:pt idx="2292" formatCode="0.000">
                  <c:v>483.89307692307693</c:v>
                </c:pt>
                <c:pt idx="2293" formatCode="0.000">
                  <c:v>483.86076923076922</c:v>
                </c:pt>
                <c:pt idx="2294" formatCode="0.000">
                  <c:v>483.8976923076923</c:v>
                </c:pt>
                <c:pt idx="2295" formatCode="0.000">
                  <c:v>483.83307692307693</c:v>
                </c:pt>
                <c:pt idx="2296" formatCode="0.000">
                  <c:v>483.78461538461539</c:v>
                </c:pt>
                <c:pt idx="2297" formatCode="0.000">
                  <c:v>483.76153846153846</c:v>
                </c:pt>
                <c:pt idx="2298" formatCode="0.000">
                  <c:v>483.71538461538461</c:v>
                </c:pt>
                <c:pt idx="2299" formatCode="0.000">
                  <c:v>483.81923076923078</c:v>
                </c:pt>
                <c:pt idx="2300" formatCode="0.000">
                  <c:v>483.87461538461537</c:v>
                </c:pt>
                <c:pt idx="2301" formatCode="0.000">
                  <c:v>483.90230769230772</c:v>
                </c:pt>
                <c:pt idx="2302" formatCode="0.000">
                  <c:v>483.93923076923079</c:v>
                </c:pt>
                <c:pt idx="2303" formatCode="0.000">
                  <c:v>484.02923076923076</c:v>
                </c:pt>
                <c:pt idx="2304" formatCode="0.000">
                  <c:v>484.15846153846155</c:v>
                </c:pt>
                <c:pt idx="2305" formatCode="0.000">
                  <c:v>484.1723076923077</c:v>
                </c:pt>
                <c:pt idx="2306" formatCode="0.000">
                  <c:v>484.15384615384613</c:v>
                </c:pt>
                <c:pt idx="2307" formatCode="0.000">
                  <c:v>484.26461538461541</c:v>
                </c:pt>
                <c:pt idx="2308" formatCode="0.000">
                  <c:v>484.30846153846153</c:v>
                </c:pt>
                <c:pt idx="2309" formatCode="0.000">
                  <c:v>484.30384615384617</c:v>
                </c:pt>
                <c:pt idx="2310" formatCode="0.000">
                  <c:v>484.31769230769231</c:v>
                </c:pt>
                <c:pt idx="2311" formatCode="0.000">
                  <c:v>484.29</c:v>
                </c:pt>
                <c:pt idx="2312" formatCode="0.000">
                  <c:v>484.31076923076921</c:v>
                </c:pt>
                <c:pt idx="2313" formatCode="0.000">
                  <c:v>484.27153846153846</c:v>
                </c:pt>
                <c:pt idx="2314" formatCode="0.000">
                  <c:v>484.1653846153846</c:v>
                </c:pt>
                <c:pt idx="2315" formatCode="0.000">
                  <c:v>484.13307692307694</c:v>
                </c:pt>
                <c:pt idx="2316" formatCode="0.000">
                  <c:v>484.14461538461541</c:v>
                </c:pt>
                <c:pt idx="2317" formatCode="0.000">
                  <c:v>484.19769230769231</c:v>
                </c:pt>
                <c:pt idx="2318" formatCode="0.000">
                  <c:v>484.21615384615387</c:v>
                </c:pt>
                <c:pt idx="2319" formatCode="0.000">
                  <c:v>484.24384615384616</c:v>
                </c:pt>
                <c:pt idx="2320" formatCode="0.000">
                  <c:v>484.31769230769231</c:v>
                </c:pt>
                <c:pt idx="2321" formatCode="0.000">
                  <c:v>484.31307692307695</c:v>
                </c:pt>
                <c:pt idx="2322" formatCode="0.000">
                  <c:v>484.34076923076924</c:v>
                </c:pt>
                <c:pt idx="2323" formatCode="0.000">
                  <c:v>484.41461538461539</c:v>
                </c:pt>
                <c:pt idx="2324" formatCode="0.000">
                  <c:v>484.4469230769231</c:v>
                </c:pt>
                <c:pt idx="2325" formatCode="0.000">
                  <c:v>484.4930769230769</c:v>
                </c:pt>
                <c:pt idx="2326" formatCode="0.000">
                  <c:v>484.53</c:v>
                </c:pt>
                <c:pt idx="2327" formatCode="0.000">
                  <c:v>484.54153846153844</c:v>
                </c:pt>
                <c:pt idx="2328" formatCode="0.000">
                  <c:v>484.59230769230771</c:v>
                </c:pt>
                <c:pt idx="2329" formatCode="0.000">
                  <c:v>484.59230769230771</c:v>
                </c:pt>
                <c:pt idx="2330" formatCode="0.000">
                  <c:v>484.53461538461539</c:v>
                </c:pt>
                <c:pt idx="2331" formatCode="0.000">
                  <c:v>484.47</c:v>
                </c:pt>
                <c:pt idx="2332" formatCode="0.000">
                  <c:v>484.39615384615382</c:v>
                </c:pt>
                <c:pt idx="2333" formatCode="0.000">
                  <c:v>484.36384615384617</c:v>
                </c:pt>
                <c:pt idx="2334" formatCode="0.000">
                  <c:v>484.32461538461541</c:v>
                </c:pt>
                <c:pt idx="2335" formatCode="0.000">
                  <c:v>484.22769230769228</c:v>
                </c:pt>
                <c:pt idx="2336" formatCode="0.000">
                  <c:v>484.2253846153846</c:v>
                </c:pt>
                <c:pt idx="2337" formatCode="0.000">
                  <c:v>484.18384615384616</c:v>
                </c:pt>
                <c:pt idx="2338" formatCode="0.000">
                  <c:v>484.13076923076926</c:v>
                </c:pt>
                <c:pt idx="2339" formatCode="0.000">
                  <c:v>484.10076923076923</c:v>
                </c:pt>
                <c:pt idx="2340" formatCode="0.000">
                  <c:v>484.14</c:v>
                </c:pt>
                <c:pt idx="2341" formatCode="0.000">
                  <c:v>484.18846153846152</c:v>
                </c:pt>
                <c:pt idx="2342" formatCode="0.000">
                  <c:v>484.22076923076924</c:v>
                </c:pt>
                <c:pt idx="2343" formatCode="0.000">
                  <c:v>484.27384615384614</c:v>
                </c:pt>
                <c:pt idx="2344" formatCode="0.000">
                  <c:v>484.36615384615385</c:v>
                </c:pt>
                <c:pt idx="2345" formatCode="0.000">
                  <c:v>485.00076923076921</c:v>
                </c:pt>
                <c:pt idx="2346" formatCode="0.000">
                  <c:v>484.98923076923074</c:v>
                </c:pt>
                <c:pt idx="2347" formatCode="0.000">
                  <c:v>484.37076923076921</c:v>
                </c:pt>
                <c:pt idx="2348" formatCode="0.000">
                  <c:v>484.30384615384617</c:v>
                </c:pt>
                <c:pt idx="2349" formatCode="0.000">
                  <c:v>484.32692307692309</c:v>
                </c:pt>
                <c:pt idx="2350" formatCode="0.000">
                  <c:v>484.33384615384614</c:v>
                </c:pt>
                <c:pt idx="2351" formatCode="0.000">
                  <c:v>484.36384615384617</c:v>
                </c:pt>
                <c:pt idx="2352" formatCode="0.000">
                  <c:v>484.46538461538461</c:v>
                </c:pt>
                <c:pt idx="2353" formatCode="0.000">
                  <c:v>484.4930769230769</c:v>
                </c:pt>
                <c:pt idx="2354" formatCode="0.000">
                  <c:v>484.50461538461536</c:v>
                </c:pt>
                <c:pt idx="2355" formatCode="0.000">
                  <c:v>484.56461538461537</c:v>
                </c:pt>
                <c:pt idx="2356" formatCode="0.000">
                  <c:v>484.62230769230769</c:v>
                </c:pt>
                <c:pt idx="2357" formatCode="0.000">
                  <c:v>484.61769230769232</c:v>
                </c:pt>
                <c:pt idx="2358" formatCode="0.000">
                  <c:v>484.63615384615383</c:v>
                </c:pt>
                <c:pt idx="2359" formatCode="0.000">
                  <c:v>484.63846153846151</c:v>
                </c:pt>
                <c:pt idx="2360" formatCode="0.000">
                  <c:v>484.63846153846151</c:v>
                </c:pt>
                <c:pt idx="2361" formatCode="0.000">
                  <c:v>484.58769230769229</c:v>
                </c:pt>
                <c:pt idx="2362" formatCode="0.000">
                  <c:v>484.48384615384617</c:v>
                </c:pt>
                <c:pt idx="2363" formatCode="0.000">
                  <c:v>484.4330769230769</c:v>
                </c:pt>
                <c:pt idx="2364" formatCode="0.000">
                  <c:v>484.33846153846156</c:v>
                </c:pt>
                <c:pt idx="2365" formatCode="0.000">
                  <c:v>484.26692307692309</c:v>
                </c:pt>
                <c:pt idx="2366" formatCode="0.000">
                  <c:v>484.09384615384613</c:v>
                </c:pt>
                <c:pt idx="2367" formatCode="0.000">
                  <c:v>483.96923076923076</c:v>
                </c:pt>
                <c:pt idx="2368" formatCode="0.000">
                  <c:v>483.93</c:v>
                </c:pt>
                <c:pt idx="2369" formatCode="0.000">
                  <c:v>483.94153846153847</c:v>
                </c:pt>
                <c:pt idx="2370" formatCode="0.000">
                  <c:v>484.02</c:v>
                </c:pt>
                <c:pt idx="2371" formatCode="0.000">
                  <c:v>484.14692307692309</c:v>
                </c:pt>
                <c:pt idx="2372" formatCode="0.000">
                  <c:v>484.26461538461541</c:v>
                </c:pt>
                <c:pt idx="2373" formatCode="0.000">
                  <c:v>484.3453846153846</c:v>
                </c:pt>
                <c:pt idx="2374" formatCode="0.000">
                  <c:v>484.40769230769229</c:v>
                </c:pt>
                <c:pt idx="2375" formatCode="0.000">
                  <c:v>484.45615384615382</c:v>
                </c:pt>
                <c:pt idx="2376" formatCode="0.000">
                  <c:v>484.55538461538464</c:v>
                </c:pt>
                <c:pt idx="2377" formatCode="0.000">
                  <c:v>484.58307692307693</c:v>
                </c:pt>
                <c:pt idx="2378" formatCode="0.000">
                  <c:v>484.60153846153844</c:v>
                </c:pt>
                <c:pt idx="2379" formatCode="0.000">
                  <c:v>484.69384615384615</c:v>
                </c:pt>
                <c:pt idx="2380" formatCode="0.000">
                  <c:v>484.7076923076923</c:v>
                </c:pt>
                <c:pt idx="2381" formatCode="0.000">
                  <c:v>484.68</c:v>
                </c:pt>
                <c:pt idx="2382" formatCode="0.000">
                  <c:v>484.58076923076925</c:v>
                </c:pt>
                <c:pt idx="2383" formatCode="0.000">
                  <c:v>484.52769230769229</c:v>
                </c:pt>
                <c:pt idx="2384" formatCode="0.000">
                  <c:v>484.53</c:v>
                </c:pt>
                <c:pt idx="2385" formatCode="0.000">
                  <c:v>484.51846153846157</c:v>
                </c:pt>
                <c:pt idx="2386" formatCode="0.000">
                  <c:v>484.49769230769232</c:v>
                </c:pt>
                <c:pt idx="2387" formatCode="0.000">
                  <c:v>484.57846153846151</c:v>
                </c:pt>
                <c:pt idx="2388" formatCode="0.000">
                  <c:v>484.66384615384618</c:v>
                </c:pt>
                <c:pt idx="2389" formatCode="0.000">
                  <c:v>484.67769230769233</c:v>
                </c:pt>
                <c:pt idx="2390" formatCode="0.000">
                  <c:v>484.6546153846154</c:v>
                </c:pt>
                <c:pt idx="2391" formatCode="0.000">
                  <c:v>484.65</c:v>
                </c:pt>
                <c:pt idx="2392" formatCode="0.000">
                  <c:v>484.67307692307691</c:v>
                </c:pt>
                <c:pt idx="2393" formatCode="0.000">
                  <c:v>484.61769230769232</c:v>
                </c:pt>
                <c:pt idx="2394" formatCode="0.000">
                  <c:v>484.57384615384615</c:v>
                </c:pt>
                <c:pt idx="2395" formatCode="0.000">
                  <c:v>484.57846153846151</c:v>
                </c:pt>
                <c:pt idx="2396" formatCode="0.000">
                  <c:v>484.59692307692308</c:v>
                </c:pt>
                <c:pt idx="2397" formatCode="0.000">
                  <c:v>484.59</c:v>
                </c:pt>
                <c:pt idx="2398" formatCode="0.000">
                  <c:v>484.61076923076922</c:v>
                </c:pt>
                <c:pt idx="2399" formatCode="0.000">
                  <c:v>484.6130769230769</c:v>
                </c:pt>
                <c:pt idx="2400" formatCode="0.000">
                  <c:v>484.62923076923079</c:v>
                </c:pt>
                <c:pt idx="2401" formatCode="0.000">
                  <c:v>484.60615384615386</c:v>
                </c:pt>
                <c:pt idx="2402" formatCode="0.000">
                  <c:v>484.56</c:v>
                </c:pt>
                <c:pt idx="2403" formatCode="0.000">
                  <c:v>484.56461538461537</c:v>
                </c:pt>
                <c:pt idx="2404" formatCode="0.000">
                  <c:v>484.55076923076922</c:v>
                </c:pt>
                <c:pt idx="2405" formatCode="0.000">
                  <c:v>484.56</c:v>
                </c:pt>
                <c:pt idx="2406" formatCode="0.000">
                  <c:v>484.53923076923076</c:v>
                </c:pt>
                <c:pt idx="2407" formatCode="0.000">
                  <c:v>484.53230769230771</c:v>
                </c:pt>
                <c:pt idx="2408" formatCode="0.000">
                  <c:v>484.5669230769231</c:v>
                </c:pt>
                <c:pt idx="2409" formatCode="0.000">
                  <c:v>484.55076923076922</c:v>
                </c:pt>
                <c:pt idx="2410" formatCode="0.000">
                  <c:v>484.53</c:v>
                </c:pt>
                <c:pt idx="2411" formatCode="0.000">
                  <c:v>484.54846153846154</c:v>
                </c:pt>
                <c:pt idx="2412" formatCode="0.000">
                  <c:v>484.59923076923076</c:v>
                </c:pt>
                <c:pt idx="2413" formatCode="0.000">
                  <c:v>484.61538461538464</c:v>
                </c:pt>
                <c:pt idx="2414" formatCode="0.000">
                  <c:v>484.62461538461537</c:v>
                </c:pt>
                <c:pt idx="2415" formatCode="0.000">
                  <c:v>484.63846153846151</c:v>
                </c:pt>
                <c:pt idx="2416" formatCode="0.000">
                  <c:v>484.66846153846154</c:v>
                </c:pt>
                <c:pt idx="2417" formatCode="0.000">
                  <c:v>484.65230769230772</c:v>
                </c:pt>
                <c:pt idx="2418" formatCode="0.000">
                  <c:v>484.62923076923079</c:v>
                </c:pt>
                <c:pt idx="2419" formatCode="0.000">
                  <c:v>484.67076923076922</c:v>
                </c:pt>
                <c:pt idx="2420" formatCode="0.000">
                  <c:v>484.69615384615383</c:v>
                </c:pt>
                <c:pt idx="2421" formatCode="0.000">
                  <c:v>484.71692307692308</c:v>
                </c:pt>
                <c:pt idx="2422" formatCode="0.000">
                  <c:v>484.75384615384615</c:v>
                </c:pt>
                <c:pt idx="2423" formatCode="0.000">
                  <c:v>484.75846153846152</c:v>
                </c:pt>
                <c:pt idx="2424" formatCode="0.000">
                  <c:v>484.81153846153848</c:v>
                </c:pt>
                <c:pt idx="2425" formatCode="0.000">
                  <c:v>484.78384615384613</c:v>
                </c:pt>
                <c:pt idx="2426" formatCode="0.000">
                  <c:v>484.73769230769233</c:v>
                </c:pt>
                <c:pt idx="2427" formatCode="0.000">
                  <c:v>484.70076923076925</c:v>
                </c:pt>
                <c:pt idx="2428" formatCode="0.000">
                  <c:v>484.67538461538459</c:v>
                </c:pt>
                <c:pt idx="2429" formatCode="0.000">
                  <c:v>484.6546153846154</c:v>
                </c:pt>
                <c:pt idx="2430" formatCode="0.000">
                  <c:v>484.62692307692305</c:v>
                </c:pt>
                <c:pt idx="2431" formatCode="0.000">
                  <c:v>484.61076923076922</c:v>
                </c:pt>
                <c:pt idx="2432" formatCode="0.000">
                  <c:v>484.66615384615386</c:v>
                </c:pt>
                <c:pt idx="2433" formatCode="0.000">
                  <c:v>484.6130769230769</c:v>
                </c:pt>
                <c:pt idx="2434" formatCode="0.000">
                  <c:v>484.57384615384615</c:v>
                </c:pt>
                <c:pt idx="2435" formatCode="0.000">
                  <c:v>484.64538461538461</c:v>
                </c:pt>
                <c:pt idx="2436" formatCode="0.000">
                  <c:v>484.6546153846154</c:v>
                </c:pt>
                <c:pt idx="2437" formatCode="0.000">
                  <c:v>484.63384615384615</c:v>
                </c:pt>
                <c:pt idx="2438" formatCode="0.000">
                  <c:v>484.63153846153847</c:v>
                </c:pt>
                <c:pt idx="2439" formatCode="0.000">
                  <c:v>484.58307692307693</c:v>
                </c:pt>
                <c:pt idx="2440" formatCode="0.000">
                  <c:v>484.56</c:v>
                </c:pt>
                <c:pt idx="2441" formatCode="0.000">
                  <c:v>484.52076923076925</c:v>
                </c:pt>
                <c:pt idx="2442" formatCode="0.000">
                  <c:v>484.47</c:v>
                </c:pt>
                <c:pt idx="2443" formatCode="0.000">
                  <c:v>484.5530769230769</c:v>
                </c:pt>
                <c:pt idx="2444" formatCode="0.000">
                  <c:v>484.59230769230771</c:v>
                </c:pt>
                <c:pt idx="2445" formatCode="0.000">
                  <c:v>484.61769230769232</c:v>
                </c:pt>
                <c:pt idx="2446" formatCode="0.000">
                  <c:v>484.64307692307693</c:v>
                </c:pt>
                <c:pt idx="2447" formatCode="0.000">
                  <c:v>484.68692307692305</c:v>
                </c:pt>
                <c:pt idx="2448" formatCode="0.000">
                  <c:v>484.73307692307691</c:v>
                </c:pt>
                <c:pt idx="2449" formatCode="0.000">
                  <c:v>484.72615384615386</c:v>
                </c:pt>
                <c:pt idx="2450" formatCode="0.000">
                  <c:v>484.68461538461537</c:v>
                </c:pt>
                <c:pt idx="2451" formatCode="0.000">
                  <c:v>484.74461538461537</c:v>
                </c:pt>
                <c:pt idx="2452" formatCode="0.000">
                  <c:v>484.77</c:v>
                </c:pt>
                <c:pt idx="2453" formatCode="0.000">
                  <c:v>484.79076923076923</c:v>
                </c:pt>
                <c:pt idx="2454" formatCode="0.000">
                  <c:v>484.69153846153847</c:v>
                </c:pt>
                <c:pt idx="2455" formatCode="0.000">
                  <c:v>484.67076923076922</c:v>
                </c:pt>
                <c:pt idx="2456" formatCode="0.000">
                  <c:v>484.67538461538459</c:v>
                </c:pt>
                <c:pt idx="2457" formatCode="0.000">
                  <c:v>484.57846153846151</c:v>
                </c:pt>
                <c:pt idx="2458" formatCode="0.000">
                  <c:v>484.45384615384614</c:v>
                </c:pt>
                <c:pt idx="2459" formatCode="0.000">
                  <c:v>484.41923076923075</c:v>
                </c:pt>
                <c:pt idx="2460" formatCode="0.000">
                  <c:v>484.37076923076921</c:v>
                </c:pt>
                <c:pt idx="2461" formatCode="0.000">
                  <c:v>484.27153846153846</c:v>
                </c:pt>
                <c:pt idx="2462" formatCode="0.000">
                  <c:v>484.20692307692309</c:v>
                </c:pt>
                <c:pt idx="2463" formatCode="0.000">
                  <c:v>484.14923076923077</c:v>
                </c:pt>
                <c:pt idx="2464" formatCode="0.000">
                  <c:v>484.06615384615384</c:v>
                </c:pt>
                <c:pt idx="2465" formatCode="0.000">
                  <c:v>484.06615384615384</c:v>
                </c:pt>
                <c:pt idx="2466" formatCode="0.000">
                  <c:v>484.14692307692309</c:v>
                </c:pt>
                <c:pt idx="2467" formatCode="0.000">
                  <c:v>484.34307692307692</c:v>
                </c:pt>
                <c:pt idx="2468" formatCode="0.000">
                  <c:v>484.46307692307693</c:v>
                </c:pt>
                <c:pt idx="2469" formatCode="0.000">
                  <c:v>484.48846153846154</c:v>
                </c:pt>
                <c:pt idx="2470" formatCode="0.000">
                  <c:v>484.5669230769231</c:v>
                </c:pt>
                <c:pt idx="2471" formatCode="0.000">
                  <c:v>484.70538461538462</c:v>
                </c:pt>
                <c:pt idx="2472" formatCode="0.000">
                  <c:v>484.81384615384616</c:v>
                </c:pt>
                <c:pt idx="2473" formatCode="0.000">
                  <c:v>484.83923076923077</c:v>
                </c:pt>
                <c:pt idx="2474" formatCode="0.000">
                  <c:v>484.81384615384616</c:v>
                </c:pt>
                <c:pt idx="2475" formatCode="0.000">
                  <c:v>484.83230769230767</c:v>
                </c:pt>
                <c:pt idx="2476" formatCode="0.000">
                  <c:v>484.83923076923077</c:v>
                </c:pt>
                <c:pt idx="2477" formatCode="0.000">
                  <c:v>484.84615384615387</c:v>
                </c:pt>
                <c:pt idx="2478" formatCode="0.000">
                  <c:v>484.84153846153845</c:v>
                </c:pt>
                <c:pt idx="2479" formatCode="0.000">
                  <c:v>484.83692307692309</c:v>
                </c:pt>
                <c:pt idx="2480" formatCode="0.000">
                  <c:v>484.83923076923077</c:v>
                </c:pt>
                <c:pt idx="2481" formatCode="0.000">
                  <c:v>484.81615384615384</c:v>
                </c:pt>
                <c:pt idx="2482" formatCode="0.000">
                  <c:v>484.7676923076923</c:v>
                </c:pt>
                <c:pt idx="2483" formatCode="0.000">
                  <c:v>484.74461538461537</c:v>
                </c:pt>
                <c:pt idx="2484" formatCode="0.000">
                  <c:v>484.74230769230769</c:v>
                </c:pt>
                <c:pt idx="2485" formatCode="0.000">
                  <c:v>484.71692307692308</c:v>
                </c:pt>
                <c:pt idx="2486" formatCode="0.000">
                  <c:v>484.65230769230772</c:v>
                </c:pt>
                <c:pt idx="2487" formatCode="0.000">
                  <c:v>484.58769230769229</c:v>
                </c:pt>
                <c:pt idx="2488" formatCode="0.000">
                  <c:v>484.61076923076922</c:v>
                </c:pt>
                <c:pt idx="2489" formatCode="0.000">
                  <c:v>484.59230769230771</c:v>
                </c:pt>
                <c:pt idx="2490" formatCode="0.000">
                  <c:v>484.50923076923078</c:v>
                </c:pt>
                <c:pt idx="2491" formatCode="0.000">
                  <c:v>484.56</c:v>
                </c:pt>
                <c:pt idx="2492" formatCode="0.000">
                  <c:v>484.56</c:v>
                </c:pt>
                <c:pt idx="2493" formatCode="0.000">
                  <c:v>484.56</c:v>
                </c:pt>
                <c:pt idx="2494" formatCode="0.000">
                  <c:v>484.52538461538461</c:v>
                </c:pt>
                <c:pt idx="2495" formatCode="0.000">
                  <c:v>484.51384615384615</c:v>
                </c:pt>
                <c:pt idx="2496" formatCode="0.000">
                  <c:v>484.50923076923078</c:v>
                </c:pt>
                <c:pt idx="2497" formatCode="0.000">
                  <c:v>484.42153846153849</c:v>
                </c:pt>
                <c:pt idx="2498" formatCode="0.000">
                  <c:v>484.34307692307692</c:v>
                </c:pt>
                <c:pt idx="2499" formatCode="0.000">
                  <c:v>484.43076923076922</c:v>
                </c:pt>
                <c:pt idx="2500" formatCode="0.000">
                  <c:v>484.56923076923078</c:v>
                </c:pt>
                <c:pt idx="2501" formatCode="0.000">
                  <c:v>484.67307692307691</c:v>
                </c:pt>
                <c:pt idx="2502" formatCode="0.000">
                  <c:v>484.75615384615384</c:v>
                </c:pt>
                <c:pt idx="2503" formatCode="0.000">
                  <c:v>484.85076923076923</c:v>
                </c:pt>
                <c:pt idx="2504" formatCode="0.000">
                  <c:v>484.94076923076921</c:v>
                </c:pt>
                <c:pt idx="2505" formatCode="0.000">
                  <c:v>484.96153846153845</c:v>
                </c:pt>
                <c:pt idx="2506" formatCode="0.000">
                  <c:v>484.93615384615384</c:v>
                </c:pt>
                <c:pt idx="2507" formatCode="0.000">
                  <c:v>484.99846153846153</c:v>
                </c:pt>
                <c:pt idx="2508" formatCode="0.000">
                  <c:v>485.04</c:v>
                </c:pt>
                <c:pt idx="2509" formatCode="0.000">
                  <c:v>485.05846153846153</c:v>
                </c:pt>
                <c:pt idx="2510" formatCode="0.000">
                  <c:v>485.09307692307692</c:v>
                </c:pt>
                <c:pt idx="2511" formatCode="0.000">
                  <c:v>485.10923076923075</c:v>
                </c:pt>
                <c:pt idx="2512" formatCode="0.000">
                  <c:v>485.11384615384617</c:v>
                </c:pt>
                <c:pt idx="2513" formatCode="0.000">
                  <c:v>485.08384615384614</c:v>
                </c:pt>
                <c:pt idx="2514" formatCode="0.000">
                  <c:v>485.03076923076924</c:v>
                </c:pt>
                <c:pt idx="2515" formatCode="0.000">
                  <c:v>485.04</c:v>
                </c:pt>
                <c:pt idx="2516" formatCode="0.000">
                  <c:v>485.0353846153846</c:v>
                </c:pt>
                <c:pt idx="2517" formatCode="0.000">
                  <c:v>485.03307692307692</c:v>
                </c:pt>
                <c:pt idx="2518" formatCode="0.000">
                  <c:v>485.04</c:v>
                </c:pt>
                <c:pt idx="2519" formatCode="0.000">
                  <c:v>485.04461538461538</c:v>
                </c:pt>
                <c:pt idx="2520" formatCode="0.000">
                  <c:v>485.08384615384614</c:v>
                </c:pt>
                <c:pt idx="2521" formatCode="0.000">
                  <c:v>485.04461538461538</c:v>
                </c:pt>
                <c:pt idx="2522" formatCode="0.000">
                  <c:v>484.95230769230767</c:v>
                </c:pt>
                <c:pt idx="2523" formatCode="0.000">
                  <c:v>484.94076923076921</c:v>
                </c:pt>
                <c:pt idx="2524" formatCode="0.000">
                  <c:v>484.95692307692309</c:v>
                </c:pt>
                <c:pt idx="2525" formatCode="0.000">
                  <c:v>484.94769230769231</c:v>
                </c:pt>
                <c:pt idx="2526" formatCode="0.000">
                  <c:v>484.92692307692306</c:v>
                </c:pt>
                <c:pt idx="2527" formatCode="0.000">
                  <c:v>484.92692307692306</c:v>
                </c:pt>
                <c:pt idx="2528" formatCode="0.000">
                  <c:v>484.92692307692306</c:v>
                </c:pt>
                <c:pt idx="2529" formatCode="0.000">
                  <c:v>484.85538461538459</c:v>
                </c:pt>
                <c:pt idx="2530" formatCode="0.000">
                  <c:v>484.7746153846154</c:v>
                </c:pt>
                <c:pt idx="2531" formatCode="0.000">
                  <c:v>484.75615384615384</c:v>
                </c:pt>
                <c:pt idx="2532" formatCode="0.000">
                  <c:v>484.7146153846154</c:v>
                </c:pt>
                <c:pt idx="2533" formatCode="0.000">
                  <c:v>484.70307692307694</c:v>
                </c:pt>
                <c:pt idx="2534" formatCode="0.000">
                  <c:v>484.63153846153847</c:v>
                </c:pt>
                <c:pt idx="2535" formatCode="0.000">
                  <c:v>484.59</c:v>
                </c:pt>
                <c:pt idx="2536" formatCode="0.000">
                  <c:v>484.6130769230769</c:v>
                </c:pt>
                <c:pt idx="2537" formatCode="0.000">
                  <c:v>484.61076923076922</c:v>
                </c:pt>
                <c:pt idx="2538" formatCode="0.000">
                  <c:v>484.57384615384615</c:v>
                </c:pt>
                <c:pt idx="2539" formatCode="0.000">
                  <c:v>484.68923076923079</c:v>
                </c:pt>
                <c:pt idx="2540" formatCode="0.000">
                  <c:v>484.77692307692308</c:v>
                </c:pt>
                <c:pt idx="2541" formatCode="0.000">
                  <c:v>484.8</c:v>
                </c:pt>
                <c:pt idx="2542" formatCode="0.000">
                  <c:v>484.82307692307694</c:v>
                </c:pt>
                <c:pt idx="2543" formatCode="0.000">
                  <c:v>484.86</c:v>
                </c:pt>
                <c:pt idx="2544" formatCode="0.000">
                  <c:v>484.92692307692306</c:v>
                </c:pt>
                <c:pt idx="2545" formatCode="0.000">
                  <c:v>484.92461538461538</c:v>
                </c:pt>
                <c:pt idx="2546" formatCode="0.000">
                  <c:v>484.87384615384616</c:v>
                </c:pt>
                <c:pt idx="2547" formatCode="0.000">
                  <c:v>484.8346153846154</c:v>
                </c:pt>
                <c:pt idx="2548" formatCode="0.000">
                  <c:v>484.84846153846155</c:v>
                </c:pt>
                <c:pt idx="2549" formatCode="0.000">
                  <c:v>484.82307692307694</c:v>
                </c:pt>
                <c:pt idx="2550" formatCode="0.000">
                  <c:v>484.81615384615384</c:v>
                </c:pt>
                <c:pt idx="2551" formatCode="0.000">
                  <c:v>484.8276923076923</c:v>
                </c:pt>
                <c:pt idx="2552" formatCode="0.000">
                  <c:v>484.81153846153848</c:v>
                </c:pt>
                <c:pt idx="2553" formatCode="0.000">
                  <c:v>484.74461538461537</c:v>
                </c:pt>
                <c:pt idx="2554" formatCode="0.000">
                  <c:v>484.66846153846154</c:v>
                </c:pt>
                <c:pt idx="2555" formatCode="0.000">
                  <c:v>484.64538461538461</c:v>
                </c:pt>
                <c:pt idx="2556" formatCode="0.000">
                  <c:v>484.59461538461539</c:v>
                </c:pt>
                <c:pt idx="2557" formatCode="0.000">
                  <c:v>484.58538461538461</c:v>
                </c:pt>
                <c:pt idx="2558" formatCode="0.000">
                  <c:v>484.4930769230769</c:v>
                </c:pt>
                <c:pt idx="2559" formatCode="0.000">
                  <c:v>484.4469230769231</c:v>
                </c:pt>
                <c:pt idx="2560" formatCode="0.000">
                  <c:v>484.48846153846154</c:v>
                </c:pt>
                <c:pt idx="2561" formatCode="0.000">
                  <c:v>484.46538461538461</c:v>
                </c:pt>
                <c:pt idx="2562" formatCode="0.000">
                  <c:v>484.42615384615385</c:v>
                </c:pt>
                <c:pt idx="2563" formatCode="0.000">
                  <c:v>484.46769230769229</c:v>
                </c:pt>
                <c:pt idx="2564" formatCode="0.000">
                  <c:v>484.49538461538464</c:v>
                </c:pt>
                <c:pt idx="2565" formatCode="0.000">
                  <c:v>484.48153846153843</c:v>
                </c:pt>
                <c:pt idx="2566" formatCode="0.000">
                  <c:v>484.46769230769229</c:v>
                </c:pt>
                <c:pt idx="2567" formatCode="0.000">
                  <c:v>484.42846153846153</c:v>
                </c:pt>
                <c:pt idx="2568" formatCode="0.000">
                  <c:v>484.43769230769232</c:v>
                </c:pt>
                <c:pt idx="2569" formatCode="0.000">
                  <c:v>484.40538461538461</c:v>
                </c:pt>
                <c:pt idx="2570" formatCode="0.000">
                  <c:v>484.31538461538463</c:v>
                </c:pt>
                <c:pt idx="2571" formatCode="0.000">
                  <c:v>484.27153846153846</c:v>
                </c:pt>
                <c:pt idx="2572" formatCode="0.000">
                  <c:v>484.25307692307695</c:v>
                </c:pt>
                <c:pt idx="2573" formatCode="0.000">
                  <c:v>484.23</c:v>
                </c:pt>
                <c:pt idx="2574" formatCode="0.000">
                  <c:v>484.22769230769228</c:v>
                </c:pt>
                <c:pt idx="2575" formatCode="0.000">
                  <c:v>484.37307692307695</c:v>
                </c:pt>
                <c:pt idx="2576" formatCode="0.000">
                  <c:v>484.49076923076922</c:v>
                </c:pt>
                <c:pt idx="2577" formatCode="0.000">
                  <c:v>484.62461538461537</c:v>
                </c:pt>
                <c:pt idx="2578" formatCode="0.000">
                  <c:v>484.6546153846154</c:v>
                </c:pt>
                <c:pt idx="2579" formatCode="0.000">
                  <c:v>484.71692307692308</c:v>
                </c:pt>
                <c:pt idx="2580" formatCode="0.000">
                  <c:v>484.77</c:v>
                </c:pt>
                <c:pt idx="2581" formatCode="0.000">
                  <c:v>484.8</c:v>
                </c:pt>
                <c:pt idx="2582" formatCode="0.000">
                  <c:v>484.8623076923077</c:v>
                </c:pt>
                <c:pt idx="2583" formatCode="0.000">
                  <c:v>484.88076923076926</c:v>
                </c:pt>
                <c:pt idx="2584" formatCode="0.000">
                  <c:v>484.92</c:v>
                </c:pt>
                <c:pt idx="2585" formatCode="0.000">
                  <c:v>484.90615384615387</c:v>
                </c:pt>
                <c:pt idx="2586" formatCode="0.000">
                  <c:v>484.8876923076923</c:v>
                </c:pt>
                <c:pt idx="2587" formatCode="0.000">
                  <c:v>484.93615384615384</c:v>
                </c:pt>
                <c:pt idx="2588" formatCode="0.000">
                  <c:v>485.00538461538463</c:v>
                </c:pt>
                <c:pt idx="2589" formatCode="0.000">
                  <c:v>485.05615384615385</c:v>
                </c:pt>
                <c:pt idx="2590" formatCode="0.000">
                  <c:v>485.00769230769231</c:v>
                </c:pt>
                <c:pt idx="2591" formatCode="0.000">
                  <c:v>485.02384615384614</c:v>
                </c:pt>
                <c:pt idx="2592" formatCode="0.000">
                  <c:v>485.07</c:v>
                </c:pt>
                <c:pt idx="2593" formatCode="0.000">
                  <c:v>485.11615384615385</c:v>
                </c:pt>
                <c:pt idx="2594" formatCode="0.000">
                  <c:v>485.11846153846153</c:v>
                </c:pt>
                <c:pt idx="2595" formatCode="0.000">
                  <c:v>485.16692307692307</c:v>
                </c:pt>
                <c:pt idx="2596" formatCode="0.000">
                  <c:v>485.1830769230769</c:v>
                </c:pt>
                <c:pt idx="2597" formatCode="0.000">
                  <c:v>485.15769230769229</c:v>
                </c:pt>
                <c:pt idx="2598" formatCode="0.000">
                  <c:v>485.15307692307692</c:v>
                </c:pt>
                <c:pt idx="2599" formatCode="0.000">
                  <c:v>485.18538461538463</c:v>
                </c:pt>
                <c:pt idx="2600" formatCode="0.000">
                  <c:v>485.2430769230769</c:v>
                </c:pt>
                <c:pt idx="2601" formatCode="0.000">
                  <c:v>485.26384615384615</c:v>
                </c:pt>
                <c:pt idx="2602" formatCode="0.000">
                  <c:v>485.22230769230771</c:v>
                </c:pt>
                <c:pt idx="2603" formatCode="0.000">
                  <c:v>485.22692307692307</c:v>
                </c:pt>
                <c:pt idx="2604" formatCode="0.000">
                  <c:v>485.21769230769229</c:v>
                </c:pt>
                <c:pt idx="2605" formatCode="0.000">
                  <c:v>485.17615384615385</c:v>
                </c:pt>
                <c:pt idx="2606" formatCode="0.000">
                  <c:v>485.11615384615385</c:v>
                </c:pt>
                <c:pt idx="2607" formatCode="0.000">
                  <c:v>485.07923076923078</c:v>
                </c:pt>
                <c:pt idx="2608" formatCode="0.000">
                  <c:v>485.0353846153846</c:v>
                </c:pt>
                <c:pt idx="2609" formatCode="0.000">
                  <c:v>484.91076923076923</c:v>
                </c:pt>
                <c:pt idx="2610" formatCode="0.000">
                  <c:v>484.7146153846154</c:v>
                </c:pt>
                <c:pt idx="2611" formatCode="0.000">
                  <c:v>484.58769230769229</c:v>
                </c:pt>
                <c:pt idx="2612" formatCode="0.000">
                  <c:v>484.54384615384618</c:v>
                </c:pt>
                <c:pt idx="2613" formatCode="0.000">
                  <c:v>484.5669230769231</c:v>
                </c:pt>
                <c:pt idx="2614" formatCode="0.000">
                  <c:v>484.52538461538461</c:v>
                </c:pt>
                <c:pt idx="2615" formatCode="0.000">
                  <c:v>484.48615384615385</c:v>
                </c:pt>
                <c:pt idx="2616" formatCode="0.000">
                  <c:v>484.52307692307693</c:v>
                </c:pt>
                <c:pt idx="2617" formatCode="0.000">
                  <c:v>484.54846153846154</c:v>
                </c:pt>
                <c:pt idx="2618" formatCode="0.000">
                  <c:v>484.51615384615383</c:v>
                </c:pt>
                <c:pt idx="2619" formatCode="0.000">
                  <c:v>484.60846153846154</c:v>
                </c:pt>
                <c:pt idx="2620" formatCode="0.000">
                  <c:v>484.67307692307691</c:v>
                </c:pt>
                <c:pt idx="2621" formatCode="0.000">
                  <c:v>484.61076923076922</c:v>
                </c:pt>
                <c:pt idx="2622" formatCode="0.000">
                  <c:v>484.62230769230769</c:v>
                </c:pt>
                <c:pt idx="2623" formatCode="0.000">
                  <c:v>484.68230769230769</c:v>
                </c:pt>
                <c:pt idx="2624" formatCode="0.000">
                  <c:v>484.77692307692308</c:v>
                </c:pt>
                <c:pt idx="2625" formatCode="0.000">
                  <c:v>484.74923076923079</c:v>
                </c:pt>
                <c:pt idx="2626" formatCode="0.000">
                  <c:v>484.73307692307691</c:v>
                </c:pt>
                <c:pt idx="2627" formatCode="0.000">
                  <c:v>484.78153846153845</c:v>
                </c:pt>
                <c:pt idx="2628" formatCode="0.000">
                  <c:v>484.82307692307694</c:v>
                </c:pt>
                <c:pt idx="2629" formatCode="0.000">
                  <c:v>484.8276923076923</c:v>
                </c:pt>
                <c:pt idx="2630" formatCode="0.000">
                  <c:v>484.85307692307691</c:v>
                </c:pt>
                <c:pt idx="2631" formatCode="0.000">
                  <c:v>484.89692307692309</c:v>
                </c:pt>
                <c:pt idx="2632" formatCode="0.000">
                  <c:v>484.91769230769233</c:v>
                </c:pt>
                <c:pt idx="2633" formatCode="0.000">
                  <c:v>484.88307692307694</c:v>
                </c:pt>
                <c:pt idx="2634" formatCode="0.000">
                  <c:v>484.79307692307691</c:v>
                </c:pt>
                <c:pt idx="2635" formatCode="0.000">
                  <c:v>484.75384615384615</c:v>
                </c:pt>
                <c:pt idx="2636" formatCode="0.000">
                  <c:v>484.78384615384613</c:v>
                </c:pt>
                <c:pt idx="2637" formatCode="0.000">
                  <c:v>484.78384615384613</c:v>
                </c:pt>
                <c:pt idx="2638" formatCode="0.000">
                  <c:v>484.77230769230766</c:v>
                </c:pt>
                <c:pt idx="2639" formatCode="0.000">
                  <c:v>484.81384615384616</c:v>
                </c:pt>
                <c:pt idx="2640" formatCode="0.000">
                  <c:v>484.83923076923077</c:v>
                </c:pt>
                <c:pt idx="2641" formatCode="0.000">
                  <c:v>484.83923076923077</c:v>
                </c:pt>
                <c:pt idx="2642" formatCode="0.000">
                  <c:v>484.76538461538462</c:v>
                </c:pt>
                <c:pt idx="2643" formatCode="0.000">
                  <c:v>484.7676923076923</c:v>
                </c:pt>
                <c:pt idx="2644" formatCode="0.000">
                  <c:v>484.80230769230769</c:v>
                </c:pt>
                <c:pt idx="2645" formatCode="0.000">
                  <c:v>484.79769230769233</c:v>
                </c:pt>
                <c:pt idx="2646" formatCode="0.000">
                  <c:v>484.81846153846152</c:v>
                </c:pt>
                <c:pt idx="2647" formatCode="0.000">
                  <c:v>484.92692307692306</c:v>
                </c:pt>
                <c:pt idx="2648" formatCode="0.000">
                  <c:v>485.04</c:v>
                </c:pt>
                <c:pt idx="2649" formatCode="0.000">
                  <c:v>485.1023076923077</c:v>
                </c:pt>
                <c:pt idx="2650" formatCode="0.000">
                  <c:v>485.08846153846156</c:v>
                </c:pt>
                <c:pt idx="2651" formatCode="0.000">
                  <c:v>485.09076923076924</c:v>
                </c:pt>
                <c:pt idx="2652" formatCode="0.000">
                  <c:v>485.11384615384617</c:v>
                </c:pt>
                <c:pt idx="2653" formatCode="0.000">
                  <c:v>485.14153846153846</c:v>
                </c:pt>
                <c:pt idx="2654" formatCode="0.000">
                  <c:v>485.16</c:v>
                </c:pt>
                <c:pt idx="2655" formatCode="0.000">
                  <c:v>485.11846153846153</c:v>
                </c:pt>
                <c:pt idx="2656" formatCode="0.000">
                  <c:v>485.16923076923075</c:v>
                </c:pt>
                <c:pt idx="2657" formatCode="0.000">
                  <c:v>485.09076923076924</c:v>
                </c:pt>
                <c:pt idx="2658" formatCode="0.000">
                  <c:v>485.01923076923077</c:v>
                </c:pt>
                <c:pt idx="2659" formatCode="0.000">
                  <c:v>485.01230769230767</c:v>
                </c:pt>
                <c:pt idx="2660" formatCode="0.000">
                  <c:v>485.03769230769228</c:v>
                </c:pt>
                <c:pt idx="2661" formatCode="0.000">
                  <c:v>484.99846153846153</c:v>
                </c:pt>
                <c:pt idx="2662" formatCode="0.000">
                  <c:v>484.97307692307692</c:v>
                </c:pt>
                <c:pt idx="2663" formatCode="0.000">
                  <c:v>484.94769230769231</c:v>
                </c:pt>
                <c:pt idx="2664" formatCode="0.000">
                  <c:v>485.00076923076921</c:v>
                </c:pt>
                <c:pt idx="2665" formatCode="0.000">
                  <c:v>484.98692307692306</c:v>
                </c:pt>
                <c:pt idx="2666" formatCode="0.000">
                  <c:v>484.92461538461538</c:v>
                </c:pt>
                <c:pt idx="2667" formatCode="0.000">
                  <c:v>484.90153846153845</c:v>
                </c:pt>
                <c:pt idx="2668" formatCode="0.000">
                  <c:v>484.94076923076921</c:v>
                </c:pt>
                <c:pt idx="2669" formatCode="0.000">
                  <c:v>484.99153846153848</c:v>
                </c:pt>
                <c:pt idx="2670" formatCode="0.000">
                  <c:v>484.97307692307692</c:v>
                </c:pt>
                <c:pt idx="2671" formatCode="0.000">
                  <c:v>484.95</c:v>
                </c:pt>
                <c:pt idx="2672" formatCode="0.000">
                  <c:v>485.00769230769231</c:v>
                </c:pt>
                <c:pt idx="2673" formatCode="0.000">
                  <c:v>484.97076923076924</c:v>
                </c:pt>
                <c:pt idx="2674" formatCode="0.000">
                  <c:v>484.90153846153845</c:v>
                </c:pt>
                <c:pt idx="2675" formatCode="0.000">
                  <c:v>484.89</c:v>
                </c:pt>
                <c:pt idx="2676" formatCode="0.000">
                  <c:v>484.86</c:v>
                </c:pt>
                <c:pt idx="2677" formatCode="0.000">
                  <c:v>484.8623076923077</c:v>
                </c:pt>
                <c:pt idx="2678" formatCode="0.000">
                  <c:v>484.84153846153845</c:v>
                </c:pt>
                <c:pt idx="2679" formatCode="0.000">
                  <c:v>484.85769230769233</c:v>
                </c:pt>
                <c:pt idx="2680" formatCode="0.000">
                  <c:v>484.91769230769233</c:v>
                </c:pt>
                <c:pt idx="2681" formatCode="0.000">
                  <c:v>484.94769230769231</c:v>
                </c:pt>
                <c:pt idx="2682" formatCode="0.000">
                  <c:v>484.90153846153845</c:v>
                </c:pt>
                <c:pt idx="2683" formatCode="0.000">
                  <c:v>484.90384615384613</c:v>
                </c:pt>
                <c:pt idx="2684" formatCode="0.000">
                  <c:v>484.94307692307694</c:v>
                </c:pt>
                <c:pt idx="2685" formatCode="0.000">
                  <c:v>484.96153846153845</c:v>
                </c:pt>
                <c:pt idx="2686" formatCode="0.000">
                  <c:v>484.94307692307694</c:v>
                </c:pt>
                <c:pt idx="2687" formatCode="0.000">
                  <c:v>484.96153846153845</c:v>
                </c:pt>
                <c:pt idx="2688" formatCode="0.000">
                  <c:v>484.98923076923074</c:v>
                </c:pt>
                <c:pt idx="2689" formatCode="0.000">
                  <c:v>484.95230769230767</c:v>
                </c:pt>
                <c:pt idx="2690" formatCode="0.000">
                  <c:v>484.88307692307694</c:v>
                </c:pt>
                <c:pt idx="2691" formatCode="0.000">
                  <c:v>484.90846153846155</c:v>
                </c:pt>
                <c:pt idx="2692" formatCode="0.000">
                  <c:v>484.92692307692306</c:v>
                </c:pt>
                <c:pt idx="2693" formatCode="0.000">
                  <c:v>484.90384615384613</c:v>
                </c:pt>
                <c:pt idx="2694" formatCode="0.000">
                  <c:v>484.87384615384616</c:v>
                </c:pt>
                <c:pt idx="2695" formatCode="0.000">
                  <c:v>484.83230769230767</c:v>
                </c:pt>
                <c:pt idx="2696" formatCode="0.000">
                  <c:v>484.81384615384616</c:v>
                </c:pt>
                <c:pt idx="2697" formatCode="0.000">
                  <c:v>484.82538461538462</c:v>
                </c:pt>
                <c:pt idx="2698" formatCode="0.000">
                  <c:v>484.83923076923077</c:v>
                </c:pt>
                <c:pt idx="2699" formatCode="0.000">
                  <c:v>484.78615384615387</c:v>
                </c:pt>
                <c:pt idx="2700" formatCode="0.000">
                  <c:v>484.85769230769233</c:v>
                </c:pt>
                <c:pt idx="2701" formatCode="0.000">
                  <c:v>484.87846153846152</c:v>
                </c:pt>
                <c:pt idx="2702" formatCode="0.000">
                  <c:v>484.89461538461541</c:v>
                </c:pt>
                <c:pt idx="2703" formatCode="0.000">
                  <c:v>484.9292307692308</c:v>
                </c:pt>
                <c:pt idx="2704" formatCode="0.000">
                  <c:v>484.99153846153848</c:v>
                </c:pt>
                <c:pt idx="2705" formatCode="0.000">
                  <c:v>484.9823076923077</c:v>
                </c:pt>
                <c:pt idx="2706" formatCode="0.000">
                  <c:v>484.91307692307691</c:v>
                </c:pt>
                <c:pt idx="2707" formatCode="0.000">
                  <c:v>484.89923076923077</c:v>
                </c:pt>
                <c:pt idx="2708" formatCode="0.000">
                  <c:v>484.93153846153848</c:v>
                </c:pt>
                <c:pt idx="2709" formatCode="0.000">
                  <c:v>484.95230769230767</c:v>
                </c:pt>
                <c:pt idx="2710" formatCode="0.000">
                  <c:v>484.93384615384616</c:v>
                </c:pt>
                <c:pt idx="2711" formatCode="0.000">
                  <c:v>484.96153846153845</c:v>
                </c:pt>
                <c:pt idx="2712" formatCode="0.000">
                  <c:v>484.99846153846153</c:v>
                </c:pt>
                <c:pt idx="2713" formatCode="0.000">
                  <c:v>484.96615384615387</c:v>
                </c:pt>
                <c:pt idx="2714" formatCode="0.000">
                  <c:v>484.87384615384616</c:v>
                </c:pt>
                <c:pt idx="2715" formatCode="0.000">
                  <c:v>484.84846153846155</c:v>
                </c:pt>
                <c:pt idx="2716" formatCode="0.000">
                  <c:v>484.87384615384616</c:v>
                </c:pt>
                <c:pt idx="2717" formatCode="0.000">
                  <c:v>484.90384615384613</c:v>
                </c:pt>
                <c:pt idx="2718" formatCode="0.000">
                  <c:v>484.90153846153845</c:v>
                </c:pt>
                <c:pt idx="2719" formatCode="0.000">
                  <c:v>484.91076923076923</c:v>
                </c:pt>
                <c:pt idx="2720" formatCode="0.000">
                  <c:v>484.95461538461541</c:v>
                </c:pt>
                <c:pt idx="2721" formatCode="0.000">
                  <c:v>484.94538461538463</c:v>
                </c:pt>
                <c:pt idx="2722" formatCode="0.000">
                  <c:v>484.83</c:v>
                </c:pt>
                <c:pt idx="2723" formatCode="0.000">
                  <c:v>484.82307692307694</c:v>
                </c:pt>
                <c:pt idx="2724" formatCode="0.000">
                  <c:v>484.80461538461537</c:v>
                </c:pt>
                <c:pt idx="2725" formatCode="0.000">
                  <c:v>484.72846153846154</c:v>
                </c:pt>
                <c:pt idx="2726" formatCode="0.000">
                  <c:v>484.71230769230772</c:v>
                </c:pt>
                <c:pt idx="2727" formatCode="0.000">
                  <c:v>484.64307692307693</c:v>
                </c:pt>
                <c:pt idx="2728" formatCode="0.000">
                  <c:v>484.66846153846154</c:v>
                </c:pt>
                <c:pt idx="2729" formatCode="0.000">
                  <c:v>484.61076923076922</c:v>
                </c:pt>
                <c:pt idx="2730" formatCode="0.000">
                  <c:v>484.50923076923078</c:v>
                </c:pt>
                <c:pt idx="2731" formatCode="0.000">
                  <c:v>484.65692307692308</c:v>
                </c:pt>
                <c:pt idx="2732" formatCode="0.000">
                  <c:v>484.88538461538462</c:v>
                </c:pt>
                <c:pt idx="2733" formatCode="0.000">
                  <c:v>484.95230769230767</c:v>
                </c:pt>
                <c:pt idx="2734" formatCode="0.000">
                  <c:v>484.98</c:v>
                </c:pt>
                <c:pt idx="2735" formatCode="0.000">
                  <c:v>485.05615384615385</c:v>
                </c:pt>
                <c:pt idx="2736" formatCode="0.000">
                  <c:v>485.13461538461536</c:v>
                </c:pt>
                <c:pt idx="2737" formatCode="0.000">
                  <c:v>485.05384615384617</c:v>
                </c:pt>
                <c:pt idx="2738" formatCode="0.000">
                  <c:v>485.03307692307692</c:v>
                </c:pt>
                <c:pt idx="2739" formatCode="0.000">
                  <c:v>484.92692307692306</c:v>
                </c:pt>
                <c:pt idx="2740" formatCode="0.000">
                  <c:v>484.90384615384613</c:v>
                </c:pt>
                <c:pt idx="2741" formatCode="0.000">
                  <c:v>484.85769230769233</c:v>
                </c:pt>
                <c:pt idx="2742" formatCode="0.000">
                  <c:v>484.73076923076923</c:v>
                </c:pt>
                <c:pt idx="2743" formatCode="0.000">
                  <c:v>484.71230769230772</c:v>
                </c:pt>
                <c:pt idx="2744" formatCode="0.000">
                  <c:v>484.65692307692308</c:v>
                </c:pt>
                <c:pt idx="2745" formatCode="0.000">
                  <c:v>484.72384615384613</c:v>
                </c:pt>
                <c:pt idx="2746" formatCode="0.000">
                  <c:v>484.70538461538462</c:v>
                </c:pt>
                <c:pt idx="2747" formatCode="0.000">
                  <c:v>484.75384615384615</c:v>
                </c:pt>
                <c:pt idx="2748" formatCode="0.000">
                  <c:v>484.83230769230767</c:v>
                </c:pt>
                <c:pt idx="2749" formatCode="0.000">
                  <c:v>484.87153846153848</c:v>
                </c:pt>
                <c:pt idx="2750" formatCode="0.000">
                  <c:v>484.89923076923077</c:v>
                </c:pt>
                <c:pt idx="2751" formatCode="0.000">
                  <c:v>484.9292307692308</c:v>
                </c:pt>
                <c:pt idx="2752" formatCode="0.000">
                  <c:v>484.98923076923074</c:v>
                </c:pt>
                <c:pt idx="2753" formatCode="0.000">
                  <c:v>484.90384615384613</c:v>
                </c:pt>
                <c:pt idx="2754" formatCode="0.000">
                  <c:v>484.77</c:v>
                </c:pt>
                <c:pt idx="2755" formatCode="0.000">
                  <c:v>484.7146153846154</c:v>
                </c:pt>
                <c:pt idx="2756" formatCode="0.000">
                  <c:v>484.70307692307694</c:v>
                </c:pt>
                <c:pt idx="2757" formatCode="0.000">
                  <c:v>484.61769230769232</c:v>
                </c:pt>
                <c:pt idx="2758" formatCode="0.000">
                  <c:v>484.52307692307693</c:v>
                </c:pt>
                <c:pt idx="2759" formatCode="0.000">
                  <c:v>484.49538461538464</c:v>
                </c:pt>
                <c:pt idx="2760" formatCode="0.000">
                  <c:v>484.47</c:v>
                </c:pt>
                <c:pt idx="2761" formatCode="0.000">
                  <c:v>484.36384615384617</c:v>
                </c:pt>
                <c:pt idx="2762" formatCode="0.000">
                  <c:v>484.29</c:v>
                </c:pt>
                <c:pt idx="2763" formatCode="0.000">
                  <c:v>484.16307692307691</c:v>
                </c:pt>
                <c:pt idx="2764" formatCode="0.000">
                  <c:v>484.04307692307691</c:v>
                </c:pt>
                <c:pt idx="2765" formatCode="0.000">
                  <c:v>484.05</c:v>
                </c:pt>
                <c:pt idx="2766" formatCode="0.000">
                  <c:v>484.30615384615385</c:v>
                </c:pt>
                <c:pt idx="2767" formatCode="0.000">
                  <c:v>484.42846153846153</c:v>
                </c:pt>
                <c:pt idx="2768" formatCode="0.000">
                  <c:v>484.48615384615385</c:v>
                </c:pt>
                <c:pt idx="2769" formatCode="0.000">
                  <c:v>484.44230769230768</c:v>
                </c:pt>
                <c:pt idx="2770" formatCode="0.000">
                  <c:v>484.50923076923078</c:v>
                </c:pt>
                <c:pt idx="2771" formatCode="0.000">
                  <c:v>484.61538461538464</c:v>
                </c:pt>
                <c:pt idx="2772" formatCode="0.000">
                  <c:v>484.73076923076923</c:v>
                </c:pt>
                <c:pt idx="2773" formatCode="0.000">
                  <c:v>484.71923076923076</c:v>
                </c:pt>
                <c:pt idx="2774" formatCode="0.000">
                  <c:v>484.72615384615386</c:v>
                </c:pt>
                <c:pt idx="2775" formatCode="0.000">
                  <c:v>484.76076923076926</c:v>
                </c:pt>
                <c:pt idx="2776" formatCode="0.000">
                  <c:v>484.83</c:v>
                </c:pt>
                <c:pt idx="2777" formatCode="0.000">
                  <c:v>484.87615384615384</c:v>
                </c:pt>
                <c:pt idx="2778" formatCode="0.000">
                  <c:v>484.85538461538459</c:v>
                </c:pt>
                <c:pt idx="2779" formatCode="0.000">
                  <c:v>484.89461538461541</c:v>
                </c:pt>
                <c:pt idx="2780" formatCode="0.000">
                  <c:v>484.92</c:v>
                </c:pt>
                <c:pt idx="2781" formatCode="0.000">
                  <c:v>484.89923076923077</c:v>
                </c:pt>
                <c:pt idx="2782" formatCode="0.000">
                  <c:v>484.85769230769233</c:v>
                </c:pt>
                <c:pt idx="2783" formatCode="0.000">
                  <c:v>484.81615384615384</c:v>
                </c:pt>
                <c:pt idx="2784" formatCode="0.000">
                  <c:v>484.84846153846155</c:v>
                </c:pt>
                <c:pt idx="2785" formatCode="0.000">
                  <c:v>484.7676923076923</c:v>
                </c:pt>
                <c:pt idx="2786" formatCode="0.000">
                  <c:v>484.66384615384618</c:v>
                </c:pt>
                <c:pt idx="2787" formatCode="0.000">
                  <c:v>484.6476923076923</c:v>
                </c:pt>
                <c:pt idx="2788" formatCode="0.000">
                  <c:v>484.7146153846154</c:v>
                </c:pt>
                <c:pt idx="2789" formatCode="0.000">
                  <c:v>484.69153846153847</c:v>
                </c:pt>
                <c:pt idx="2790" formatCode="0.000">
                  <c:v>484.67538461538459</c:v>
                </c:pt>
                <c:pt idx="2791" formatCode="0.000">
                  <c:v>484.67076923076922</c:v>
                </c:pt>
                <c:pt idx="2792" formatCode="0.000">
                  <c:v>484.68</c:v>
                </c:pt>
                <c:pt idx="2793" formatCode="0.000">
                  <c:v>484.68</c:v>
                </c:pt>
                <c:pt idx="2794" formatCode="0.000">
                  <c:v>484.59692307692308</c:v>
                </c:pt>
                <c:pt idx="2795" formatCode="0.000">
                  <c:v>484.56923076923078</c:v>
                </c:pt>
                <c:pt idx="2796" formatCode="0.000">
                  <c:v>484.62692307692305</c:v>
                </c:pt>
                <c:pt idx="2797" formatCode="0.000">
                  <c:v>484.60384615384618</c:v>
                </c:pt>
                <c:pt idx="2798" formatCode="0.000">
                  <c:v>484.56</c:v>
                </c:pt>
                <c:pt idx="2799" formatCode="0.000">
                  <c:v>484.5069230769231</c:v>
                </c:pt>
                <c:pt idx="2800" formatCode="0.000">
                  <c:v>484.47230769230771</c:v>
                </c:pt>
                <c:pt idx="2801" formatCode="0.000">
                  <c:v>484.42384615384617</c:v>
                </c:pt>
                <c:pt idx="2802" formatCode="0.000">
                  <c:v>484.31538461538463</c:v>
                </c:pt>
                <c:pt idx="2803" formatCode="0.000">
                  <c:v>484.30384615384617</c:v>
                </c:pt>
                <c:pt idx="2804" formatCode="0.000">
                  <c:v>484.31076923076921</c:v>
                </c:pt>
                <c:pt idx="2805" formatCode="0.000">
                  <c:v>484.33615384615382</c:v>
                </c:pt>
                <c:pt idx="2806" formatCode="0.000">
                  <c:v>484.32692307692309</c:v>
                </c:pt>
                <c:pt idx="2807" formatCode="0.000">
                  <c:v>484.31307692307695</c:v>
                </c:pt>
                <c:pt idx="2808" formatCode="0.000">
                  <c:v>484.37538461538463</c:v>
                </c:pt>
                <c:pt idx="2809" formatCode="0.000">
                  <c:v>484.38</c:v>
                </c:pt>
                <c:pt idx="2810" formatCode="0.000">
                  <c:v>484.27615384615382</c:v>
                </c:pt>
                <c:pt idx="2811" formatCode="0.000">
                  <c:v>484.22769230769228</c:v>
                </c:pt>
                <c:pt idx="2812" formatCode="0.000">
                  <c:v>484.25307692307695</c:v>
                </c:pt>
                <c:pt idx="2813" formatCode="0.000">
                  <c:v>484.2253846153846</c:v>
                </c:pt>
                <c:pt idx="2814" formatCode="0.000">
                  <c:v>484.2</c:v>
                </c:pt>
                <c:pt idx="2815" formatCode="0.000">
                  <c:v>484.21615384615387</c:v>
                </c:pt>
                <c:pt idx="2816" formatCode="0.000">
                  <c:v>484.19076923076921</c:v>
                </c:pt>
                <c:pt idx="2817" formatCode="0.000">
                  <c:v>484.14230769230767</c:v>
                </c:pt>
                <c:pt idx="2818" formatCode="0.000">
                  <c:v>484.05692307692306</c:v>
                </c:pt>
                <c:pt idx="2819" formatCode="0.000">
                  <c:v>484.02923076923076</c:v>
                </c:pt>
                <c:pt idx="2820" formatCode="0.000">
                  <c:v>484.01538461538462</c:v>
                </c:pt>
                <c:pt idx="2821" formatCode="0.000">
                  <c:v>484.13538461538462</c:v>
                </c:pt>
                <c:pt idx="2822" formatCode="0.000">
                  <c:v>484.31538461538463</c:v>
                </c:pt>
                <c:pt idx="2823" formatCode="0.000">
                  <c:v>484.47923076923075</c:v>
                </c:pt>
                <c:pt idx="2824" formatCode="0.000">
                  <c:v>484.6476923076923</c:v>
                </c:pt>
                <c:pt idx="2825" formatCode="0.000">
                  <c:v>484.69153846153847</c:v>
                </c:pt>
                <c:pt idx="2826" formatCode="0.000">
                  <c:v>484.67769230769233</c:v>
                </c:pt>
                <c:pt idx="2827" formatCode="0.000">
                  <c:v>484.70538461538462</c:v>
                </c:pt>
                <c:pt idx="2828" formatCode="0.000">
                  <c:v>484.74923076923079</c:v>
                </c:pt>
                <c:pt idx="2829" formatCode="0.000">
                  <c:v>484.78846153846155</c:v>
                </c:pt>
                <c:pt idx="2830" formatCode="0.000">
                  <c:v>484.76538461538462</c:v>
                </c:pt>
                <c:pt idx="2831" formatCode="0.000">
                  <c:v>484.76076923076926</c:v>
                </c:pt>
                <c:pt idx="2832" formatCode="0.000">
                  <c:v>484.78384615384613</c:v>
                </c:pt>
                <c:pt idx="2833" formatCode="0.000">
                  <c:v>484.68692307692305</c:v>
                </c:pt>
                <c:pt idx="2834" formatCode="0.000">
                  <c:v>484.6130769230769</c:v>
                </c:pt>
                <c:pt idx="2835" formatCode="0.000">
                  <c:v>484.61769230769232</c:v>
                </c:pt>
                <c:pt idx="2836" formatCode="0.000">
                  <c:v>484.62692307692305</c:v>
                </c:pt>
                <c:pt idx="2837" formatCode="0.000">
                  <c:v>484.62230769230769</c:v>
                </c:pt>
                <c:pt idx="2838" formatCode="0.000">
                  <c:v>484.53923076923076</c:v>
                </c:pt>
                <c:pt idx="2839" formatCode="0.000">
                  <c:v>484.52769230769229</c:v>
                </c:pt>
                <c:pt idx="2840" formatCode="0.000">
                  <c:v>484.55769230769232</c:v>
                </c:pt>
                <c:pt idx="2841" formatCode="0.000">
                  <c:v>484.46769230769229</c:v>
                </c:pt>
                <c:pt idx="2842" formatCode="0.000">
                  <c:v>484.37538461538463</c:v>
                </c:pt>
                <c:pt idx="2843" formatCode="0.000">
                  <c:v>484.3453846153846</c:v>
                </c:pt>
                <c:pt idx="2844" formatCode="0.000">
                  <c:v>484.35</c:v>
                </c:pt>
                <c:pt idx="2845" formatCode="0.000">
                  <c:v>484.38461538461536</c:v>
                </c:pt>
                <c:pt idx="2846" formatCode="0.000">
                  <c:v>484.32923076923078</c:v>
                </c:pt>
                <c:pt idx="2847" formatCode="0.000">
                  <c:v>484.34307692307692</c:v>
                </c:pt>
                <c:pt idx="2848" formatCode="0.000">
                  <c:v>484.35461538461539</c:v>
                </c:pt>
                <c:pt idx="2849" formatCode="0.000">
                  <c:v>484.28307692307692</c:v>
                </c:pt>
                <c:pt idx="2850" formatCode="0.000">
                  <c:v>484.21153846153845</c:v>
                </c:pt>
                <c:pt idx="2851" formatCode="0.000">
                  <c:v>484.22076923076924</c:v>
                </c:pt>
                <c:pt idx="2852" formatCode="0.000">
                  <c:v>484.25769230769231</c:v>
                </c:pt>
                <c:pt idx="2853" formatCode="0.000">
                  <c:v>484.24846153846153</c:v>
                </c:pt>
                <c:pt idx="2854" formatCode="0.000">
                  <c:v>484.31307692307695</c:v>
                </c:pt>
                <c:pt idx="2855" formatCode="0.000">
                  <c:v>484.39615384615382</c:v>
                </c:pt>
                <c:pt idx="2856" formatCode="0.000">
                  <c:v>484.50461538461536</c:v>
                </c:pt>
                <c:pt idx="2857" formatCode="0.000">
                  <c:v>484.68923076923079</c:v>
                </c:pt>
                <c:pt idx="2858" formatCode="0.000">
                  <c:v>484.72153846153844</c:v>
                </c:pt>
                <c:pt idx="2859" formatCode="0.000">
                  <c:v>484.80923076923079</c:v>
                </c:pt>
                <c:pt idx="2860" formatCode="0.000">
                  <c:v>484.96153846153845</c:v>
                </c:pt>
                <c:pt idx="2861" formatCode="0.000">
                  <c:v>485.01923076923077</c:v>
                </c:pt>
                <c:pt idx="2862" formatCode="0.000">
                  <c:v>485.0423076923077</c:v>
                </c:pt>
                <c:pt idx="2863" formatCode="0.000">
                  <c:v>485.10692307692307</c:v>
                </c:pt>
                <c:pt idx="2864" formatCode="0.000">
                  <c:v>485.18538461538463</c:v>
                </c:pt>
                <c:pt idx="2865" formatCode="0.000">
                  <c:v>485.14615384615382</c:v>
                </c:pt>
                <c:pt idx="2866" formatCode="0.000">
                  <c:v>485.05384615384617</c:v>
                </c:pt>
                <c:pt idx="2867" formatCode="0.000">
                  <c:v>485.00307692307695</c:v>
                </c:pt>
                <c:pt idx="2868" formatCode="0.000">
                  <c:v>485.00769230769231</c:v>
                </c:pt>
                <c:pt idx="2869" formatCode="0.000">
                  <c:v>484.98692307692306</c:v>
                </c:pt>
                <c:pt idx="2870" formatCode="0.000">
                  <c:v>484.94307692307694</c:v>
                </c:pt>
                <c:pt idx="2871" formatCode="0.000">
                  <c:v>484.93153846153848</c:v>
                </c:pt>
                <c:pt idx="2872" formatCode="0.000">
                  <c:v>484.97076923076924</c:v>
                </c:pt>
                <c:pt idx="2873" formatCode="0.000">
                  <c:v>484.88538461538462</c:v>
                </c:pt>
                <c:pt idx="2874" formatCode="0.000">
                  <c:v>484.81384615384616</c:v>
                </c:pt>
                <c:pt idx="2875" formatCode="0.000">
                  <c:v>484.75615384615384</c:v>
                </c:pt>
                <c:pt idx="2876" formatCode="0.000">
                  <c:v>484.79769230769233</c:v>
                </c:pt>
                <c:pt idx="2877" formatCode="0.000">
                  <c:v>484.81384615384616</c:v>
                </c:pt>
                <c:pt idx="2878" formatCode="0.000">
                  <c:v>484.82307692307694</c:v>
                </c:pt>
                <c:pt idx="2879" formatCode="0.000">
                  <c:v>484.88076923076926</c:v>
                </c:pt>
                <c:pt idx="2880" formatCode="0.000">
                  <c:v>484.90153846153845</c:v>
                </c:pt>
                <c:pt idx="2881" formatCode="0.000">
                  <c:v>484.8623076923077</c:v>
                </c:pt>
                <c:pt idx="2882" formatCode="0.000">
                  <c:v>484.73076923076923</c:v>
                </c:pt>
                <c:pt idx="2883" formatCode="0.000">
                  <c:v>484.73769230769233</c:v>
                </c:pt>
                <c:pt idx="2884" formatCode="0.000">
                  <c:v>484.79538461538459</c:v>
                </c:pt>
                <c:pt idx="2885" formatCode="0.000">
                  <c:v>484.76307692307694</c:v>
                </c:pt>
                <c:pt idx="2886" formatCode="0.000">
                  <c:v>484.76076923076926</c:v>
                </c:pt>
                <c:pt idx="2887" formatCode="0.000">
                  <c:v>484.80692307692306</c:v>
                </c:pt>
                <c:pt idx="2888" formatCode="0.000">
                  <c:v>484.75615384615384</c:v>
                </c:pt>
                <c:pt idx="2889" formatCode="0.000">
                  <c:v>485.08384615384614</c:v>
                </c:pt>
                <c:pt idx="2890" formatCode="0.000">
                  <c:v>485.10923076923075</c:v>
                </c:pt>
                <c:pt idx="2891" formatCode="0.000">
                  <c:v>485.05846153846153</c:v>
                </c:pt>
                <c:pt idx="2892" formatCode="0.000">
                  <c:v>485.06769230769231</c:v>
                </c:pt>
                <c:pt idx="2893" formatCode="0.000">
                  <c:v>485.12538461538463</c:v>
                </c:pt>
                <c:pt idx="2894" formatCode="0.000">
                  <c:v>485.10692307692307</c:v>
                </c:pt>
                <c:pt idx="2895" formatCode="0.000">
                  <c:v>485.11846153846153</c:v>
                </c:pt>
                <c:pt idx="2896" formatCode="0.000">
                  <c:v>485.13</c:v>
                </c:pt>
                <c:pt idx="2897" formatCode="0.000">
                  <c:v>485.06307692307695</c:v>
                </c:pt>
                <c:pt idx="2898" formatCode="0.000">
                  <c:v>484.98461538461538</c:v>
                </c:pt>
                <c:pt idx="2899" formatCode="0.000">
                  <c:v>485.03076923076924</c:v>
                </c:pt>
                <c:pt idx="2900" formatCode="0.000">
                  <c:v>485.02615384615387</c:v>
                </c:pt>
                <c:pt idx="2901" formatCode="0.000">
                  <c:v>485.00076923076921</c:v>
                </c:pt>
                <c:pt idx="2902" formatCode="0.000">
                  <c:v>484.99384615384616</c:v>
                </c:pt>
                <c:pt idx="2903" formatCode="0.000">
                  <c:v>484.98923076923074</c:v>
                </c:pt>
                <c:pt idx="2904" formatCode="0.000">
                  <c:v>485.05384615384617</c:v>
                </c:pt>
                <c:pt idx="2905" formatCode="0.000">
                  <c:v>485.04692307692306</c:v>
                </c:pt>
                <c:pt idx="2906" formatCode="0.000">
                  <c:v>485.00769230769231</c:v>
                </c:pt>
                <c:pt idx="2907" formatCode="0.000">
                  <c:v>484.97307692307692</c:v>
                </c:pt>
                <c:pt idx="2908" formatCode="0.000">
                  <c:v>485.03769230769228</c:v>
                </c:pt>
                <c:pt idx="2909" formatCode="0.000">
                  <c:v>485.10461538461539</c:v>
                </c:pt>
                <c:pt idx="2910" formatCode="0.000">
                  <c:v>485.12307692307695</c:v>
                </c:pt>
                <c:pt idx="2911" formatCode="0.000">
                  <c:v>485.20615384615382</c:v>
                </c:pt>
                <c:pt idx="2912" formatCode="0.000">
                  <c:v>485.2569230769231</c:v>
                </c:pt>
                <c:pt idx="2913" formatCode="0.000">
                  <c:v>485.24076923076922</c:v>
                </c:pt>
                <c:pt idx="2914" formatCode="0.000">
                  <c:v>485.17846153846153</c:v>
                </c:pt>
                <c:pt idx="2915" formatCode="0.000">
                  <c:v>485.14384615384614</c:v>
                </c:pt>
                <c:pt idx="2916" formatCode="0.000">
                  <c:v>485.21538461538461</c:v>
                </c:pt>
                <c:pt idx="2917" formatCode="0.000">
                  <c:v>485.23384615384617</c:v>
                </c:pt>
                <c:pt idx="2918" formatCode="0.000">
                  <c:v>485.19923076923078</c:v>
                </c:pt>
                <c:pt idx="2919" formatCode="0.000">
                  <c:v>485.15307692307692</c:v>
                </c:pt>
                <c:pt idx="2920" formatCode="0.000">
                  <c:v>485.1</c:v>
                </c:pt>
                <c:pt idx="2921" formatCode="0.000">
                  <c:v>485.06538461538463</c:v>
                </c:pt>
                <c:pt idx="2922" formatCode="0.000">
                  <c:v>484.96384615384613</c:v>
                </c:pt>
                <c:pt idx="2923" formatCode="0.000">
                  <c:v>484.95230769230767</c:v>
                </c:pt>
                <c:pt idx="2924" formatCode="0.000">
                  <c:v>485.11615384615385</c:v>
                </c:pt>
                <c:pt idx="2925" formatCode="0.000">
                  <c:v>485.16461538461539</c:v>
                </c:pt>
                <c:pt idx="2926" formatCode="0.000">
                  <c:v>485.16692307692307</c:v>
                </c:pt>
                <c:pt idx="2927" formatCode="0.000">
                  <c:v>485.20615384615382</c:v>
                </c:pt>
                <c:pt idx="2928" formatCode="0.000">
                  <c:v>485.20153846153846</c:v>
                </c:pt>
                <c:pt idx="2929" formatCode="0.000">
                  <c:v>485.25923076923078</c:v>
                </c:pt>
                <c:pt idx="2930" formatCode="0.000">
                  <c:v>485.23615384615385</c:v>
                </c:pt>
                <c:pt idx="2931" formatCode="0.000">
                  <c:v>485.26153846153846</c:v>
                </c:pt>
                <c:pt idx="2932" formatCode="0.000">
                  <c:v>485.33769230769229</c:v>
                </c:pt>
                <c:pt idx="2933" formatCode="0.000">
                  <c:v>485.31</c:v>
                </c:pt>
                <c:pt idx="2934" formatCode="0.000">
                  <c:v>485.35384615384618</c:v>
                </c:pt>
                <c:pt idx="2935" formatCode="0.000">
                  <c:v>485.28461538461539</c:v>
                </c:pt>
                <c:pt idx="2936" formatCode="0.000">
                  <c:v>485.28230769230771</c:v>
                </c:pt>
                <c:pt idx="2937" formatCode="0.000">
                  <c:v>485.18538461538463</c:v>
                </c:pt>
                <c:pt idx="2938" formatCode="0.000">
                  <c:v>485.17846153846153</c:v>
                </c:pt>
                <c:pt idx="2939" formatCode="0.000">
                  <c:v>485.15307692307692</c:v>
                </c:pt>
                <c:pt idx="2940" formatCode="0.000">
                  <c:v>485.18769230769232</c:v>
                </c:pt>
                <c:pt idx="2941" formatCode="0.000">
                  <c:v>485.21769230769229</c:v>
                </c:pt>
                <c:pt idx="2942" formatCode="0.000">
                  <c:v>485.21076923076924</c:v>
                </c:pt>
                <c:pt idx="2943" formatCode="0.000">
                  <c:v>485.22230769230771</c:v>
                </c:pt>
                <c:pt idx="2944" formatCode="0.000">
                  <c:v>485.23846153846154</c:v>
                </c:pt>
                <c:pt idx="2945" formatCode="0.000">
                  <c:v>485.3030769230769</c:v>
                </c:pt>
                <c:pt idx="2946" formatCode="0.000">
                  <c:v>485.26384615384615</c:v>
                </c:pt>
                <c:pt idx="2947" formatCode="0.000">
                  <c:v>485.22461538461539</c:v>
                </c:pt>
                <c:pt idx="2948" formatCode="0.000">
                  <c:v>485.27307692307693</c:v>
                </c:pt>
                <c:pt idx="2949" formatCode="0.000">
                  <c:v>485.29153846153844</c:v>
                </c:pt>
                <c:pt idx="2950" formatCode="0.000">
                  <c:v>485.37461538461537</c:v>
                </c:pt>
                <c:pt idx="2951" formatCode="0.000">
                  <c:v>485.34</c:v>
                </c:pt>
                <c:pt idx="2952" formatCode="0.000">
                  <c:v>485.32846153846151</c:v>
                </c:pt>
                <c:pt idx="2953" formatCode="0.000">
                  <c:v>485.26846153846157</c:v>
                </c:pt>
                <c:pt idx="2954" formatCode="0.000">
                  <c:v>485.17384615384617</c:v>
                </c:pt>
                <c:pt idx="2955" formatCode="0.000">
                  <c:v>485.14153846153846</c:v>
                </c:pt>
                <c:pt idx="2956" formatCode="0.000">
                  <c:v>485.23846153846154</c:v>
                </c:pt>
                <c:pt idx="2957" formatCode="0.000">
                  <c:v>485.28461538461539</c:v>
                </c:pt>
                <c:pt idx="2958" formatCode="0.000">
                  <c:v>485.26846153846157</c:v>
                </c:pt>
                <c:pt idx="2959" formatCode="0.000">
                  <c:v>485.34230769230771</c:v>
                </c:pt>
                <c:pt idx="2960" formatCode="0.000">
                  <c:v>485.31230769230768</c:v>
                </c:pt>
                <c:pt idx="2961" formatCode="0.000">
                  <c:v>485.28692307692307</c:v>
                </c:pt>
                <c:pt idx="2962" formatCode="0.000">
                  <c:v>485.29384615384618</c:v>
                </c:pt>
                <c:pt idx="2963" formatCode="0.000">
                  <c:v>485.20384615384614</c:v>
                </c:pt>
                <c:pt idx="2964" formatCode="0.000">
                  <c:v>485.23384615384617</c:v>
                </c:pt>
                <c:pt idx="2965" formatCode="0.000">
                  <c:v>485.1830769230769</c:v>
                </c:pt>
                <c:pt idx="2966" formatCode="0.000">
                  <c:v>485.15538461538461</c:v>
                </c:pt>
                <c:pt idx="2967" formatCode="0.000">
                  <c:v>485.19461538461536</c:v>
                </c:pt>
                <c:pt idx="2968" formatCode="0.000">
                  <c:v>485.21769230769229</c:v>
                </c:pt>
                <c:pt idx="2969" formatCode="0.000">
                  <c:v>485.22692307692307</c:v>
                </c:pt>
                <c:pt idx="2970" formatCode="0.000">
                  <c:v>485.20846153846156</c:v>
                </c:pt>
                <c:pt idx="2971" formatCode="0.000">
                  <c:v>485.13</c:v>
                </c:pt>
                <c:pt idx="2972" formatCode="0.000">
                  <c:v>485.18769230769232</c:v>
                </c:pt>
                <c:pt idx="2973" formatCode="0.000">
                  <c:v>485.19</c:v>
                </c:pt>
                <c:pt idx="2974" formatCode="0.000">
                  <c:v>485.18538461538463</c:v>
                </c:pt>
                <c:pt idx="2975" formatCode="0.000">
                  <c:v>485.23153846153843</c:v>
                </c:pt>
                <c:pt idx="2976" formatCode="0.000">
                  <c:v>485.25923076923078</c:v>
                </c:pt>
                <c:pt idx="2977" formatCode="0.000">
                  <c:v>485.24076923076922</c:v>
                </c:pt>
                <c:pt idx="2978" formatCode="0.000">
                  <c:v>485.15769230769229</c:v>
                </c:pt>
                <c:pt idx="2979" formatCode="0.000">
                  <c:v>485.15307692307692</c:v>
                </c:pt>
                <c:pt idx="2980" formatCode="0.000">
                  <c:v>485.09307692307692</c:v>
                </c:pt>
                <c:pt idx="2981" formatCode="0.000">
                  <c:v>485.04923076923075</c:v>
                </c:pt>
                <c:pt idx="2982" formatCode="0.000">
                  <c:v>484.98923076923074</c:v>
                </c:pt>
                <c:pt idx="2983" formatCode="0.000">
                  <c:v>485.11846153846153</c:v>
                </c:pt>
                <c:pt idx="2984" formatCode="0.000">
                  <c:v>485.15076923076924</c:v>
                </c:pt>
                <c:pt idx="2985" formatCode="0.000">
                  <c:v>485.07692307692309</c:v>
                </c:pt>
                <c:pt idx="2986" formatCode="0.000">
                  <c:v>485.02846153846156</c:v>
                </c:pt>
                <c:pt idx="2987" formatCode="0.000">
                  <c:v>484.96153846153845</c:v>
                </c:pt>
                <c:pt idx="2988" formatCode="0.000">
                  <c:v>484.92</c:v>
                </c:pt>
                <c:pt idx="2989" formatCode="0.000">
                  <c:v>484.97769230769234</c:v>
                </c:pt>
                <c:pt idx="2990" formatCode="0.000">
                  <c:v>484.98923076923074</c:v>
                </c:pt>
                <c:pt idx="2991" formatCode="0.000">
                  <c:v>485.0353846153846</c:v>
                </c:pt>
                <c:pt idx="2992" formatCode="0.000">
                  <c:v>485.17615384615385</c:v>
                </c:pt>
                <c:pt idx="2993" formatCode="0.000">
                  <c:v>485.20153846153846</c:v>
                </c:pt>
                <c:pt idx="2994" formatCode="0.000">
                  <c:v>485.10692307692307</c:v>
                </c:pt>
                <c:pt idx="2995" formatCode="0.000">
                  <c:v>485.03769230769228</c:v>
                </c:pt>
                <c:pt idx="2996" formatCode="0.000">
                  <c:v>484.99384615384616</c:v>
                </c:pt>
                <c:pt idx="2997" formatCode="0.000">
                  <c:v>484.94538461538463</c:v>
                </c:pt>
                <c:pt idx="2998" formatCode="0.000">
                  <c:v>484.93615384615384</c:v>
                </c:pt>
                <c:pt idx="2999" formatCode="0.000">
                  <c:v>484.92</c:v>
                </c:pt>
                <c:pt idx="3000" formatCode="0.000">
                  <c:v>485.08615384615382</c:v>
                </c:pt>
                <c:pt idx="3001" formatCode="0.000">
                  <c:v>485.09076923076924</c:v>
                </c:pt>
                <c:pt idx="3002" formatCode="0.000">
                  <c:v>485.05615384615385</c:v>
                </c:pt>
                <c:pt idx="3003" formatCode="0.000">
                  <c:v>485.01</c:v>
                </c:pt>
                <c:pt idx="3004" formatCode="0.000">
                  <c:v>485.03307692307692</c:v>
                </c:pt>
                <c:pt idx="3005" formatCode="0.000">
                  <c:v>485.05846153846153</c:v>
                </c:pt>
                <c:pt idx="3006" formatCode="0.000">
                  <c:v>484.97076923076924</c:v>
                </c:pt>
                <c:pt idx="3007" formatCode="0.000">
                  <c:v>485.02615384615387</c:v>
                </c:pt>
                <c:pt idx="3008" formatCode="0.000">
                  <c:v>485.0423076923077</c:v>
                </c:pt>
                <c:pt idx="3009" formatCode="0.000">
                  <c:v>484.99615384615385</c:v>
                </c:pt>
                <c:pt idx="3010" formatCode="0.000">
                  <c:v>484.94538461538463</c:v>
                </c:pt>
                <c:pt idx="3011" formatCode="0.000">
                  <c:v>484.97307692307692</c:v>
                </c:pt>
                <c:pt idx="3012" formatCode="0.000">
                  <c:v>485.00307692307695</c:v>
                </c:pt>
                <c:pt idx="3013" formatCode="0.000">
                  <c:v>484.93153846153848</c:v>
                </c:pt>
                <c:pt idx="3014" formatCode="0.000">
                  <c:v>484.97076923076924</c:v>
                </c:pt>
                <c:pt idx="3015" formatCode="0.000">
                  <c:v>484.97307692307692</c:v>
                </c:pt>
                <c:pt idx="3016" formatCode="0.000">
                  <c:v>484.9223076923077</c:v>
                </c:pt>
                <c:pt idx="3017" formatCode="0.000">
                  <c:v>485.03307692307692</c:v>
                </c:pt>
                <c:pt idx="3018" formatCode="0.000">
                  <c:v>485.11384615384617</c:v>
                </c:pt>
                <c:pt idx="3019" formatCode="0.000">
                  <c:v>485.08384615384614</c:v>
                </c:pt>
                <c:pt idx="3020" formatCode="0.000">
                  <c:v>485.0953846153846</c:v>
                </c:pt>
                <c:pt idx="3021" formatCode="0.000">
                  <c:v>485.01</c:v>
                </c:pt>
                <c:pt idx="3022" formatCode="0.000">
                  <c:v>484.99846153846153</c:v>
                </c:pt>
                <c:pt idx="3023" formatCode="0.000">
                  <c:v>485.08384615384614</c:v>
                </c:pt>
                <c:pt idx="3024" formatCode="0.000">
                  <c:v>485.27307692307693</c:v>
                </c:pt>
                <c:pt idx="3025" formatCode="0.000">
                  <c:v>485.21307692307693</c:v>
                </c:pt>
                <c:pt idx="3026" formatCode="0.000">
                  <c:v>485.09076923076924</c:v>
                </c:pt>
                <c:pt idx="3027" formatCode="0.000">
                  <c:v>485.0353846153846</c:v>
                </c:pt>
                <c:pt idx="3028" formatCode="0.000">
                  <c:v>485.00307692307695</c:v>
                </c:pt>
                <c:pt idx="3029" formatCode="0.000">
                  <c:v>485.00769230769231</c:v>
                </c:pt>
                <c:pt idx="3030" formatCode="0.000">
                  <c:v>484.90384615384613</c:v>
                </c:pt>
                <c:pt idx="3031" formatCode="0.000">
                  <c:v>484.84846153846155</c:v>
                </c:pt>
                <c:pt idx="3032" formatCode="0.000">
                  <c:v>484.83230769230767</c:v>
                </c:pt>
                <c:pt idx="3033" formatCode="0.000">
                  <c:v>484.86</c:v>
                </c:pt>
                <c:pt idx="3034" formatCode="0.000">
                  <c:v>484.87384615384616</c:v>
                </c:pt>
                <c:pt idx="3035" formatCode="0.000">
                  <c:v>484.97307692307692</c:v>
                </c:pt>
                <c:pt idx="3036" formatCode="0.000">
                  <c:v>484.99153846153848</c:v>
                </c:pt>
                <c:pt idx="3037" formatCode="0.000">
                  <c:v>485.11384615384617</c:v>
                </c:pt>
                <c:pt idx="3038" formatCode="0.000">
                  <c:v>485.15769230769229</c:v>
                </c:pt>
                <c:pt idx="3039" formatCode="0.000">
                  <c:v>485.13461538461536</c:v>
                </c:pt>
                <c:pt idx="3040" formatCode="0.000">
                  <c:v>485.17384615384617</c:v>
                </c:pt>
                <c:pt idx="3041" formatCode="0.000">
                  <c:v>485.10461538461539</c:v>
                </c:pt>
                <c:pt idx="3042" formatCode="0.000">
                  <c:v>485.04</c:v>
                </c:pt>
                <c:pt idx="3043" formatCode="0.000">
                  <c:v>484.9823076923077</c:v>
                </c:pt>
                <c:pt idx="3044" formatCode="0.000">
                  <c:v>484.98692307692306</c:v>
                </c:pt>
                <c:pt idx="3045" formatCode="0.000">
                  <c:v>485.0353846153846</c:v>
                </c:pt>
                <c:pt idx="3046" formatCode="0.000">
                  <c:v>485.08846153846156</c:v>
                </c:pt>
                <c:pt idx="3047" formatCode="0.000">
                  <c:v>485.28923076923076</c:v>
                </c:pt>
                <c:pt idx="3048" formatCode="0.000">
                  <c:v>485.30076923076922</c:v>
                </c:pt>
                <c:pt idx="3049" formatCode="0.000">
                  <c:v>485.33076923076925</c:v>
                </c:pt>
                <c:pt idx="3050" formatCode="0.000">
                  <c:v>485.29846153846154</c:v>
                </c:pt>
                <c:pt idx="3051" formatCode="0.000">
                  <c:v>485.17846153846153</c:v>
                </c:pt>
                <c:pt idx="3052" formatCode="0.000">
                  <c:v>485.27538461538461</c:v>
                </c:pt>
                <c:pt idx="3053" formatCode="0.000">
                  <c:v>485.23615384615385</c:v>
                </c:pt>
                <c:pt idx="3054" formatCode="0.000">
                  <c:v>485.19461538461536</c:v>
                </c:pt>
                <c:pt idx="3055" formatCode="0.000">
                  <c:v>485.19</c:v>
                </c:pt>
                <c:pt idx="3056" formatCode="0.000">
                  <c:v>485.23153846153843</c:v>
                </c:pt>
                <c:pt idx="3057" formatCode="0.000">
                  <c:v>485.16461538461539</c:v>
                </c:pt>
                <c:pt idx="3058" formatCode="0.000">
                  <c:v>485.06538461538463</c:v>
                </c:pt>
                <c:pt idx="3059" formatCode="0.000">
                  <c:v>485.00307692307695</c:v>
                </c:pt>
                <c:pt idx="3060" formatCode="0.000">
                  <c:v>485.0953846153846</c:v>
                </c:pt>
                <c:pt idx="3061" formatCode="0.000">
                  <c:v>485.01923076923077</c:v>
                </c:pt>
                <c:pt idx="3062" formatCode="0.000">
                  <c:v>485.00769230769231</c:v>
                </c:pt>
                <c:pt idx="3063" formatCode="0.000">
                  <c:v>484.98923076923074</c:v>
                </c:pt>
                <c:pt idx="3064" formatCode="0.000">
                  <c:v>485.01461538461541</c:v>
                </c:pt>
                <c:pt idx="3065" formatCode="0.000">
                  <c:v>484.95692307692309</c:v>
                </c:pt>
                <c:pt idx="3066" formatCode="0.000">
                  <c:v>484.84384615384613</c:v>
                </c:pt>
                <c:pt idx="3067" formatCode="0.000">
                  <c:v>484.7676923076923</c:v>
                </c:pt>
                <c:pt idx="3068" formatCode="0.000">
                  <c:v>484.79769230769233</c:v>
                </c:pt>
                <c:pt idx="3069" formatCode="0.000">
                  <c:v>484.75153846153847</c:v>
                </c:pt>
                <c:pt idx="3070" formatCode="0.000">
                  <c:v>484.71230769230772</c:v>
                </c:pt>
                <c:pt idx="3071" formatCode="0.000">
                  <c:v>484.79076923076923</c:v>
                </c:pt>
                <c:pt idx="3072" formatCode="0.000">
                  <c:v>484.82307692307694</c:v>
                </c:pt>
                <c:pt idx="3073" formatCode="0.000">
                  <c:v>484.75153846153847</c:v>
                </c:pt>
                <c:pt idx="3074" formatCode="0.000">
                  <c:v>484.63846153846151</c:v>
                </c:pt>
                <c:pt idx="3075" formatCode="0.000">
                  <c:v>484.60846153846154</c:v>
                </c:pt>
                <c:pt idx="3076" formatCode="0.000">
                  <c:v>484.6546153846154</c:v>
                </c:pt>
                <c:pt idx="3077" formatCode="0.000">
                  <c:v>484.60153846153844</c:v>
                </c:pt>
                <c:pt idx="3078" formatCode="0.000">
                  <c:v>484.53</c:v>
                </c:pt>
                <c:pt idx="3079" formatCode="0.000">
                  <c:v>484.54384615384618</c:v>
                </c:pt>
                <c:pt idx="3080" formatCode="0.000">
                  <c:v>484.54846153846154</c:v>
                </c:pt>
                <c:pt idx="3081" formatCode="0.000">
                  <c:v>484.5069230769231</c:v>
                </c:pt>
                <c:pt idx="3082" formatCode="0.000">
                  <c:v>484.42846153846153</c:v>
                </c:pt>
                <c:pt idx="3083" formatCode="0.000">
                  <c:v>484.56923076923078</c:v>
                </c:pt>
                <c:pt idx="3084" formatCode="0.000">
                  <c:v>484.55769230769232</c:v>
                </c:pt>
                <c:pt idx="3085" formatCode="0.000">
                  <c:v>484.53692307692307</c:v>
                </c:pt>
                <c:pt idx="3086" formatCode="0.000">
                  <c:v>484.56461538461537</c:v>
                </c:pt>
                <c:pt idx="3087" formatCode="0.000">
                  <c:v>484.62461538461537</c:v>
                </c:pt>
                <c:pt idx="3088" formatCode="0.000">
                  <c:v>484.67538461538459</c:v>
                </c:pt>
                <c:pt idx="3089" formatCode="0.000">
                  <c:v>484.56230769230768</c:v>
                </c:pt>
                <c:pt idx="3090" formatCode="0.000">
                  <c:v>484.53</c:v>
                </c:pt>
                <c:pt idx="3091" formatCode="0.000">
                  <c:v>484.59230769230771</c:v>
                </c:pt>
                <c:pt idx="3092" formatCode="0.000">
                  <c:v>484.75615384615384</c:v>
                </c:pt>
                <c:pt idx="3093" formatCode="0.000">
                  <c:v>484.76076923076926</c:v>
                </c:pt>
                <c:pt idx="3094" formatCode="0.000">
                  <c:v>484.81384615384616</c:v>
                </c:pt>
                <c:pt idx="3095" formatCode="0.000">
                  <c:v>484.85307692307691</c:v>
                </c:pt>
                <c:pt idx="3096" formatCode="0.000">
                  <c:v>484.90846153846155</c:v>
                </c:pt>
                <c:pt idx="3097" formatCode="0.000">
                  <c:v>484.8623076923077</c:v>
                </c:pt>
                <c:pt idx="3098" formatCode="0.000">
                  <c:v>484.78846153846155</c:v>
                </c:pt>
                <c:pt idx="3099" formatCode="0.000">
                  <c:v>484.77</c:v>
                </c:pt>
                <c:pt idx="3100" formatCode="0.000">
                  <c:v>484.84846153846155</c:v>
                </c:pt>
                <c:pt idx="3101" formatCode="0.000">
                  <c:v>484.84384615384613</c:v>
                </c:pt>
                <c:pt idx="3102" formatCode="0.000">
                  <c:v>484.87615384615384</c:v>
                </c:pt>
                <c:pt idx="3103" formatCode="0.000">
                  <c:v>484.93384615384616</c:v>
                </c:pt>
                <c:pt idx="3104" formatCode="0.000">
                  <c:v>484.88538461538462</c:v>
                </c:pt>
                <c:pt idx="3105" formatCode="0.000">
                  <c:v>484.88076923076926</c:v>
                </c:pt>
                <c:pt idx="3106" formatCode="0.000">
                  <c:v>484.78153846153845</c:v>
                </c:pt>
                <c:pt idx="3107" formatCode="0.000">
                  <c:v>484.70538461538462</c:v>
                </c:pt>
                <c:pt idx="3108" formatCode="0.000">
                  <c:v>484.80461538461537</c:v>
                </c:pt>
                <c:pt idx="3109" formatCode="0.000">
                  <c:v>484.74461538461537</c:v>
                </c:pt>
                <c:pt idx="3110" formatCode="0.000">
                  <c:v>484.7676923076923</c:v>
                </c:pt>
                <c:pt idx="3111" formatCode="0.000">
                  <c:v>484.85769230769233</c:v>
                </c:pt>
                <c:pt idx="3112" formatCode="0.000">
                  <c:v>484.90615384615387</c:v>
                </c:pt>
                <c:pt idx="3113" formatCode="0.000">
                  <c:v>485.01461538461541</c:v>
                </c:pt>
                <c:pt idx="3114" formatCode="0.000">
                  <c:v>484.87615384615384</c:v>
                </c:pt>
                <c:pt idx="3115" formatCode="0.000">
                  <c:v>484.71230769230772</c:v>
                </c:pt>
                <c:pt idx="3116" formatCode="0.000">
                  <c:v>484.80461538461537</c:v>
                </c:pt>
                <c:pt idx="3117" formatCode="0.000">
                  <c:v>484.9753846153846</c:v>
                </c:pt>
                <c:pt idx="3118" formatCode="0.000">
                  <c:v>484.8623076923077</c:v>
                </c:pt>
                <c:pt idx="3119" formatCode="0.000">
                  <c:v>484.81384615384616</c:v>
                </c:pt>
                <c:pt idx="3120" formatCode="0.000">
                  <c:v>484.84384615384613</c:v>
                </c:pt>
                <c:pt idx="3121" formatCode="0.000">
                  <c:v>484.86461538461538</c:v>
                </c:pt>
                <c:pt idx="3122" formatCode="0.000">
                  <c:v>484.8876923076923</c:v>
                </c:pt>
                <c:pt idx="3123" formatCode="0.000">
                  <c:v>484.89230769230767</c:v>
                </c:pt>
                <c:pt idx="3124" formatCode="0.000">
                  <c:v>484.94769230769231</c:v>
                </c:pt>
                <c:pt idx="3125" formatCode="0.000">
                  <c:v>484.98923076923074</c:v>
                </c:pt>
                <c:pt idx="3126" formatCode="0.000">
                  <c:v>484.94538461538463</c:v>
                </c:pt>
                <c:pt idx="3127" formatCode="0.000">
                  <c:v>485.00076923076921</c:v>
                </c:pt>
                <c:pt idx="3128" formatCode="0.000">
                  <c:v>484.99384615384616</c:v>
                </c:pt>
                <c:pt idx="3129" formatCode="0.000">
                  <c:v>485.01923076923077</c:v>
                </c:pt>
                <c:pt idx="3130" formatCode="0.000">
                  <c:v>485.04</c:v>
                </c:pt>
                <c:pt idx="3131" formatCode="0.000">
                  <c:v>485.01</c:v>
                </c:pt>
                <c:pt idx="3132" formatCode="0.000">
                  <c:v>485.00307692307695</c:v>
                </c:pt>
                <c:pt idx="3133" formatCode="0.000">
                  <c:v>485.02846153846156</c:v>
                </c:pt>
                <c:pt idx="3134" formatCode="0.000">
                  <c:v>484.98692307692306</c:v>
                </c:pt>
                <c:pt idx="3135" formatCode="0.000">
                  <c:v>484.99846153846153</c:v>
                </c:pt>
                <c:pt idx="3136" formatCode="0.000">
                  <c:v>484.9753846153846</c:v>
                </c:pt>
                <c:pt idx="3137" formatCode="0.000">
                  <c:v>485.22692307692307</c:v>
                </c:pt>
                <c:pt idx="3138" formatCode="0.000">
                  <c:v>485.17846153846153</c:v>
                </c:pt>
                <c:pt idx="3139" formatCode="0.000">
                  <c:v>485.13</c:v>
                </c:pt>
                <c:pt idx="3140" formatCode="0.000">
                  <c:v>485.17384615384617</c:v>
                </c:pt>
                <c:pt idx="3141" formatCode="0.000">
                  <c:v>485.12769230769231</c:v>
                </c:pt>
                <c:pt idx="3142" formatCode="0.000">
                  <c:v>485.12307692307695</c:v>
                </c:pt>
                <c:pt idx="3143" formatCode="0.000">
                  <c:v>485.08153846153846</c:v>
                </c:pt>
                <c:pt idx="3144" formatCode="0.000">
                  <c:v>485.13230769230768</c:v>
                </c:pt>
                <c:pt idx="3145" formatCode="0.000">
                  <c:v>485.11153846153849</c:v>
                </c:pt>
                <c:pt idx="3146" formatCode="0.000">
                  <c:v>485.07692307692309</c:v>
                </c:pt>
                <c:pt idx="3147" formatCode="0.000">
                  <c:v>485.0423076923077</c:v>
                </c:pt>
                <c:pt idx="3148" formatCode="0.000">
                  <c:v>485.09769230769228</c:v>
                </c:pt>
                <c:pt idx="3149" formatCode="0.000">
                  <c:v>485.22230769230771</c:v>
                </c:pt>
                <c:pt idx="3150" formatCode="0.000">
                  <c:v>485.24076923076922</c:v>
                </c:pt>
                <c:pt idx="3151" formatCode="0.000">
                  <c:v>485.26615384615383</c:v>
                </c:pt>
                <c:pt idx="3152" formatCode="0.000">
                  <c:v>485.35615384615386</c:v>
                </c:pt>
                <c:pt idx="3153" formatCode="0.000">
                  <c:v>485.31923076923078</c:v>
                </c:pt>
                <c:pt idx="3154" formatCode="0.000">
                  <c:v>485.21538461538461</c:v>
                </c:pt>
                <c:pt idx="3155" formatCode="0.000">
                  <c:v>485.06769230769231</c:v>
                </c:pt>
                <c:pt idx="3156" formatCode="0.000">
                  <c:v>485.77153846153846</c:v>
                </c:pt>
                <c:pt idx="3157" formatCode="0.000">
                  <c:v>485.77846153846156</c:v>
                </c:pt>
                <c:pt idx="3158" formatCode="0.000">
                  <c:v>485.49230769230769</c:v>
                </c:pt>
                <c:pt idx="3159" formatCode="0.000">
                  <c:v>485.46923076923076</c:v>
                </c:pt>
                <c:pt idx="3160" formatCode="0.000">
                  <c:v>485.4576923076923</c:v>
                </c:pt>
                <c:pt idx="3161" formatCode="0.000">
                  <c:v>485.64</c:v>
                </c:pt>
                <c:pt idx="3162" formatCode="0.000">
                  <c:v>485.90538461538461</c:v>
                </c:pt>
                <c:pt idx="3163" formatCode="0.000">
                  <c:v>485.86384615384617</c:v>
                </c:pt>
                <c:pt idx="3164" formatCode="0.000">
                  <c:v>485.77384615384614</c:v>
                </c:pt>
                <c:pt idx="3165" formatCode="0.000">
                  <c:v>485.90769230769229</c:v>
                </c:pt>
                <c:pt idx="3166" formatCode="0.000">
                  <c:v>486.08076923076925</c:v>
                </c:pt>
                <c:pt idx="3167" formatCode="0.000">
                  <c:v>486.21</c:v>
                </c:pt>
                <c:pt idx="3168" formatCode="0.000">
                  <c:v>486.16615384615386</c:v>
                </c:pt>
                <c:pt idx="3169" formatCode="0.000">
                  <c:v>486.12461538461537</c:v>
                </c:pt>
                <c:pt idx="3170" formatCode="0.000">
                  <c:v>486.10153846153844</c:v>
                </c:pt>
                <c:pt idx="3171" formatCode="0.000">
                  <c:v>486.02307692307693</c:v>
                </c:pt>
                <c:pt idx="3172" formatCode="0.000">
                  <c:v>486.02769230769229</c:v>
                </c:pt>
                <c:pt idx="3173" formatCode="0.000">
                  <c:v>485.94230769230768</c:v>
                </c:pt>
                <c:pt idx="3174" formatCode="0.000">
                  <c:v>486.00230769230768</c:v>
                </c:pt>
                <c:pt idx="3175" formatCode="0.000">
                  <c:v>486.2076923076923</c:v>
                </c:pt>
                <c:pt idx="3176" formatCode="0.000">
                  <c:v>486.21</c:v>
                </c:pt>
                <c:pt idx="3177" formatCode="0.000">
                  <c:v>486.22153846153844</c:v>
                </c:pt>
                <c:pt idx="3178" formatCode="0.000">
                  <c:v>486.17538461538459</c:v>
                </c:pt>
                <c:pt idx="3179" formatCode="0.000">
                  <c:v>486.17538461538459</c:v>
                </c:pt>
                <c:pt idx="3180" formatCode="0.000">
                  <c:v>486.20538461538462</c:v>
                </c:pt>
                <c:pt idx="3181" formatCode="0.000">
                  <c:v>486.27230769230772</c:v>
                </c:pt>
                <c:pt idx="3182" formatCode="0.000">
                  <c:v>486.28153846153845</c:v>
                </c:pt>
                <c:pt idx="3183" formatCode="0.000">
                  <c:v>486.29076923076923</c:v>
                </c:pt>
                <c:pt idx="3184" formatCode="0.000">
                  <c:v>486.32538461538462</c:v>
                </c:pt>
                <c:pt idx="3185" formatCode="0.000">
                  <c:v>486.21923076923076</c:v>
                </c:pt>
                <c:pt idx="3186" formatCode="0.000">
                  <c:v>486.19153846153847</c:v>
                </c:pt>
                <c:pt idx="3187" formatCode="0.000">
                  <c:v>486.25153846153847</c:v>
                </c:pt>
                <c:pt idx="3188" formatCode="0.000">
                  <c:v>486.29538461538459</c:v>
                </c:pt>
                <c:pt idx="3189" formatCode="0.000">
                  <c:v>486.31384615384616</c:v>
                </c:pt>
                <c:pt idx="3190" formatCode="0.000">
                  <c:v>486.2676923076923</c:v>
                </c:pt>
                <c:pt idx="3191" formatCode="0.000">
                  <c:v>486.36692307692306</c:v>
                </c:pt>
                <c:pt idx="3192" formatCode="0.000">
                  <c:v>486.43615384615384</c:v>
                </c:pt>
                <c:pt idx="3193" formatCode="0.000">
                  <c:v>486.33230769230772</c:v>
                </c:pt>
                <c:pt idx="3194" formatCode="0.000">
                  <c:v>486.23538461538459</c:v>
                </c:pt>
                <c:pt idx="3195" formatCode="0.000">
                  <c:v>486.20538461538462</c:v>
                </c:pt>
                <c:pt idx="3196" formatCode="0.000">
                  <c:v>486.16153846153844</c:v>
                </c:pt>
                <c:pt idx="3197" formatCode="0.000">
                  <c:v>486.11769230769232</c:v>
                </c:pt>
                <c:pt idx="3198" formatCode="0.000">
                  <c:v>486.09230769230771</c:v>
                </c:pt>
                <c:pt idx="3199" formatCode="0.000">
                  <c:v>486.06461538461537</c:v>
                </c:pt>
                <c:pt idx="3200" formatCode="0.000">
                  <c:v>486.11538461538464</c:v>
                </c:pt>
                <c:pt idx="3201" formatCode="0.000">
                  <c:v>486.11076923076922</c:v>
                </c:pt>
                <c:pt idx="3202" formatCode="0.000">
                  <c:v>486.06230769230768</c:v>
                </c:pt>
                <c:pt idx="3203" formatCode="0.000">
                  <c:v>486.08076923076925</c:v>
                </c:pt>
                <c:pt idx="3204" formatCode="0.000">
                  <c:v>486.1476923076923</c:v>
                </c:pt>
                <c:pt idx="3205" formatCode="0.000">
                  <c:v>486.19615384615383</c:v>
                </c:pt>
                <c:pt idx="3206" formatCode="0.000">
                  <c:v>486.19615384615383</c:v>
                </c:pt>
                <c:pt idx="3207" formatCode="0.000">
                  <c:v>486.23538461538459</c:v>
                </c:pt>
                <c:pt idx="3208" formatCode="0.000">
                  <c:v>486.31153846153848</c:v>
                </c:pt>
                <c:pt idx="3209" formatCode="0.000">
                  <c:v>486.33923076923077</c:v>
                </c:pt>
                <c:pt idx="3210" formatCode="0.000">
                  <c:v>486.31384615384616</c:v>
                </c:pt>
                <c:pt idx="3211" formatCode="0.000">
                  <c:v>486.3276923076923</c:v>
                </c:pt>
                <c:pt idx="3212" formatCode="0.000">
                  <c:v>486.38307692307694</c:v>
                </c:pt>
                <c:pt idx="3213" formatCode="0.000">
                  <c:v>486.44076923076921</c:v>
                </c:pt>
                <c:pt idx="3214" formatCode="0.000">
                  <c:v>486.45230769230767</c:v>
                </c:pt>
                <c:pt idx="3215" formatCode="0.000">
                  <c:v>486.50076923076921</c:v>
                </c:pt>
                <c:pt idx="3216" formatCode="0.000">
                  <c:v>486.52153846153846</c:v>
                </c:pt>
                <c:pt idx="3217" formatCode="0.000">
                  <c:v>486.49153846153848</c:v>
                </c:pt>
                <c:pt idx="3218" formatCode="0.000">
                  <c:v>486.42461538461538</c:v>
                </c:pt>
                <c:pt idx="3219" formatCode="0.000">
                  <c:v>486.43615384615384</c:v>
                </c:pt>
                <c:pt idx="3220" formatCode="0.000">
                  <c:v>486.45230769230767</c:v>
                </c:pt>
                <c:pt idx="3221" formatCode="0.000">
                  <c:v>486.52153846153846</c:v>
                </c:pt>
                <c:pt idx="3222" formatCode="0.000">
                  <c:v>486.52153846153846</c:v>
                </c:pt>
                <c:pt idx="3223" formatCode="0.000">
                  <c:v>486.50538461538463</c:v>
                </c:pt>
                <c:pt idx="3224" formatCode="0.000">
                  <c:v>486.52846153846156</c:v>
                </c:pt>
                <c:pt idx="3225" formatCode="0.000">
                  <c:v>486.46615384615387</c:v>
                </c:pt>
                <c:pt idx="3226" formatCode="0.000">
                  <c:v>486.36</c:v>
                </c:pt>
                <c:pt idx="3227" formatCode="0.000">
                  <c:v>486.29538461538459</c:v>
                </c:pt>
                <c:pt idx="3228" formatCode="0.000">
                  <c:v>486.29076923076923</c:v>
                </c:pt>
                <c:pt idx="3229" formatCode="0.000">
                  <c:v>486.26307692307694</c:v>
                </c:pt>
                <c:pt idx="3230" formatCode="0.000">
                  <c:v>486.18</c:v>
                </c:pt>
                <c:pt idx="3231" formatCode="0.000">
                  <c:v>486.20538461538462</c:v>
                </c:pt>
                <c:pt idx="3232" formatCode="0.000">
                  <c:v>486.19153846153847</c:v>
                </c:pt>
                <c:pt idx="3233" formatCode="0.000">
                  <c:v>486.1476923076923</c:v>
                </c:pt>
                <c:pt idx="3234" formatCode="0.000">
                  <c:v>486.11769230769232</c:v>
                </c:pt>
                <c:pt idx="3235" formatCode="0.000">
                  <c:v>486.10384615384618</c:v>
                </c:pt>
                <c:pt idx="3236" formatCode="0.000">
                  <c:v>486.19153846153847</c:v>
                </c:pt>
                <c:pt idx="3237" formatCode="0.000">
                  <c:v>486.23307692307691</c:v>
                </c:pt>
                <c:pt idx="3238" formatCode="0.000">
                  <c:v>486.30692307692306</c:v>
                </c:pt>
                <c:pt idx="3239" formatCode="0.000">
                  <c:v>486.36</c:v>
                </c:pt>
                <c:pt idx="3240" formatCode="0.000">
                  <c:v>486.27230769230772</c:v>
                </c:pt>
                <c:pt idx="3241" formatCode="0.000">
                  <c:v>486.31153846153848</c:v>
                </c:pt>
                <c:pt idx="3242" formatCode="0.000">
                  <c:v>486.35307692307691</c:v>
                </c:pt>
                <c:pt idx="3243" formatCode="0.000">
                  <c:v>486.31615384615384</c:v>
                </c:pt>
                <c:pt idx="3244" formatCode="0.000">
                  <c:v>486.33</c:v>
                </c:pt>
                <c:pt idx="3245" formatCode="0.000">
                  <c:v>486.31846153846152</c:v>
                </c:pt>
                <c:pt idx="3246" formatCode="0.000">
                  <c:v>486.30923076923079</c:v>
                </c:pt>
                <c:pt idx="3247" formatCode="0.000">
                  <c:v>486.3276923076923</c:v>
                </c:pt>
                <c:pt idx="3248" formatCode="0.000">
                  <c:v>486.31846153846152</c:v>
                </c:pt>
                <c:pt idx="3249" formatCode="0.000">
                  <c:v>486.2076923076923</c:v>
                </c:pt>
                <c:pt idx="3250" formatCode="0.000">
                  <c:v>486.19846153846152</c:v>
                </c:pt>
                <c:pt idx="3251" formatCode="0.000">
                  <c:v>486.17076923076922</c:v>
                </c:pt>
                <c:pt idx="3252" formatCode="0.000">
                  <c:v>486.16846153846154</c:v>
                </c:pt>
                <c:pt idx="3253" formatCode="0.000">
                  <c:v>486.13153846153847</c:v>
                </c:pt>
                <c:pt idx="3254" formatCode="0.000">
                  <c:v>486.09923076923076</c:v>
                </c:pt>
                <c:pt idx="3255" formatCode="0.000">
                  <c:v>486.10846153846154</c:v>
                </c:pt>
                <c:pt idx="3256" formatCode="0.000">
                  <c:v>486.15692307692308</c:v>
                </c:pt>
                <c:pt idx="3257" formatCode="0.000">
                  <c:v>486.20538461538462</c:v>
                </c:pt>
                <c:pt idx="3258" formatCode="0.000">
                  <c:v>486.13615384615383</c:v>
                </c:pt>
                <c:pt idx="3259" formatCode="0.000">
                  <c:v>486.09461538461539</c:v>
                </c:pt>
                <c:pt idx="3260" formatCode="0.000">
                  <c:v>486.1476923076923</c:v>
                </c:pt>
                <c:pt idx="3261" formatCode="0.000">
                  <c:v>486.12461538461537</c:v>
                </c:pt>
                <c:pt idx="3262" formatCode="0.000">
                  <c:v>486.18923076923079</c:v>
                </c:pt>
                <c:pt idx="3263" formatCode="0.000">
                  <c:v>486.37153846153848</c:v>
                </c:pt>
                <c:pt idx="3264" formatCode="0.000">
                  <c:v>486.43153846153848</c:v>
                </c:pt>
                <c:pt idx="3265" formatCode="0.000">
                  <c:v>486.39692307692309</c:v>
                </c:pt>
                <c:pt idx="3266" formatCode="0.000">
                  <c:v>486.31153846153848</c:v>
                </c:pt>
                <c:pt idx="3267" formatCode="0.000">
                  <c:v>486.29538461538459</c:v>
                </c:pt>
                <c:pt idx="3268" formatCode="0.000">
                  <c:v>486.30230769230769</c:v>
                </c:pt>
                <c:pt idx="3269" formatCode="0.000">
                  <c:v>486.37153846153848</c:v>
                </c:pt>
                <c:pt idx="3270" formatCode="0.000">
                  <c:v>486.4153846153846</c:v>
                </c:pt>
                <c:pt idx="3271" formatCode="0.000">
                  <c:v>486.39</c:v>
                </c:pt>
                <c:pt idx="3272" formatCode="0.000">
                  <c:v>486.39923076923077</c:v>
                </c:pt>
                <c:pt idx="3273" formatCode="0.000">
                  <c:v>486.40615384615387</c:v>
                </c:pt>
                <c:pt idx="3274" formatCode="0.000">
                  <c:v>486.34384615384613</c:v>
                </c:pt>
                <c:pt idx="3275" formatCode="0.000">
                  <c:v>486.33230769230772</c:v>
                </c:pt>
                <c:pt idx="3276" formatCode="0.000">
                  <c:v>486.46846153846155</c:v>
                </c:pt>
                <c:pt idx="3277" formatCode="0.000">
                  <c:v>486.51230769230767</c:v>
                </c:pt>
                <c:pt idx="3278" formatCode="0.000">
                  <c:v>486.27</c:v>
                </c:pt>
                <c:pt idx="3279" formatCode="0.000">
                  <c:v>486.29307692307691</c:v>
                </c:pt>
                <c:pt idx="3280" formatCode="0.000">
                  <c:v>486.31384615384616</c:v>
                </c:pt>
                <c:pt idx="3281" formatCode="0.000">
                  <c:v>486.36692307692306</c:v>
                </c:pt>
                <c:pt idx="3282" formatCode="0.000">
                  <c:v>486.40615384615387</c:v>
                </c:pt>
                <c:pt idx="3283" formatCode="0.000">
                  <c:v>486.37846153846152</c:v>
                </c:pt>
                <c:pt idx="3284" formatCode="0.000">
                  <c:v>486.30923076923079</c:v>
                </c:pt>
                <c:pt idx="3285" formatCode="0.000">
                  <c:v>486.32307692307694</c:v>
                </c:pt>
                <c:pt idx="3286" formatCode="0.000">
                  <c:v>486.29307692307691</c:v>
                </c:pt>
                <c:pt idx="3287" formatCode="0.000">
                  <c:v>486.3346153846154</c:v>
                </c:pt>
                <c:pt idx="3288" formatCode="0.000">
                  <c:v>486.31615384615384</c:v>
                </c:pt>
                <c:pt idx="3289" formatCode="0.000">
                  <c:v>486.40153846153845</c:v>
                </c:pt>
                <c:pt idx="3290" formatCode="0.000">
                  <c:v>486.35307692307691</c:v>
                </c:pt>
                <c:pt idx="3291" formatCode="0.000">
                  <c:v>486.30461538461537</c:v>
                </c:pt>
                <c:pt idx="3292" formatCode="0.000">
                  <c:v>486.30923076923079</c:v>
                </c:pt>
                <c:pt idx="3293" formatCode="0.000">
                  <c:v>486.00923076923078</c:v>
                </c:pt>
                <c:pt idx="3294" formatCode="0.000">
                  <c:v>485.97692307692307</c:v>
                </c:pt>
                <c:pt idx="3295" formatCode="0.000">
                  <c:v>485.97461538461539</c:v>
                </c:pt>
                <c:pt idx="3296" formatCode="0.000">
                  <c:v>486.03923076923076</c:v>
                </c:pt>
                <c:pt idx="3297" formatCode="0.000">
                  <c:v>486.04846153846154</c:v>
                </c:pt>
                <c:pt idx="3298" formatCode="0.000">
                  <c:v>486.01153846153846</c:v>
                </c:pt>
                <c:pt idx="3299" formatCode="0.000">
                  <c:v>485.98153846153843</c:v>
                </c:pt>
                <c:pt idx="3300" formatCode="0.000">
                  <c:v>485.95153846153846</c:v>
                </c:pt>
                <c:pt idx="3301" formatCode="0.000">
                  <c:v>485.9469230769231</c:v>
                </c:pt>
                <c:pt idx="3302" formatCode="0.000">
                  <c:v>485.88230769230768</c:v>
                </c:pt>
                <c:pt idx="3303" formatCode="0.000">
                  <c:v>485.86153846153849</c:v>
                </c:pt>
                <c:pt idx="3304" formatCode="0.000">
                  <c:v>485.7853846153846</c:v>
                </c:pt>
                <c:pt idx="3305" formatCode="0.000">
                  <c:v>485.85461538461539</c:v>
                </c:pt>
                <c:pt idx="3306" formatCode="0.000">
                  <c:v>485.76692307692309</c:v>
                </c:pt>
                <c:pt idx="3307" formatCode="0.000">
                  <c:v>485.89615384615382</c:v>
                </c:pt>
                <c:pt idx="3308" formatCode="0.000">
                  <c:v>486.33</c:v>
                </c:pt>
                <c:pt idx="3309" formatCode="0.000">
                  <c:v>486.42923076923074</c:v>
                </c:pt>
                <c:pt idx="3310" formatCode="0.000">
                  <c:v>486.42</c:v>
                </c:pt>
                <c:pt idx="3311" formatCode="0.000">
                  <c:v>486.51923076923077</c:v>
                </c:pt>
                <c:pt idx="3312" formatCode="0.000">
                  <c:v>486.77769230769229</c:v>
                </c:pt>
                <c:pt idx="3313" formatCode="0.000">
                  <c:v>486.85615384615386</c:v>
                </c:pt>
                <c:pt idx="3314" formatCode="0.000">
                  <c:v>486.78</c:v>
                </c:pt>
                <c:pt idx="3315" formatCode="0.000">
                  <c:v>486.6023076923077</c:v>
                </c:pt>
                <c:pt idx="3316" formatCode="0.000">
                  <c:v>486.57923076923078</c:v>
                </c:pt>
                <c:pt idx="3317" formatCode="0.000">
                  <c:v>486.53076923076924</c:v>
                </c:pt>
                <c:pt idx="3318" formatCode="0.000">
                  <c:v>486.48692307692306</c:v>
                </c:pt>
                <c:pt idx="3319" formatCode="0.000">
                  <c:v>486.50538461538463</c:v>
                </c:pt>
                <c:pt idx="3320" formatCode="0.000">
                  <c:v>486.52846153846156</c:v>
                </c:pt>
                <c:pt idx="3321" formatCode="0.000">
                  <c:v>486.56769230769231</c:v>
                </c:pt>
                <c:pt idx="3322" formatCode="0.000">
                  <c:v>486.69</c:v>
                </c:pt>
                <c:pt idx="3323" formatCode="0.000">
                  <c:v>486.6369230769231</c:v>
                </c:pt>
                <c:pt idx="3324" formatCode="0.000">
                  <c:v>486.62307692307695</c:v>
                </c:pt>
                <c:pt idx="3325" formatCode="0.000">
                  <c:v>486.61615384615385</c:v>
                </c:pt>
                <c:pt idx="3326" formatCode="0.000">
                  <c:v>486.57230769230767</c:v>
                </c:pt>
                <c:pt idx="3327" formatCode="0.000">
                  <c:v>486.58615384615382</c:v>
                </c:pt>
                <c:pt idx="3328" formatCode="0.000">
                  <c:v>486.60461538461539</c:v>
                </c:pt>
                <c:pt idx="3329" formatCode="0.000">
                  <c:v>486.56076923076921</c:v>
                </c:pt>
                <c:pt idx="3330" formatCode="0.000">
                  <c:v>486.45461538461541</c:v>
                </c:pt>
                <c:pt idx="3331" formatCode="0.000">
                  <c:v>486.37846153846152</c:v>
                </c:pt>
                <c:pt idx="3332" formatCode="0.000">
                  <c:v>486.38307692307694</c:v>
                </c:pt>
                <c:pt idx="3333" formatCode="0.000">
                  <c:v>486.33230769230772</c:v>
                </c:pt>
                <c:pt idx="3334" formatCode="0.000">
                  <c:v>486.31153846153848</c:v>
                </c:pt>
                <c:pt idx="3335" formatCode="0.000">
                  <c:v>486.34615384615387</c:v>
                </c:pt>
                <c:pt idx="3336" formatCode="0.000">
                  <c:v>486.34384615384613</c:v>
                </c:pt>
                <c:pt idx="3337" formatCode="0.000">
                  <c:v>486.45461538461541</c:v>
                </c:pt>
                <c:pt idx="3338" formatCode="0.000">
                  <c:v>486.60692307692307</c:v>
                </c:pt>
                <c:pt idx="3339" formatCode="0.000">
                  <c:v>486.68076923076922</c:v>
                </c:pt>
                <c:pt idx="3340" formatCode="0.000">
                  <c:v>486.81230769230768</c:v>
                </c:pt>
                <c:pt idx="3341" formatCode="0.000">
                  <c:v>486.72692307692307</c:v>
                </c:pt>
                <c:pt idx="3342" formatCode="0.000">
                  <c:v>486.51692307692309</c:v>
                </c:pt>
                <c:pt idx="3343" formatCode="0.000">
                  <c:v>486.48692307692306</c:v>
                </c:pt>
                <c:pt idx="3344" formatCode="0.000">
                  <c:v>486.45</c:v>
                </c:pt>
                <c:pt idx="3345" formatCode="0.000">
                  <c:v>486.38307692307694</c:v>
                </c:pt>
                <c:pt idx="3346" formatCode="0.000">
                  <c:v>486.29307692307691</c:v>
                </c:pt>
                <c:pt idx="3347" formatCode="0.000">
                  <c:v>486.25615384615384</c:v>
                </c:pt>
                <c:pt idx="3348" formatCode="0.000">
                  <c:v>486.22153846153844</c:v>
                </c:pt>
                <c:pt idx="3349" formatCode="0.000">
                  <c:v>486.24461538461537</c:v>
                </c:pt>
                <c:pt idx="3350" formatCode="0.000">
                  <c:v>486.24</c:v>
                </c:pt>
                <c:pt idx="3351" formatCode="0.000">
                  <c:v>486.23076923076923</c:v>
                </c:pt>
                <c:pt idx="3352" formatCode="0.000">
                  <c:v>486.26538461538462</c:v>
                </c:pt>
                <c:pt idx="3353" formatCode="0.000">
                  <c:v>486.22846153846154</c:v>
                </c:pt>
                <c:pt idx="3354" formatCode="0.000">
                  <c:v>486.15692307692308</c:v>
                </c:pt>
                <c:pt idx="3355" formatCode="0.000">
                  <c:v>486.12461538461537</c:v>
                </c:pt>
                <c:pt idx="3356" formatCode="0.000">
                  <c:v>486.13846153846151</c:v>
                </c:pt>
                <c:pt idx="3357" formatCode="0.000">
                  <c:v>486.14307692307693</c:v>
                </c:pt>
                <c:pt idx="3358" formatCode="0.000">
                  <c:v>486.1476923076923</c:v>
                </c:pt>
                <c:pt idx="3359" formatCode="0.000">
                  <c:v>486.14307692307693</c:v>
                </c:pt>
                <c:pt idx="3360" formatCode="0.000">
                  <c:v>486.12692307692311</c:v>
                </c:pt>
                <c:pt idx="3361" formatCode="0.000">
                  <c:v>486.07615384615383</c:v>
                </c:pt>
                <c:pt idx="3362" formatCode="0.000">
                  <c:v>485.98846153846154</c:v>
                </c:pt>
                <c:pt idx="3363" formatCode="0.000">
                  <c:v>485.9330769230769</c:v>
                </c:pt>
                <c:pt idx="3364" formatCode="0.000">
                  <c:v>485.92615384615385</c:v>
                </c:pt>
                <c:pt idx="3365" formatCode="0.000">
                  <c:v>485.89615384615382</c:v>
                </c:pt>
                <c:pt idx="3366" formatCode="0.000">
                  <c:v>485.84076923076924</c:v>
                </c:pt>
                <c:pt idx="3367" formatCode="0.000">
                  <c:v>485.86846153846153</c:v>
                </c:pt>
                <c:pt idx="3368" formatCode="0.000">
                  <c:v>485.90769230769229</c:v>
                </c:pt>
                <c:pt idx="3369" formatCode="0.000">
                  <c:v>485.91923076923075</c:v>
                </c:pt>
                <c:pt idx="3370" formatCode="0.000">
                  <c:v>485.88923076923078</c:v>
                </c:pt>
                <c:pt idx="3371" formatCode="0.000">
                  <c:v>485.85</c:v>
                </c:pt>
                <c:pt idx="3372" formatCode="0.000">
                  <c:v>485.91461538461539</c:v>
                </c:pt>
                <c:pt idx="3373" formatCode="0.000">
                  <c:v>485.9330769230769</c:v>
                </c:pt>
                <c:pt idx="3374" formatCode="0.000">
                  <c:v>485.91923076923075</c:v>
                </c:pt>
                <c:pt idx="3375" formatCode="0.000">
                  <c:v>485.95846153846156</c:v>
                </c:pt>
                <c:pt idx="3376" formatCode="0.000">
                  <c:v>485.95846153846156</c:v>
                </c:pt>
                <c:pt idx="3377" formatCode="0.000">
                  <c:v>485.96769230769229</c:v>
                </c:pt>
                <c:pt idx="3378" formatCode="0.000">
                  <c:v>485.91</c:v>
                </c:pt>
                <c:pt idx="3379" formatCode="0.000">
                  <c:v>485.87538461538463</c:v>
                </c:pt>
                <c:pt idx="3380" formatCode="0.000">
                  <c:v>485.86846153846153</c:v>
                </c:pt>
                <c:pt idx="3381" formatCode="0.000">
                  <c:v>485.8523076923077</c:v>
                </c:pt>
                <c:pt idx="3382" formatCode="0.000">
                  <c:v>485.82461538461541</c:v>
                </c:pt>
                <c:pt idx="3383" formatCode="0.000">
                  <c:v>485.84307692307692</c:v>
                </c:pt>
                <c:pt idx="3384" formatCode="0.000">
                  <c:v>485.86615384615385</c:v>
                </c:pt>
                <c:pt idx="3385" formatCode="0.000">
                  <c:v>485.8523076923077</c:v>
                </c:pt>
                <c:pt idx="3386" formatCode="0.000">
                  <c:v>485.80153846153848</c:v>
                </c:pt>
                <c:pt idx="3387" formatCode="0.000">
                  <c:v>485.88</c:v>
                </c:pt>
                <c:pt idx="3388" formatCode="0.000">
                  <c:v>485.92846153846153</c:v>
                </c:pt>
                <c:pt idx="3389" formatCode="0.000">
                  <c:v>485.94923076923078</c:v>
                </c:pt>
                <c:pt idx="3390" formatCode="0.000">
                  <c:v>485.91923076923075</c:v>
                </c:pt>
                <c:pt idx="3391" formatCode="0.000">
                  <c:v>485.99538461538464</c:v>
                </c:pt>
                <c:pt idx="3392" formatCode="0.000">
                  <c:v>486.07384615384615</c:v>
                </c:pt>
                <c:pt idx="3393" formatCode="0.000">
                  <c:v>486.11076923076922</c:v>
                </c:pt>
                <c:pt idx="3394" formatCode="0.000">
                  <c:v>486.12923076923079</c:v>
                </c:pt>
                <c:pt idx="3395" formatCode="0.000">
                  <c:v>486.13384615384615</c:v>
                </c:pt>
                <c:pt idx="3396" formatCode="0.000">
                  <c:v>486.13153846153847</c:v>
                </c:pt>
                <c:pt idx="3397" formatCode="0.000">
                  <c:v>486.18692307692305</c:v>
                </c:pt>
                <c:pt idx="3398" formatCode="0.000">
                  <c:v>486.21923076923076</c:v>
                </c:pt>
                <c:pt idx="3399" formatCode="0.000">
                  <c:v>486.25846153846152</c:v>
                </c:pt>
                <c:pt idx="3400" formatCode="0.000">
                  <c:v>486.30692307692306</c:v>
                </c:pt>
                <c:pt idx="3401" formatCode="0.000">
                  <c:v>486.25846153846152</c:v>
                </c:pt>
                <c:pt idx="3402" formatCode="0.000">
                  <c:v>486.17076923076922</c:v>
                </c:pt>
                <c:pt idx="3403" formatCode="0.000">
                  <c:v>486.12692307692311</c:v>
                </c:pt>
                <c:pt idx="3404" formatCode="0.000">
                  <c:v>486.12923076923079</c:v>
                </c:pt>
                <c:pt idx="3405" formatCode="0.000">
                  <c:v>486.1476923076923</c:v>
                </c:pt>
                <c:pt idx="3406" formatCode="0.000">
                  <c:v>486.12692307692311</c:v>
                </c:pt>
                <c:pt idx="3407" formatCode="0.000">
                  <c:v>486.18230769230769</c:v>
                </c:pt>
                <c:pt idx="3408" formatCode="0.000">
                  <c:v>486.17307692307691</c:v>
                </c:pt>
                <c:pt idx="3409" formatCode="0.000">
                  <c:v>486.14307692307693</c:v>
                </c:pt>
                <c:pt idx="3410" formatCode="0.000">
                  <c:v>486.06923076923078</c:v>
                </c:pt>
                <c:pt idx="3411" formatCode="0.000">
                  <c:v>485.98384615384617</c:v>
                </c:pt>
                <c:pt idx="3412" formatCode="0.000">
                  <c:v>485.95846153846156</c:v>
                </c:pt>
                <c:pt idx="3413" formatCode="0.000">
                  <c:v>486.0069230769231</c:v>
                </c:pt>
                <c:pt idx="3414" formatCode="0.000">
                  <c:v>485.96769230769229</c:v>
                </c:pt>
                <c:pt idx="3415" formatCode="0.000">
                  <c:v>485.9930769230769</c:v>
                </c:pt>
                <c:pt idx="3416" formatCode="0.000">
                  <c:v>486</c:v>
                </c:pt>
                <c:pt idx="3417" formatCode="0.000">
                  <c:v>485.97</c:v>
                </c:pt>
                <c:pt idx="3418" formatCode="0.000">
                  <c:v>485.88461538461536</c:v>
                </c:pt>
                <c:pt idx="3419" formatCode="0.000">
                  <c:v>485.83615384615382</c:v>
                </c:pt>
                <c:pt idx="3420" formatCode="0.000">
                  <c:v>485.8453846153846</c:v>
                </c:pt>
                <c:pt idx="3421" formatCode="0.000">
                  <c:v>485.8523076923077</c:v>
                </c:pt>
                <c:pt idx="3422" formatCode="0.000">
                  <c:v>485.85461538461539</c:v>
                </c:pt>
                <c:pt idx="3423" formatCode="0.000">
                  <c:v>485.92153846153849</c:v>
                </c:pt>
                <c:pt idx="3424" formatCode="0.000">
                  <c:v>485.94461538461536</c:v>
                </c:pt>
                <c:pt idx="3425" formatCode="0.000">
                  <c:v>485.89615384615382</c:v>
                </c:pt>
                <c:pt idx="3426" formatCode="0.000">
                  <c:v>485.83153846153846</c:v>
                </c:pt>
                <c:pt idx="3427" formatCode="0.000">
                  <c:v>485.7923076923077</c:v>
                </c:pt>
                <c:pt idx="3428" formatCode="0.000">
                  <c:v>485.79692307692306</c:v>
                </c:pt>
                <c:pt idx="3429" formatCode="0.000">
                  <c:v>485.83153846153846</c:v>
                </c:pt>
                <c:pt idx="3430" formatCode="0.000">
                  <c:v>485.82230769230767</c:v>
                </c:pt>
                <c:pt idx="3431" formatCode="0.000">
                  <c:v>485.85923076923075</c:v>
                </c:pt>
                <c:pt idx="3432" formatCode="0.000">
                  <c:v>485.88</c:v>
                </c:pt>
                <c:pt idx="3433" formatCode="0.000">
                  <c:v>485.83846153846156</c:v>
                </c:pt>
                <c:pt idx="3434" formatCode="0.000">
                  <c:v>485.77846153846156</c:v>
                </c:pt>
                <c:pt idx="3435" formatCode="0.000">
                  <c:v>485.7323076923077</c:v>
                </c:pt>
                <c:pt idx="3436" formatCode="0.000">
                  <c:v>485.77846153846156</c:v>
                </c:pt>
                <c:pt idx="3437" formatCode="0.000">
                  <c:v>485.80846153846153</c:v>
                </c:pt>
                <c:pt idx="3438" formatCode="0.000">
                  <c:v>485.83846153846156</c:v>
                </c:pt>
                <c:pt idx="3439" formatCode="0.000">
                  <c:v>485.89846153846156</c:v>
                </c:pt>
                <c:pt idx="3440" formatCode="0.000">
                  <c:v>485.9469230769231</c:v>
                </c:pt>
                <c:pt idx="3441" formatCode="0.000">
                  <c:v>486.03</c:v>
                </c:pt>
                <c:pt idx="3442" formatCode="0.000">
                  <c:v>485.97</c:v>
                </c:pt>
                <c:pt idx="3443" formatCode="0.000">
                  <c:v>485.95153846153846</c:v>
                </c:pt>
                <c:pt idx="3444" formatCode="0.000">
                  <c:v>485.97692307692307</c:v>
                </c:pt>
                <c:pt idx="3445" formatCode="0.000">
                  <c:v>485.95384615384614</c:v>
                </c:pt>
                <c:pt idx="3446" formatCode="0.000">
                  <c:v>485.92846153846153</c:v>
                </c:pt>
                <c:pt idx="3447" formatCode="0.000">
                  <c:v>485.95615384615382</c:v>
                </c:pt>
                <c:pt idx="3448" formatCode="0.000">
                  <c:v>485.97230769230771</c:v>
                </c:pt>
                <c:pt idx="3449" formatCode="0.000">
                  <c:v>486.00461538461536</c:v>
                </c:pt>
                <c:pt idx="3450" formatCode="0.000">
                  <c:v>485.94923076923078</c:v>
                </c:pt>
                <c:pt idx="3451" formatCode="0.000">
                  <c:v>485.88923076923078</c:v>
                </c:pt>
                <c:pt idx="3452" formatCode="0.000">
                  <c:v>485.88</c:v>
                </c:pt>
                <c:pt idx="3453" formatCode="0.000">
                  <c:v>485.91461538461539</c:v>
                </c:pt>
                <c:pt idx="3454" formatCode="0.000">
                  <c:v>485.85461538461539</c:v>
                </c:pt>
                <c:pt idx="3455" formatCode="0.000">
                  <c:v>485.87538461538463</c:v>
                </c:pt>
                <c:pt idx="3456" formatCode="0.000">
                  <c:v>485.87769230769231</c:v>
                </c:pt>
                <c:pt idx="3457" formatCode="0.000">
                  <c:v>485.8453846153846</c:v>
                </c:pt>
                <c:pt idx="3458" formatCode="0.000">
                  <c:v>485.7923076923077</c:v>
                </c:pt>
                <c:pt idx="3459" formatCode="0.000">
                  <c:v>485.75307692307695</c:v>
                </c:pt>
                <c:pt idx="3460" formatCode="0.000">
                  <c:v>485.77615384615387</c:v>
                </c:pt>
                <c:pt idx="3461" formatCode="0.000">
                  <c:v>485.77384615384614</c:v>
                </c:pt>
                <c:pt idx="3462" formatCode="0.000">
                  <c:v>485.80846153846153</c:v>
                </c:pt>
                <c:pt idx="3463" formatCode="0.000">
                  <c:v>485.81769230769231</c:v>
                </c:pt>
                <c:pt idx="3464" formatCode="0.000">
                  <c:v>485.81538461538463</c:v>
                </c:pt>
                <c:pt idx="3465" formatCode="0.000">
                  <c:v>485.79923076923075</c:v>
                </c:pt>
                <c:pt idx="3466" formatCode="0.000">
                  <c:v>485.78769230769228</c:v>
                </c:pt>
                <c:pt idx="3467" formatCode="0.000">
                  <c:v>485.70692307692309</c:v>
                </c:pt>
                <c:pt idx="3468" formatCode="0.000">
                  <c:v>485.74615384615385</c:v>
                </c:pt>
                <c:pt idx="3469" formatCode="0.000">
                  <c:v>485.80153846153848</c:v>
                </c:pt>
                <c:pt idx="3470" formatCode="0.000">
                  <c:v>485.78076923076924</c:v>
                </c:pt>
                <c:pt idx="3471" formatCode="0.000">
                  <c:v>485.81076923076921</c:v>
                </c:pt>
                <c:pt idx="3472" formatCode="0.000">
                  <c:v>485.83846153846156</c:v>
                </c:pt>
                <c:pt idx="3473" formatCode="0.000">
                  <c:v>485.86384615384617</c:v>
                </c:pt>
                <c:pt idx="3474" formatCode="0.000">
                  <c:v>485.84076923076924</c:v>
                </c:pt>
                <c:pt idx="3475" formatCode="0.000">
                  <c:v>485.82461538461541</c:v>
                </c:pt>
                <c:pt idx="3476" formatCode="0.000">
                  <c:v>485.85692307692307</c:v>
                </c:pt>
                <c:pt idx="3477" formatCode="0.000">
                  <c:v>485.88923076923078</c:v>
                </c:pt>
                <c:pt idx="3478" formatCode="0.000">
                  <c:v>485.8869230769231</c:v>
                </c:pt>
                <c:pt idx="3479" formatCode="0.000">
                  <c:v>485.97923076923075</c:v>
                </c:pt>
                <c:pt idx="3480" formatCode="0.000">
                  <c:v>485.9930769230769</c:v>
                </c:pt>
                <c:pt idx="3481" formatCode="0.000">
                  <c:v>485.96076923076924</c:v>
                </c:pt>
                <c:pt idx="3482" formatCode="0.000">
                  <c:v>485.91461538461539</c:v>
                </c:pt>
                <c:pt idx="3483" formatCode="0.000">
                  <c:v>485.84076923076924</c:v>
                </c:pt>
                <c:pt idx="3484" formatCode="0.000">
                  <c:v>485.82</c:v>
                </c:pt>
                <c:pt idx="3485" formatCode="0.000">
                  <c:v>485.80846153846153</c:v>
                </c:pt>
                <c:pt idx="3486" formatCode="0.000">
                  <c:v>485.7853846153846</c:v>
                </c:pt>
                <c:pt idx="3487" formatCode="0.000">
                  <c:v>485.7853846153846</c:v>
                </c:pt>
                <c:pt idx="3488" formatCode="0.000">
                  <c:v>485.77615384615387</c:v>
                </c:pt>
                <c:pt idx="3489" formatCode="0.000">
                  <c:v>485.74846153846153</c:v>
                </c:pt>
                <c:pt idx="3490" formatCode="0.000">
                  <c:v>485.70230769230767</c:v>
                </c:pt>
                <c:pt idx="3491" formatCode="0.000">
                  <c:v>485.73</c:v>
                </c:pt>
                <c:pt idx="3492" formatCode="0.000">
                  <c:v>485.81538461538463</c:v>
                </c:pt>
                <c:pt idx="3493" formatCode="0.000">
                  <c:v>485.83384615384614</c:v>
                </c:pt>
                <c:pt idx="3494" formatCode="0.000">
                  <c:v>485.83615384615382</c:v>
                </c:pt>
                <c:pt idx="3495" formatCode="0.000">
                  <c:v>485.85461538461539</c:v>
                </c:pt>
                <c:pt idx="3496" formatCode="0.000">
                  <c:v>485.84076923076924</c:v>
                </c:pt>
                <c:pt idx="3497" formatCode="0.000">
                  <c:v>485.84076923076924</c:v>
                </c:pt>
                <c:pt idx="3498" formatCode="0.000">
                  <c:v>485.80384615384617</c:v>
                </c:pt>
                <c:pt idx="3499" formatCode="0.000">
                  <c:v>485.75307692307695</c:v>
                </c:pt>
                <c:pt idx="3500" formatCode="0.000">
                  <c:v>485.76923076923077</c:v>
                </c:pt>
                <c:pt idx="3501" formatCode="0.000">
                  <c:v>485.77153846153846</c:v>
                </c:pt>
                <c:pt idx="3502" formatCode="0.000">
                  <c:v>485.73923076923074</c:v>
                </c:pt>
                <c:pt idx="3503" formatCode="0.000">
                  <c:v>485.71846153846155</c:v>
                </c:pt>
                <c:pt idx="3504" formatCode="0.000">
                  <c:v>485.71615384615387</c:v>
                </c:pt>
                <c:pt idx="3505" formatCode="0.000">
                  <c:v>485.66307692307691</c:v>
                </c:pt>
                <c:pt idx="3506" formatCode="0.000">
                  <c:v>485.5846153846154</c:v>
                </c:pt>
                <c:pt idx="3507" formatCode="0.000">
                  <c:v>485.55923076923079</c:v>
                </c:pt>
                <c:pt idx="3508" formatCode="0.000">
                  <c:v>485.52</c:v>
                </c:pt>
                <c:pt idx="3509" formatCode="0.000">
                  <c:v>485.5176923076923</c:v>
                </c:pt>
                <c:pt idx="3510" formatCode="0.000">
                  <c:v>485.51076923076926</c:v>
                </c:pt>
                <c:pt idx="3511" formatCode="0.000">
                  <c:v>485.5176923076923</c:v>
                </c:pt>
                <c:pt idx="3512" formatCode="0.000">
                  <c:v>485.47615384615386</c:v>
                </c:pt>
                <c:pt idx="3513" formatCode="0.000">
                  <c:v>485.44615384615383</c:v>
                </c:pt>
                <c:pt idx="3514" formatCode="0.000">
                  <c:v>485.35846153846154</c:v>
                </c:pt>
                <c:pt idx="3515" formatCode="0.000">
                  <c:v>485.29615384615386</c:v>
                </c:pt>
                <c:pt idx="3516" formatCode="0.000">
                  <c:v>485.24538461538464</c:v>
                </c:pt>
                <c:pt idx="3517" formatCode="0.000">
                  <c:v>485.30769230769232</c:v>
                </c:pt>
                <c:pt idx="3518" formatCode="0.000">
                  <c:v>485.25923076923078</c:v>
                </c:pt>
                <c:pt idx="3519" formatCode="0.000">
                  <c:v>485.33307692307693</c:v>
                </c:pt>
                <c:pt idx="3520" formatCode="0.000">
                  <c:v>485.55</c:v>
                </c:pt>
                <c:pt idx="3521" formatCode="0.000">
                  <c:v>485.7</c:v>
                </c:pt>
                <c:pt idx="3522" formatCode="0.000">
                  <c:v>485.71846153846155</c:v>
                </c:pt>
                <c:pt idx="3523" formatCode="0.000">
                  <c:v>485.71615384615387</c:v>
                </c:pt>
                <c:pt idx="3524" formatCode="0.000">
                  <c:v>485.81538461538463</c:v>
                </c:pt>
                <c:pt idx="3525" formatCode="0.000">
                  <c:v>485.92846153846153</c:v>
                </c:pt>
                <c:pt idx="3526" formatCode="0.000">
                  <c:v>486.0069230769231</c:v>
                </c:pt>
                <c:pt idx="3527" formatCode="0.000">
                  <c:v>486.1130769230769</c:v>
                </c:pt>
                <c:pt idx="3528" formatCode="0.000">
                  <c:v>486.15692307692308</c:v>
                </c:pt>
                <c:pt idx="3529" formatCode="0.000">
                  <c:v>486.16153846153844</c:v>
                </c:pt>
                <c:pt idx="3530" formatCode="0.000">
                  <c:v>486.09692307692308</c:v>
                </c:pt>
                <c:pt idx="3531" formatCode="0.000">
                  <c:v>486.09230769230771</c:v>
                </c:pt>
                <c:pt idx="3532" formatCode="0.000">
                  <c:v>486.07615384615383</c:v>
                </c:pt>
                <c:pt idx="3533" formatCode="0.000">
                  <c:v>486.03230769230771</c:v>
                </c:pt>
                <c:pt idx="3534" formatCode="0.000">
                  <c:v>485.92384615384617</c:v>
                </c:pt>
                <c:pt idx="3535" formatCode="0.000">
                  <c:v>485.94230769230768</c:v>
                </c:pt>
                <c:pt idx="3536" formatCode="0.000">
                  <c:v>485.96769230769229</c:v>
                </c:pt>
                <c:pt idx="3537" formatCode="0.000">
                  <c:v>485.93538461538463</c:v>
                </c:pt>
                <c:pt idx="3538" formatCode="0.000">
                  <c:v>485.86153846153849</c:v>
                </c:pt>
                <c:pt idx="3539" formatCode="0.000">
                  <c:v>485.82692307692309</c:v>
                </c:pt>
                <c:pt idx="3540" formatCode="0.000">
                  <c:v>485.82230769230767</c:v>
                </c:pt>
                <c:pt idx="3541" formatCode="0.000">
                  <c:v>485.81307692307695</c:v>
                </c:pt>
                <c:pt idx="3542" formatCode="0.000">
                  <c:v>485.79923076923075</c:v>
                </c:pt>
                <c:pt idx="3543" formatCode="0.000">
                  <c:v>485.82692307692309</c:v>
                </c:pt>
                <c:pt idx="3544" formatCode="0.000">
                  <c:v>485.82461538461541</c:v>
                </c:pt>
                <c:pt idx="3545" formatCode="0.000">
                  <c:v>485.79</c:v>
                </c:pt>
                <c:pt idx="3546" formatCode="0.000">
                  <c:v>485.74846153846153</c:v>
                </c:pt>
                <c:pt idx="3547" formatCode="0.000">
                  <c:v>485.65153846153845</c:v>
                </c:pt>
                <c:pt idx="3548" formatCode="0.000">
                  <c:v>485.66076923076923</c:v>
                </c:pt>
                <c:pt idx="3549" formatCode="0.000">
                  <c:v>485.68846153846152</c:v>
                </c:pt>
                <c:pt idx="3550" formatCode="0.000">
                  <c:v>485.70923076923077</c:v>
                </c:pt>
                <c:pt idx="3551" formatCode="0.000">
                  <c:v>486.12692307692311</c:v>
                </c:pt>
                <c:pt idx="3552" formatCode="0.000">
                  <c:v>486.02538461538461</c:v>
                </c:pt>
                <c:pt idx="3553" formatCode="0.000">
                  <c:v>485.93076923076922</c:v>
                </c:pt>
                <c:pt idx="3554" formatCode="0.000">
                  <c:v>485.92846153846153</c:v>
                </c:pt>
                <c:pt idx="3555" formatCode="0.000">
                  <c:v>485.91230769230771</c:v>
                </c:pt>
                <c:pt idx="3556" formatCode="0.000">
                  <c:v>485.91461538461539</c:v>
                </c:pt>
                <c:pt idx="3557" formatCode="0.000">
                  <c:v>485.94461538461536</c:v>
                </c:pt>
                <c:pt idx="3558" formatCode="0.000">
                  <c:v>485.93076923076922</c:v>
                </c:pt>
                <c:pt idx="3559" formatCode="0.000">
                  <c:v>486</c:v>
                </c:pt>
                <c:pt idx="3560" formatCode="0.000">
                  <c:v>486.04615384615386</c:v>
                </c:pt>
                <c:pt idx="3561" formatCode="0.000">
                  <c:v>486.03461538461539</c:v>
                </c:pt>
                <c:pt idx="3562" formatCode="0.000">
                  <c:v>485.99538461538464</c:v>
                </c:pt>
                <c:pt idx="3563" formatCode="0.000">
                  <c:v>485.96538461538461</c:v>
                </c:pt>
                <c:pt idx="3564" formatCode="0.000">
                  <c:v>486.01615384615383</c:v>
                </c:pt>
                <c:pt idx="3565" formatCode="0.000">
                  <c:v>486.02769230769229</c:v>
                </c:pt>
                <c:pt idx="3566" formatCode="0.000">
                  <c:v>486.01384615384615</c:v>
                </c:pt>
                <c:pt idx="3567" formatCode="0.000">
                  <c:v>486.04153846153844</c:v>
                </c:pt>
                <c:pt idx="3568" formatCode="0.000">
                  <c:v>486.04384615384618</c:v>
                </c:pt>
                <c:pt idx="3569" formatCode="0.000">
                  <c:v>486.00230769230768</c:v>
                </c:pt>
                <c:pt idx="3570" formatCode="0.000">
                  <c:v>485.96538461538461</c:v>
                </c:pt>
                <c:pt idx="3571" formatCode="0.000">
                  <c:v>485.94</c:v>
                </c:pt>
                <c:pt idx="3572" formatCode="0.000">
                  <c:v>485.95153846153846</c:v>
                </c:pt>
                <c:pt idx="3573" formatCode="0.000">
                  <c:v>485.97923076923075</c:v>
                </c:pt>
                <c:pt idx="3574" formatCode="0.000">
                  <c:v>485.94230769230768</c:v>
                </c:pt>
                <c:pt idx="3575" formatCode="0.000">
                  <c:v>485.93538461538463</c:v>
                </c:pt>
                <c:pt idx="3576" formatCode="0.000">
                  <c:v>485.96769230769229</c:v>
                </c:pt>
                <c:pt idx="3577" formatCode="0.000">
                  <c:v>485.92153846153849</c:v>
                </c:pt>
                <c:pt idx="3578" formatCode="0.000">
                  <c:v>485.89153846153846</c:v>
                </c:pt>
                <c:pt idx="3579" formatCode="0.000">
                  <c:v>485.84076923076924</c:v>
                </c:pt>
                <c:pt idx="3580" formatCode="0.000">
                  <c:v>485.9330769230769</c:v>
                </c:pt>
                <c:pt idx="3581" formatCode="0.000">
                  <c:v>485.95846153846156</c:v>
                </c:pt>
                <c:pt idx="3582" formatCode="0.000">
                  <c:v>485.90769230769229</c:v>
                </c:pt>
                <c:pt idx="3583" formatCode="0.000">
                  <c:v>485.96307692307693</c:v>
                </c:pt>
                <c:pt idx="3584" formatCode="0.000">
                  <c:v>485.97692307692307</c:v>
                </c:pt>
                <c:pt idx="3585" formatCode="0.000">
                  <c:v>486.01384615384615</c:v>
                </c:pt>
                <c:pt idx="3586" formatCode="0.000">
                  <c:v>485.94230769230768</c:v>
                </c:pt>
                <c:pt idx="3587" formatCode="0.000">
                  <c:v>485.92615384615385</c:v>
                </c:pt>
                <c:pt idx="3588" formatCode="0.000">
                  <c:v>485.97692307692307</c:v>
                </c:pt>
                <c:pt idx="3589" formatCode="0.000">
                  <c:v>486.04384615384618</c:v>
                </c:pt>
                <c:pt idx="3590" formatCode="0.000">
                  <c:v>485.99769230769232</c:v>
                </c:pt>
                <c:pt idx="3591" formatCode="0.000">
                  <c:v>486.79846153846154</c:v>
                </c:pt>
                <c:pt idx="3592" formatCode="0.000">
                  <c:v>486.87923076923079</c:v>
                </c:pt>
                <c:pt idx="3593" formatCode="0.000">
                  <c:v>487.1192307692308</c:v>
                </c:pt>
                <c:pt idx="3594" formatCode="0.000">
                  <c:v>487.04307692307691</c:v>
                </c:pt>
                <c:pt idx="3595" formatCode="0.000">
                  <c:v>486.98538461538465</c:v>
                </c:pt>
                <c:pt idx="3596" formatCode="0.000">
                  <c:v>486.96923076923076</c:v>
                </c:pt>
                <c:pt idx="3597" formatCode="0.000">
                  <c:v>487.02</c:v>
                </c:pt>
                <c:pt idx="3598" formatCode="0.000">
                  <c:v>486.99230769230769</c:v>
                </c:pt>
                <c:pt idx="3599" formatCode="0.000">
                  <c:v>486.96923076923076</c:v>
                </c:pt>
                <c:pt idx="3600" formatCode="0.000">
                  <c:v>486.97384615384618</c:v>
                </c:pt>
                <c:pt idx="3601" formatCode="0.000">
                  <c:v>486.91153846153844</c:v>
                </c:pt>
                <c:pt idx="3602" formatCode="0.000">
                  <c:v>486.84</c:v>
                </c:pt>
                <c:pt idx="3603" formatCode="0.000">
                  <c:v>486.79615384615386</c:v>
                </c:pt>
                <c:pt idx="3604" formatCode="0.000">
                  <c:v>486.76615384615383</c:v>
                </c:pt>
                <c:pt idx="3605" formatCode="0.000">
                  <c:v>486.73615384615385</c:v>
                </c:pt>
                <c:pt idx="3606" formatCode="0.000">
                  <c:v>486.70615384615382</c:v>
                </c:pt>
                <c:pt idx="3607" formatCode="0.000">
                  <c:v>486.6969230769231</c:v>
                </c:pt>
                <c:pt idx="3608" formatCode="0.000">
                  <c:v>486.6369230769231</c:v>
                </c:pt>
                <c:pt idx="3609" formatCode="0.000">
                  <c:v>486.52153846153846</c:v>
                </c:pt>
                <c:pt idx="3610" formatCode="0.000">
                  <c:v>486.37846153846152</c:v>
                </c:pt>
                <c:pt idx="3611" formatCode="0.000">
                  <c:v>486.17769230769233</c:v>
                </c:pt>
                <c:pt idx="3612" formatCode="0.000">
                  <c:v>485.88</c:v>
                </c:pt>
                <c:pt idx="3613" formatCode="0.000">
                  <c:v>485.67923076923074</c:v>
                </c:pt>
                <c:pt idx="3614" formatCode="0.000">
                  <c:v>485.52692307692308</c:v>
                </c:pt>
                <c:pt idx="3615" formatCode="0.000">
                  <c:v>485.55923076923079</c:v>
                </c:pt>
                <c:pt idx="3616" formatCode="0.000">
                  <c:v>485.60538461538459</c:v>
                </c:pt>
                <c:pt idx="3617" formatCode="0.000">
                  <c:v>485.56153846153848</c:v>
                </c:pt>
                <c:pt idx="3618" formatCode="0.000">
                  <c:v>485.49230769230769</c:v>
                </c:pt>
                <c:pt idx="3619" formatCode="0.000">
                  <c:v>485.42076923076922</c:v>
                </c:pt>
                <c:pt idx="3620" formatCode="0.000">
                  <c:v>485.39538461538461</c:v>
                </c:pt>
                <c:pt idx="3621" formatCode="0.000">
                  <c:v>485.37923076923079</c:v>
                </c:pt>
                <c:pt idx="3622" formatCode="0.000">
                  <c:v>485.35153846153844</c:v>
                </c:pt>
                <c:pt idx="3623" formatCode="0.000">
                  <c:v>485.38846153846151</c:v>
                </c:pt>
                <c:pt idx="3624" formatCode="0.000">
                  <c:v>485.3976923076923</c:v>
                </c:pt>
                <c:pt idx="3625" formatCode="0.000">
                  <c:v>485.38615384615383</c:v>
                </c:pt>
                <c:pt idx="3626" formatCode="0.000">
                  <c:v>485.31923076923078</c:v>
                </c:pt>
                <c:pt idx="3627" formatCode="0.000">
                  <c:v>485.26384615384615</c:v>
                </c:pt>
                <c:pt idx="3628" formatCode="0.000">
                  <c:v>485.22</c:v>
                </c:pt>
                <c:pt idx="3629" formatCode="0.000">
                  <c:v>485.22</c:v>
                </c:pt>
                <c:pt idx="3630" formatCode="0.000">
                  <c:v>485.17384615384617</c:v>
                </c:pt>
                <c:pt idx="3631" formatCode="0.000">
                  <c:v>485.22230769230771</c:v>
                </c:pt>
                <c:pt idx="3632" formatCode="0.000">
                  <c:v>485.26846153846157</c:v>
                </c:pt>
                <c:pt idx="3633" formatCode="0.000">
                  <c:v>485.24769230769232</c:v>
                </c:pt>
                <c:pt idx="3634" formatCode="0.000">
                  <c:v>485.22692307692307</c:v>
                </c:pt>
                <c:pt idx="3635" formatCode="0.000">
                  <c:v>485.15769230769229</c:v>
                </c:pt>
                <c:pt idx="3636" formatCode="0.000">
                  <c:v>485.16</c:v>
                </c:pt>
                <c:pt idx="3637" formatCode="0.000">
                  <c:v>485.16923076923075</c:v>
                </c:pt>
                <c:pt idx="3638" formatCode="0.000">
                  <c:v>485.15307692307692</c:v>
                </c:pt>
                <c:pt idx="3639" formatCode="0.000">
                  <c:v>485.18076923076922</c:v>
                </c:pt>
                <c:pt idx="3640" formatCode="0.000">
                  <c:v>485.20615384615382</c:v>
                </c:pt>
                <c:pt idx="3641" formatCode="0.000">
                  <c:v>485.20615384615382</c:v>
                </c:pt>
                <c:pt idx="3642" formatCode="0.000">
                  <c:v>485.11153846153849</c:v>
                </c:pt>
                <c:pt idx="3643" formatCode="0.000">
                  <c:v>485.09076923076924</c:v>
                </c:pt>
                <c:pt idx="3644" formatCode="0.000">
                  <c:v>485.14384615384614</c:v>
                </c:pt>
                <c:pt idx="3645" formatCode="0.000">
                  <c:v>485.08615384615382</c:v>
                </c:pt>
                <c:pt idx="3646" formatCode="0.000">
                  <c:v>485.1</c:v>
                </c:pt>
                <c:pt idx="3647" formatCode="0.000">
                  <c:v>485.12307692307695</c:v>
                </c:pt>
                <c:pt idx="3648" formatCode="0.000">
                  <c:v>485.15076923076924</c:v>
                </c:pt>
                <c:pt idx="3649" formatCode="0.000">
                  <c:v>485.1023076923077</c:v>
                </c:pt>
                <c:pt idx="3650" formatCode="0.000">
                  <c:v>485.01692307692309</c:v>
                </c:pt>
                <c:pt idx="3651" formatCode="0.000">
                  <c:v>484.92692307692306</c:v>
                </c:pt>
                <c:pt idx="3652" formatCode="0.000">
                  <c:v>484.93846153846152</c:v>
                </c:pt>
                <c:pt idx="3653" formatCode="0.000">
                  <c:v>484.96846153846155</c:v>
                </c:pt>
                <c:pt idx="3654" formatCode="0.000">
                  <c:v>484.9153846153846</c:v>
                </c:pt>
                <c:pt idx="3655" formatCode="0.000">
                  <c:v>484.97769230769234</c:v>
                </c:pt>
                <c:pt idx="3656" formatCode="0.000">
                  <c:v>484.98692307692306</c:v>
                </c:pt>
                <c:pt idx="3657" formatCode="0.000">
                  <c:v>484.97769230769234</c:v>
                </c:pt>
                <c:pt idx="3658" formatCode="0.000">
                  <c:v>484.93153846153848</c:v>
                </c:pt>
                <c:pt idx="3659" formatCode="0.000">
                  <c:v>484.88538461538462</c:v>
                </c:pt>
                <c:pt idx="3660" formatCode="0.000">
                  <c:v>484.90846153846155</c:v>
                </c:pt>
                <c:pt idx="3661" formatCode="0.000">
                  <c:v>484.93153846153848</c:v>
                </c:pt>
                <c:pt idx="3662" formatCode="0.000">
                  <c:v>484.96153846153845</c:v>
                </c:pt>
                <c:pt idx="3663" formatCode="0.000">
                  <c:v>484.99153846153848</c:v>
                </c:pt>
                <c:pt idx="3664" formatCode="0.000">
                  <c:v>485.02615384615387</c:v>
                </c:pt>
                <c:pt idx="3665" formatCode="0.000">
                  <c:v>485.02384615384614</c:v>
                </c:pt>
                <c:pt idx="3666" formatCode="0.000">
                  <c:v>484.99153846153848</c:v>
                </c:pt>
                <c:pt idx="3667" formatCode="0.000">
                  <c:v>485.01</c:v>
                </c:pt>
                <c:pt idx="3668" formatCode="0.000">
                  <c:v>485.05615384615385</c:v>
                </c:pt>
                <c:pt idx="3669" formatCode="0.000">
                  <c:v>485.07461538461541</c:v>
                </c:pt>
                <c:pt idx="3670" formatCode="0.000">
                  <c:v>485.07692307692309</c:v>
                </c:pt>
                <c:pt idx="3671" formatCode="0.000">
                  <c:v>485.1023076923077</c:v>
                </c:pt>
                <c:pt idx="3672" formatCode="0.000">
                  <c:v>485.13461538461536</c:v>
                </c:pt>
                <c:pt idx="3673" formatCode="0.000">
                  <c:v>485.12076923076921</c:v>
                </c:pt>
                <c:pt idx="3674" formatCode="0.000">
                  <c:v>485.16</c:v>
                </c:pt>
                <c:pt idx="3675" formatCode="0.000">
                  <c:v>485.15538461538461</c:v>
                </c:pt>
                <c:pt idx="3676" formatCode="0.000">
                  <c:v>485.19230769230768</c:v>
                </c:pt>
                <c:pt idx="3677" formatCode="0.000">
                  <c:v>485.20846153846156</c:v>
                </c:pt>
                <c:pt idx="3678" formatCode="0.000">
                  <c:v>485.17384615384617</c:v>
                </c:pt>
                <c:pt idx="3679" formatCode="0.000">
                  <c:v>485.19461538461536</c:v>
                </c:pt>
                <c:pt idx="3680" formatCode="0.000">
                  <c:v>485.23846153846154</c:v>
                </c:pt>
                <c:pt idx="3681" formatCode="0.000">
                  <c:v>485.22692307692307</c:v>
                </c:pt>
                <c:pt idx="3682" formatCode="0.000">
                  <c:v>485.1830769230769</c:v>
                </c:pt>
                <c:pt idx="3683" formatCode="0.000">
                  <c:v>485.15769230769229</c:v>
                </c:pt>
                <c:pt idx="3684" formatCode="0.000">
                  <c:v>485.13</c:v>
                </c:pt>
                <c:pt idx="3685" formatCode="0.000">
                  <c:v>485.15769230769229</c:v>
                </c:pt>
                <c:pt idx="3686" formatCode="0.000">
                  <c:v>485.15076923076924</c:v>
                </c:pt>
                <c:pt idx="3687" formatCode="0.000">
                  <c:v>485.18076923076922</c:v>
                </c:pt>
                <c:pt idx="3688" formatCode="0.000">
                  <c:v>485.20384615384614</c:v>
                </c:pt>
                <c:pt idx="3689" formatCode="0.000">
                  <c:v>485.18769230769232</c:v>
                </c:pt>
                <c:pt idx="3690" formatCode="0.000">
                  <c:v>485.1369230769231</c:v>
                </c:pt>
                <c:pt idx="3691" formatCode="0.000">
                  <c:v>485.09307692307692</c:v>
                </c:pt>
                <c:pt idx="3692" formatCode="0.000">
                  <c:v>485.09076923076924</c:v>
                </c:pt>
                <c:pt idx="3693" formatCode="0.000">
                  <c:v>485.12769230769231</c:v>
                </c:pt>
                <c:pt idx="3694" formatCode="0.000">
                  <c:v>485.10923076923075</c:v>
                </c:pt>
                <c:pt idx="3695" formatCode="0.000">
                  <c:v>485.15076923076924</c:v>
                </c:pt>
                <c:pt idx="3696" formatCode="0.000">
                  <c:v>485.1830769230769</c:v>
                </c:pt>
                <c:pt idx="3697" formatCode="0.000">
                  <c:v>485.16923076923075</c:v>
                </c:pt>
                <c:pt idx="3698" formatCode="0.000">
                  <c:v>485.13230769230768</c:v>
                </c:pt>
                <c:pt idx="3699" formatCode="0.000">
                  <c:v>485.13230769230768</c:v>
                </c:pt>
                <c:pt idx="3700" formatCode="0.000">
                  <c:v>485.16461538461539</c:v>
                </c:pt>
                <c:pt idx="3701" formatCode="0.000">
                  <c:v>485.17153846153849</c:v>
                </c:pt>
                <c:pt idx="3702" formatCode="0.000">
                  <c:v>485.12538461538463</c:v>
                </c:pt>
                <c:pt idx="3703" formatCode="0.000">
                  <c:v>485.19461538461536</c:v>
                </c:pt>
                <c:pt idx="3704" formatCode="0.000">
                  <c:v>485.19923076923078</c:v>
                </c:pt>
                <c:pt idx="3705" formatCode="0.000">
                  <c:v>485.23846153846154</c:v>
                </c:pt>
                <c:pt idx="3706" formatCode="0.000">
                  <c:v>485.1969230769231</c:v>
                </c:pt>
                <c:pt idx="3707" formatCode="0.000">
                  <c:v>485.15538461538461</c:v>
                </c:pt>
                <c:pt idx="3708" formatCode="0.000">
                  <c:v>485.19230769230768</c:v>
                </c:pt>
                <c:pt idx="3709" formatCode="0.000">
                  <c:v>485.24769230769232</c:v>
                </c:pt>
                <c:pt idx="3710" formatCode="0.000">
                  <c:v>485.4646153846154</c:v>
                </c:pt>
                <c:pt idx="3711" formatCode="0.000">
                  <c:v>485.43</c:v>
                </c:pt>
                <c:pt idx="3712" formatCode="0.000">
                  <c:v>485.44615384615383</c:v>
                </c:pt>
                <c:pt idx="3713" formatCode="0.000">
                  <c:v>485.41615384615386</c:v>
                </c:pt>
                <c:pt idx="3714" formatCode="0.000">
                  <c:v>485.35846153846154</c:v>
                </c:pt>
                <c:pt idx="3715" formatCode="0.000">
                  <c:v>485.32615384615383</c:v>
                </c:pt>
                <c:pt idx="3716" formatCode="0.000">
                  <c:v>485.33538461538461</c:v>
                </c:pt>
                <c:pt idx="3717" formatCode="0.000">
                  <c:v>485.3630769230769</c:v>
                </c:pt>
                <c:pt idx="3718" formatCode="0.000">
                  <c:v>485.33076923076925</c:v>
                </c:pt>
                <c:pt idx="3719" formatCode="0.000">
                  <c:v>485.35384615384618</c:v>
                </c:pt>
                <c:pt idx="3720" formatCode="0.000">
                  <c:v>485.4046153846154</c:v>
                </c:pt>
                <c:pt idx="3721" formatCode="0.000">
                  <c:v>485.38846153846151</c:v>
                </c:pt>
                <c:pt idx="3722" formatCode="0.000">
                  <c:v>485.32615384615383</c:v>
                </c:pt>
                <c:pt idx="3723" formatCode="0.000">
                  <c:v>485.3030769230769</c:v>
                </c:pt>
                <c:pt idx="3724" formatCode="0.000">
                  <c:v>485.32846153846151</c:v>
                </c:pt>
                <c:pt idx="3725" formatCode="0.000">
                  <c:v>485.3630769230769</c:v>
                </c:pt>
                <c:pt idx="3726" formatCode="0.000">
                  <c:v>485.34923076923076</c:v>
                </c:pt>
                <c:pt idx="3727" formatCode="0.000">
                  <c:v>485.36538461538464</c:v>
                </c:pt>
                <c:pt idx="3728" formatCode="0.000">
                  <c:v>485.39076923076925</c:v>
                </c:pt>
                <c:pt idx="3729" formatCode="0.000">
                  <c:v>485.37692307692305</c:v>
                </c:pt>
                <c:pt idx="3730" formatCode="0.000">
                  <c:v>485.33076923076925</c:v>
                </c:pt>
                <c:pt idx="3731" formatCode="0.000">
                  <c:v>485.31461538461537</c:v>
                </c:pt>
                <c:pt idx="3732" formatCode="0.000">
                  <c:v>485.3630769230769</c:v>
                </c:pt>
                <c:pt idx="3733" formatCode="0.000">
                  <c:v>485.39538461538461</c:v>
                </c:pt>
                <c:pt idx="3734" formatCode="0.000">
                  <c:v>485.37</c:v>
                </c:pt>
                <c:pt idx="3735" formatCode="0.000">
                  <c:v>485.39307692307693</c:v>
                </c:pt>
                <c:pt idx="3736" formatCode="0.000">
                  <c:v>485.40692307692308</c:v>
                </c:pt>
                <c:pt idx="3737" formatCode="0.000">
                  <c:v>485.38384615384615</c:v>
                </c:pt>
                <c:pt idx="3738" formatCode="0.000">
                  <c:v>485.31923076923078</c:v>
                </c:pt>
                <c:pt idx="3739" formatCode="0.000">
                  <c:v>485.28923076923076</c:v>
                </c:pt>
                <c:pt idx="3740" formatCode="0.000">
                  <c:v>485.29846153846154</c:v>
                </c:pt>
                <c:pt idx="3741" formatCode="0.000">
                  <c:v>485.34692307692308</c:v>
                </c:pt>
                <c:pt idx="3742" formatCode="0.000">
                  <c:v>485.32384615384615</c:v>
                </c:pt>
                <c:pt idx="3743" formatCode="0.000">
                  <c:v>485.35384615384618</c:v>
                </c:pt>
                <c:pt idx="3744" formatCode="0.000">
                  <c:v>485.36076923076922</c:v>
                </c:pt>
                <c:pt idx="3745" formatCode="0.000">
                  <c:v>485.33538461538461</c:v>
                </c:pt>
                <c:pt idx="3746" formatCode="0.000">
                  <c:v>485.32615384615383</c:v>
                </c:pt>
                <c:pt idx="3747" formatCode="0.000">
                  <c:v>485.29615384615386</c:v>
                </c:pt>
                <c:pt idx="3748" formatCode="0.000">
                  <c:v>485.31923076923078</c:v>
                </c:pt>
                <c:pt idx="3749" formatCode="0.000">
                  <c:v>485.35846153846154</c:v>
                </c:pt>
                <c:pt idx="3750" formatCode="0.000">
                  <c:v>485.36769230769232</c:v>
                </c:pt>
                <c:pt idx="3751" formatCode="0.000">
                  <c:v>485.37692307692305</c:v>
                </c:pt>
                <c:pt idx="3752" formatCode="0.000">
                  <c:v>485.37</c:v>
                </c:pt>
                <c:pt idx="3753" formatCode="0.000">
                  <c:v>485.34461538461539</c:v>
                </c:pt>
                <c:pt idx="3754" formatCode="0.000">
                  <c:v>485.28923076923076</c:v>
                </c:pt>
                <c:pt idx="3755" formatCode="0.000">
                  <c:v>485.2430769230769</c:v>
                </c:pt>
                <c:pt idx="3756" formatCode="0.000">
                  <c:v>485.28</c:v>
                </c:pt>
                <c:pt idx="3757" formatCode="0.000">
                  <c:v>485.27769230769229</c:v>
                </c:pt>
                <c:pt idx="3758" formatCode="0.000">
                  <c:v>485.26384615384615</c:v>
                </c:pt>
                <c:pt idx="3759" formatCode="0.000">
                  <c:v>485.24076923076922</c:v>
                </c:pt>
                <c:pt idx="3760" formatCode="0.000">
                  <c:v>485.23153846153843</c:v>
                </c:pt>
                <c:pt idx="3761" formatCode="0.000">
                  <c:v>485.22461538461539</c:v>
                </c:pt>
                <c:pt idx="3762" formatCode="0.000">
                  <c:v>485.16</c:v>
                </c:pt>
                <c:pt idx="3763" formatCode="0.000">
                  <c:v>485.11615384615385</c:v>
                </c:pt>
                <c:pt idx="3764" formatCode="0.000">
                  <c:v>485.13923076923078</c:v>
                </c:pt>
                <c:pt idx="3765" formatCode="0.000">
                  <c:v>485.15769230769229</c:v>
                </c:pt>
                <c:pt idx="3766" formatCode="0.000">
                  <c:v>485.1369230769231</c:v>
                </c:pt>
                <c:pt idx="3767" formatCode="0.000">
                  <c:v>485.16692307692307</c:v>
                </c:pt>
                <c:pt idx="3768" formatCode="0.000">
                  <c:v>485.19230769230768</c:v>
                </c:pt>
                <c:pt idx="3769" formatCode="0.000">
                  <c:v>485.18538461538463</c:v>
                </c:pt>
                <c:pt idx="3770" formatCode="0.000">
                  <c:v>485.09769230769228</c:v>
                </c:pt>
                <c:pt idx="3771" formatCode="0.000">
                  <c:v>485.1</c:v>
                </c:pt>
                <c:pt idx="3772" formatCode="0.000">
                  <c:v>485.13461538461536</c:v>
                </c:pt>
                <c:pt idx="3773" formatCode="0.000">
                  <c:v>485.13230769230768</c:v>
                </c:pt>
                <c:pt idx="3774" formatCode="0.000">
                  <c:v>485.12769230769231</c:v>
                </c:pt>
                <c:pt idx="3775" formatCode="0.000">
                  <c:v>485.1369230769231</c:v>
                </c:pt>
                <c:pt idx="3776" formatCode="0.000">
                  <c:v>485.14846153846156</c:v>
                </c:pt>
                <c:pt idx="3777" formatCode="0.000">
                  <c:v>485.11615384615385</c:v>
                </c:pt>
                <c:pt idx="3778" formatCode="0.000">
                  <c:v>485.07923076923078</c:v>
                </c:pt>
                <c:pt idx="3779" formatCode="0.000">
                  <c:v>485.01692307692309</c:v>
                </c:pt>
                <c:pt idx="3780" formatCode="0.000">
                  <c:v>485.03076923076924</c:v>
                </c:pt>
                <c:pt idx="3781" formatCode="0.000">
                  <c:v>485.04692307692306</c:v>
                </c:pt>
                <c:pt idx="3782" formatCode="0.000">
                  <c:v>484.9823076923077</c:v>
                </c:pt>
                <c:pt idx="3783" formatCode="0.000">
                  <c:v>484.98</c:v>
                </c:pt>
                <c:pt idx="3784" formatCode="0.000">
                  <c:v>485.00076923076921</c:v>
                </c:pt>
                <c:pt idx="3785" formatCode="0.000">
                  <c:v>484.9753846153846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92B-43BF-A5CD-CA56994E82C2}"/>
            </c:ext>
          </c:extLst>
        </c:ser>
        <c:ser>
          <c:idx val="1"/>
          <c:order val="1"/>
          <c:tx>
            <c:v>1010-PZ-M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'East end Piezometers (6)_2025-0'!$A$31:$A$3816</c:f>
              <c:numCache>
                <c:formatCode>m/d/yyyy\ h:mm</c:formatCode>
                <c:ptCount val="3786"/>
                <c:pt idx="0">
                  <c:v>45754.451388888891</c:v>
                </c:pt>
                <c:pt idx="1">
                  <c:v>45754.458333333336</c:v>
                </c:pt>
                <c:pt idx="2">
                  <c:v>45754.465277777781</c:v>
                </c:pt>
                <c:pt idx="3">
                  <c:v>45754.472222222219</c:v>
                </c:pt>
                <c:pt idx="4">
                  <c:v>45754.479166666664</c:v>
                </c:pt>
                <c:pt idx="5">
                  <c:v>45754.486111111109</c:v>
                </c:pt>
                <c:pt idx="6">
                  <c:v>45754.493055555555</c:v>
                </c:pt>
                <c:pt idx="7">
                  <c:v>45754.5</c:v>
                </c:pt>
                <c:pt idx="8">
                  <c:v>45754.506944444445</c:v>
                </c:pt>
                <c:pt idx="9">
                  <c:v>45754.513888888891</c:v>
                </c:pt>
                <c:pt idx="10">
                  <c:v>45754.520833333336</c:v>
                </c:pt>
                <c:pt idx="11">
                  <c:v>45754.527777777781</c:v>
                </c:pt>
                <c:pt idx="12">
                  <c:v>45754.534722222219</c:v>
                </c:pt>
                <c:pt idx="13">
                  <c:v>45754.541666666664</c:v>
                </c:pt>
                <c:pt idx="14">
                  <c:v>45754.548611111109</c:v>
                </c:pt>
                <c:pt idx="15">
                  <c:v>45754.555555555555</c:v>
                </c:pt>
                <c:pt idx="16">
                  <c:v>45754.5625</c:v>
                </c:pt>
                <c:pt idx="17">
                  <c:v>45754.569444444445</c:v>
                </c:pt>
                <c:pt idx="18">
                  <c:v>45754.576388888891</c:v>
                </c:pt>
                <c:pt idx="19">
                  <c:v>45754.583333333336</c:v>
                </c:pt>
                <c:pt idx="20">
                  <c:v>45754.590277777781</c:v>
                </c:pt>
                <c:pt idx="21">
                  <c:v>45754.597222222219</c:v>
                </c:pt>
                <c:pt idx="22">
                  <c:v>45754.604166666664</c:v>
                </c:pt>
                <c:pt idx="23">
                  <c:v>45754.611111111109</c:v>
                </c:pt>
                <c:pt idx="24">
                  <c:v>45754.618055555555</c:v>
                </c:pt>
                <c:pt idx="25">
                  <c:v>45754.625</c:v>
                </c:pt>
                <c:pt idx="26">
                  <c:v>45754.75</c:v>
                </c:pt>
                <c:pt idx="27">
                  <c:v>45754.875</c:v>
                </c:pt>
                <c:pt idx="28">
                  <c:v>45755</c:v>
                </c:pt>
                <c:pt idx="29">
                  <c:v>45755.125</c:v>
                </c:pt>
                <c:pt idx="30">
                  <c:v>45755.25</c:v>
                </c:pt>
                <c:pt idx="31">
                  <c:v>45755.375</c:v>
                </c:pt>
                <c:pt idx="32">
                  <c:v>45755.5</c:v>
                </c:pt>
                <c:pt idx="33">
                  <c:v>45755.625</c:v>
                </c:pt>
                <c:pt idx="34">
                  <c:v>45755.75</c:v>
                </c:pt>
                <c:pt idx="35">
                  <c:v>45755.875</c:v>
                </c:pt>
                <c:pt idx="36">
                  <c:v>45756</c:v>
                </c:pt>
                <c:pt idx="37">
                  <c:v>45756.125</c:v>
                </c:pt>
                <c:pt idx="38">
                  <c:v>45756.25</c:v>
                </c:pt>
                <c:pt idx="39">
                  <c:v>45756.375</c:v>
                </c:pt>
                <c:pt idx="40">
                  <c:v>45756.5</c:v>
                </c:pt>
                <c:pt idx="41">
                  <c:v>45756.625</c:v>
                </c:pt>
                <c:pt idx="42">
                  <c:v>45756.75</c:v>
                </c:pt>
                <c:pt idx="43">
                  <c:v>45756.875</c:v>
                </c:pt>
                <c:pt idx="44">
                  <c:v>45757</c:v>
                </c:pt>
                <c:pt idx="45">
                  <c:v>45757.125</c:v>
                </c:pt>
                <c:pt idx="46">
                  <c:v>45757.25</c:v>
                </c:pt>
                <c:pt idx="47">
                  <c:v>45757.375</c:v>
                </c:pt>
                <c:pt idx="48">
                  <c:v>45757.5</c:v>
                </c:pt>
                <c:pt idx="49">
                  <c:v>45757.625</c:v>
                </c:pt>
                <c:pt idx="50">
                  <c:v>45757.75</c:v>
                </c:pt>
                <c:pt idx="51">
                  <c:v>45757.875</c:v>
                </c:pt>
                <c:pt idx="52">
                  <c:v>45758</c:v>
                </c:pt>
                <c:pt idx="53">
                  <c:v>45758.125</c:v>
                </c:pt>
                <c:pt idx="54">
                  <c:v>45758.25</c:v>
                </c:pt>
                <c:pt idx="55">
                  <c:v>45758.375</c:v>
                </c:pt>
                <c:pt idx="56">
                  <c:v>45758.5</c:v>
                </c:pt>
                <c:pt idx="57">
                  <c:v>45758.625</c:v>
                </c:pt>
                <c:pt idx="58">
                  <c:v>45758.75</c:v>
                </c:pt>
                <c:pt idx="59">
                  <c:v>45758.875</c:v>
                </c:pt>
                <c:pt idx="60">
                  <c:v>45759</c:v>
                </c:pt>
                <c:pt idx="61">
                  <c:v>45759.125</c:v>
                </c:pt>
                <c:pt idx="62">
                  <c:v>45759.25</c:v>
                </c:pt>
                <c:pt idx="63">
                  <c:v>45759.375</c:v>
                </c:pt>
                <c:pt idx="64">
                  <c:v>45759.5</c:v>
                </c:pt>
                <c:pt idx="65">
                  <c:v>45759.625</c:v>
                </c:pt>
                <c:pt idx="66">
                  <c:v>45759.75</c:v>
                </c:pt>
                <c:pt idx="67">
                  <c:v>45759.875</c:v>
                </c:pt>
                <c:pt idx="68">
                  <c:v>45760</c:v>
                </c:pt>
                <c:pt idx="69">
                  <c:v>45760.125</c:v>
                </c:pt>
                <c:pt idx="70">
                  <c:v>45760.25</c:v>
                </c:pt>
                <c:pt idx="71">
                  <c:v>45760.375</c:v>
                </c:pt>
                <c:pt idx="72">
                  <c:v>45760.5</c:v>
                </c:pt>
                <c:pt idx="73">
                  <c:v>45760.625</c:v>
                </c:pt>
                <c:pt idx="74">
                  <c:v>45760.75</c:v>
                </c:pt>
                <c:pt idx="75">
                  <c:v>45760.875</c:v>
                </c:pt>
                <c:pt idx="76">
                  <c:v>45761</c:v>
                </c:pt>
                <c:pt idx="77">
                  <c:v>45761.125</c:v>
                </c:pt>
                <c:pt idx="78">
                  <c:v>45761.25</c:v>
                </c:pt>
                <c:pt idx="79">
                  <c:v>45761.375</c:v>
                </c:pt>
                <c:pt idx="80">
                  <c:v>45761.5</c:v>
                </c:pt>
                <c:pt idx="81">
                  <c:v>45761.625</c:v>
                </c:pt>
                <c:pt idx="82">
                  <c:v>45761.75</c:v>
                </c:pt>
                <c:pt idx="83">
                  <c:v>45761.875</c:v>
                </c:pt>
                <c:pt idx="84">
                  <c:v>45762</c:v>
                </c:pt>
                <c:pt idx="85">
                  <c:v>45762.125</c:v>
                </c:pt>
                <c:pt idx="86">
                  <c:v>45762.25</c:v>
                </c:pt>
                <c:pt idx="87">
                  <c:v>45762.375</c:v>
                </c:pt>
                <c:pt idx="88">
                  <c:v>45762.5</c:v>
                </c:pt>
                <c:pt idx="89">
                  <c:v>45762.625</c:v>
                </c:pt>
                <c:pt idx="90">
                  <c:v>45762.75</c:v>
                </c:pt>
                <c:pt idx="91">
                  <c:v>45762.875</c:v>
                </c:pt>
                <c:pt idx="92">
                  <c:v>45763</c:v>
                </c:pt>
                <c:pt idx="93">
                  <c:v>45763.125</c:v>
                </c:pt>
                <c:pt idx="94">
                  <c:v>45763.25</c:v>
                </c:pt>
                <c:pt idx="95">
                  <c:v>45763.375</c:v>
                </c:pt>
                <c:pt idx="96">
                  <c:v>45763.5</c:v>
                </c:pt>
                <c:pt idx="97">
                  <c:v>45763.625</c:v>
                </c:pt>
                <c:pt idx="98">
                  <c:v>45763.75</c:v>
                </c:pt>
                <c:pt idx="99">
                  <c:v>45763.875</c:v>
                </c:pt>
                <c:pt idx="100">
                  <c:v>45764</c:v>
                </c:pt>
                <c:pt idx="101">
                  <c:v>45764.125</c:v>
                </c:pt>
                <c:pt idx="102">
                  <c:v>45764.25</c:v>
                </c:pt>
                <c:pt idx="103">
                  <c:v>45764.375</c:v>
                </c:pt>
                <c:pt idx="104">
                  <c:v>45764.5</c:v>
                </c:pt>
                <c:pt idx="105">
                  <c:v>45764.625</c:v>
                </c:pt>
                <c:pt idx="106">
                  <c:v>45764.75</c:v>
                </c:pt>
                <c:pt idx="107">
                  <c:v>45764.875</c:v>
                </c:pt>
                <c:pt idx="108">
                  <c:v>45765</c:v>
                </c:pt>
                <c:pt idx="109">
                  <c:v>45765.125</c:v>
                </c:pt>
                <c:pt idx="110">
                  <c:v>45765.25</c:v>
                </c:pt>
                <c:pt idx="111">
                  <c:v>45765.375</c:v>
                </c:pt>
                <c:pt idx="112">
                  <c:v>45765.5</c:v>
                </c:pt>
                <c:pt idx="113">
                  <c:v>45765.625</c:v>
                </c:pt>
                <c:pt idx="114">
                  <c:v>45765.75</c:v>
                </c:pt>
                <c:pt idx="115">
                  <c:v>45765.875</c:v>
                </c:pt>
                <c:pt idx="116">
                  <c:v>45766</c:v>
                </c:pt>
                <c:pt idx="117">
                  <c:v>45766.125</c:v>
                </c:pt>
                <c:pt idx="118">
                  <c:v>45766.25</c:v>
                </c:pt>
                <c:pt idx="119">
                  <c:v>45766.375</c:v>
                </c:pt>
                <c:pt idx="120">
                  <c:v>45766.5</c:v>
                </c:pt>
                <c:pt idx="121">
                  <c:v>45766.625</c:v>
                </c:pt>
                <c:pt idx="122">
                  <c:v>45766.75</c:v>
                </c:pt>
                <c:pt idx="123">
                  <c:v>45766.875</c:v>
                </c:pt>
                <c:pt idx="124">
                  <c:v>45767</c:v>
                </c:pt>
                <c:pt idx="125">
                  <c:v>45767.125</c:v>
                </c:pt>
                <c:pt idx="126">
                  <c:v>45767.25</c:v>
                </c:pt>
                <c:pt idx="127">
                  <c:v>45767.375</c:v>
                </c:pt>
                <c:pt idx="128">
                  <c:v>45767.5</c:v>
                </c:pt>
                <c:pt idx="129">
                  <c:v>45767.625</c:v>
                </c:pt>
                <c:pt idx="130">
                  <c:v>45767.75</c:v>
                </c:pt>
                <c:pt idx="131">
                  <c:v>45767.875</c:v>
                </c:pt>
                <c:pt idx="132">
                  <c:v>45768</c:v>
                </c:pt>
                <c:pt idx="133">
                  <c:v>45768.125</c:v>
                </c:pt>
                <c:pt idx="134">
                  <c:v>45768.25</c:v>
                </c:pt>
                <c:pt idx="135">
                  <c:v>45768.375</c:v>
                </c:pt>
                <c:pt idx="136">
                  <c:v>45768.5</c:v>
                </c:pt>
                <c:pt idx="137">
                  <c:v>45768.625</c:v>
                </c:pt>
                <c:pt idx="138">
                  <c:v>45768.75</c:v>
                </c:pt>
                <c:pt idx="139">
                  <c:v>45768.875</c:v>
                </c:pt>
                <c:pt idx="140">
                  <c:v>45769</c:v>
                </c:pt>
                <c:pt idx="141">
                  <c:v>45769.125</c:v>
                </c:pt>
                <c:pt idx="142">
                  <c:v>45769.25</c:v>
                </c:pt>
                <c:pt idx="143">
                  <c:v>45769.375</c:v>
                </c:pt>
                <c:pt idx="144">
                  <c:v>45769.5</c:v>
                </c:pt>
                <c:pt idx="145">
                  <c:v>45769.625</c:v>
                </c:pt>
                <c:pt idx="146">
                  <c:v>45769.75</c:v>
                </c:pt>
                <c:pt idx="147">
                  <c:v>45769.875</c:v>
                </c:pt>
                <c:pt idx="148">
                  <c:v>45770</c:v>
                </c:pt>
                <c:pt idx="149">
                  <c:v>45770.125</c:v>
                </c:pt>
                <c:pt idx="150">
                  <c:v>45770.25</c:v>
                </c:pt>
                <c:pt idx="151">
                  <c:v>45770.375</c:v>
                </c:pt>
                <c:pt idx="152">
                  <c:v>45770.5</c:v>
                </c:pt>
                <c:pt idx="153">
                  <c:v>45770.625</c:v>
                </c:pt>
                <c:pt idx="154">
                  <c:v>45770.75</c:v>
                </c:pt>
                <c:pt idx="155">
                  <c:v>45770.875</c:v>
                </c:pt>
                <c:pt idx="156">
                  <c:v>45771</c:v>
                </c:pt>
                <c:pt idx="157">
                  <c:v>45771.125</c:v>
                </c:pt>
                <c:pt idx="158">
                  <c:v>45771.25</c:v>
                </c:pt>
                <c:pt idx="159">
                  <c:v>45771.375</c:v>
                </c:pt>
                <c:pt idx="160">
                  <c:v>45771.5</c:v>
                </c:pt>
                <c:pt idx="161">
                  <c:v>45771.625</c:v>
                </c:pt>
                <c:pt idx="162">
                  <c:v>45771.75</c:v>
                </c:pt>
                <c:pt idx="163">
                  <c:v>45771.875</c:v>
                </c:pt>
                <c:pt idx="164">
                  <c:v>45772</c:v>
                </c:pt>
                <c:pt idx="165">
                  <c:v>45772.125</c:v>
                </c:pt>
                <c:pt idx="166">
                  <c:v>45772.25</c:v>
                </c:pt>
                <c:pt idx="167">
                  <c:v>45772.375</c:v>
                </c:pt>
                <c:pt idx="168">
                  <c:v>45772.5</c:v>
                </c:pt>
                <c:pt idx="169">
                  <c:v>45772.625</c:v>
                </c:pt>
                <c:pt idx="170">
                  <c:v>45772.75</c:v>
                </c:pt>
                <c:pt idx="171">
                  <c:v>45772.875</c:v>
                </c:pt>
                <c:pt idx="172">
                  <c:v>45773</c:v>
                </c:pt>
                <c:pt idx="173">
                  <c:v>45773.125</c:v>
                </c:pt>
                <c:pt idx="174">
                  <c:v>45773.25</c:v>
                </c:pt>
                <c:pt idx="175">
                  <c:v>45773.375</c:v>
                </c:pt>
                <c:pt idx="176">
                  <c:v>45773.5</c:v>
                </c:pt>
                <c:pt idx="177">
                  <c:v>45773.625</c:v>
                </c:pt>
                <c:pt idx="178">
                  <c:v>45773.75</c:v>
                </c:pt>
                <c:pt idx="179">
                  <c:v>45773.875</c:v>
                </c:pt>
                <c:pt idx="180">
                  <c:v>45774</c:v>
                </c:pt>
                <c:pt idx="181">
                  <c:v>45774.125</c:v>
                </c:pt>
                <c:pt idx="182">
                  <c:v>45774.25</c:v>
                </c:pt>
                <c:pt idx="183">
                  <c:v>45774.375</c:v>
                </c:pt>
                <c:pt idx="184">
                  <c:v>45774.5</c:v>
                </c:pt>
                <c:pt idx="185">
                  <c:v>45774.625</c:v>
                </c:pt>
                <c:pt idx="186">
                  <c:v>45774.75</c:v>
                </c:pt>
                <c:pt idx="187">
                  <c:v>45774.875</c:v>
                </c:pt>
                <c:pt idx="188">
                  <c:v>45775</c:v>
                </c:pt>
                <c:pt idx="189">
                  <c:v>45775.125</c:v>
                </c:pt>
                <c:pt idx="190">
                  <c:v>45775.25</c:v>
                </c:pt>
                <c:pt idx="191">
                  <c:v>45775.375</c:v>
                </c:pt>
                <c:pt idx="192">
                  <c:v>45775.5</c:v>
                </c:pt>
                <c:pt idx="193">
                  <c:v>45775.625</c:v>
                </c:pt>
                <c:pt idx="194">
                  <c:v>45775.75</c:v>
                </c:pt>
                <c:pt idx="195">
                  <c:v>45775.875</c:v>
                </c:pt>
                <c:pt idx="196">
                  <c:v>45776</c:v>
                </c:pt>
                <c:pt idx="197">
                  <c:v>45776.125</c:v>
                </c:pt>
                <c:pt idx="198">
                  <c:v>45776.25</c:v>
                </c:pt>
                <c:pt idx="199">
                  <c:v>45776.375</c:v>
                </c:pt>
                <c:pt idx="200">
                  <c:v>45776.5</c:v>
                </c:pt>
                <c:pt idx="201">
                  <c:v>45776.625</c:v>
                </c:pt>
                <c:pt idx="202">
                  <c:v>45776.75</c:v>
                </c:pt>
                <c:pt idx="203">
                  <c:v>45776.875</c:v>
                </c:pt>
                <c:pt idx="204">
                  <c:v>45777</c:v>
                </c:pt>
                <c:pt idx="205">
                  <c:v>45777.125</c:v>
                </c:pt>
                <c:pt idx="206">
                  <c:v>45777.25</c:v>
                </c:pt>
                <c:pt idx="207">
                  <c:v>45777.375</c:v>
                </c:pt>
                <c:pt idx="208">
                  <c:v>45777.5</c:v>
                </c:pt>
                <c:pt idx="209">
                  <c:v>45777.625</c:v>
                </c:pt>
                <c:pt idx="210">
                  <c:v>45777.75</c:v>
                </c:pt>
                <c:pt idx="211">
                  <c:v>45777.875</c:v>
                </c:pt>
                <c:pt idx="212">
                  <c:v>45778</c:v>
                </c:pt>
                <c:pt idx="213">
                  <c:v>45778.125</c:v>
                </c:pt>
                <c:pt idx="214">
                  <c:v>45778.25</c:v>
                </c:pt>
                <c:pt idx="215">
                  <c:v>45778.375</c:v>
                </c:pt>
                <c:pt idx="216">
                  <c:v>45778.5</c:v>
                </c:pt>
                <c:pt idx="217">
                  <c:v>45778.625</c:v>
                </c:pt>
                <c:pt idx="218">
                  <c:v>45778.75</c:v>
                </c:pt>
                <c:pt idx="219">
                  <c:v>45778.875</c:v>
                </c:pt>
                <c:pt idx="220">
                  <c:v>45779</c:v>
                </c:pt>
                <c:pt idx="221">
                  <c:v>45779.125</c:v>
                </c:pt>
                <c:pt idx="222">
                  <c:v>45779.25</c:v>
                </c:pt>
                <c:pt idx="223">
                  <c:v>45779.375</c:v>
                </c:pt>
                <c:pt idx="224">
                  <c:v>45779.5</c:v>
                </c:pt>
                <c:pt idx="225">
                  <c:v>45779.625</c:v>
                </c:pt>
                <c:pt idx="226">
                  <c:v>45779.75</c:v>
                </c:pt>
                <c:pt idx="227">
                  <c:v>45779.875</c:v>
                </c:pt>
                <c:pt idx="228">
                  <c:v>45780</c:v>
                </c:pt>
                <c:pt idx="229">
                  <c:v>45780.125</c:v>
                </c:pt>
                <c:pt idx="230">
                  <c:v>45780.25</c:v>
                </c:pt>
                <c:pt idx="231">
                  <c:v>45780.375</c:v>
                </c:pt>
                <c:pt idx="232">
                  <c:v>45780.5</c:v>
                </c:pt>
                <c:pt idx="233">
                  <c:v>45780.625</c:v>
                </c:pt>
                <c:pt idx="234">
                  <c:v>45780.75</c:v>
                </c:pt>
                <c:pt idx="235">
                  <c:v>45780.875</c:v>
                </c:pt>
                <c:pt idx="236">
                  <c:v>45781</c:v>
                </c:pt>
                <c:pt idx="237">
                  <c:v>45781.125</c:v>
                </c:pt>
                <c:pt idx="238">
                  <c:v>45781.25</c:v>
                </c:pt>
                <c:pt idx="239">
                  <c:v>45781.375</c:v>
                </c:pt>
                <c:pt idx="240">
                  <c:v>45781.5</c:v>
                </c:pt>
                <c:pt idx="241">
                  <c:v>45781.625</c:v>
                </c:pt>
                <c:pt idx="242">
                  <c:v>45781.75</c:v>
                </c:pt>
                <c:pt idx="243">
                  <c:v>45781.875</c:v>
                </c:pt>
                <c:pt idx="244">
                  <c:v>45782</c:v>
                </c:pt>
                <c:pt idx="245">
                  <c:v>45782.125</c:v>
                </c:pt>
                <c:pt idx="246">
                  <c:v>45782.25</c:v>
                </c:pt>
                <c:pt idx="247">
                  <c:v>45782.375</c:v>
                </c:pt>
                <c:pt idx="248">
                  <c:v>45782.5</c:v>
                </c:pt>
                <c:pt idx="249">
                  <c:v>45782.625</c:v>
                </c:pt>
                <c:pt idx="250">
                  <c:v>45782.75</c:v>
                </c:pt>
                <c:pt idx="251">
                  <c:v>45782.875</c:v>
                </c:pt>
                <c:pt idx="252">
                  <c:v>45783</c:v>
                </c:pt>
                <c:pt idx="253">
                  <c:v>45783.125</c:v>
                </c:pt>
                <c:pt idx="254">
                  <c:v>45783.25</c:v>
                </c:pt>
                <c:pt idx="255">
                  <c:v>45783.375</c:v>
                </c:pt>
                <c:pt idx="256">
                  <c:v>45783.5</c:v>
                </c:pt>
                <c:pt idx="257">
                  <c:v>45783.625</c:v>
                </c:pt>
                <c:pt idx="258">
                  <c:v>45783.75</c:v>
                </c:pt>
                <c:pt idx="259">
                  <c:v>45783.875</c:v>
                </c:pt>
                <c:pt idx="260">
                  <c:v>45784</c:v>
                </c:pt>
                <c:pt idx="261">
                  <c:v>45784.125</c:v>
                </c:pt>
                <c:pt idx="262">
                  <c:v>45784.25</c:v>
                </c:pt>
                <c:pt idx="263">
                  <c:v>45784.375</c:v>
                </c:pt>
                <c:pt idx="264">
                  <c:v>45784.5</c:v>
                </c:pt>
                <c:pt idx="265">
                  <c:v>45784.625</c:v>
                </c:pt>
                <c:pt idx="266">
                  <c:v>45784.75</c:v>
                </c:pt>
                <c:pt idx="267">
                  <c:v>45784.875</c:v>
                </c:pt>
                <c:pt idx="268">
                  <c:v>45785</c:v>
                </c:pt>
                <c:pt idx="269">
                  <c:v>45785.125</c:v>
                </c:pt>
                <c:pt idx="270">
                  <c:v>45785.25</c:v>
                </c:pt>
                <c:pt idx="271">
                  <c:v>45785.375</c:v>
                </c:pt>
                <c:pt idx="272">
                  <c:v>45785.5</c:v>
                </c:pt>
                <c:pt idx="273">
                  <c:v>45785.625</c:v>
                </c:pt>
                <c:pt idx="274">
                  <c:v>45785.75</c:v>
                </c:pt>
                <c:pt idx="275">
                  <c:v>45785.875</c:v>
                </c:pt>
                <c:pt idx="276">
                  <c:v>45786</c:v>
                </c:pt>
                <c:pt idx="277">
                  <c:v>45786.125</c:v>
                </c:pt>
                <c:pt idx="278">
                  <c:v>45786.25</c:v>
                </c:pt>
                <c:pt idx="279">
                  <c:v>45786.375</c:v>
                </c:pt>
                <c:pt idx="280">
                  <c:v>45786.5</c:v>
                </c:pt>
                <c:pt idx="281">
                  <c:v>45786.625</c:v>
                </c:pt>
                <c:pt idx="282">
                  <c:v>45786.75</c:v>
                </c:pt>
                <c:pt idx="283">
                  <c:v>45786.875</c:v>
                </c:pt>
                <c:pt idx="284">
                  <c:v>45787</c:v>
                </c:pt>
                <c:pt idx="285">
                  <c:v>45787.125</c:v>
                </c:pt>
                <c:pt idx="286">
                  <c:v>45787.25</c:v>
                </c:pt>
                <c:pt idx="287">
                  <c:v>45787.375</c:v>
                </c:pt>
                <c:pt idx="288">
                  <c:v>45787.5</c:v>
                </c:pt>
                <c:pt idx="289">
                  <c:v>45787.625</c:v>
                </c:pt>
                <c:pt idx="290">
                  <c:v>45787.75</c:v>
                </c:pt>
                <c:pt idx="291">
                  <c:v>45787.875</c:v>
                </c:pt>
                <c:pt idx="292">
                  <c:v>45788</c:v>
                </c:pt>
                <c:pt idx="293">
                  <c:v>45788.125</c:v>
                </c:pt>
                <c:pt idx="294">
                  <c:v>45788.25</c:v>
                </c:pt>
                <c:pt idx="295">
                  <c:v>45788.375</c:v>
                </c:pt>
                <c:pt idx="296">
                  <c:v>45788.5</c:v>
                </c:pt>
                <c:pt idx="297">
                  <c:v>45788.625</c:v>
                </c:pt>
                <c:pt idx="298">
                  <c:v>45788.75</c:v>
                </c:pt>
                <c:pt idx="299">
                  <c:v>45788.875</c:v>
                </c:pt>
                <c:pt idx="300">
                  <c:v>45789</c:v>
                </c:pt>
                <c:pt idx="301">
                  <c:v>45789.125</c:v>
                </c:pt>
                <c:pt idx="302">
                  <c:v>45789.25</c:v>
                </c:pt>
                <c:pt idx="303">
                  <c:v>45789.375</c:v>
                </c:pt>
                <c:pt idx="304">
                  <c:v>45789.5</c:v>
                </c:pt>
                <c:pt idx="305">
                  <c:v>45789.625</c:v>
                </c:pt>
                <c:pt idx="306">
                  <c:v>45789.75</c:v>
                </c:pt>
                <c:pt idx="307">
                  <c:v>45789.875</c:v>
                </c:pt>
                <c:pt idx="308">
                  <c:v>45790</c:v>
                </c:pt>
                <c:pt idx="309">
                  <c:v>45790.125</c:v>
                </c:pt>
                <c:pt idx="310">
                  <c:v>45790.25</c:v>
                </c:pt>
                <c:pt idx="311">
                  <c:v>45790.375</c:v>
                </c:pt>
                <c:pt idx="312">
                  <c:v>45790.5</c:v>
                </c:pt>
                <c:pt idx="313">
                  <c:v>45790.625</c:v>
                </c:pt>
                <c:pt idx="314">
                  <c:v>45790.75</c:v>
                </c:pt>
                <c:pt idx="315">
                  <c:v>45790.875</c:v>
                </c:pt>
                <c:pt idx="316">
                  <c:v>45791</c:v>
                </c:pt>
                <c:pt idx="317">
                  <c:v>45791.125</c:v>
                </c:pt>
                <c:pt idx="318">
                  <c:v>45791.25</c:v>
                </c:pt>
                <c:pt idx="319">
                  <c:v>45791.375</c:v>
                </c:pt>
                <c:pt idx="320">
                  <c:v>45791.5</c:v>
                </c:pt>
                <c:pt idx="321">
                  <c:v>45791.625</c:v>
                </c:pt>
                <c:pt idx="322">
                  <c:v>45791.75</c:v>
                </c:pt>
                <c:pt idx="323">
                  <c:v>45791.875</c:v>
                </c:pt>
                <c:pt idx="324">
                  <c:v>45792</c:v>
                </c:pt>
                <c:pt idx="325">
                  <c:v>45792.125</c:v>
                </c:pt>
                <c:pt idx="326">
                  <c:v>45792.25</c:v>
                </c:pt>
                <c:pt idx="327">
                  <c:v>45792.375</c:v>
                </c:pt>
                <c:pt idx="328">
                  <c:v>45792.5</c:v>
                </c:pt>
                <c:pt idx="329">
                  <c:v>45792.625</c:v>
                </c:pt>
                <c:pt idx="330">
                  <c:v>45792.75</c:v>
                </c:pt>
                <c:pt idx="331">
                  <c:v>45792.875</c:v>
                </c:pt>
                <c:pt idx="332">
                  <c:v>45793</c:v>
                </c:pt>
                <c:pt idx="333">
                  <c:v>45793.125</c:v>
                </c:pt>
                <c:pt idx="334">
                  <c:v>45793.25</c:v>
                </c:pt>
                <c:pt idx="335">
                  <c:v>45793.375</c:v>
                </c:pt>
                <c:pt idx="336">
                  <c:v>45793.5</c:v>
                </c:pt>
                <c:pt idx="337">
                  <c:v>45793.625</c:v>
                </c:pt>
                <c:pt idx="338">
                  <c:v>45793.75</c:v>
                </c:pt>
                <c:pt idx="339">
                  <c:v>45793.875</c:v>
                </c:pt>
                <c:pt idx="340">
                  <c:v>45794</c:v>
                </c:pt>
                <c:pt idx="341">
                  <c:v>45794.125</c:v>
                </c:pt>
                <c:pt idx="342">
                  <c:v>45794.25</c:v>
                </c:pt>
                <c:pt idx="343">
                  <c:v>45794.375</c:v>
                </c:pt>
                <c:pt idx="344">
                  <c:v>45794.5</c:v>
                </c:pt>
                <c:pt idx="345">
                  <c:v>45794.625</c:v>
                </c:pt>
                <c:pt idx="346">
                  <c:v>45794.75</c:v>
                </c:pt>
                <c:pt idx="347">
                  <c:v>45794.875</c:v>
                </c:pt>
                <c:pt idx="348">
                  <c:v>45795</c:v>
                </c:pt>
                <c:pt idx="349">
                  <c:v>45795.125</c:v>
                </c:pt>
                <c:pt idx="350">
                  <c:v>45795.25</c:v>
                </c:pt>
                <c:pt idx="351">
                  <c:v>45795.375</c:v>
                </c:pt>
                <c:pt idx="352">
                  <c:v>45795.5</c:v>
                </c:pt>
                <c:pt idx="353">
                  <c:v>45795.625</c:v>
                </c:pt>
                <c:pt idx="354">
                  <c:v>45795.75</c:v>
                </c:pt>
                <c:pt idx="355">
                  <c:v>45795.875</c:v>
                </c:pt>
                <c:pt idx="356">
                  <c:v>45796</c:v>
                </c:pt>
                <c:pt idx="357">
                  <c:v>45796.125</c:v>
                </c:pt>
                <c:pt idx="358">
                  <c:v>45796.25</c:v>
                </c:pt>
                <c:pt idx="359">
                  <c:v>45796.375</c:v>
                </c:pt>
                <c:pt idx="360">
                  <c:v>45796.5</c:v>
                </c:pt>
                <c:pt idx="361">
                  <c:v>45796.625</c:v>
                </c:pt>
                <c:pt idx="362">
                  <c:v>45796.75</c:v>
                </c:pt>
                <c:pt idx="363">
                  <c:v>45796.875</c:v>
                </c:pt>
                <c:pt idx="364">
                  <c:v>45797</c:v>
                </c:pt>
                <c:pt idx="365">
                  <c:v>45797.125</c:v>
                </c:pt>
                <c:pt idx="366">
                  <c:v>45797.25</c:v>
                </c:pt>
                <c:pt idx="367">
                  <c:v>45797.375</c:v>
                </c:pt>
                <c:pt idx="368">
                  <c:v>45797.5</c:v>
                </c:pt>
                <c:pt idx="369">
                  <c:v>45797.625</c:v>
                </c:pt>
                <c:pt idx="370">
                  <c:v>45797.75</c:v>
                </c:pt>
                <c:pt idx="371">
                  <c:v>45797.875</c:v>
                </c:pt>
                <c:pt idx="372">
                  <c:v>45798</c:v>
                </c:pt>
                <c:pt idx="373">
                  <c:v>45798.125</c:v>
                </c:pt>
                <c:pt idx="374">
                  <c:v>45798.25</c:v>
                </c:pt>
                <c:pt idx="375">
                  <c:v>45798.375</c:v>
                </c:pt>
                <c:pt idx="376">
                  <c:v>45798.5</c:v>
                </c:pt>
                <c:pt idx="377">
                  <c:v>45798.625</c:v>
                </c:pt>
                <c:pt idx="378">
                  <c:v>45798.75</c:v>
                </c:pt>
                <c:pt idx="379">
                  <c:v>45798.875</c:v>
                </c:pt>
                <c:pt idx="380">
                  <c:v>45799</c:v>
                </c:pt>
                <c:pt idx="381">
                  <c:v>45799.125</c:v>
                </c:pt>
                <c:pt idx="382">
                  <c:v>45799.25</c:v>
                </c:pt>
                <c:pt idx="383">
                  <c:v>45799.375</c:v>
                </c:pt>
                <c:pt idx="384">
                  <c:v>45799.5</c:v>
                </c:pt>
                <c:pt idx="385">
                  <c:v>45799.625</c:v>
                </c:pt>
                <c:pt idx="386">
                  <c:v>45799.75</c:v>
                </c:pt>
                <c:pt idx="387">
                  <c:v>45799.875</c:v>
                </c:pt>
                <c:pt idx="388">
                  <c:v>45800</c:v>
                </c:pt>
                <c:pt idx="389">
                  <c:v>45800.125</c:v>
                </c:pt>
                <c:pt idx="390">
                  <c:v>45800.25</c:v>
                </c:pt>
                <c:pt idx="391">
                  <c:v>45800.375</c:v>
                </c:pt>
                <c:pt idx="392">
                  <c:v>45800.5</c:v>
                </c:pt>
                <c:pt idx="393">
                  <c:v>45800.625</c:v>
                </c:pt>
                <c:pt idx="394">
                  <c:v>45800.75</c:v>
                </c:pt>
                <c:pt idx="395">
                  <c:v>45800.875</c:v>
                </c:pt>
                <c:pt idx="396">
                  <c:v>45801</c:v>
                </c:pt>
                <c:pt idx="397">
                  <c:v>45801.125</c:v>
                </c:pt>
                <c:pt idx="398">
                  <c:v>45801.25</c:v>
                </c:pt>
                <c:pt idx="399">
                  <c:v>45801.375</c:v>
                </c:pt>
                <c:pt idx="400">
                  <c:v>45801.5</c:v>
                </c:pt>
                <c:pt idx="401">
                  <c:v>45801.625</c:v>
                </c:pt>
                <c:pt idx="402">
                  <c:v>45801.75</c:v>
                </c:pt>
                <c:pt idx="403">
                  <c:v>45801.875</c:v>
                </c:pt>
                <c:pt idx="404">
                  <c:v>45802</c:v>
                </c:pt>
                <c:pt idx="405">
                  <c:v>45802.125</c:v>
                </c:pt>
                <c:pt idx="406">
                  <c:v>45802.25</c:v>
                </c:pt>
                <c:pt idx="407">
                  <c:v>45802.375</c:v>
                </c:pt>
                <c:pt idx="408">
                  <c:v>45802.5</c:v>
                </c:pt>
                <c:pt idx="409">
                  <c:v>45802.625</c:v>
                </c:pt>
                <c:pt idx="410">
                  <c:v>45802.75</c:v>
                </c:pt>
                <c:pt idx="411">
                  <c:v>45802.875</c:v>
                </c:pt>
                <c:pt idx="412">
                  <c:v>45803</c:v>
                </c:pt>
                <c:pt idx="413">
                  <c:v>45803.125</c:v>
                </c:pt>
                <c:pt idx="414">
                  <c:v>45803.25</c:v>
                </c:pt>
                <c:pt idx="415">
                  <c:v>45803.375</c:v>
                </c:pt>
                <c:pt idx="416">
                  <c:v>45803.5</c:v>
                </c:pt>
                <c:pt idx="417">
                  <c:v>45803.625</c:v>
                </c:pt>
                <c:pt idx="418">
                  <c:v>45803.75</c:v>
                </c:pt>
                <c:pt idx="419">
                  <c:v>45803.875</c:v>
                </c:pt>
                <c:pt idx="420">
                  <c:v>45804</c:v>
                </c:pt>
                <c:pt idx="421">
                  <c:v>45804.125</c:v>
                </c:pt>
                <c:pt idx="422">
                  <c:v>45804.25</c:v>
                </c:pt>
                <c:pt idx="423">
                  <c:v>45804.375</c:v>
                </c:pt>
                <c:pt idx="424">
                  <c:v>45804.5</c:v>
                </c:pt>
                <c:pt idx="425">
                  <c:v>45804.625</c:v>
                </c:pt>
                <c:pt idx="426">
                  <c:v>45804.75</c:v>
                </c:pt>
                <c:pt idx="427">
                  <c:v>45804.875</c:v>
                </c:pt>
                <c:pt idx="428">
                  <c:v>45805</c:v>
                </c:pt>
                <c:pt idx="429">
                  <c:v>45805.125</c:v>
                </c:pt>
                <c:pt idx="430">
                  <c:v>45805.25</c:v>
                </c:pt>
                <c:pt idx="431">
                  <c:v>45805.375</c:v>
                </c:pt>
                <c:pt idx="432">
                  <c:v>45805.5</c:v>
                </c:pt>
                <c:pt idx="433">
                  <c:v>45805.625</c:v>
                </c:pt>
                <c:pt idx="434">
                  <c:v>45805.75</c:v>
                </c:pt>
                <c:pt idx="435">
                  <c:v>45805.875</c:v>
                </c:pt>
                <c:pt idx="436">
                  <c:v>45806</c:v>
                </c:pt>
                <c:pt idx="437">
                  <c:v>45806.125</c:v>
                </c:pt>
                <c:pt idx="438">
                  <c:v>45806.25</c:v>
                </c:pt>
                <c:pt idx="439">
                  <c:v>45806.375</c:v>
                </c:pt>
                <c:pt idx="440">
                  <c:v>45806.5</c:v>
                </c:pt>
                <c:pt idx="441">
                  <c:v>45806.625</c:v>
                </c:pt>
                <c:pt idx="442">
                  <c:v>45806.75</c:v>
                </c:pt>
                <c:pt idx="443">
                  <c:v>45806.875</c:v>
                </c:pt>
                <c:pt idx="444">
                  <c:v>45807</c:v>
                </c:pt>
                <c:pt idx="445">
                  <c:v>45807.125</c:v>
                </c:pt>
                <c:pt idx="446">
                  <c:v>45807.25</c:v>
                </c:pt>
                <c:pt idx="447">
                  <c:v>45807.375</c:v>
                </c:pt>
                <c:pt idx="448">
                  <c:v>45807.5</c:v>
                </c:pt>
                <c:pt idx="449">
                  <c:v>45807.625</c:v>
                </c:pt>
                <c:pt idx="450">
                  <c:v>45807.75</c:v>
                </c:pt>
                <c:pt idx="451">
                  <c:v>45807.875</c:v>
                </c:pt>
                <c:pt idx="452">
                  <c:v>45808</c:v>
                </c:pt>
                <c:pt idx="453">
                  <c:v>45808.125</c:v>
                </c:pt>
                <c:pt idx="454">
                  <c:v>45808.25</c:v>
                </c:pt>
                <c:pt idx="455">
                  <c:v>45808.375</c:v>
                </c:pt>
                <c:pt idx="456">
                  <c:v>45808.5</c:v>
                </c:pt>
                <c:pt idx="457">
                  <c:v>45808.625</c:v>
                </c:pt>
                <c:pt idx="458">
                  <c:v>45808.75</c:v>
                </c:pt>
                <c:pt idx="459">
                  <c:v>45808.875</c:v>
                </c:pt>
                <c:pt idx="460">
                  <c:v>45809</c:v>
                </c:pt>
                <c:pt idx="461">
                  <c:v>45809.125</c:v>
                </c:pt>
                <c:pt idx="462">
                  <c:v>45809.25</c:v>
                </c:pt>
                <c:pt idx="463">
                  <c:v>45809.375</c:v>
                </c:pt>
                <c:pt idx="464">
                  <c:v>45809.5</c:v>
                </c:pt>
                <c:pt idx="465">
                  <c:v>45809.625</c:v>
                </c:pt>
                <c:pt idx="466">
                  <c:v>45809.75</c:v>
                </c:pt>
                <c:pt idx="467">
                  <c:v>45809.875</c:v>
                </c:pt>
                <c:pt idx="468">
                  <c:v>45810</c:v>
                </c:pt>
                <c:pt idx="469">
                  <c:v>45810.125</c:v>
                </c:pt>
                <c:pt idx="470">
                  <c:v>45810.25</c:v>
                </c:pt>
                <c:pt idx="471">
                  <c:v>45810.375</c:v>
                </c:pt>
                <c:pt idx="472">
                  <c:v>45810.5</c:v>
                </c:pt>
                <c:pt idx="473">
                  <c:v>45810.625</c:v>
                </c:pt>
                <c:pt idx="474">
                  <c:v>45810.75</c:v>
                </c:pt>
                <c:pt idx="475">
                  <c:v>45810.875</c:v>
                </c:pt>
                <c:pt idx="476">
                  <c:v>45811</c:v>
                </c:pt>
                <c:pt idx="477">
                  <c:v>45811.125</c:v>
                </c:pt>
                <c:pt idx="478">
                  <c:v>45811.25</c:v>
                </c:pt>
                <c:pt idx="479">
                  <c:v>45811.375</c:v>
                </c:pt>
                <c:pt idx="480">
                  <c:v>45811.5</c:v>
                </c:pt>
                <c:pt idx="481">
                  <c:v>45811.625</c:v>
                </c:pt>
                <c:pt idx="482">
                  <c:v>45811.75</c:v>
                </c:pt>
                <c:pt idx="483">
                  <c:v>45811.875</c:v>
                </c:pt>
                <c:pt idx="484">
                  <c:v>45812</c:v>
                </c:pt>
                <c:pt idx="485">
                  <c:v>45812.125</c:v>
                </c:pt>
                <c:pt idx="486">
                  <c:v>45812.25</c:v>
                </c:pt>
                <c:pt idx="487">
                  <c:v>45812.375</c:v>
                </c:pt>
                <c:pt idx="488">
                  <c:v>45812.5</c:v>
                </c:pt>
                <c:pt idx="489">
                  <c:v>45812.625</c:v>
                </c:pt>
                <c:pt idx="490">
                  <c:v>45812.75</c:v>
                </c:pt>
                <c:pt idx="491">
                  <c:v>45812.875</c:v>
                </c:pt>
                <c:pt idx="492">
                  <c:v>45813</c:v>
                </c:pt>
                <c:pt idx="493">
                  <c:v>45813.125</c:v>
                </c:pt>
                <c:pt idx="494">
                  <c:v>45813.25</c:v>
                </c:pt>
                <c:pt idx="495">
                  <c:v>45813.375</c:v>
                </c:pt>
                <c:pt idx="496">
                  <c:v>45813.5</c:v>
                </c:pt>
                <c:pt idx="497">
                  <c:v>45813.625</c:v>
                </c:pt>
                <c:pt idx="498">
                  <c:v>45813.75</c:v>
                </c:pt>
                <c:pt idx="499">
                  <c:v>45813.875</c:v>
                </c:pt>
                <c:pt idx="500">
                  <c:v>45814</c:v>
                </c:pt>
                <c:pt idx="501">
                  <c:v>45814.125</c:v>
                </c:pt>
                <c:pt idx="502">
                  <c:v>45814.25</c:v>
                </c:pt>
                <c:pt idx="503">
                  <c:v>45814.375</c:v>
                </c:pt>
                <c:pt idx="504">
                  <c:v>45814.5</c:v>
                </c:pt>
                <c:pt idx="505">
                  <c:v>45814.625</c:v>
                </c:pt>
                <c:pt idx="506">
                  <c:v>45814.75</c:v>
                </c:pt>
                <c:pt idx="507">
                  <c:v>45814.875</c:v>
                </c:pt>
                <c:pt idx="508">
                  <c:v>45815</c:v>
                </c:pt>
                <c:pt idx="509">
                  <c:v>45815.125</c:v>
                </c:pt>
                <c:pt idx="510">
                  <c:v>45815.25</c:v>
                </c:pt>
                <c:pt idx="511">
                  <c:v>45815.375</c:v>
                </c:pt>
                <c:pt idx="512">
                  <c:v>45815.5</c:v>
                </c:pt>
                <c:pt idx="513">
                  <c:v>45815.625</c:v>
                </c:pt>
                <c:pt idx="514">
                  <c:v>45815.75</c:v>
                </c:pt>
                <c:pt idx="515">
                  <c:v>45815.875</c:v>
                </c:pt>
                <c:pt idx="516">
                  <c:v>45816</c:v>
                </c:pt>
                <c:pt idx="517">
                  <c:v>45816.125</c:v>
                </c:pt>
                <c:pt idx="518">
                  <c:v>45816.25</c:v>
                </c:pt>
                <c:pt idx="519">
                  <c:v>45816.375</c:v>
                </c:pt>
                <c:pt idx="520">
                  <c:v>45816.5</c:v>
                </c:pt>
                <c:pt idx="521">
                  <c:v>45816.625</c:v>
                </c:pt>
                <c:pt idx="522">
                  <c:v>45816.75</c:v>
                </c:pt>
                <c:pt idx="523">
                  <c:v>45816.875</c:v>
                </c:pt>
                <c:pt idx="524">
                  <c:v>45817</c:v>
                </c:pt>
                <c:pt idx="525">
                  <c:v>45817.125</c:v>
                </c:pt>
                <c:pt idx="526">
                  <c:v>45817.25</c:v>
                </c:pt>
                <c:pt idx="527">
                  <c:v>45817.375</c:v>
                </c:pt>
                <c:pt idx="528">
                  <c:v>45817.5</c:v>
                </c:pt>
                <c:pt idx="529">
                  <c:v>45817.625</c:v>
                </c:pt>
                <c:pt idx="530">
                  <c:v>45817.75</c:v>
                </c:pt>
                <c:pt idx="531">
                  <c:v>45817.875</c:v>
                </c:pt>
                <c:pt idx="532">
                  <c:v>45818</c:v>
                </c:pt>
                <c:pt idx="533">
                  <c:v>45818.125</c:v>
                </c:pt>
                <c:pt idx="534">
                  <c:v>45818.25</c:v>
                </c:pt>
                <c:pt idx="535">
                  <c:v>45818.375</c:v>
                </c:pt>
                <c:pt idx="536">
                  <c:v>45818.5</c:v>
                </c:pt>
                <c:pt idx="537">
                  <c:v>45818.625</c:v>
                </c:pt>
                <c:pt idx="538">
                  <c:v>45818.75</c:v>
                </c:pt>
                <c:pt idx="539">
                  <c:v>45818.875</c:v>
                </c:pt>
                <c:pt idx="540">
                  <c:v>45819</c:v>
                </c:pt>
                <c:pt idx="541">
                  <c:v>45819.125</c:v>
                </c:pt>
                <c:pt idx="542">
                  <c:v>45819.25</c:v>
                </c:pt>
                <c:pt idx="543">
                  <c:v>45819.375</c:v>
                </c:pt>
                <c:pt idx="544">
                  <c:v>45819.5</c:v>
                </c:pt>
                <c:pt idx="545">
                  <c:v>45819.625</c:v>
                </c:pt>
                <c:pt idx="546">
                  <c:v>45819.75</c:v>
                </c:pt>
                <c:pt idx="547">
                  <c:v>45819.875</c:v>
                </c:pt>
                <c:pt idx="548">
                  <c:v>45820</c:v>
                </c:pt>
                <c:pt idx="549">
                  <c:v>45820.125</c:v>
                </c:pt>
                <c:pt idx="550">
                  <c:v>45820.25</c:v>
                </c:pt>
                <c:pt idx="551">
                  <c:v>45820.375</c:v>
                </c:pt>
                <c:pt idx="552">
                  <c:v>45820.5</c:v>
                </c:pt>
                <c:pt idx="553">
                  <c:v>45820.625</c:v>
                </c:pt>
                <c:pt idx="554">
                  <c:v>45820.75</c:v>
                </c:pt>
                <c:pt idx="555">
                  <c:v>45820.875</c:v>
                </c:pt>
                <c:pt idx="556">
                  <c:v>45821</c:v>
                </c:pt>
                <c:pt idx="557">
                  <c:v>45821.125</c:v>
                </c:pt>
                <c:pt idx="558">
                  <c:v>45821.25</c:v>
                </c:pt>
                <c:pt idx="559">
                  <c:v>45821.375</c:v>
                </c:pt>
                <c:pt idx="560">
                  <c:v>45821.5</c:v>
                </c:pt>
                <c:pt idx="561">
                  <c:v>45821.625</c:v>
                </c:pt>
                <c:pt idx="562">
                  <c:v>45821.75</c:v>
                </c:pt>
                <c:pt idx="563">
                  <c:v>45821.875</c:v>
                </c:pt>
                <c:pt idx="564">
                  <c:v>45822</c:v>
                </c:pt>
                <c:pt idx="565">
                  <c:v>45822.125</c:v>
                </c:pt>
                <c:pt idx="566">
                  <c:v>45822.25</c:v>
                </c:pt>
                <c:pt idx="567">
                  <c:v>45822.375</c:v>
                </c:pt>
                <c:pt idx="568">
                  <c:v>45822.5</c:v>
                </c:pt>
                <c:pt idx="569">
                  <c:v>45822.625</c:v>
                </c:pt>
                <c:pt idx="570">
                  <c:v>45822.75</c:v>
                </c:pt>
                <c:pt idx="571">
                  <c:v>45822.875</c:v>
                </c:pt>
                <c:pt idx="572">
                  <c:v>45823</c:v>
                </c:pt>
                <c:pt idx="573">
                  <c:v>45823.125</c:v>
                </c:pt>
                <c:pt idx="574">
                  <c:v>45823.25</c:v>
                </c:pt>
                <c:pt idx="575">
                  <c:v>45823.375</c:v>
                </c:pt>
                <c:pt idx="576">
                  <c:v>45823.5</c:v>
                </c:pt>
                <c:pt idx="577">
                  <c:v>45823.625</c:v>
                </c:pt>
                <c:pt idx="578">
                  <c:v>45823.75</c:v>
                </c:pt>
                <c:pt idx="579">
                  <c:v>45823.875</c:v>
                </c:pt>
                <c:pt idx="580">
                  <c:v>45824</c:v>
                </c:pt>
                <c:pt idx="581">
                  <c:v>45824.125</c:v>
                </c:pt>
                <c:pt idx="582">
                  <c:v>45824.25</c:v>
                </c:pt>
                <c:pt idx="583">
                  <c:v>45824.375</c:v>
                </c:pt>
                <c:pt idx="584">
                  <c:v>45824.5</c:v>
                </c:pt>
                <c:pt idx="585">
                  <c:v>45824.625</c:v>
                </c:pt>
                <c:pt idx="586">
                  <c:v>45824.75</c:v>
                </c:pt>
                <c:pt idx="587">
                  <c:v>45824.875</c:v>
                </c:pt>
                <c:pt idx="588">
                  <c:v>45825</c:v>
                </c:pt>
                <c:pt idx="589">
                  <c:v>45825.125</c:v>
                </c:pt>
                <c:pt idx="590">
                  <c:v>45825.25</c:v>
                </c:pt>
                <c:pt idx="591">
                  <c:v>45825.375</c:v>
                </c:pt>
                <c:pt idx="592">
                  <c:v>45825.5</c:v>
                </c:pt>
                <c:pt idx="593">
                  <c:v>45825.625</c:v>
                </c:pt>
                <c:pt idx="594">
                  <c:v>45825.75</c:v>
                </c:pt>
                <c:pt idx="595">
                  <c:v>45825.875</c:v>
                </c:pt>
                <c:pt idx="596">
                  <c:v>45826</c:v>
                </c:pt>
                <c:pt idx="597">
                  <c:v>45826.125</c:v>
                </c:pt>
                <c:pt idx="598">
                  <c:v>45826.25</c:v>
                </c:pt>
                <c:pt idx="599">
                  <c:v>45826.375</c:v>
                </c:pt>
                <c:pt idx="600">
                  <c:v>45826.5</c:v>
                </c:pt>
                <c:pt idx="601">
                  <c:v>45826.625</c:v>
                </c:pt>
                <c:pt idx="602">
                  <c:v>45826.75</c:v>
                </c:pt>
                <c:pt idx="603">
                  <c:v>45826.875</c:v>
                </c:pt>
                <c:pt idx="604">
                  <c:v>45827</c:v>
                </c:pt>
                <c:pt idx="605">
                  <c:v>45827.125</c:v>
                </c:pt>
                <c:pt idx="606">
                  <c:v>45827.25</c:v>
                </c:pt>
                <c:pt idx="607">
                  <c:v>45827.375</c:v>
                </c:pt>
                <c:pt idx="608">
                  <c:v>45827.5</c:v>
                </c:pt>
                <c:pt idx="609">
                  <c:v>45827.625</c:v>
                </c:pt>
                <c:pt idx="610">
                  <c:v>45827.75</c:v>
                </c:pt>
                <c:pt idx="611">
                  <c:v>45827.875</c:v>
                </c:pt>
                <c:pt idx="612">
                  <c:v>45828</c:v>
                </c:pt>
                <c:pt idx="613">
                  <c:v>45828.125</c:v>
                </c:pt>
                <c:pt idx="614">
                  <c:v>45828.25</c:v>
                </c:pt>
                <c:pt idx="615">
                  <c:v>45828.375</c:v>
                </c:pt>
                <c:pt idx="616">
                  <c:v>45828.5</c:v>
                </c:pt>
                <c:pt idx="617">
                  <c:v>45828.625</c:v>
                </c:pt>
                <c:pt idx="618">
                  <c:v>45828.75</c:v>
                </c:pt>
                <c:pt idx="619">
                  <c:v>45828.875</c:v>
                </c:pt>
                <c:pt idx="620">
                  <c:v>45829</c:v>
                </c:pt>
                <c:pt idx="621">
                  <c:v>45829.125</c:v>
                </c:pt>
                <c:pt idx="622">
                  <c:v>45829.25</c:v>
                </c:pt>
                <c:pt idx="623">
                  <c:v>45829.375</c:v>
                </c:pt>
                <c:pt idx="624">
                  <c:v>45829.5</c:v>
                </c:pt>
                <c:pt idx="625">
                  <c:v>45829.625</c:v>
                </c:pt>
                <c:pt idx="626">
                  <c:v>45829.75</c:v>
                </c:pt>
                <c:pt idx="627">
                  <c:v>45829.875</c:v>
                </c:pt>
                <c:pt idx="628">
                  <c:v>45830</c:v>
                </c:pt>
                <c:pt idx="629">
                  <c:v>45830.125</c:v>
                </c:pt>
                <c:pt idx="630">
                  <c:v>45830.25</c:v>
                </c:pt>
                <c:pt idx="631">
                  <c:v>45830.375</c:v>
                </c:pt>
                <c:pt idx="632">
                  <c:v>45830.5</c:v>
                </c:pt>
                <c:pt idx="633">
                  <c:v>45830.625</c:v>
                </c:pt>
                <c:pt idx="634">
                  <c:v>45830.75</c:v>
                </c:pt>
                <c:pt idx="635">
                  <c:v>45830.875</c:v>
                </c:pt>
                <c:pt idx="636">
                  <c:v>45831</c:v>
                </c:pt>
                <c:pt idx="637">
                  <c:v>45831.125</c:v>
                </c:pt>
                <c:pt idx="638">
                  <c:v>45831.25</c:v>
                </c:pt>
                <c:pt idx="639">
                  <c:v>45831.375</c:v>
                </c:pt>
                <c:pt idx="640">
                  <c:v>45831.5</c:v>
                </c:pt>
                <c:pt idx="641">
                  <c:v>45831.625</c:v>
                </c:pt>
                <c:pt idx="642">
                  <c:v>45831.75</c:v>
                </c:pt>
                <c:pt idx="643">
                  <c:v>45831.875</c:v>
                </c:pt>
                <c:pt idx="644">
                  <c:v>45832</c:v>
                </c:pt>
                <c:pt idx="645">
                  <c:v>45832.125</c:v>
                </c:pt>
                <c:pt idx="646">
                  <c:v>45832.25</c:v>
                </c:pt>
                <c:pt idx="647">
                  <c:v>45832.375</c:v>
                </c:pt>
                <c:pt idx="648">
                  <c:v>45832.5</c:v>
                </c:pt>
                <c:pt idx="649">
                  <c:v>45832.625</c:v>
                </c:pt>
                <c:pt idx="650">
                  <c:v>45832.75</c:v>
                </c:pt>
                <c:pt idx="651">
                  <c:v>45832.875</c:v>
                </c:pt>
                <c:pt idx="652">
                  <c:v>45833</c:v>
                </c:pt>
                <c:pt idx="653">
                  <c:v>45833.125</c:v>
                </c:pt>
                <c:pt idx="654">
                  <c:v>45833.25</c:v>
                </c:pt>
                <c:pt idx="655">
                  <c:v>45833.375</c:v>
                </c:pt>
                <c:pt idx="656">
                  <c:v>45833.5</c:v>
                </c:pt>
                <c:pt idx="657">
                  <c:v>45833.625</c:v>
                </c:pt>
                <c:pt idx="658">
                  <c:v>45833.75</c:v>
                </c:pt>
                <c:pt idx="659">
                  <c:v>45833.875</c:v>
                </c:pt>
                <c:pt idx="660">
                  <c:v>45834</c:v>
                </c:pt>
                <c:pt idx="661">
                  <c:v>45834.125</c:v>
                </c:pt>
                <c:pt idx="662">
                  <c:v>45834.25</c:v>
                </c:pt>
                <c:pt idx="663">
                  <c:v>45834.375</c:v>
                </c:pt>
                <c:pt idx="664">
                  <c:v>45834.5</c:v>
                </c:pt>
                <c:pt idx="665">
                  <c:v>45834.625</c:v>
                </c:pt>
                <c:pt idx="666">
                  <c:v>45834.75</c:v>
                </c:pt>
                <c:pt idx="667">
                  <c:v>45834.875</c:v>
                </c:pt>
                <c:pt idx="668">
                  <c:v>45835</c:v>
                </c:pt>
                <c:pt idx="669">
                  <c:v>45835.125</c:v>
                </c:pt>
                <c:pt idx="670">
                  <c:v>45835.25</c:v>
                </c:pt>
                <c:pt idx="671">
                  <c:v>45835.375</c:v>
                </c:pt>
                <c:pt idx="672">
                  <c:v>45835.5</c:v>
                </c:pt>
                <c:pt idx="673">
                  <c:v>45835.625</c:v>
                </c:pt>
                <c:pt idx="674">
                  <c:v>45835.75</c:v>
                </c:pt>
                <c:pt idx="675">
                  <c:v>45835.875</c:v>
                </c:pt>
                <c:pt idx="676">
                  <c:v>45836</c:v>
                </c:pt>
                <c:pt idx="677">
                  <c:v>45836.125</c:v>
                </c:pt>
                <c:pt idx="678">
                  <c:v>45836.25</c:v>
                </c:pt>
                <c:pt idx="679">
                  <c:v>45836.375</c:v>
                </c:pt>
                <c:pt idx="680">
                  <c:v>45836.5</c:v>
                </c:pt>
                <c:pt idx="681">
                  <c:v>45836.625</c:v>
                </c:pt>
                <c:pt idx="682">
                  <c:v>45836.75</c:v>
                </c:pt>
                <c:pt idx="683">
                  <c:v>45836.875</c:v>
                </c:pt>
                <c:pt idx="684">
                  <c:v>45837</c:v>
                </c:pt>
                <c:pt idx="685">
                  <c:v>45837.125</c:v>
                </c:pt>
                <c:pt idx="686">
                  <c:v>45837.25</c:v>
                </c:pt>
                <c:pt idx="687">
                  <c:v>45837.375</c:v>
                </c:pt>
                <c:pt idx="688">
                  <c:v>45837.5</c:v>
                </c:pt>
                <c:pt idx="689">
                  <c:v>45837.625</c:v>
                </c:pt>
                <c:pt idx="690">
                  <c:v>45837.75</c:v>
                </c:pt>
                <c:pt idx="691">
                  <c:v>45837.875</c:v>
                </c:pt>
                <c:pt idx="692">
                  <c:v>45838</c:v>
                </c:pt>
                <c:pt idx="693">
                  <c:v>45838.125</c:v>
                </c:pt>
                <c:pt idx="694">
                  <c:v>45838.25</c:v>
                </c:pt>
                <c:pt idx="695">
                  <c:v>45838.375</c:v>
                </c:pt>
                <c:pt idx="696">
                  <c:v>45838.5</c:v>
                </c:pt>
                <c:pt idx="697">
                  <c:v>45838.625</c:v>
                </c:pt>
                <c:pt idx="698">
                  <c:v>45838.75</c:v>
                </c:pt>
                <c:pt idx="699">
                  <c:v>45838.875</c:v>
                </c:pt>
                <c:pt idx="700">
                  <c:v>45839</c:v>
                </c:pt>
                <c:pt idx="701">
                  <c:v>45839.125</c:v>
                </c:pt>
                <c:pt idx="702">
                  <c:v>45839.25</c:v>
                </c:pt>
                <c:pt idx="703">
                  <c:v>45839.375</c:v>
                </c:pt>
                <c:pt idx="704">
                  <c:v>45839.5</c:v>
                </c:pt>
                <c:pt idx="705">
                  <c:v>45839.625</c:v>
                </c:pt>
                <c:pt idx="706">
                  <c:v>45839.75</c:v>
                </c:pt>
                <c:pt idx="707">
                  <c:v>45839.875</c:v>
                </c:pt>
                <c:pt idx="708">
                  <c:v>45840</c:v>
                </c:pt>
                <c:pt idx="709">
                  <c:v>45840.125</c:v>
                </c:pt>
                <c:pt idx="710">
                  <c:v>45840.25</c:v>
                </c:pt>
                <c:pt idx="711">
                  <c:v>45840.375</c:v>
                </c:pt>
                <c:pt idx="712">
                  <c:v>45840.5</c:v>
                </c:pt>
                <c:pt idx="713">
                  <c:v>45840.625</c:v>
                </c:pt>
                <c:pt idx="714">
                  <c:v>45840.75</c:v>
                </c:pt>
                <c:pt idx="715">
                  <c:v>45840.875</c:v>
                </c:pt>
                <c:pt idx="716">
                  <c:v>45841</c:v>
                </c:pt>
                <c:pt idx="717">
                  <c:v>45841.125</c:v>
                </c:pt>
                <c:pt idx="718">
                  <c:v>45841.25</c:v>
                </c:pt>
                <c:pt idx="719">
                  <c:v>45841.375</c:v>
                </c:pt>
                <c:pt idx="720">
                  <c:v>45841.5</c:v>
                </c:pt>
                <c:pt idx="721">
                  <c:v>45841.625</c:v>
                </c:pt>
                <c:pt idx="722">
                  <c:v>45841.75</c:v>
                </c:pt>
                <c:pt idx="723">
                  <c:v>45841.875</c:v>
                </c:pt>
                <c:pt idx="724">
                  <c:v>45842</c:v>
                </c:pt>
                <c:pt idx="725">
                  <c:v>45842.125</c:v>
                </c:pt>
                <c:pt idx="726">
                  <c:v>45842.25</c:v>
                </c:pt>
                <c:pt idx="727">
                  <c:v>45842.375</c:v>
                </c:pt>
                <c:pt idx="728">
                  <c:v>45842.5</c:v>
                </c:pt>
                <c:pt idx="729">
                  <c:v>45842.625</c:v>
                </c:pt>
                <c:pt idx="730">
                  <c:v>45842.75</c:v>
                </c:pt>
                <c:pt idx="731">
                  <c:v>45842.875</c:v>
                </c:pt>
                <c:pt idx="732">
                  <c:v>45843</c:v>
                </c:pt>
                <c:pt idx="733">
                  <c:v>45843.125</c:v>
                </c:pt>
                <c:pt idx="734">
                  <c:v>45843.25</c:v>
                </c:pt>
                <c:pt idx="735">
                  <c:v>45843.375</c:v>
                </c:pt>
                <c:pt idx="736">
                  <c:v>45843.5</c:v>
                </c:pt>
                <c:pt idx="737">
                  <c:v>45843.625</c:v>
                </c:pt>
                <c:pt idx="738">
                  <c:v>45843.75</c:v>
                </c:pt>
                <c:pt idx="739">
                  <c:v>45843.875</c:v>
                </c:pt>
                <c:pt idx="740">
                  <c:v>45844</c:v>
                </c:pt>
                <c:pt idx="741">
                  <c:v>45844.125</c:v>
                </c:pt>
                <c:pt idx="742">
                  <c:v>45844.25</c:v>
                </c:pt>
                <c:pt idx="743">
                  <c:v>45844.375</c:v>
                </c:pt>
                <c:pt idx="744">
                  <c:v>45844.5</c:v>
                </c:pt>
                <c:pt idx="745">
                  <c:v>45844.625</c:v>
                </c:pt>
                <c:pt idx="746">
                  <c:v>45844.75</c:v>
                </c:pt>
                <c:pt idx="747">
                  <c:v>45844.875</c:v>
                </c:pt>
                <c:pt idx="748">
                  <c:v>45845</c:v>
                </c:pt>
                <c:pt idx="749">
                  <c:v>45845.125</c:v>
                </c:pt>
                <c:pt idx="750">
                  <c:v>45845.25</c:v>
                </c:pt>
                <c:pt idx="751">
                  <c:v>45845.375</c:v>
                </c:pt>
                <c:pt idx="752">
                  <c:v>45845.5</c:v>
                </c:pt>
                <c:pt idx="753">
                  <c:v>45845.625</c:v>
                </c:pt>
                <c:pt idx="754">
                  <c:v>45845.75</c:v>
                </c:pt>
                <c:pt idx="755">
                  <c:v>45845.875</c:v>
                </c:pt>
                <c:pt idx="756">
                  <c:v>45846</c:v>
                </c:pt>
                <c:pt idx="757">
                  <c:v>45846.125</c:v>
                </c:pt>
                <c:pt idx="758">
                  <c:v>45846.25</c:v>
                </c:pt>
                <c:pt idx="759">
                  <c:v>45846.375</c:v>
                </c:pt>
                <c:pt idx="760">
                  <c:v>45846.5</c:v>
                </c:pt>
                <c:pt idx="761">
                  <c:v>45846.625</c:v>
                </c:pt>
                <c:pt idx="762">
                  <c:v>45846.75</c:v>
                </c:pt>
                <c:pt idx="763">
                  <c:v>45846.875</c:v>
                </c:pt>
                <c:pt idx="764">
                  <c:v>45847</c:v>
                </c:pt>
                <c:pt idx="765">
                  <c:v>45847.125</c:v>
                </c:pt>
                <c:pt idx="766">
                  <c:v>45847.25</c:v>
                </c:pt>
                <c:pt idx="767">
                  <c:v>45847.375</c:v>
                </c:pt>
                <c:pt idx="768">
                  <c:v>45847.5</c:v>
                </c:pt>
                <c:pt idx="769">
                  <c:v>45847.625</c:v>
                </c:pt>
                <c:pt idx="770">
                  <c:v>45847.75</c:v>
                </c:pt>
                <c:pt idx="771">
                  <c:v>45847.875</c:v>
                </c:pt>
                <c:pt idx="772">
                  <c:v>45848</c:v>
                </c:pt>
                <c:pt idx="773">
                  <c:v>45848.125</c:v>
                </c:pt>
                <c:pt idx="774">
                  <c:v>45848.25</c:v>
                </c:pt>
                <c:pt idx="775">
                  <c:v>45848.375</c:v>
                </c:pt>
                <c:pt idx="776">
                  <c:v>45848.5</c:v>
                </c:pt>
                <c:pt idx="777">
                  <c:v>45848.625</c:v>
                </c:pt>
                <c:pt idx="778">
                  <c:v>45848.75</c:v>
                </c:pt>
                <c:pt idx="779">
                  <c:v>45848.875</c:v>
                </c:pt>
                <c:pt idx="780">
                  <c:v>45849</c:v>
                </c:pt>
                <c:pt idx="781">
                  <c:v>45849.125</c:v>
                </c:pt>
                <c:pt idx="782">
                  <c:v>45849.25</c:v>
                </c:pt>
                <c:pt idx="783">
                  <c:v>45849.375</c:v>
                </c:pt>
                <c:pt idx="784">
                  <c:v>45849.5</c:v>
                </c:pt>
                <c:pt idx="785">
                  <c:v>45849.625</c:v>
                </c:pt>
                <c:pt idx="786">
                  <c:v>45849.75</c:v>
                </c:pt>
                <c:pt idx="787">
                  <c:v>45849.875</c:v>
                </c:pt>
                <c:pt idx="788">
                  <c:v>45850</c:v>
                </c:pt>
                <c:pt idx="789">
                  <c:v>45850.125</c:v>
                </c:pt>
                <c:pt idx="790">
                  <c:v>45850.25</c:v>
                </c:pt>
                <c:pt idx="791">
                  <c:v>45850.375</c:v>
                </c:pt>
                <c:pt idx="792">
                  <c:v>45850.5</c:v>
                </c:pt>
                <c:pt idx="793">
                  <c:v>45850.625</c:v>
                </c:pt>
                <c:pt idx="794">
                  <c:v>45850.75</c:v>
                </c:pt>
                <c:pt idx="795">
                  <c:v>45850.875</c:v>
                </c:pt>
                <c:pt idx="796">
                  <c:v>45851</c:v>
                </c:pt>
                <c:pt idx="797">
                  <c:v>45851.125</c:v>
                </c:pt>
                <c:pt idx="798">
                  <c:v>45851.25</c:v>
                </c:pt>
                <c:pt idx="799">
                  <c:v>45851.375</c:v>
                </c:pt>
                <c:pt idx="800">
                  <c:v>45851.5</c:v>
                </c:pt>
                <c:pt idx="801">
                  <c:v>45851.625</c:v>
                </c:pt>
                <c:pt idx="802">
                  <c:v>45851.75</c:v>
                </c:pt>
                <c:pt idx="803">
                  <c:v>45851.875</c:v>
                </c:pt>
                <c:pt idx="804">
                  <c:v>45852</c:v>
                </c:pt>
                <c:pt idx="805">
                  <c:v>45852.125</c:v>
                </c:pt>
                <c:pt idx="806">
                  <c:v>45852.25</c:v>
                </c:pt>
                <c:pt idx="807">
                  <c:v>45852.375</c:v>
                </c:pt>
                <c:pt idx="808">
                  <c:v>45852.5</c:v>
                </c:pt>
                <c:pt idx="809">
                  <c:v>45852.625</c:v>
                </c:pt>
                <c:pt idx="810">
                  <c:v>45852.75</c:v>
                </c:pt>
                <c:pt idx="811">
                  <c:v>45852.875</c:v>
                </c:pt>
                <c:pt idx="812">
                  <c:v>45853</c:v>
                </c:pt>
                <c:pt idx="813">
                  <c:v>45853.125</c:v>
                </c:pt>
                <c:pt idx="814">
                  <c:v>45853.25</c:v>
                </c:pt>
                <c:pt idx="815">
                  <c:v>45853.375</c:v>
                </c:pt>
                <c:pt idx="816">
                  <c:v>45853.5</c:v>
                </c:pt>
                <c:pt idx="817">
                  <c:v>45853.625</c:v>
                </c:pt>
                <c:pt idx="818">
                  <c:v>45853.75</c:v>
                </c:pt>
                <c:pt idx="819">
                  <c:v>45853.875</c:v>
                </c:pt>
                <c:pt idx="820">
                  <c:v>45854</c:v>
                </c:pt>
                <c:pt idx="821">
                  <c:v>45854.125</c:v>
                </c:pt>
                <c:pt idx="822">
                  <c:v>45854.25</c:v>
                </c:pt>
                <c:pt idx="823">
                  <c:v>45854.375</c:v>
                </c:pt>
                <c:pt idx="824">
                  <c:v>45854.5</c:v>
                </c:pt>
                <c:pt idx="825">
                  <c:v>45854.625</c:v>
                </c:pt>
                <c:pt idx="826">
                  <c:v>45854.75</c:v>
                </c:pt>
                <c:pt idx="827">
                  <c:v>45854.875</c:v>
                </c:pt>
                <c:pt idx="828">
                  <c:v>45855</c:v>
                </c:pt>
                <c:pt idx="829">
                  <c:v>45855.125</c:v>
                </c:pt>
                <c:pt idx="830">
                  <c:v>45855.25</c:v>
                </c:pt>
                <c:pt idx="831">
                  <c:v>45855.375</c:v>
                </c:pt>
                <c:pt idx="832">
                  <c:v>45855.5</c:v>
                </c:pt>
                <c:pt idx="833">
                  <c:v>45855.625</c:v>
                </c:pt>
                <c:pt idx="834">
                  <c:v>45855.75</c:v>
                </c:pt>
                <c:pt idx="835">
                  <c:v>45855.875</c:v>
                </c:pt>
                <c:pt idx="836">
                  <c:v>45856</c:v>
                </c:pt>
                <c:pt idx="837">
                  <c:v>45856.125</c:v>
                </c:pt>
                <c:pt idx="838">
                  <c:v>45856.25</c:v>
                </c:pt>
                <c:pt idx="839">
                  <c:v>45856.375</c:v>
                </c:pt>
                <c:pt idx="840">
                  <c:v>45856.5</c:v>
                </c:pt>
                <c:pt idx="841">
                  <c:v>45856.625</c:v>
                </c:pt>
                <c:pt idx="842">
                  <c:v>45856.75</c:v>
                </c:pt>
                <c:pt idx="843">
                  <c:v>45856.875</c:v>
                </c:pt>
                <c:pt idx="844">
                  <c:v>45857</c:v>
                </c:pt>
                <c:pt idx="845">
                  <c:v>45857.125</c:v>
                </c:pt>
                <c:pt idx="846">
                  <c:v>45857.25</c:v>
                </c:pt>
                <c:pt idx="847">
                  <c:v>45857.375</c:v>
                </c:pt>
                <c:pt idx="848">
                  <c:v>45857.5</c:v>
                </c:pt>
                <c:pt idx="849">
                  <c:v>45857.625</c:v>
                </c:pt>
                <c:pt idx="850">
                  <c:v>45857.75</c:v>
                </c:pt>
                <c:pt idx="851">
                  <c:v>45857.875</c:v>
                </c:pt>
                <c:pt idx="852">
                  <c:v>45858</c:v>
                </c:pt>
                <c:pt idx="853">
                  <c:v>45858.125</c:v>
                </c:pt>
                <c:pt idx="854">
                  <c:v>45858.25</c:v>
                </c:pt>
                <c:pt idx="855">
                  <c:v>45858.375</c:v>
                </c:pt>
                <c:pt idx="856">
                  <c:v>45858.5</c:v>
                </c:pt>
                <c:pt idx="857">
                  <c:v>45858.625</c:v>
                </c:pt>
                <c:pt idx="858">
                  <c:v>45858.75</c:v>
                </c:pt>
                <c:pt idx="859">
                  <c:v>45858.875</c:v>
                </c:pt>
                <c:pt idx="860">
                  <c:v>45859</c:v>
                </c:pt>
                <c:pt idx="861">
                  <c:v>45859.125</c:v>
                </c:pt>
                <c:pt idx="862">
                  <c:v>45859.25</c:v>
                </c:pt>
                <c:pt idx="863">
                  <c:v>45859.375</c:v>
                </c:pt>
                <c:pt idx="864">
                  <c:v>45859.5</c:v>
                </c:pt>
                <c:pt idx="865">
                  <c:v>45859.625</c:v>
                </c:pt>
                <c:pt idx="866">
                  <c:v>45859.75</c:v>
                </c:pt>
                <c:pt idx="867">
                  <c:v>45859.875</c:v>
                </c:pt>
                <c:pt idx="868">
                  <c:v>45860</c:v>
                </c:pt>
                <c:pt idx="869">
                  <c:v>45860.125</c:v>
                </c:pt>
                <c:pt idx="870">
                  <c:v>45860.25</c:v>
                </c:pt>
                <c:pt idx="871">
                  <c:v>45860.375</c:v>
                </c:pt>
                <c:pt idx="872">
                  <c:v>45860.5</c:v>
                </c:pt>
                <c:pt idx="873">
                  <c:v>45860.625</c:v>
                </c:pt>
                <c:pt idx="874">
                  <c:v>45860.75</c:v>
                </c:pt>
                <c:pt idx="875">
                  <c:v>45860.875</c:v>
                </c:pt>
                <c:pt idx="876">
                  <c:v>45861</c:v>
                </c:pt>
                <c:pt idx="877">
                  <c:v>45861.125</c:v>
                </c:pt>
                <c:pt idx="878">
                  <c:v>45861.25</c:v>
                </c:pt>
                <c:pt idx="879">
                  <c:v>45861.375</c:v>
                </c:pt>
                <c:pt idx="880">
                  <c:v>45861.5</c:v>
                </c:pt>
                <c:pt idx="881">
                  <c:v>45861.625</c:v>
                </c:pt>
                <c:pt idx="882">
                  <c:v>45861.75</c:v>
                </c:pt>
                <c:pt idx="883">
                  <c:v>45861.875</c:v>
                </c:pt>
                <c:pt idx="884">
                  <c:v>45862</c:v>
                </c:pt>
                <c:pt idx="885">
                  <c:v>45862.125</c:v>
                </c:pt>
                <c:pt idx="886">
                  <c:v>45862.25</c:v>
                </c:pt>
                <c:pt idx="887">
                  <c:v>45862.375</c:v>
                </c:pt>
                <c:pt idx="888">
                  <c:v>45862.5</c:v>
                </c:pt>
                <c:pt idx="889">
                  <c:v>45862.625</c:v>
                </c:pt>
                <c:pt idx="890">
                  <c:v>45862.75</c:v>
                </c:pt>
                <c:pt idx="891">
                  <c:v>45862.875</c:v>
                </c:pt>
                <c:pt idx="892">
                  <c:v>45863</c:v>
                </c:pt>
                <c:pt idx="893">
                  <c:v>45863.125</c:v>
                </c:pt>
                <c:pt idx="894">
                  <c:v>45863.25</c:v>
                </c:pt>
                <c:pt idx="895">
                  <c:v>45863.375</c:v>
                </c:pt>
                <c:pt idx="896">
                  <c:v>45863.5</c:v>
                </c:pt>
                <c:pt idx="897">
                  <c:v>45863.625</c:v>
                </c:pt>
                <c:pt idx="898">
                  <c:v>45863.75</c:v>
                </c:pt>
                <c:pt idx="899">
                  <c:v>45863.875</c:v>
                </c:pt>
                <c:pt idx="900">
                  <c:v>45864</c:v>
                </c:pt>
                <c:pt idx="901">
                  <c:v>45864.125</c:v>
                </c:pt>
                <c:pt idx="902">
                  <c:v>45864.25</c:v>
                </c:pt>
                <c:pt idx="903">
                  <c:v>45864.375</c:v>
                </c:pt>
                <c:pt idx="904">
                  <c:v>45864.5</c:v>
                </c:pt>
                <c:pt idx="905">
                  <c:v>45864.625</c:v>
                </c:pt>
                <c:pt idx="906">
                  <c:v>45864.75</c:v>
                </c:pt>
                <c:pt idx="907">
                  <c:v>45864.875</c:v>
                </c:pt>
                <c:pt idx="908">
                  <c:v>45865</c:v>
                </c:pt>
                <c:pt idx="909">
                  <c:v>45865.125</c:v>
                </c:pt>
                <c:pt idx="910">
                  <c:v>45865.25</c:v>
                </c:pt>
                <c:pt idx="911">
                  <c:v>45865.375</c:v>
                </c:pt>
                <c:pt idx="912">
                  <c:v>45865.5</c:v>
                </c:pt>
                <c:pt idx="913">
                  <c:v>45865.625</c:v>
                </c:pt>
                <c:pt idx="914">
                  <c:v>45865.75</c:v>
                </c:pt>
                <c:pt idx="915">
                  <c:v>45865.875</c:v>
                </c:pt>
                <c:pt idx="916">
                  <c:v>45866</c:v>
                </c:pt>
                <c:pt idx="917">
                  <c:v>45866.125</c:v>
                </c:pt>
                <c:pt idx="918">
                  <c:v>45866.25</c:v>
                </c:pt>
                <c:pt idx="919">
                  <c:v>45866.375</c:v>
                </c:pt>
                <c:pt idx="920">
                  <c:v>45866.5</c:v>
                </c:pt>
                <c:pt idx="921">
                  <c:v>45866.625</c:v>
                </c:pt>
                <c:pt idx="922">
                  <c:v>45866.75</c:v>
                </c:pt>
                <c:pt idx="923">
                  <c:v>45866.875</c:v>
                </c:pt>
                <c:pt idx="924">
                  <c:v>45867</c:v>
                </c:pt>
                <c:pt idx="925">
                  <c:v>45867.125</c:v>
                </c:pt>
                <c:pt idx="926">
                  <c:v>45867.25</c:v>
                </c:pt>
                <c:pt idx="927">
                  <c:v>45867.375</c:v>
                </c:pt>
                <c:pt idx="928">
                  <c:v>45867.5</c:v>
                </c:pt>
                <c:pt idx="929">
                  <c:v>45867.625</c:v>
                </c:pt>
                <c:pt idx="930">
                  <c:v>45867.75</c:v>
                </c:pt>
                <c:pt idx="931">
                  <c:v>45867.875</c:v>
                </c:pt>
                <c:pt idx="932">
                  <c:v>45868</c:v>
                </c:pt>
                <c:pt idx="933">
                  <c:v>45868.125</c:v>
                </c:pt>
                <c:pt idx="934">
                  <c:v>45868.25</c:v>
                </c:pt>
                <c:pt idx="935">
                  <c:v>45868.375</c:v>
                </c:pt>
                <c:pt idx="936">
                  <c:v>45868.5</c:v>
                </c:pt>
                <c:pt idx="937">
                  <c:v>45868.625</c:v>
                </c:pt>
                <c:pt idx="938">
                  <c:v>45868.75</c:v>
                </c:pt>
                <c:pt idx="939">
                  <c:v>45868.875</c:v>
                </c:pt>
                <c:pt idx="940">
                  <c:v>45869</c:v>
                </c:pt>
                <c:pt idx="941">
                  <c:v>45869.125</c:v>
                </c:pt>
                <c:pt idx="942">
                  <c:v>45869.25</c:v>
                </c:pt>
                <c:pt idx="943">
                  <c:v>45869.375</c:v>
                </c:pt>
                <c:pt idx="944">
                  <c:v>45869.5</c:v>
                </c:pt>
                <c:pt idx="945">
                  <c:v>45869.625</c:v>
                </c:pt>
                <c:pt idx="946">
                  <c:v>45869.75</c:v>
                </c:pt>
                <c:pt idx="947">
                  <c:v>45869.875</c:v>
                </c:pt>
                <c:pt idx="948">
                  <c:v>45870</c:v>
                </c:pt>
                <c:pt idx="949">
                  <c:v>45870.125</c:v>
                </c:pt>
                <c:pt idx="950">
                  <c:v>45870.25</c:v>
                </c:pt>
                <c:pt idx="951">
                  <c:v>45870.375</c:v>
                </c:pt>
                <c:pt idx="952">
                  <c:v>45870.5</c:v>
                </c:pt>
                <c:pt idx="953">
                  <c:v>45870.625</c:v>
                </c:pt>
                <c:pt idx="954">
                  <c:v>45870.75</c:v>
                </c:pt>
                <c:pt idx="955">
                  <c:v>45870.875</c:v>
                </c:pt>
                <c:pt idx="956">
                  <c:v>45871</c:v>
                </c:pt>
                <c:pt idx="957">
                  <c:v>45871.125</c:v>
                </c:pt>
                <c:pt idx="958">
                  <c:v>45871.25</c:v>
                </c:pt>
                <c:pt idx="959">
                  <c:v>45871.375</c:v>
                </c:pt>
                <c:pt idx="960">
                  <c:v>45871.5</c:v>
                </c:pt>
                <c:pt idx="961">
                  <c:v>45871.625</c:v>
                </c:pt>
                <c:pt idx="962">
                  <c:v>45871.75</c:v>
                </c:pt>
                <c:pt idx="963">
                  <c:v>45871.875</c:v>
                </c:pt>
                <c:pt idx="964">
                  <c:v>45872</c:v>
                </c:pt>
                <c:pt idx="965">
                  <c:v>45872.125</c:v>
                </c:pt>
                <c:pt idx="966">
                  <c:v>45872.25</c:v>
                </c:pt>
                <c:pt idx="967">
                  <c:v>45872.375</c:v>
                </c:pt>
                <c:pt idx="968">
                  <c:v>45872.5</c:v>
                </c:pt>
                <c:pt idx="969">
                  <c:v>45872.625</c:v>
                </c:pt>
                <c:pt idx="970">
                  <c:v>45872.75</c:v>
                </c:pt>
                <c:pt idx="971">
                  <c:v>45872.875</c:v>
                </c:pt>
                <c:pt idx="972">
                  <c:v>45873</c:v>
                </c:pt>
                <c:pt idx="973">
                  <c:v>45873.125</c:v>
                </c:pt>
                <c:pt idx="974">
                  <c:v>45873.25</c:v>
                </c:pt>
                <c:pt idx="975">
                  <c:v>45873.375</c:v>
                </c:pt>
                <c:pt idx="976">
                  <c:v>45873.5</c:v>
                </c:pt>
                <c:pt idx="977">
                  <c:v>45873.625</c:v>
                </c:pt>
                <c:pt idx="978">
                  <c:v>45873.75</c:v>
                </c:pt>
                <c:pt idx="979">
                  <c:v>45873.875</c:v>
                </c:pt>
                <c:pt idx="980">
                  <c:v>45874</c:v>
                </c:pt>
                <c:pt idx="981">
                  <c:v>45874.125</c:v>
                </c:pt>
                <c:pt idx="982">
                  <c:v>45874.25</c:v>
                </c:pt>
                <c:pt idx="983">
                  <c:v>45874.375</c:v>
                </c:pt>
                <c:pt idx="984">
                  <c:v>45874.5</c:v>
                </c:pt>
                <c:pt idx="985">
                  <c:v>45874.625</c:v>
                </c:pt>
                <c:pt idx="986">
                  <c:v>45874.75</c:v>
                </c:pt>
                <c:pt idx="987">
                  <c:v>45874.875</c:v>
                </c:pt>
                <c:pt idx="988">
                  <c:v>45875</c:v>
                </c:pt>
                <c:pt idx="989">
                  <c:v>45875.125</c:v>
                </c:pt>
                <c:pt idx="990">
                  <c:v>45875.25</c:v>
                </c:pt>
                <c:pt idx="991">
                  <c:v>45875.375</c:v>
                </c:pt>
                <c:pt idx="992">
                  <c:v>45875.5</c:v>
                </c:pt>
                <c:pt idx="993">
                  <c:v>45875.625</c:v>
                </c:pt>
                <c:pt idx="994">
                  <c:v>45875.75</c:v>
                </c:pt>
                <c:pt idx="995">
                  <c:v>45875.875</c:v>
                </c:pt>
                <c:pt idx="996">
                  <c:v>45876</c:v>
                </c:pt>
                <c:pt idx="997">
                  <c:v>45876.125</c:v>
                </c:pt>
                <c:pt idx="998">
                  <c:v>45876.25</c:v>
                </c:pt>
                <c:pt idx="999">
                  <c:v>45876.375</c:v>
                </c:pt>
                <c:pt idx="1000">
                  <c:v>45876.5</c:v>
                </c:pt>
                <c:pt idx="1001">
                  <c:v>45876.625</c:v>
                </c:pt>
                <c:pt idx="1002">
                  <c:v>45876.75</c:v>
                </c:pt>
                <c:pt idx="1003">
                  <c:v>45876.875</c:v>
                </c:pt>
                <c:pt idx="1004">
                  <c:v>45877</c:v>
                </c:pt>
                <c:pt idx="1005">
                  <c:v>45877.125</c:v>
                </c:pt>
                <c:pt idx="1006">
                  <c:v>45877.25</c:v>
                </c:pt>
                <c:pt idx="1007">
                  <c:v>45877.375</c:v>
                </c:pt>
                <c:pt idx="1008">
                  <c:v>45877.5</c:v>
                </c:pt>
                <c:pt idx="1009">
                  <c:v>45877.625</c:v>
                </c:pt>
                <c:pt idx="1010">
                  <c:v>45877.75</c:v>
                </c:pt>
                <c:pt idx="1011">
                  <c:v>45877.875</c:v>
                </c:pt>
                <c:pt idx="1012">
                  <c:v>45878</c:v>
                </c:pt>
                <c:pt idx="1013">
                  <c:v>45878.125</c:v>
                </c:pt>
                <c:pt idx="1014">
                  <c:v>45878.25</c:v>
                </c:pt>
                <c:pt idx="1015">
                  <c:v>45878.375</c:v>
                </c:pt>
                <c:pt idx="1016">
                  <c:v>45878.5</c:v>
                </c:pt>
                <c:pt idx="1017">
                  <c:v>45878.625</c:v>
                </c:pt>
                <c:pt idx="1018">
                  <c:v>45878.75</c:v>
                </c:pt>
                <c:pt idx="1019">
                  <c:v>45878.875</c:v>
                </c:pt>
                <c:pt idx="1020">
                  <c:v>45879</c:v>
                </c:pt>
                <c:pt idx="1021">
                  <c:v>45879.125</c:v>
                </c:pt>
                <c:pt idx="1022">
                  <c:v>45879.25</c:v>
                </c:pt>
                <c:pt idx="1023">
                  <c:v>45879.375</c:v>
                </c:pt>
                <c:pt idx="1024">
                  <c:v>45879.5</c:v>
                </c:pt>
                <c:pt idx="1025">
                  <c:v>45879.625</c:v>
                </c:pt>
                <c:pt idx="1026">
                  <c:v>45879.75</c:v>
                </c:pt>
                <c:pt idx="1027">
                  <c:v>45879.875</c:v>
                </c:pt>
                <c:pt idx="1028">
                  <c:v>45880</c:v>
                </c:pt>
                <c:pt idx="1029">
                  <c:v>45880.125</c:v>
                </c:pt>
                <c:pt idx="1030">
                  <c:v>45880.25</c:v>
                </c:pt>
                <c:pt idx="1031">
                  <c:v>45880.375</c:v>
                </c:pt>
                <c:pt idx="1032">
                  <c:v>45880.5</c:v>
                </c:pt>
                <c:pt idx="1033">
                  <c:v>45880.625</c:v>
                </c:pt>
                <c:pt idx="1034">
                  <c:v>45880.75</c:v>
                </c:pt>
                <c:pt idx="1035">
                  <c:v>45880.875</c:v>
                </c:pt>
                <c:pt idx="1036">
                  <c:v>45881</c:v>
                </c:pt>
                <c:pt idx="1037">
                  <c:v>45881.125</c:v>
                </c:pt>
                <c:pt idx="1038">
                  <c:v>45881.25</c:v>
                </c:pt>
                <c:pt idx="1039">
                  <c:v>45881.375</c:v>
                </c:pt>
                <c:pt idx="1040">
                  <c:v>45881.5</c:v>
                </c:pt>
                <c:pt idx="1041">
                  <c:v>45881.625</c:v>
                </c:pt>
                <c:pt idx="1042">
                  <c:v>45881.75</c:v>
                </c:pt>
                <c:pt idx="1043">
                  <c:v>45881.875</c:v>
                </c:pt>
                <c:pt idx="1044">
                  <c:v>45882</c:v>
                </c:pt>
                <c:pt idx="1045">
                  <c:v>45882.125</c:v>
                </c:pt>
                <c:pt idx="1046">
                  <c:v>45882.25</c:v>
                </c:pt>
                <c:pt idx="1047">
                  <c:v>45882.375</c:v>
                </c:pt>
                <c:pt idx="1048">
                  <c:v>45882.5</c:v>
                </c:pt>
                <c:pt idx="1049">
                  <c:v>45882.625</c:v>
                </c:pt>
                <c:pt idx="1050">
                  <c:v>45882.75</c:v>
                </c:pt>
                <c:pt idx="1051">
                  <c:v>45882.875</c:v>
                </c:pt>
                <c:pt idx="1052">
                  <c:v>45883</c:v>
                </c:pt>
                <c:pt idx="1053">
                  <c:v>45883.125</c:v>
                </c:pt>
                <c:pt idx="1054">
                  <c:v>45883.25</c:v>
                </c:pt>
                <c:pt idx="1055">
                  <c:v>45883.375</c:v>
                </c:pt>
                <c:pt idx="1056">
                  <c:v>45883.5</c:v>
                </c:pt>
                <c:pt idx="1057">
                  <c:v>45883.625</c:v>
                </c:pt>
                <c:pt idx="1058">
                  <c:v>45883.75</c:v>
                </c:pt>
                <c:pt idx="1059">
                  <c:v>45883.875</c:v>
                </c:pt>
                <c:pt idx="1060">
                  <c:v>45884</c:v>
                </c:pt>
                <c:pt idx="1061">
                  <c:v>45884.125</c:v>
                </c:pt>
                <c:pt idx="1062">
                  <c:v>45884.25</c:v>
                </c:pt>
                <c:pt idx="1063">
                  <c:v>45884.375</c:v>
                </c:pt>
                <c:pt idx="1064">
                  <c:v>45884.5</c:v>
                </c:pt>
                <c:pt idx="1065">
                  <c:v>45884.625</c:v>
                </c:pt>
                <c:pt idx="1066">
                  <c:v>45884.75</c:v>
                </c:pt>
                <c:pt idx="1067">
                  <c:v>45884.875</c:v>
                </c:pt>
                <c:pt idx="1068">
                  <c:v>45885</c:v>
                </c:pt>
                <c:pt idx="1069">
                  <c:v>45885.125</c:v>
                </c:pt>
                <c:pt idx="1070">
                  <c:v>45885.25</c:v>
                </c:pt>
                <c:pt idx="1071">
                  <c:v>45885.375</c:v>
                </c:pt>
                <c:pt idx="1072">
                  <c:v>45885.5</c:v>
                </c:pt>
                <c:pt idx="1073">
                  <c:v>45885.625</c:v>
                </c:pt>
                <c:pt idx="1074">
                  <c:v>45885.75</c:v>
                </c:pt>
                <c:pt idx="1075">
                  <c:v>45885.875</c:v>
                </c:pt>
                <c:pt idx="1076">
                  <c:v>45886</c:v>
                </c:pt>
                <c:pt idx="1077">
                  <c:v>45886.125</c:v>
                </c:pt>
                <c:pt idx="1078">
                  <c:v>45886.25</c:v>
                </c:pt>
                <c:pt idx="1079">
                  <c:v>45886.375</c:v>
                </c:pt>
                <c:pt idx="1080">
                  <c:v>45886.5</c:v>
                </c:pt>
                <c:pt idx="1081">
                  <c:v>45886.625</c:v>
                </c:pt>
                <c:pt idx="1082">
                  <c:v>45886.75</c:v>
                </c:pt>
                <c:pt idx="1083">
                  <c:v>45886.875</c:v>
                </c:pt>
                <c:pt idx="1084">
                  <c:v>45887</c:v>
                </c:pt>
                <c:pt idx="1085">
                  <c:v>45887.125</c:v>
                </c:pt>
                <c:pt idx="1086">
                  <c:v>45887.25</c:v>
                </c:pt>
                <c:pt idx="1087">
                  <c:v>45887.375</c:v>
                </c:pt>
                <c:pt idx="1088">
                  <c:v>45887.5</c:v>
                </c:pt>
                <c:pt idx="1089">
                  <c:v>45887.625</c:v>
                </c:pt>
                <c:pt idx="1090">
                  <c:v>45887.75</c:v>
                </c:pt>
                <c:pt idx="1091">
                  <c:v>45887.875</c:v>
                </c:pt>
                <c:pt idx="1092">
                  <c:v>45888</c:v>
                </c:pt>
                <c:pt idx="1093">
                  <c:v>45888.125</c:v>
                </c:pt>
                <c:pt idx="1094">
                  <c:v>45888.25</c:v>
                </c:pt>
                <c:pt idx="1095">
                  <c:v>45888.375</c:v>
                </c:pt>
                <c:pt idx="1096">
                  <c:v>45888.5</c:v>
                </c:pt>
                <c:pt idx="1097">
                  <c:v>45888.625</c:v>
                </c:pt>
                <c:pt idx="1098">
                  <c:v>45888.75</c:v>
                </c:pt>
                <c:pt idx="1099">
                  <c:v>45888.875</c:v>
                </c:pt>
                <c:pt idx="1100">
                  <c:v>45889</c:v>
                </c:pt>
                <c:pt idx="1101">
                  <c:v>45889.125</c:v>
                </c:pt>
                <c:pt idx="1102">
                  <c:v>45889.25</c:v>
                </c:pt>
                <c:pt idx="1103">
                  <c:v>45889.375</c:v>
                </c:pt>
                <c:pt idx="1104">
                  <c:v>45889.5</c:v>
                </c:pt>
                <c:pt idx="1105">
                  <c:v>45889.625</c:v>
                </c:pt>
                <c:pt idx="1106">
                  <c:v>45889.75</c:v>
                </c:pt>
                <c:pt idx="1107">
                  <c:v>45889.875</c:v>
                </c:pt>
                <c:pt idx="1108">
                  <c:v>45890</c:v>
                </c:pt>
                <c:pt idx="1109">
                  <c:v>45890.125</c:v>
                </c:pt>
                <c:pt idx="1110">
                  <c:v>45890.25</c:v>
                </c:pt>
                <c:pt idx="1111">
                  <c:v>45890.375</c:v>
                </c:pt>
                <c:pt idx="1112">
                  <c:v>45890.5</c:v>
                </c:pt>
                <c:pt idx="1113">
                  <c:v>45890.625</c:v>
                </c:pt>
                <c:pt idx="1114">
                  <c:v>45890.75</c:v>
                </c:pt>
                <c:pt idx="1115">
                  <c:v>45890.875</c:v>
                </c:pt>
                <c:pt idx="1116">
                  <c:v>45891</c:v>
                </c:pt>
                <c:pt idx="1117">
                  <c:v>45891.125</c:v>
                </c:pt>
                <c:pt idx="1118">
                  <c:v>45891.25</c:v>
                </c:pt>
                <c:pt idx="1119">
                  <c:v>45891.375</c:v>
                </c:pt>
                <c:pt idx="1120">
                  <c:v>45891.5</c:v>
                </c:pt>
                <c:pt idx="1121">
                  <c:v>45891.625</c:v>
                </c:pt>
                <c:pt idx="1122">
                  <c:v>45891.75</c:v>
                </c:pt>
                <c:pt idx="1123">
                  <c:v>45891.875</c:v>
                </c:pt>
                <c:pt idx="1124">
                  <c:v>45892</c:v>
                </c:pt>
                <c:pt idx="1125">
                  <c:v>45892.125</c:v>
                </c:pt>
                <c:pt idx="1126">
                  <c:v>45892.25</c:v>
                </c:pt>
                <c:pt idx="1127">
                  <c:v>45892.375</c:v>
                </c:pt>
                <c:pt idx="1128">
                  <c:v>45892.5</c:v>
                </c:pt>
                <c:pt idx="1129">
                  <c:v>45892.625</c:v>
                </c:pt>
                <c:pt idx="1130">
                  <c:v>45892.75</c:v>
                </c:pt>
                <c:pt idx="1131">
                  <c:v>45892.875</c:v>
                </c:pt>
                <c:pt idx="1132">
                  <c:v>45893</c:v>
                </c:pt>
                <c:pt idx="1133">
                  <c:v>45893.125</c:v>
                </c:pt>
                <c:pt idx="1134">
                  <c:v>45893.25</c:v>
                </c:pt>
                <c:pt idx="1135">
                  <c:v>45893.375</c:v>
                </c:pt>
                <c:pt idx="1136">
                  <c:v>45893.5</c:v>
                </c:pt>
                <c:pt idx="1137">
                  <c:v>45893.625</c:v>
                </c:pt>
                <c:pt idx="1138">
                  <c:v>45893.75</c:v>
                </c:pt>
                <c:pt idx="1139">
                  <c:v>45893.875</c:v>
                </c:pt>
                <c:pt idx="1140">
                  <c:v>45894</c:v>
                </c:pt>
                <c:pt idx="1141">
                  <c:v>45894.125</c:v>
                </c:pt>
                <c:pt idx="1142">
                  <c:v>45894.25</c:v>
                </c:pt>
                <c:pt idx="1143">
                  <c:v>45894.375</c:v>
                </c:pt>
                <c:pt idx="1144">
                  <c:v>45894.5</c:v>
                </c:pt>
                <c:pt idx="1145">
                  <c:v>45894.625</c:v>
                </c:pt>
                <c:pt idx="1146">
                  <c:v>45894.75</c:v>
                </c:pt>
                <c:pt idx="1147">
                  <c:v>45894.875</c:v>
                </c:pt>
                <c:pt idx="1148">
                  <c:v>45895</c:v>
                </c:pt>
                <c:pt idx="1149">
                  <c:v>45895.125</c:v>
                </c:pt>
                <c:pt idx="1150">
                  <c:v>45895.25</c:v>
                </c:pt>
                <c:pt idx="1151">
                  <c:v>45895.375</c:v>
                </c:pt>
                <c:pt idx="1152">
                  <c:v>45895.5</c:v>
                </c:pt>
                <c:pt idx="1153">
                  <c:v>45895.625</c:v>
                </c:pt>
                <c:pt idx="1154">
                  <c:v>45895.75</c:v>
                </c:pt>
                <c:pt idx="1155">
                  <c:v>45895.875</c:v>
                </c:pt>
                <c:pt idx="1156">
                  <c:v>45896</c:v>
                </c:pt>
                <c:pt idx="1157">
                  <c:v>45896.125</c:v>
                </c:pt>
                <c:pt idx="1158">
                  <c:v>45896.25</c:v>
                </c:pt>
                <c:pt idx="1159">
                  <c:v>45896.375</c:v>
                </c:pt>
                <c:pt idx="1160">
                  <c:v>45896.5</c:v>
                </c:pt>
                <c:pt idx="1161">
                  <c:v>45896.625</c:v>
                </c:pt>
                <c:pt idx="1162">
                  <c:v>45896.75</c:v>
                </c:pt>
                <c:pt idx="1163">
                  <c:v>45896.875</c:v>
                </c:pt>
                <c:pt idx="1164">
                  <c:v>45897</c:v>
                </c:pt>
                <c:pt idx="1165">
                  <c:v>45897.125</c:v>
                </c:pt>
                <c:pt idx="1166">
                  <c:v>45897.25</c:v>
                </c:pt>
                <c:pt idx="1167">
                  <c:v>45897.375</c:v>
                </c:pt>
                <c:pt idx="1168">
                  <c:v>45897.5</c:v>
                </c:pt>
                <c:pt idx="1169">
                  <c:v>45897.625</c:v>
                </c:pt>
                <c:pt idx="1170">
                  <c:v>45897.75</c:v>
                </c:pt>
                <c:pt idx="1171">
                  <c:v>45897.875</c:v>
                </c:pt>
                <c:pt idx="1172">
                  <c:v>45898</c:v>
                </c:pt>
                <c:pt idx="1173">
                  <c:v>45898.125</c:v>
                </c:pt>
                <c:pt idx="1174">
                  <c:v>45898.25</c:v>
                </c:pt>
                <c:pt idx="1175">
                  <c:v>45898.375</c:v>
                </c:pt>
                <c:pt idx="1176">
                  <c:v>45898.5</c:v>
                </c:pt>
                <c:pt idx="1177">
                  <c:v>45898.625</c:v>
                </c:pt>
                <c:pt idx="1178">
                  <c:v>45898.75</c:v>
                </c:pt>
                <c:pt idx="1179">
                  <c:v>45898.875</c:v>
                </c:pt>
                <c:pt idx="1180">
                  <c:v>45899</c:v>
                </c:pt>
                <c:pt idx="1181">
                  <c:v>45899.125</c:v>
                </c:pt>
                <c:pt idx="1182">
                  <c:v>45899.25</c:v>
                </c:pt>
                <c:pt idx="1183">
                  <c:v>45899.375</c:v>
                </c:pt>
                <c:pt idx="1184">
                  <c:v>45899.5</c:v>
                </c:pt>
                <c:pt idx="1185">
                  <c:v>45899.625</c:v>
                </c:pt>
                <c:pt idx="1186">
                  <c:v>45899.75</c:v>
                </c:pt>
                <c:pt idx="1187">
                  <c:v>45899.875</c:v>
                </c:pt>
                <c:pt idx="1188">
                  <c:v>45900</c:v>
                </c:pt>
                <c:pt idx="1189">
                  <c:v>45900.125</c:v>
                </c:pt>
                <c:pt idx="1190">
                  <c:v>45900.25</c:v>
                </c:pt>
                <c:pt idx="1191">
                  <c:v>45900.375</c:v>
                </c:pt>
                <c:pt idx="1192">
                  <c:v>45900.5</c:v>
                </c:pt>
                <c:pt idx="1193">
                  <c:v>45900.625</c:v>
                </c:pt>
                <c:pt idx="1194">
                  <c:v>45900.75</c:v>
                </c:pt>
                <c:pt idx="1195">
                  <c:v>45900.875</c:v>
                </c:pt>
                <c:pt idx="1196">
                  <c:v>45901</c:v>
                </c:pt>
                <c:pt idx="1197">
                  <c:v>45901.125</c:v>
                </c:pt>
                <c:pt idx="1198">
                  <c:v>45901.25</c:v>
                </c:pt>
                <c:pt idx="1199">
                  <c:v>45901.375</c:v>
                </c:pt>
                <c:pt idx="1200">
                  <c:v>45901.5</c:v>
                </c:pt>
                <c:pt idx="1201">
                  <c:v>45901.625</c:v>
                </c:pt>
                <c:pt idx="1202">
                  <c:v>45901.75</c:v>
                </c:pt>
                <c:pt idx="1203">
                  <c:v>45901.875</c:v>
                </c:pt>
                <c:pt idx="1204">
                  <c:v>45902</c:v>
                </c:pt>
                <c:pt idx="1205">
                  <c:v>45902.125</c:v>
                </c:pt>
                <c:pt idx="1206">
                  <c:v>45902.25</c:v>
                </c:pt>
                <c:pt idx="1207">
                  <c:v>45902.375</c:v>
                </c:pt>
                <c:pt idx="1208">
                  <c:v>45902.5</c:v>
                </c:pt>
                <c:pt idx="1209">
                  <c:v>45902.625</c:v>
                </c:pt>
                <c:pt idx="1210">
                  <c:v>45902.75</c:v>
                </c:pt>
                <c:pt idx="1211">
                  <c:v>45902.875</c:v>
                </c:pt>
                <c:pt idx="1212">
                  <c:v>45903</c:v>
                </c:pt>
                <c:pt idx="1213">
                  <c:v>45903.125</c:v>
                </c:pt>
                <c:pt idx="1214">
                  <c:v>45903.25</c:v>
                </c:pt>
                <c:pt idx="1215">
                  <c:v>45903.375</c:v>
                </c:pt>
                <c:pt idx="1216">
                  <c:v>45903.5</c:v>
                </c:pt>
                <c:pt idx="1217">
                  <c:v>45903.625</c:v>
                </c:pt>
                <c:pt idx="1218">
                  <c:v>45903.75</c:v>
                </c:pt>
                <c:pt idx="1219">
                  <c:v>45903.875</c:v>
                </c:pt>
                <c:pt idx="1220">
                  <c:v>45904</c:v>
                </c:pt>
                <c:pt idx="1221">
                  <c:v>45904.125</c:v>
                </c:pt>
                <c:pt idx="1222">
                  <c:v>45904.25</c:v>
                </c:pt>
                <c:pt idx="1223">
                  <c:v>45904.375</c:v>
                </c:pt>
                <c:pt idx="1224">
                  <c:v>45904.5</c:v>
                </c:pt>
                <c:pt idx="1225">
                  <c:v>45904.625</c:v>
                </c:pt>
                <c:pt idx="1226">
                  <c:v>45904.75</c:v>
                </c:pt>
                <c:pt idx="1227">
                  <c:v>45904.875</c:v>
                </c:pt>
                <c:pt idx="1228">
                  <c:v>45905</c:v>
                </c:pt>
                <c:pt idx="1229">
                  <c:v>45905.125</c:v>
                </c:pt>
                <c:pt idx="1230">
                  <c:v>45905.25</c:v>
                </c:pt>
                <c:pt idx="1231">
                  <c:v>45905.375</c:v>
                </c:pt>
                <c:pt idx="1232">
                  <c:v>45905.5</c:v>
                </c:pt>
                <c:pt idx="1233">
                  <c:v>45905.625</c:v>
                </c:pt>
                <c:pt idx="1234">
                  <c:v>45905.75</c:v>
                </c:pt>
                <c:pt idx="1235">
                  <c:v>45905.875</c:v>
                </c:pt>
                <c:pt idx="1236">
                  <c:v>45906</c:v>
                </c:pt>
                <c:pt idx="1237">
                  <c:v>45906.125</c:v>
                </c:pt>
                <c:pt idx="1238">
                  <c:v>45906.25</c:v>
                </c:pt>
                <c:pt idx="1239">
                  <c:v>45906.375</c:v>
                </c:pt>
                <c:pt idx="1240">
                  <c:v>45906.5</c:v>
                </c:pt>
                <c:pt idx="1241">
                  <c:v>45906.625</c:v>
                </c:pt>
                <c:pt idx="1242">
                  <c:v>45906.75</c:v>
                </c:pt>
                <c:pt idx="1243">
                  <c:v>45906.875</c:v>
                </c:pt>
                <c:pt idx="1244">
                  <c:v>45907</c:v>
                </c:pt>
                <c:pt idx="1245">
                  <c:v>45907.125</c:v>
                </c:pt>
                <c:pt idx="1246">
                  <c:v>45907.25</c:v>
                </c:pt>
                <c:pt idx="1247">
                  <c:v>45907.375</c:v>
                </c:pt>
                <c:pt idx="1248">
                  <c:v>45907.5</c:v>
                </c:pt>
                <c:pt idx="1249">
                  <c:v>45907.625</c:v>
                </c:pt>
                <c:pt idx="1250">
                  <c:v>45907.75</c:v>
                </c:pt>
                <c:pt idx="1251">
                  <c:v>45907.875</c:v>
                </c:pt>
                <c:pt idx="1252">
                  <c:v>45908</c:v>
                </c:pt>
                <c:pt idx="1253">
                  <c:v>45908.125</c:v>
                </c:pt>
                <c:pt idx="1254">
                  <c:v>45908.25</c:v>
                </c:pt>
                <c:pt idx="1255">
                  <c:v>45908.375</c:v>
                </c:pt>
                <c:pt idx="1256">
                  <c:v>45908.5</c:v>
                </c:pt>
                <c:pt idx="1257">
                  <c:v>45908.625</c:v>
                </c:pt>
                <c:pt idx="1258">
                  <c:v>45908.75</c:v>
                </c:pt>
                <c:pt idx="1259">
                  <c:v>45908.875</c:v>
                </c:pt>
                <c:pt idx="1260">
                  <c:v>45909</c:v>
                </c:pt>
                <c:pt idx="1261">
                  <c:v>45909.125</c:v>
                </c:pt>
                <c:pt idx="1262">
                  <c:v>45909.25</c:v>
                </c:pt>
                <c:pt idx="1263">
                  <c:v>45909.375</c:v>
                </c:pt>
                <c:pt idx="1264">
                  <c:v>45909.5</c:v>
                </c:pt>
                <c:pt idx="1265">
                  <c:v>45909.625</c:v>
                </c:pt>
                <c:pt idx="1266">
                  <c:v>45909.75</c:v>
                </c:pt>
                <c:pt idx="1267">
                  <c:v>45909.875</c:v>
                </c:pt>
                <c:pt idx="1268">
                  <c:v>45910</c:v>
                </c:pt>
                <c:pt idx="1269">
                  <c:v>45910.125</c:v>
                </c:pt>
                <c:pt idx="1270">
                  <c:v>45910.25</c:v>
                </c:pt>
                <c:pt idx="1271">
                  <c:v>45910.375</c:v>
                </c:pt>
                <c:pt idx="1272">
                  <c:v>45910.5</c:v>
                </c:pt>
                <c:pt idx="1273">
                  <c:v>45910.625</c:v>
                </c:pt>
                <c:pt idx="1274">
                  <c:v>45910.75</c:v>
                </c:pt>
                <c:pt idx="1275">
                  <c:v>45910.875</c:v>
                </c:pt>
                <c:pt idx="1276">
                  <c:v>45911</c:v>
                </c:pt>
                <c:pt idx="1277">
                  <c:v>45911.125</c:v>
                </c:pt>
                <c:pt idx="1278">
                  <c:v>45911.25</c:v>
                </c:pt>
                <c:pt idx="1279">
                  <c:v>45911.375</c:v>
                </c:pt>
                <c:pt idx="1280">
                  <c:v>45911.5</c:v>
                </c:pt>
                <c:pt idx="1281">
                  <c:v>45911.625</c:v>
                </c:pt>
                <c:pt idx="1282">
                  <c:v>45911.75</c:v>
                </c:pt>
                <c:pt idx="1283">
                  <c:v>45911.875</c:v>
                </c:pt>
                <c:pt idx="1284">
                  <c:v>45912</c:v>
                </c:pt>
                <c:pt idx="1285">
                  <c:v>45912.125</c:v>
                </c:pt>
                <c:pt idx="1286">
                  <c:v>45912.25</c:v>
                </c:pt>
                <c:pt idx="1287">
                  <c:v>45912.375</c:v>
                </c:pt>
                <c:pt idx="1288">
                  <c:v>45912.5</c:v>
                </c:pt>
                <c:pt idx="1289">
                  <c:v>45912.625</c:v>
                </c:pt>
                <c:pt idx="1290">
                  <c:v>45912.75</c:v>
                </c:pt>
                <c:pt idx="1291">
                  <c:v>45912.875</c:v>
                </c:pt>
                <c:pt idx="1292">
                  <c:v>45913</c:v>
                </c:pt>
                <c:pt idx="1293">
                  <c:v>45913.125</c:v>
                </c:pt>
                <c:pt idx="1294">
                  <c:v>45913.25</c:v>
                </c:pt>
                <c:pt idx="1295">
                  <c:v>45913.375</c:v>
                </c:pt>
                <c:pt idx="1296">
                  <c:v>45913.5</c:v>
                </c:pt>
                <c:pt idx="1297">
                  <c:v>45913.625</c:v>
                </c:pt>
                <c:pt idx="1298">
                  <c:v>45913.75</c:v>
                </c:pt>
                <c:pt idx="1299">
                  <c:v>45913.875</c:v>
                </c:pt>
                <c:pt idx="1300">
                  <c:v>45914</c:v>
                </c:pt>
                <c:pt idx="1301">
                  <c:v>45914.125</c:v>
                </c:pt>
                <c:pt idx="1302">
                  <c:v>45914.25</c:v>
                </c:pt>
                <c:pt idx="1303">
                  <c:v>45914.375</c:v>
                </c:pt>
                <c:pt idx="1304">
                  <c:v>45914.5</c:v>
                </c:pt>
                <c:pt idx="1305">
                  <c:v>45914.625</c:v>
                </c:pt>
                <c:pt idx="1306">
                  <c:v>45914.75</c:v>
                </c:pt>
                <c:pt idx="1307">
                  <c:v>45914.875</c:v>
                </c:pt>
                <c:pt idx="1308">
                  <c:v>45915</c:v>
                </c:pt>
                <c:pt idx="1309">
                  <c:v>45915.125</c:v>
                </c:pt>
                <c:pt idx="1310">
                  <c:v>45915.25</c:v>
                </c:pt>
                <c:pt idx="1311">
                  <c:v>45915.375</c:v>
                </c:pt>
                <c:pt idx="1312">
                  <c:v>45915.5</c:v>
                </c:pt>
                <c:pt idx="1313">
                  <c:v>45915.625</c:v>
                </c:pt>
                <c:pt idx="1314">
                  <c:v>45915.75</c:v>
                </c:pt>
                <c:pt idx="1315">
                  <c:v>45915.875</c:v>
                </c:pt>
                <c:pt idx="1316">
                  <c:v>45916</c:v>
                </c:pt>
                <c:pt idx="1317">
                  <c:v>45916.125</c:v>
                </c:pt>
                <c:pt idx="1318">
                  <c:v>45916.25</c:v>
                </c:pt>
                <c:pt idx="1319">
                  <c:v>45916.375</c:v>
                </c:pt>
                <c:pt idx="1320">
                  <c:v>45916.5</c:v>
                </c:pt>
                <c:pt idx="1321">
                  <c:v>45916.625</c:v>
                </c:pt>
                <c:pt idx="1322">
                  <c:v>45916.75</c:v>
                </c:pt>
                <c:pt idx="1323">
                  <c:v>45916.875</c:v>
                </c:pt>
                <c:pt idx="1324">
                  <c:v>45917</c:v>
                </c:pt>
                <c:pt idx="1325">
                  <c:v>45917.125</c:v>
                </c:pt>
                <c:pt idx="1326">
                  <c:v>45917.25</c:v>
                </c:pt>
                <c:pt idx="1327">
                  <c:v>45917.375</c:v>
                </c:pt>
                <c:pt idx="1328">
                  <c:v>45917.5</c:v>
                </c:pt>
                <c:pt idx="1329">
                  <c:v>45917.625</c:v>
                </c:pt>
                <c:pt idx="1330">
                  <c:v>45917.75</c:v>
                </c:pt>
                <c:pt idx="1331">
                  <c:v>45917.875</c:v>
                </c:pt>
                <c:pt idx="1332">
                  <c:v>45918</c:v>
                </c:pt>
                <c:pt idx="1333">
                  <c:v>45918.125</c:v>
                </c:pt>
                <c:pt idx="1334">
                  <c:v>45918.25</c:v>
                </c:pt>
                <c:pt idx="1335">
                  <c:v>45918.375</c:v>
                </c:pt>
                <c:pt idx="1336">
                  <c:v>45918.5</c:v>
                </c:pt>
                <c:pt idx="1337">
                  <c:v>45918.625</c:v>
                </c:pt>
                <c:pt idx="1338">
                  <c:v>45918.75</c:v>
                </c:pt>
                <c:pt idx="1339">
                  <c:v>45918.875</c:v>
                </c:pt>
                <c:pt idx="1340">
                  <c:v>45919</c:v>
                </c:pt>
                <c:pt idx="1341">
                  <c:v>45919.125</c:v>
                </c:pt>
                <c:pt idx="1342">
                  <c:v>45919.25</c:v>
                </c:pt>
                <c:pt idx="1343">
                  <c:v>45919.375</c:v>
                </c:pt>
                <c:pt idx="1344">
                  <c:v>45919.5</c:v>
                </c:pt>
                <c:pt idx="1345">
                  <c:v>45919.625</c:v>
                </c:pt>
                <c:pt idx="1346">
                  <c:v>45919.75</c:v>
                </c:pt>
                <c:pt idx="1347">
                  <c:v>45919.875</c:v>
                </c:pt>
                <c:pt idx="1348">
                  <c:v>45920</c:v>
                </c:pt>
                <c:pt idx="1349">
                  <c:v>45920.125</c:v>
                </c:pt>
                <c:pt idx="1350">
                  <c:v>45920.25</c:v>
                </c:pt>
                <c:pt idx="1351">
                  <c:v>45920.375</c:v>
                </c:pt>
                <c:pt idx="1352">
                  <c:v>45920.5</c:v>
                </c:pt>
                <c:pt idx="1353">
                  <c:v>45920.625</c:v>
                </c:pt>
                <c:pt idx="1354">
                  <c:v>45920.75</c:v>
                </c:pt>
                <c:pt idx="1355">
                  <c:v>45920.875</c:v>
                </c:pt>
                <c:pt idx="1356">
                  <c:v>45921</c:v>
                </c:pt>
                <c:pt idx="1357">
                  <c:v>45921.125</c:v>
                </c:pt>
                <c:pt idx="1358">
                  <c:v>45921.25</c:v>
                </c:pt>
                <c:pt idx="1359">
                  <c:v>45921.375</c:v>
                </c:pt>
                <c:pt idx="1360">
                  <c:v>45921.5</c:v>
                </c:pt>
                <c:pt idx="1361">
                  <c:v>45921.625</c:v>
                </c:pt>
                <c:pt idx="1362">
                  <c:v>45921.75</c:v>
                </c:pt>
                <c:pt idx="1363">
                  <c:v>45921.875</c:v>
                </c:pt>
                <c:pt idx="1364">
                  <c:v>45922</c:v>
                </c:pt>
                <c:pt idx="1365">
                  <c:v>45922.125</c:v>
                </c:pt>
                <c:pt idx="1366">
                  <c:v>45922.25</c:v>
                </c:pt>
                <c:pt idx="1367">
                  <c:v>45922.375</c:v>
                </c:pt>
                <c:pt idx="1368">
                  <c:v>45922.5</c:v>
                </c:pt>
                <c:pt idx="1369">
                  <c:v>45922.625</c:v>
                </c:pt>
                <c:pt idx="1370">
                  <c:v>45922.75</c:v>
                </c:pt>
                <c:pt idx="1371">
                  <c:v>45922.875</c:v>
                </c:pt>
                <c:pt idx="1372">
                  <c:v>45923</c:v>
                </c:pt>
                <c:pt idx="1373">
                  <c:v>45923.125</c:v>
                </c:pt>
                <c:pt idx="1374">
                  <c:v>45923.25</c:v>
                </c:pt>
                <c:pt idx="1375">
                  <c:v>45923.375</c:v>
                </c:pt>
                <c:pt idx="1376">
                  <c:v>45923.5</c:v>
                </c:pt>
                <c:pt idx="1377">
                  <c:v>45923.625</c:v>
                </c:pt>
                <c:pt idx="1378">
                  <c:v>45923.75</c:v>
                </c:pt>
                <c:pt idx="1379">
                  <c:v>45923.875</c:v>
                </c:pt>
                <c:pt idx="1380">
                  <c:v>45924</c:v>
                </c:pt>
                <c:pt idx="1381">
                  <c:v>45924.125</c:v>
                </c:pt>
                <c:pt idx="1382">
                  <c:v>45924.25</c:v>
                </c:pt>
                <c:pt idx="1383">
                  <c:v>45924.375</c:v>
                </c:pt>
                <c:pt idx="1384">
                  <c:v>45924.5</c:v>
                </c:pt>
                <c:pt idx="1385">
                  <c:v>45924.625</c:v>
                </c:pt>
                <c:pt idx="1386">
                  <c:v>45924.75</c:v>
                </c:pt>
                <c:pt idx="1387">
                  <c:v>45924.875</c:v>
                </c:pt>
                <c:pt idx="1388">
                  <c:v>45925</c:v>
                </c:pt>
                <c:pt idx="1389">
                  <c:v>45925.125</c:v>
                </c:pt>
                <c:pt idx="1390">
                  <c:v>45925.25</c:v>
                </c:pt>
                <c:pt idx="1391">
                  <c:v>45925.375</c:v>
                </c:pt>
                <c:pt idx="1392">
                  <c:v>45925.5</c:v>
                </c:pt>
                <c:pt idx="1393">
                  <c:v>45925.625</c:v>
                </c:pt>
                <c:pt idx="1394">
                  <c:v>45925.75</c:v>
                </c:pt>
                <c:pt idx="1395">
                  <c:v>45925.875</c:v>
                </c:pt>
                <c:pt idx="1396">
                  <c:v>45926</c:v>
                </c:pt>
                <c:pt idx="1397">
                  <c:v>45926.125</c:v>
                </c:pt>
                <c:pt idx="1398">
                  <c:v>45926.25</c:v>
                </c:pt>
                <c:pt idx="1399">
                  <c:v>45926.375</c:v>
                </c:pt>
                <c:pt idx="1400">
                  <c:v>45926.5</c:v>
                </c:pt>
                <c:pt idx="1401">
                  <c:v>45926.625</c:v>
                </c:pt>
                <c:pt idx="1402">
                  <c:v>45926.75</c:v>
                </c:pt>
                <c:pt idx="1403">
                  <c:v>45926.875</c:v>
                </c:pt>
                <c:pt idx="1404">
                  <c:v>45927</c:v>
                </c:pt>
                <c:pt idx="1405">
                  <c:v>45927.125</c:v>
                </c:pt>
                <c:pt idx="1406">
                  <c:v>45927.25</c:v>
                </c:pt>
                <c:pt idx="1407">
                  <c:v>45927.375</c:v>
                </c:pt>
                <c:pt idx="1408">
                  <c:v>45927.5</c:v>
                </c:pt>
                <c:pt idx="1409">
                  <c:v>45927.625</c:v>
                </c:pt>
                <c:pt idx="1410">
                  <c:v>45927.75</c:v>
                </c:pt>
                <c:pt idx="1411">
                  <c:v>45927.875</c:v>
                </c:pt>
                <c:pt idx="1412">
                  <c:v>45928</c:v>
                </c:pt>
                <c:pt idx="1413">
                  <c:v>45928.125</c:v>
                </c:pt>
                <c:pt idx="1414">
                  <c:v>45928.25</c:v>
                </c:pt>
                <c:pt idx="1415">
                  <c:v>45928.375</c:v>
                </c:pt>
                <c:pt idx="1416">
                  <c:v>45928.5</c:v>
                </c:pt>
                <c:pt idx="1417">
                  <c:v>45928.625</c:v>
                </c:pt>
                <c:pt idx="1418">
                  <c:v>45928.75</c:v>
                </c:pt>
                <c:pt idx="1419">
                  <c:v>45928.875</c:v>
                </c:pt>
                <c:pt idx="1420">
                  <c:v>45929</c:v>
                </c:pt>
                <c:pt idx="1421">
                  <c:v>45929.125</c:v>
                </c:pt>
                <c:pt idx="1422">
                  <c:v>45929.25</c:v>
                </c:pt>
                <c:pt idx="1423">
                  <c:v>45929.375</c:v>
                </c:pt>
                <c:pt idx="1424">
                  <c:v>45929.5</c:v>
                </c:pt>
                <c:pt idx="1425">
                  <c:v>45929.625</c:v>
                </c:pt>
                <c:pt idx="1426">
                  <c:v>45929.75</c:v>
                </c:pt>
                <c:pt idx="1427">
                  <c:v>45929.875</c:v>
                </c:pt>
                <c:pt idx="1428">
                  <c:v>45930</c:v>
                </c:pt>
                <c:pt idx="1429">
                  <c:v>45930.125</c:v>
                </c:pt>
                <c:pt idx="1430">
                  <c:v>45930.25</c:v>
                </c:pt>
                <c:pt idx="1431">
                  <c:v>45930.375</c:v>
                </c:pt>
                <c:pt idx="1432">
                  <c:v>45930.5</c:v>
                </c:pt>
                <c:pt idx="1433">
                  <c:v>45930.625</c:v>
                </c:pt>
                <c:pt idx="1434">
                  <c:v>45930.75</c:v>
                </c:pt>
                <c:pt idx="1435">
                  <c:v>45930.875</c:v>
                </c:pt>
                <c:pt idx="1436">
                  <c:v>45931</c:v>
                </c:pt>
                <c:pt idx="1437">
                  <c:v>45931.125</c:v>
                </c:pt>
                <c:pt idx="1438">
                  <c:v>45931.25</c:v>
                </c:pt>
                <c:pt idx="1439">
                  <c:v>45931.375</c:v>
                </c:pt>
                <c:pt idx="1440">
                  <c:v>45931.5</c:v>
                </c:pt>
                <c:pt idx="1441">
                  <c:v>45931.625</c:v>
                </c:pt>
                <c:pt idx="1442">
                  <c:v>45931.75</c:v>
                </c:pt>
                <c:pt idx="1443">
                  <c:v>45931.875</c:v>
                </c:pt>
                <c:pt idx="1444">
                  <c:v>45932</c:v>
                </c:pt>
                <c:pt idx="1445">
                  <c:v>45932.125</c:v>
                </c:pt>
                <c:pt idx="1446">
                  <c:v>45932.25</c:v>
                </c:pt>
                <c:pt idx="1447">
                  <c:v>45932.375</c:v>
                </c:pt>
                <c:pt idx="1448">
                  <c:v>45932.5</c:v>
                </c:pt>
                <c:pt idx="1449">
                  <c:v>45932.625</c:v>
                </c:pt>
                <c:pt idx="1450">
                  <c:v>45932.75</c:v>
                </c:pt>
                <c:pt idx="1451">
                  <c:v>45932.875</c:v>
                </c:pt>
                <c:pt idx="1452">
                  <c:v>45933</c:v>
                </c:pt>
                <c:pt idx="1453">
                  <c:v>45933.125</c:v>
                </c:pt>
                <c:pt idx="1454">
                  <c:v>45933.25</c:v>
                </c:pt>
                <c:pt idx="1455">
                  <c:v>45933.375</c:v>
                </c:pt>
                <c:pt idx="1456">
                  <c:v>45933.5</c:v>
                </c:pt>
                <c:pt idx="1457">
                  <c:v>45933.625</c:v>
                </c:pt>
                <c:pt idx="1458">
                  <c:v>45933.75</c:v>
                </c:pt>
                <c:pt idx="1459">
                  <c:v>45933.875</c:v>
                </c:pt>
                <c:pt idx="1460">
                  <c:v>45934</c:v>
                </c:pt>
                <c:pt idx="1461">
                  <c:v>45934.125</c:v>
                </c:pt>
                <c:pt idx="1462">
                  <c:v>45934.25</c:v>
                </c:pt>
                <c:pt idx="1463">
                  <c:v>45934.375</c:v>
                </c:pt>
                <c:pt idx="1464">
                  <c:v>45934.5</c:v>
                </c:pt>
                <c:pt idx="1465">
                  <c:v>45934.625</c:v>
                </c:pt>
                <c:pt idx="1466">
                  <c:v>45934.75</c:v>
                </c:pt>
                <c:pt idx="1467">
                  <c:v>45934.875</c:v>
                </c:pt>
                <c:pt idx="1468">
                  <c:v>45935</c:v>
                </c:pt>
                <c:pt idx="1469">
                  <c:v>45935.125</c:v>
                </c:pt>
                <c:pt idx="1470">
                  <c:v>45935.25</c:v>
                </c:pt>
                <c:pt idx="1471">
                  <c:v>45935.375</c:v>
                </c:pt>
                <c:pt idx="1472">
                  <c:v>45935.5</c:v>
                </c:pt>
                <c:pt idx="1473">
                  <c:v>45935.625</c:v>
                </c:pt>
                <c:pt idx="1474">
                  <c:v>45935.75</c:v>
                </c:pt>
                <c:pt idx="1475">
                  <c:v>45935.875</c:v>
                </c:pt>
                <c:pt idx="1476">
                  <c:v>45936</c:v>
                </c:pt>
                <c:pt idx="1477">
                  <c:v>45936.125</c:v>
                </c:pt>
                <c:pt idx="1478">
                  <c:v>45936.25</c:v>
                </c:pt>
                <c:pt idx="1479">
                  <c:v>45936.375</c:v>
                </c:pt>
                <c:pt idx="1480">
                  <c:v>45936.5</c:v>
                </c:pt>
                <c:pt idx="1481">
                  <c:v>45936.625</c:v>
                </c:pt>
                <c:pt idx="1482">
                  <c:v>45936.75</c:v>
                </c:pt>
                <c:pt idx="1483">
                  <c:v>45936.875</c:v>
                </c:pt>
                <c:pt idx="1484">
                  <c:v>45937</c:v>
                </c:pt>
                <c:pt idx="1485">
                  <c:v>45937.125</c:v>
                </c:pt>
                <c:pt idx="1486">
                  <c:v>45937.25</c:v>
                </c:pt>
                <c:pt idx="1487">
                  <c:v>45937.375</c:v>
                </c:pt>
                <c:pt idx="1488">
                  <c:v>45937.5</c:v>
                </c:pt>
                <c:pt idx="1489">
                  <c:v>45937.625</c:v>
                </c:pt>
                <c:pt idx="1490">
                  <c:v>45937.75</c:v>
                </c:pt>
                <c:pt idx="1491">
                  <c:v>45937.875</c:v>
                </c:pt>
                <c:pt idx="1492">
                  <c:v>45938</c:v>
                </c:pt>
                <c:pt idx="1493">
                  <c:v>45938.125</c:v>
                </c:pt>
                <c:pt idx="1494">
                  <c:v>45938.25</c:v>
                </c:pt>
                <c:pt idx="1495">
                  <c:v>45938.375</c:v>
                </c:pt>
                <c:pt idx="1496">
                  <c:v>45938.5</c:v>
                </c:pt>
                <c:pt idx="1497">
                  <c:v>45938.625</c:v>
                </c:pt>
                <c:pt idx="1498">
                  <c:v>45938.75</c:v>
                </c:pt>
                <c:pt idx="1499">
                  <c:v>45938.875</c:v>
                </c:pt>
                <c:pt idx="1500">
                  <c:v>45939</c:v>
                </c:pt>
                <c:pt idx="1501">
                  <c:v>45939.125</c:v>
                </c:pt>
                <c:pt idx="1502">
                  <c:v>45939.25</c:v>
                </c:pt>
                <c:pt idx="1503">
                  <c:v>45939.375</c:v>
                </c:pt>
                <c:pt idx="1504">
                  <c:v>45939.5</c:v>
                </c:pt>
                <c:pt idx="1505">
                  <c:v>45939.625</c:v>
                </c:pt>
                <c:pt idx="1506">
                  <c:v>45939.75</c:v>
                </c:pt>
                <c:pt idx="1507">
                  <c:v>45939.875</c:v>
                </c:pt>
                <c:pt idx="1508">
                  <c:v>45940</c:v>
                </c:pt>
                <c:pt idx="1509">
                  <c:v>45940.125</c:v>
                </c:pt>
                <c:pt idx="1510">
                  <c:v>45940.25</c:v>
                </c:pt>
                <c:pt idx="1511">
                  <c:v>45940.375</c:v>
                </c:pt>
                <c:pt idx="1512">
                  <c:v>45940.5</c:v>
                </c:pt>
                <c:pt idx="1513">
                  <c:v>45940.625</c:v>
                </c:pt>
                <c:pt idx="1514">
                  <c:v>45940.75</c:v>
                </c:pt>
                <c:pt idx="1515">
                  <c:v>45940.875</c:v>
                </c:pt>
                <c:pt idx="1516">
                  <c:v>45941</c:v>
                </c:pt>
                <c:pt idx="1517">
                  <c:v>45941.125</c:v>
                </c:pt>
                <c:pt idx="1518">
                  <c:v>45941.25</c:v>
                </c:pt>
                <c:pt idx="1519">
                  <c:v>45941.375</c:v>
                </c:pt>
                <c:pt idx="1520">
                  <c:v>45941.5</c:v>
                </c:pt>
                <c:pt idx="1521">
                  <c:v>45941.625</c:v>
                </c:pt>
                <c:pt idx="1522">
                  <c:v>45941.75</c:v>
                </c:pt>
                <c:pt idx="1523">
                  <c:v>45941.875</c:v>
                </c:pt>
                <c:pt idx="1524">
                  <c:v>45942</c:v>
                </c:pt>
                <c:pt idx="1525">
                  <c:v>45942.125</c:v>
                </c:pt>
                <c:pt idx="1526">
                  <c:v>45942.25</c:v>
                </c:pt>
                <c:pt idx="1527">
                  <c:v>45942.375</c:v>
                </c:pt>
                <c:pt idx="1528">
                  <c:v>45942.5</c:v>
                </c:pt>
                <c:pt idx="1529">
                  <c:v>45942.625</c:v>
                </c:pt>
                <c:pt idx="1530">
                  <c:v>45942.75</c:v>
                </c:pt>
                <c:pt idx="1531">
                  <c:v>45942.875</c:v>
                </c:pt>
                <c:pt idx="1532">
                  <c:v>45943</c:v>
                </c:pt>
                <c:pt idx="1533">
                  <c:v>45943.125</c:v>
                </c:pt>
                <c:pt idx="1534">
                  <c:v>45943.25</c:v>
                </c:pt>
                <c:pt idx="1535">
                  <c:v>45943.375</c:v>
                </c:pt>
                <c:pt idx="1536">
                  <c:v>45943.5</c:v>
                </c:pt>
                <c:pt idx="1537">
                  <c:v>45943.625</c:v>
                </c:pt>
                <c:pt idx="1538">
                  <c:v>45943.75</c:v>
                </c:pt>
                <c:pt idx="1539">
                  <c:v>45943.875</c:v>
                </c:pt>
                <c:pt idx="1540">
                  <c:v>45944</c:v>
                </c:pt>
                <c:pt idx="1541">
                  <c:v>45944.125</c:v>
                </c:pt>
                <c:pt idx="1542">
                  <c:v>45944.25</c:v>
                </c:pt>
                <c:pt idx="1543">
                  <c:v>45944.375</c:v>
                </c:pt>
                <c:pt idx="1544">
                  <c:v>45944.5</c:v>
                </c:pt>
                <c:pt idx="1545">
                  <c:v>45944.625</c:v>
                </c:pt>
                <c:pt idx="1546">
                  <c:v>45944.75</c:v>
                </c:pt>
                <c:pt idx="1547">
                  <c:v>45944.875</c:v>
                </c:pt>
                <c:pt idx="1548">
                  <c:v>45945</c:v>
                </c:pt>
                <c:pt idx="1549">
                  <c:v>45945.125</c:v>
                </c:pt>
                <c:pt idx="1550">
                  <c:v>45945.25</c:v>
                </c:pt>
                <c:pt idx="1551">
                  <c:v>45945.375</c:v>
                </c:pt>
                <c:pt idx="1552">
                  <c:v>45945.5</c:v>
                </c:pt>
                <c:pt idx="1553">
                  <c:v>45945.625</c:v>
                </c:pt>
                <c:pt idx="1554">
                  <c:v>45945.75</c:v>
                </c:pt>
                <c:pt idx="1555">
                  <c:v>45945.875</c:v>
                </c:pt>
                <c:pt idx="1556">
                  <c:v>45946</c:v>
                </c:pt>
                <c:pt idx="1557">
                  <c:v>45946.125</c:v>
                </c:pt>
                <c:pt idx="1558">
                  <c:v>45946.25</c:v>
                </c:pt>
                <c:pt idx="1559">
                  <c:v>45946.375</c:v>
                </c:pt>
                <c:pt idx="1560">
                  <c:v>45946.5</c:v>
                </c:pt>
                <c:pt idx="1561">
                  <c:v>45946.625</c:v>
                </c:pt>
                <c:pt idx="1562">
                  <c:v>45946.75</c:v>
                </c:pt>
                <c:pt idx="1563">
                  <c:v>45946.875</c:v>
                </c:pt>
                <c:pt idx="1564">
                  <c:v>45947</c:v>
                </c:pt>
                <c:pt idx="1565">
                  <c:v>45947.125</c:v>
                </c:pt>
                <c:pt idx="1566">
                  <c:v>45947.25</c:v>
                </c:pt>
                <c:pt idx="1567">
                  <c:v>45947.375</c:v>
                </c:pt>
                <c:pt idx="1568">
                  <c:v>45947.5</c:v>
                </c:pt>
                <c:pt idx="1569">
                  <c:v>45947.625</c:v>
                </c:pt>
                <c:pt idx="1570">
                  <c:v>45947.75</c:v>
                </c:pt>
                <c:pt idx="1571">
                  <c:v>45947.875</c:v>
                </c:pt>
                <c:pt idx="1572">
                  <c:v>45948</c:v>
                </c:pt>
                <c:pt idx="1573">
                  <c:v>45948.125</c:v>
                </c:pt>
                <c:pt idx="1574">
                  <c:v>45948.25</c:v>
                </c:pt>
                <c:pt idx="1575">
                  <c:v>45948.375</c:v>
                </c:pt>
                <c:pt idx="1576">
                  <c:v>45948.5</c:v>
                </c:pt>
                <c:pt idx="1577">
                  <c:v>45948.625</c:v>
                </c:pt>
                <c:pt idx="1578">
                  <c:v>45948.75</c:v>
                </c:pt>
                <c:pt idx="1579">
                  <c:v>45948.875</c:v>
                </c:pt>
                <c:pt idx="1580">
                  <c:v>45949</c:v>
                </c:pt>
                <c:pt idx="1581">
                  <c:v>45949.125</c:v>
                </c:pt>
                <c:pt idx="1582">
                  <c:v>45949.25</c:v>
                </c:pt>
                <c:pt idx="1583">
                  <c:v>45949.375</c:v>
                </c:pt>
                <c:pt idx="1584">
                  <c:v>45949.5</c:v>
                </c:pt>
                <c:pt idx="1585">
                  <c:v>45949.625</c:v>
                </c:pt>
                <c:pt idx="1586">
                  <c:v>45949.75</c:v>
                </c:pt>
                <c:pt idx="1587">
                  <c:v>45949.875</c:v>
                </c:pt>
                <c:pt idx="1588">
                  <c:v>45950</c:v>
                </c:pt>
                <c:pt idx="1589">
                  <c:v>45950.125</c:v>
                </c:pt>
                <c:pt idx="1590">
                  <c:v>45950.25</c:v>
                </c:pt>
                <c:pt idx="1591">
                  <c:v>45950.375</c:v>
                </c:pt>
                <c:pt idx="1592">
                  <c:v>45950.5</c:v>
                </c:pt>
                <c:pt idx="1593">
                  <c:v>45950.625</c:v>
                </c:pt>
                <c:pt idx="1594">
                  <c:v>45950.75</c:v>
                </c:pt>
                <c:pt idx="1595">
                  <c:v>45950.875</c:v>
                </c:pt>
                <c:pt idx="1596">
                  <c:v>45951</c:v>
                </c:pt>
                <c:pt idx="1597">
                  <c:v>45951.125</c:v>
                </c:pt>
                <c:pt idx="1598">
                  <c:v>45951.25</c:v>
                </c:pt>
                <c:pt idx="1599">
                  <c:v>45951.375</c:v>
                </c:pt>
                <c:pt idx="1600">
                  <c:v>45951.5</c:v>
                </c:pt>
                <c:pt idx="1601">
                  <c:v>45951.625</c:v>
                </c:pt>
                <c:pt idx="1602">
                  <c:v>45951.75</c:v>
                </c:pt>
                <c:pt idx="1603">
                  <c:v>45951.875</c:v>
                </c:pt>
                <c:pt idx="1604">
                  <c:v>45952</c:v>
                </c:pt>
                <c:pt idx="1605">
                  <c:v>45952.125</c:v>
                </c:pt>
                <c:pt idx="1606">
                  <c:v>45952.25</c:v>
                </c:pt>
                <c:pt idx="1607">
                  <c:v>45952.375</c:v>
                </c:pt>
                <c:pt idx="1608">
                  <c:v>45952.5</c:v>
                </c:pt>
                <c:pt idx="1609">
                  <c:v>45952.625</c:v>
                </c:pt>
                <c:pt idx="1610">
                  <c:v>45952.75</c:v>
                </c:pt>
                <c:pt idx="1611">
                  <c:v>45952.875</c:v>
                </c:pt>
                <c:pt idx="1612">
                  <c:v>45953</c:v>
                </c:pt>
                <c:pt idx="1613">
                  <c:v>45953.125</c:v>
                </c:pt>
                <c:pt idx="1614">
                  <c:v>45953.25</c:v>
                </c:pt>
                <c:pt idx="1615">
                  <c:v>45953.375</c:v>
                </c:pt>
                <c:pt idx="1616">
                  <c:v>45953.5</c:v>
                </c:pt>
                <c:pt idx="1617">
                  <c:v>45953.625</c:v>
                </c:pt>
                <c:pt idx="1618">
                  <c:v>45953.75</c:v>
                </c:pt>
                <c:pt idx="1619">
                  <c:v>45953.875</c:v>
                </c:pt>
                <c:pt idx="1620">
                  <c:v>45954</c:v>
                </c:pt>
                <c:pt idx="1621">
                  <c:v>45954.125</c:v>
                </c:pt>
                <c:pt idx="1622">
                  <c:v>45954.25</c:v>
                </c:pt>
                <c:pt idx="1623">
                  <c:v>45954.375</c:v>
                </c:pt>
                <c:pt idx="1624">
                  <c:v>45954.5</c:v>
                </c:pt>
                <c:pt idx="1625">
                  <c:v>45954.625</c:v>
                </c:pt>
                <c:pt idx="1626">
                  <c:v>45954.75</c:v>
                </c:pt>
                <c:pt idx="1627">
                  <c:v>45954.875</c:v>
                </c:pt>
                <c:pt idx="1628">
                  <c:v>45955</c:v>
                </c:pt>
                <c:pt idx="1629">
                  <c:v>45955.125</c:v>
                </c:pt>
                <c:pt idx="1630">
                  <c:v>45955.25</c:v>
                </c:pt>
                <c:pt idx="1631">
                  <c:v>45955.375</c:v>
                </c:pt>
                <c:pt idx="1632">
                  <c:v>45955.5</c:v>
                </c:pt>
                <c:pt idx="1633">
                  <c:v>45955.625</c:v>
                </c:pt>
                <c:pt idx="1634">
                  <c:v>45955.75</c:v>
                </c:pt>
                <c:pt idx="1635">
                  <c:v>45955.875</c:v>
                </c:pt>
                <c:pt idx="1636">
                  <c:v>45956</c:v>
                </c:pt>
                <c:pt idx="1637">
                  <c:v>45956.125</c:v>
                </c:pt>
                <c:pt idx="1638">
                  <c:v>45956.25</c:v>
                </c:pt>
                <c:pt idx="1639">
                  <c:v>45956.375</c:v>
                </c:pt>
                <c:pt idx="1640">
                  <c:v>45956.5</c:v>
                </c:pt>
                <c:pt idx="1641">
                  <c:v>45956.625</c:v>
                </c:pt>
                <c:pt idx="1642">
                  <c:v>45956.75</c:v>
                </c:pt>
                <c:pt idx="1643">
                  <c:v>45956.875</c:v>
                </c:pt>
                <c:pt idx="1644">
                  <c:v>45957</c:v>
                </c:pt>
                <c:pt idx="1645">
                  <c:v>45957.125</c:v>
                </c:pt>
                <c:pt idx="1646">
                  <c:v>45957.25</c:v>
                </c:pt>
                <c:pt idx="1647">
                  <c:v>45957.375</c:v>
                </c:pt>
                <c:pt idx="1648">
                  <c:v>45957.5</c:v>
                </c:pt>
                <c:pt idx="1649">
                  <c:v>45957.625</c:v>
                </c:pt>
                <c:pt idx="1650">
                  <c:v>45957.75</c:v>
                </c:pt>
                <c:pt idx="1651">
                  <c:v>45957.875</c:v>
                </c:pt>
                <c:pt idx="1652">
                  <c:v>45958</c:v>
                </c:pt>
                <c:pt idx="1653">
                  <c:v>45958.125</c:v>
                </c:pt>
                <c:pt idx="1654">
                  <c:v>45958.25</c:v>
                </c:pt>
                <c:pt idx="1655">
                  <c:v>45958.375</c:v>
                </c:pt>
                <c:pt idx="1656">
                  <c:v>45958.5</c:v>
                </c:pt>
                <c:pt idx="1657">
                  <c:v>45958.625</c:v>
                </c:pt>
                <c:pt idx="1658">
                  <c:v>45958.75</c:v>
                </c:pt>
                <c:pt idx="1659">
                  <c:v>45958.875</c:v>
                </c:pt>
                <c:pt idx="1660">
                  <c:v>45959</c:v>
                </c:pt>
                <c:pt idx="1661">
                  <c:v>45959.125</c:v>
                </c:pt>
                <c:pt idx="1662">
                  <c:v>45959.25</c:v>
                </c:pt>
                <c:pt idx="1663">
                  <c:v>45959.375</c:v>
                </c:pt>
                <c:pt idx="1664">
                  <c:v>45959.5</c:v>
                </c:pt>
                <c:pt idx="1665">
                  <c:v>45959.625</c:v>
                </c:pt>
                <c:pt idx="1666">
                  <c:v>45959.75</c:v>
                </c:pt>
                <c:pt idx="1667">
                  <c:v>45959.875</c:v>
                </c:pt>
                <c:pt idx="1668">
                  <c:v>45960</c:v>
                </c:pt>
                <c:pt idx="1669">
                  <c:v>45960.125</c:v>
                </c:pt>
                <c:pt idx="1670">
                  <c:v>45960.25</c:v>
                </c:pt>
                <c:pt idx="1671">
                  <c:v>45960.375</c:v>
                </c:pt>
                <c:pt idx="1672">
                  <c:v>45960.5</c:v>
                </c:pt>
                <c:pt idx="1673">
                  <c:v>45960.625</c:v>
                </c:pt>
                <c:pt idx="1674">
                  <c:v>45960.75</c:v>
                </c:pt>
                <c:pt idx="1675">
                  <c:v>45960.875</c:v>
                </c:pt>
                <c:pt idx="1676">
                  <c:v>45961</c:v>
                </c:pt>
                <c:pt idx="1677">
                  <c:v>45961.125</c:v>
                </c:pt>
                <c:pt idx="1678">
                  <c:v>45961.25</c:v>
                </c:pt>
                <c:pt idx="1679">
                  <c:v>45961.375</c:v>
                </c:pt>
                <c:pt idx="1680">
                  <c:v>45961.5</c:v>
                </c:pt>
                <c:pt idx="1681">
                  <c:v>45961.625</c:v>
                </c:pt>
                <c:pt idx="1682">
                  <c:v>45961.75</c:v>
                </c:pt>
                <c:pt idx="1683">
                  <c:v>45961.875</c:v>
                </c:pt>
                <c:pt idx="1684">
                  <c:v>45962</c:v>
                </c:pt>
                <c:pt idx="1685">
                  <c:v>45962.125</c:v>
                </c:pt>
                <c:pt idx="1686">
                  <c:v>45962.25</c:v>
                </c:pt>
                <c:pt idx="1687">
                  <c:v>45962.375</c:v>
                </c:pt>
                <c:pt idx="1688">
                  <c:v>45962.5</c:v>
                </c:pt>
                <c:pt idx="1689">
                  <c:v>45962.625</c:v>
                </c:pt>
                <c:pt idx="1690">
                  <c:v>45962.75</c:v>
                </c:pt>
                <c:pt idx="1691">
                  <c:v>45962.875</c:v>
                </c:pt>
                <c:pt idx="1692">
                  <c:v>45963</c:v>
                </c:pt>
                <c:pt idx="1693">
                  <c:v>45963.125</c:v>
                </c:pt>
                <c:pt idx="1694">
                  <c:v>45963.25</c:v>
                </c:pt>
                <c:pt idx="1695">
                  <c:v>45963.375</c:v>
                </c:pt>
                <c:pt idx="1696">
                  <c:v>45963.5</c:v>
                </c:pt>
                <c:pt idx="1697">
                  <c:v>45963.625</c:v>
                </c:pt>
                <c:pt idx="1698">
                  <c:v>45963.75</c:v>
                </c:pt>
                <c:pt idx="1699">
                  <c:v>45963.875</c:v>
                </c:pt>
                <c:pt idx="1700">
                  <c:v>45964</c:v>
                </c:pt>
                <c:pt idx="1701">
                  <c:v>45964.125</c:v>
                </c:pt>
                <c:pt idx="1702">
                  <c:v>45964.25</c:v>
                </c:pt>
                <c:pt idx="1703">
                  <c:v>45964.375</c:v>
                </c:pt>
                <c:pt idx="1704">
                  <c:v>45964.5</c:v>
                </c:pt>
                <c:pt idx="1705">
                  <c:v>45964.625</c:v>
                </c:pt>
                <c:pt idx="1706">
                  <c:v>45964.75</c:v>
                </c:pt>
                <c:pt idx="1707">
                  <c:v>45964.875</c:v>
                </c:pt>
                <c:pt idx="1708">
                  <c:v>45965</c:v>
                </c:pt>
                <c:pt idx="1709">
                  <c:v>45965.125</c:v>
                </c:pt>
                <c:pt idx="1710">
                  <c:v>45965.25</c:v>
                </c:pt>
                <c:pt idx="1711">
                  <c:v>45965.375</c:v>
                </c:pt>
                <c:pt idx="1712">
                  <c:v>45965.5</c:v>
                </c:pt>
                <c:pt idx="1713">
                  <c:v>45965.625</c:v>
                </c:pt>
                <c:pt idx="1714">
                  <c:v>45965.75</c:v>
                </c:pt>
                <c:pt idx="1715">
                  <c:v>45965.875</c:v>
                </c:pt>
                <c:pt idx="1716">
                  <c:v>45966</c:v>
                </c:pt>
                <c:pt idx="1717">
                  <c:v>45966.125</c:v>
                </c:pt>
                <c:pt idx="1718">
                  <c:v>45966.25</c:v>
                </c:pt>
                <c:pt idx="1719">
                  <c:v>45966.375</c:v>
                </c:pt>
                <c:pt idx="1720">
                  <c:v>45966.5</c:v>
                </c:pt>
                <c:pt idx="1721">
                  <c:v>45966.625</c:v>
                </c:pt>
                <c:pt idx="1722">
                  <c:v>45966.75</c:v>
                </c:pt>
                <c:pt idx="1723">
                  <c:v>45966.875</c:v>
                </c:pt>
                <c:pt idx="1724">
                  <c:v>45967</c:v>
                </c:pt>
                <c:pt idx="1725">
                  <c:v>45967.125</c:v>
                </c:pt>
                <c:pt idx="1726">
                  <c:v>45967.25</c:v>
                </c:pt>
                <c:pt idx="1727">
                  <c:v>45967.375</c:v>
                </c:pt>
                <c:pt idx="1728">
                  <c:v>45967.5</c:v>
                </c:pt>
                <c:pt idx="1729">
                  <c:v>45967.625</c:v>
                </c:pt>
                <c:pt idx="1730">
                  <c:v>45967.75</c:v>
                </c:pt>
                <c:pt idx="1731">
                  <c:v>45967.875</c:v>
                </c:pt>
                <c:pt idx="1732">
                  <c:v>45968</c:v>
                </c:pt>
                <c:pt idx="1733">
                  <c:v>45968.125</c:v>
                </c:pt>
                <c:pt idx="1734">
                  <c:v>45968.25</c:v>
                </c:pt>
                <c:pt idx="1735">
                  <c:v>45968.375</c:v>
                </c:pt>
                <c:pt idx="1736">
                  <c:v>45968.5</c:v>
                </c:pt>
                <c:pt idx="1737">
                  <c:v>45968.625</c:v>
                </c:pt>
                <c:pt idx="1738">
                  <c:v>45968.75</c:v>
                </c:pt>
                <c:pt idx="1739">
                  <c:v>45968.875</c:v>
                </c:pt>
                <c:pt idx="1740">
                  <c:v>45969</c:v>
                </c:pt>
                <c:pt idx="1741">
                  <c:v>45969.125</c:v>
                </c:pt>
                <c:pt idx="1742">
                  <c:v>45969.25</c:v>
                </c:pt>
                <c:pt idx="1743">
                  <c:v>45969.375</c:v>
                </c:pt>
                <c:pt idx="1744">
                  <c:v>45969.5</c:v>
                </c:pt>
                <c:pt idx="1745">
                  <c:v>45969.625</c:v>
                </c:pt>
                <c:pt idx="1746">
                  <c:v>45969.75</c:v>
                </c:pt>
                <c:pt idx="1747">
                  <c:v>45969.875</c:v>
                </c:pt>
                <c:pt idx="1748">
                  <c:v>45970</c:v>
                </c:pt>
                <c:pt idx="1749">
                  <c:v>45970.125</c:v>
                </c:pt>
                <c:pt idx="1750">
                  <c:v>45970.25</c:v>
                </c:pt>
                <c:pt idx="1751">
                  <c:v>45970.375</c:v>
                </c:pt>
                <c:pt idx="1752">
                  <c:v>45970.5</c:v>
                </c:pt>
                <c:pt idx="1753">
                  <c:v>45970.625</c:v>
                </c:pt>
                <c:pt idx="1754">
                  <c:v>45970.75</c:v>
                </c:pt>
                <c:pt idx="1755">
                  <c:v>45970.875</c:v>
                </c:pt>
                <c:pt idx="1756">
                  <c:v>45971</c:v>
                </c:pt>
                <c:pt idx="1757">
                  <c:v>45971.125</c:v>
                </c:pt>
                <c:pt idx="1758">
                  <c:v>45971.25</c:v>
                </c:pt>
                <c:pt idx="1759">
                  <c:v>45971.375</c:v>
                </c:pt>
                <c:pt idx="1760">
                  <c:v>45971.5</c:v>
                </c:pt>
                <c:pt idx="1761">
                  <c:v>45971.625</c:v>
                </c:pt>
                <c:pt idx="1762">
                  <c:v>45971.75</c:v>
                </c:pt>
                <c:pt idx="1763">
                  <c:v>45971.875</c:v>
                </c:pt>
                <c:pt idx="1764">
                  <c:v>45972</c:v>
                </c:pt>
                <c:pt idx="1765">
                  <c:v>45972.125</c:v>
                </c:pt>
                <c:pt idx="1766">
                  <c:v>45972.25</c:v>
                </c:pt>
                <c:pt idx="1767">
                  <c:v>45972.375</c:v>
                </c:pt>
                <c:pt idx="1768">
                  <c:v>45972.5</c:v>
                </c:pt>
                <c:pt idx="1769">
                  <c:v>45972.625</c:v>
                </c:pt>
                <c:pt idx="1770">
                  <c:v>45972.75</c:v>
                </c:pt>
                <c:pt idx="1771">
                  <c:v>45972.875</c:v>
                </c:pt>
                <c:pt idx="1772">
                  <c:v>45973</c:v>
                </c:pt>
                <c:pt idx="1773">
                  <c:v>45973.125</c:v>
                </c:pt>
                <c:pt idx="1774">
                  <c:v>45973.25</c:v>
                </c:pt>
                <c:pt idx="1775">
                  <c:v>45973.375</c:v>
                </c:pt>
                <c:pt idx="1776">
                  <c:v>45973.5</c:v>
                </c:pt>
                <c:pt idx="1777">
                  <c:v>45973.625</c:v>
                </c:pt>
                <c:pt idx="1778">
                  <c:v>45973.75</c:v>
                </c:pt>
                <c:pt idx="1779">
                  <c:v>45973.875</c:v>
                </c:pt>
                <c:pt idx="1780">
                  <c:v>45974</c:v>
                </c:pt>
                <c:pt idx="1781">
                  <c:v>45974.125</c:v>
                </c:pt>
                <c:pt idx="1782">
                  <c:v>45974.25</c:v>
                </c:pt>
                <c:pt idx="1783">
                  <c:v>45974.375</c:v>
                </c:pt>
                <c:pt idx="1784">
                  <c:v>45974.5</c:v>
                </c:pt>
                <c:pt idx="1785">
                  <c:v>45974.625</c:v>
                </c:pt>
                <c:pt idx="1786">
                  <c:v>45974.75</c:v>
                </c:pt>
                <c:pt idx="1787">
                  <c:v>45974.875</c:v>
                </c:pt>
                <c:pt idx="1788">
                  <c:v>45975</c:v>
                </c:pt>
                <c:pt idx="1789">
                  <c:v>45975.125</c:v>
                </c:pt>
                <c:pt idx="1790">
                  <c:v>45975.25</c:v>
                </c:pt>
                <c:pt idx="1791">
                  <c:v>45975.375</c:v>
                </c:pt>
                <c:pt idx="1792">
                  <c:v>45975.5</c:v>
                </c:pt>
                <c:pt idx="1793">
                  <c:v>45975.625</c:v>
                </c:pt>
                <c:pt idx="1794">
                  <c:v>45975.75</c:v>
                </c:pt>
                <c:pt idx="1795">
                  <c:v>45975.875</c:v>
                </c:pt>
                <c:pt idx="1796">
                  <c:v>45976</c:v>
                </c:pt>
                <c:pt idx="1797">
                  <c:v>45976.125</c:v>
                </c:pt>
                <c:pt idx="1798">
                  <c:v>45976.25</c:v>
                </c:pt>
                <c:pt idx="1799">
                  <c:v>45976.375</c:v>
                </c:pt>
                <c:pt idx="1800">
                  <c:v>45976.5</c:v>
                </c:pt>
                <c:pt idx="1801">
                  <c:v>45976.625</c:v>
                </c:pt>
                <c:pt idx="1802">
                  <c:v>45976.75</c:v>
                </c:pt>
                <c:pt idx="1803">
                  <c:v>45976.875</c:v>
                </c:pt>
                <c:pt idx="1804">
                  <c:v>45977</c:v>
                </c:pt>
                <c:pt idx="1805">
                  <c:v>45977.125</c:v>
                </c:pt>
                <c:pt idx="1806">
                  <c:v>45977.25</c:v>
                </c:pt>
                <c:pt idx="1807">
                  <c:v>45977.375</c:v>
                </c:pt>
                <c:pt idx="1808">
                  <c:v>45977.5</c:v>
                </c:pt>
                <c:pt idx="1809">
                  <c:v>45977.625</c:v>
                </c:pt>
                <c:pt idx="1810">
                  <c:v>45977.75</c:v>
                </c:pt>
                <c:pt idx="1811">
                  <c:v>45977.875</c:v>
                </c:pt>
                <c:pt idx="1812">
                  <c:v>45978</c:v>
                </c:pt>
                <c:pt idx="1813">
                  <c:v>45978.125</c:v>
                </c:pt>
                <c:pt idx="1814">
                  <c:v>45978.25</c:v>
                </c:pt>
                <c:pt idx="1815">
                  <c:v>45978.375</c:v>
                </c:pt>
                <c:pt idx="1816">
                  <c:v>45978.5</c:v>
                </c:pt>
                <c:pt idx="1817">
                  <c:v>45978.625</c:v>
                </c:pt>
                <c:pt idx="1818">
                  <c:v>45978.75</c:v>
                </c:pt>
                <c:pt idx="1819">
                  <c:v>45978.875</c:v>
                </c:pt>
                <c:pt idx="1820">
                  <c:v>45979</c:v>
                </c:pt>
                <c:pt idx="1821">
                  <c:v>45979.125</c:v>
                </c:pt>
                <c:pt idx="1822">
                  <c:v>45979.25</c:v>
                </c:pt>
                <c:pt idx="1823">
                  <c:v>45979.375</c:v>
                </c:pt>
                <c:pt idx="1824">
                  <c:v>45979.5</c:v>
                </c:pt>
                <c:pt idx="1825">
                  <c:v>45979.625</c:v>
                </c:pt>
                <c:pt idx="1826">
                  <c:v>45979.75</c:v>
                </c:pt>
                <c:pt idx="1827">
                  <c:v>45979.875</c:v>
                </c:pt>
                <c:pt idx="1828">
                  <c:v>45980</c:v>
                </c:pt>
                <c:pt idx="1829">
                  <c:v>45980.125</c:v>
                </c:pt>
                <c:pt idx="1830">
                  <c:v>45980.25</c:v>
                </c:pt>
                <c:pt idx="1831">
                  <c:v>45980.375</c:v>
                </c:pt>
                <c:pt idx="1832">
                  <c:v>45980.5</c:v>
                </c:pt>
                <c:pt idx="1833">
                  <c:v>45980.625</c:v>
                </c:pt>
                <c:pt idx="1834">
                  <c:v>45980.75</c:v>
                </c:pt>
                <c:pt idx="1835">
                  <c:v>45980.875</c:v>
                </c:pt>
                <c:pt idx="1836">
                  <c:v>45981</c:v>
                </c:pt>
                <c:pt idx="1837">
                  <c:v>45981.125</c:v>
                </c:pt>
                <c:pt idx="1838">
                  <c:v>45981.25</c:v>
                </c:pt>
                <c:pt idx="1839">
                  <c:v>45981.375</c:v>
                </c:pt>
                <c:pt idx="1840">
                  <c:v>45981.5</c:v>
                </c:pt>
                <c:pt idx="1841">
                  <c:v>45981.625</c:v>
                </c:pt>
                <c:pt idx="1842">
                  <c:v>45981.75</c:v>
                </c:pt>
                <c:pt idx="1843">
                  <c:v>45981.875</c:v>
                </c:pt>
                <c:pt idx="1844">
                  <c:v>45982</c:v>
                </c:pt>
                <c:pt idx="1845">
                  <c:v>45982.125</c:v>
                </c:pt>
                <c:pt idx="1846">
                  <c:v>45982.25</c:v>
                </c:pt>
                <c:pt idx="1847">
                  <c:v>45982.375</c:v>
                </c:pt>
                <c:pt idx="1848">
                  <c:v>45982.5</c:v>
                </c:pt>
                <c:pt idx="1849">
                  <c:v>45982.625</c:v>
                </c:pt>
                <c:pt idx="1850">
                  <c:v>45982.75</c:v>
                </c:pt>
                <c:pt idx="1851">
                  <c:v>45982.875</c:v>
                </c:pt>
                <c:pt idx="1852">
                  <c:v>45983</c:v>
                </c:pt>
                <c:pt idx="1853">
                  <c:v>45983.125</c:v>
                </c:pt>
                <c:pt idx="1854">
                  <c:v>45983.25</c:v>
                </c:pt>
                <c:pt idx="1855">
                  <c:v>45983.375</c:v>
                </c:pt>
                <c:pt idx="1856">
                  <c:v>45983.5</c:v>
                </c:pt>
                <c:pt idx="1857">
                  <c:v>45983.625</c:v>
                </c:pt>
                <c:pt idx="1858">
                  <c:v>45983.75</c:v>
                </c:pt>
                <c:pt idx="1859">
                  <c:v>45983.875</c:v>
                </c:pt>
                <c:pt idx="1860">
                  <c:v>45984</c:v>
                </c:pt>
                <c:pt idx="1861">
                  <c:v>45984.125</c:v>
                </c:pt>
                <c:pt idx="1862">
                  <c:v>45984.25</c:v>
                </c:pt>
                <c:pt idx="1863">
                  <c:v>45984.375</c:v>
                </c:pt>
                <c:pt idx="1864">
                  <c:v>45984.5</c:v>
                </c:pt>
                <c:pt idx="1865">
                  <c:v>45984.625</c:v>
                </c:pt>
                <c:pt idx="1866">
                  <c:v>45984.75</c:v>
                </c:pt>
                <c:pt idx="1867">
                  <c:v>45984.875</c:v>
                </c:pt>
                <c:pt idx="1868">
                  <c:v>45985</c:v>
                </c:pt>
                <c:pt idx="1869">
                  <c:v>45985.125</c:v>
                </c:pt>
                <c:pt idx="1870">
                  <c:v>45985.25</c:v>
                </c:pt>
                <c:pt idx="1871">
                  <c:v>45985.375</c:v>
                </c:pt>
                <c:pt idx="1872">
                  <c:v>45985.5</c:v>
                </c:pt>
                <c:pt idx="1873">
                  <c:v>45985.625</c:v>
                </c:pt>
                <c:pt idx="1874">
                  <c:v>45985.75</c:v>
                </c:pt>
                <c:pt idx="1875">
                  <c:v>45985.875</c:v>
                </c:pt>
                <c:pt idx="1876">
                  <c:v>45986</c:v>
                </c:pt>
                <c:pt idx="1877">
                  <c:v>45986.125</c:v>
                </c:pt>
                <c:pt idx="1878">
                  <c:v>45986.25</c:v>
                </c:pt>
                <c:pt idx="1879">
                  <c:v>45986.375</c:v>
                </c:pt>
                <c:pt idx="1880">
                  <c:v>45986.5</c:v>
                </c:pt>
                <c:pt idx="1881">
                  <c:v>45986.625</c:v>
                </c:pt>
                <c:pt idx="1882">
                  <c:v>45986.75</c:v>
                </c:pt>
                <c:pt idx="1883">
                  <c:v>45986.875</c:v>
                </c:pt>
                <c:pt idx="1884">
                  <c:v>45987</c:v>
                </c:pt>
                <c:pt idx="1885">
                  <c:v>45987.125</c:v>
                </c:pt>
                <c:pt idx="1886">
                  <c:v>45987.25</c:v>
                </c:pt>
                <c:pt idx="1887">
                  <c:v>45987.375</c:v>
                </c:pt>
                <c:pt idx="1888">
                  <c:v>45987.5</c:v>
                </c:pt>
                <c:pt idx="1889">
                  <c:v>45987.625</c:v>
                </c:pt>
                <c:pt idx="1890">
                  <c:v>45987.75</c:v>
                </c:pt>
                <c:pt idx="1891">
                  <c:v>45987.875</c:v>
                </c:pt>
                <c:pt idx="1892">
                  <c:v>45988</c:v>
                </c:pt>
                <c:pt idx="1893">
                  <c:v>45988.125</c:v>
                </c:pt>
                <c:pt idx="1894">
                  <c:v>45988.25</c:v>
                </c:pt>
                <c:pt idx="1895">
                  <c:v>45988.375</c:v>
                </c:pt>
                <c:pt idx="1896">
                  <c:v>45988.5</c:v>
                </c:pt>
                <c:pt idx="1897">
                  <c:v>45988.625</c:v>
                </c:pt>
                <c:pt idx="1898">
                  <c:v>45988.75</c:v>
                </c:pt>
                <c:pt idx="1899">
                  <c:v>45988.875</c:v>
                </c:pt>
                <c:pt idx="1900">
                  <c:v>45989</c:v>
                </c:pt>
                <c:pt idx="1901">
                  <c:v>45989.125</c:v>
                </c:pt>
                <c:pt idx="1902">
                  <c:v>45989.25</c:v>
                </c:pt>
                <c:pt idx="1903">
                  <c:v>45989.375</c:v>
                </c:pt>
                <c:pt idx="1904">
                  <c:v>45989.5</c:v>
                </c:pt>
                <c:pt idx="1905">
                  <c:v>45989.625</c:v>
                </c:pt>
                <c:pt idx="1906">
                  <c:v>45989.75</c:v>
                </c:pt>
                <c:pt idx="1907">
                  <c:v>45989.875</c:v>
                </c:pt>
                <c:pt idx="1908">
                  <c:v>45990</c:v>
                </c:pt>
                <c:pt idx="1909">
                  <c:v>45990.125</c:v>
                </c:pt>
                <c:pt idx="1910">
                  <c:v>45990.25</c:v>
                </c:pt>
                <c:pt idx="1911">
                  <c:v>45990.375</c:v>
                </c:pt>
                <c:pt idx="1912">
                  <c:v>45990.5</c:v>
                </c:pt>
                <c:pt idx="1913">
                  <c:v>45990.625</c:v>
                </c:pt>
                <c:pt idx="1914">
                  <c:v>45990.75</c:v>
                </c:pt>
                <c:pt idx="1915">
                  <c:v>45990.875</c:v>
                </c:pt>
                <c:pt idx="1916">
                  <c:v>45991</c:v>
                </c:pt>
                <c:pt idx="1917">
                  <c:v>45991.125</c:v>
                </c:pt>
                <c:pt idx="1918">
                  <c:v>45991.25</c:v>
                </c:pt>
                <c:pt idx="1919">
                  <c:v>45991.375</c:v>
                </c:pt>
                <c:pt idx="1920">
                  <c:v>45991.5</c:v>
                </c:pt>
                <c:pt idx="1921">
                  <c:v>45991.625</c:v>
                </c:pt>
                <c:pt idx="1922">
                  <c:v>45991.75</c:v>
                </c:pt>
                <c:pt idx="1923">
                  <c:v>45991.875</c:v>
                </c:pt>
                <c:pt idx="1924">
                  <c:v>45992</c:v>
                </c:pt>
                <c:pt idx="1925">
                  <c:v>45992.125</c:v>
                </c:pt>
                <c:pt idx="1926">
                  <c:v>45992.25</c:v>
                </c:pt>
                <c:pt idx="1927">
                  <c:v>45992.375</c:v>
                </c:pt>
                <c:pt idx="1928">
                  <c:v>45992.5</c:v>
                </c:pt>
                <c:pt idx="1929">
                  <c:v>45992.625</c:v>
                </c:pt>
                <c:pt idx="1930">
                  <c:v>45992.75</c:v>
                </c:pt>
                <c:pt idx="1931">
                  <c:v>45992.875</c:v>
                </c:pt>
                <c:pt idx="1932">
                  <c:v>45993</c:v>
                </c:pt>
                <c:pt idx="1933">
                  <c:v>45993.125</c:v>
                </c:pt>
                <c:pt idx="1934">
                  <c:v>45993.25</c:v>
                </c:pt>
                <c:pt idx="1935">
                  <c:v>45993.375</c:v>
                </c:pt>
                <c:pt idx="1936">
                  <c:v>45993.5</c:v>
                </c:pt>
                <c:pt idx="1937">
                  <c:v>45993.625</c:v>
                </c:pt>
                <c:pt idx="1938">
                  <c:v>45993.75</c:v>
                </c:pt>
                <c:pt idx="1939">
                  <c:v>45993.875</c:v>
                </c:pt>
                <c:pt idx="1940">
                  <c:v>45994</c:v>
                </c:pt>
                <c:pt idx="1941">
                  <c:v>45994.125</c:v>
                </c:pt>
                <c:pt idx="1942">
                  <c:v>45994.25</c:v>
                </c:pt>
                <c:pt idx="1943">
                  <c:v>45994.375</c:v>
                </c:pt>
                <c:pt idx="1944">
                  <c:v>45994.5</c:v>
                </c:pt>
                <c:pt idx="1945">
                  <c:v>45994.625</c:v>
                </c:pt>
                <c:pt idx="1946">
                  <c:v>45994.75</c:v>
                </c:pt>
                <c:pt idx="1947">
                  <c:v>45994.875</c:v>
                </c:pt>
                <c:pt idx="1948">
                  <c:v>45995</c:v>
                </c:pt>
                <c:pt idx="1949">
                  <c:v>45995.125</c:v>
                </c:pt>
                <c:pt idx="1950">
                  <c:v>45995.25</c:v>
                </c:pt>
                <c:pt idx="1951">
                  <c:v>45995.375</c:v>
                </c:pt>
                <c:pt idx="1952">
                  <c:v>45995.5</c:v>
                </c:pt>
                <c:pt idx="1953">
                  <c:v>45995.625</c:v>
                </c:pt>
                <c:pt idx="1954">
                  <c:v>45995.75</c:v>
                </c:pt>
                <c:pt idx="1955">
                  <c:v>45995.875</c:v>
                </c:pt>
                <c:pt idx="1956">
                  <c:v>45996</c:v>
                </c:pt>
                <c:pt idx="1957">
                  <c:v>45996.125</c:v>
                </c:pt>
                <c:pt idx="1958">
                  <c:v>45996.25</c:v>
                </c:pt>
                <c:pt idx="1959">
                  <c:v>45996.375</c:v>
                </c:pt>
                <c:pt idx="1960">
                  <c:v>45996.5</c:v>
                </c:pt>
                <c:pt idx="1961">
                  <c:v>45996.625</c:v>
                </c:pt>
                <c:pt idx="1962">
                  <c:v>45996.75</c:v>
                </c:pt>
                <c:pt idx="1963">
                  <c:v>45996.875</c:v>
                </c:pt>
                <c:pt idx="1964">
                  <c:v>45997</c:v>
                </c:pt>
                <c:pt idx="1965">
                  <c:v>45997.125</c:v>
                </c:pt>
                <c:pt idx="1966">
                  <c:v>45997.25</c:v>
                </c:pt>
                <c:pt idx="1967">
                  <c:v>45997.375</c:v>
                </c:pt>
                <c:pt idx="1968">
                  <c:v>45997.5</c:v>
                </c:pt>
                <c:pt idx="1969">
                  <c:v>45997.625</c:v>
                </c:pt>
                <c:pt idx="1970">
                  <c:v>45997.75</c:v>
                </c:pt>
                <c:pt idx="1971">
                  <c:v>45997.875</c:v>
                </c:pt>
                <c:pt idx="1972">
                  <c:v>45998</c:v>
                </c:pt>
                <c:pt idx="1973">
                  <c:v>45998.125</c:v>
                </c:pt>
                <c:pt idx="1974">
                  <c:v>45998.25</c:v>
                </c:pt>
                <c:pt idx="1975">
                  <c:v>45998.375</c:v>
                </c:pt>
                <c:pt idx="1976">
                  <c:v>45998.5</c:v>
                </c:pt>
                <c:pt idx="1977">
                  <c:v>45998.625</c:v>
                </c:pt>
                <c:pt idx="1978">
                  <c:v>45998.75</c:v>
                </c:pt>
                <c:pt idx="1979">
                  <c:v>45998.875</c:v>
                </c:pt>
                <c:pt idx="1980">
                  <c:v>45999</c:v>
                </c:pt>
                <c:pt idx="1981">
                  <c:v>45999.125</c:v>
                </c:pt>
                <c:pt idx="1982">
                  <c:v>45999.25</c:v>
                </c:pt>
                <c:pt idx="1983">
                  <c:v>45999.375</c:v>
                </c:pt>
                <c:pt idx="1984">
                  <c:v>45999.5</c:v>
                </c:pt>
                <c:pt idx="1985">
                  <c:v>45999.625</c:v>
                </c:pt>
                <c:pt idx="1986">
                  <c:v>45999.75</c:v>
                </c:pt>
                <c:pt idx="1987">
                  <c:v>45999.875</c:v>
                </c:pt>
                <c:pt idx="1988">
                  <c:v>46000</c:v>
                </c:pt>
                <c:pt idx="1989">
                  <c:v>46000.125</c:v>
                </c:pt>
                <c:pt idx="1990">
                  <c:v>46000.25</c:v>
                </c:pt>
                <c:pt idx="1991">
                  <c:v>46000.375</c:v>
                </c:pt>
                <c:pt idx="1992">
                  <c:v>46000.5</c:v>
                </c:pt>
                <c:pt idx="1993">
                  <c:v>46000.625</c:v>
                </c:pt>
                <c:pt idx="1994">
                  <c:v>46000.75</c:v>
                </c:pt>
                <c:pt idx="1995">
                  <c:v>46000.875</c:v>
                </c:pt>
                <c:pt idx="1996">
                  <c:v>46001</c:v>
                </c:pt>
                <c:pt idx="1997">
                  <c:v>46001.125</c:v>
                </c:pt>
                <c:pt idx="1998">
                  <c:v>46001.25</c:v>
                </c:pt>
                <c:pt idx="1999">
                  <c:v>46001.375</c:v>
                </c:pt>
                <c:pt idx="2000">
                  <c:v>46001.5</c:v>
                </c:pt>
                <c:pt idx="2001">
                  <c:v>46001.625</c:v>
                </c:pt>
                <c:pt idx="2002">
                  <c:v>46001.75</c:v>
                </c:pt>
                <c:pt idx="2003">
                  <c:v>46001.875</c:v>
                </c:pt>
                <c:pt idx="2004">
                  <c:v>46002</c:v>
                </c:pt>
                <c:pt idx="2005">
                  <c:v>46002.125</c:v>
                </c:pt>
                <c:pt idx="2006">
                  <c:v>46002.25</c:v>
                </c:pt>
                <c:pt idx="2007">
                  <c:v>46002.375</c:v>
                </c:pt>
                <c:pt idx="2008">
                  <c:v>46002.5</c:v>
                </c:pt>
                <c:pt idx="2009">
                  <c:v>46002.625</c:v>
                </c:pt>
                <c:pt idx="2010">
                  <c:v>46002.75</c:v>
                </c:pt>
                <c:pt idx="2011">
                  <c:v>46002.875</c:v>
                </c:pt>
                <c:pt idx="2012">
                  <c:v>46003</c:v>
                </c:pt>
                <c:pt idx="2013">
                  <c:v>46003.125</c:v>
                </c:pt>
                <c:pt idx="2014">
                  <c:v>46003.25</c:v>
                </c:pt>
                <c:pt idx="2015">
                  <c:v>46003.375</c:v>
                </c:pt>
                <c:pt idx="2016">
                  <c:v>46003.5</c:v>
                </c:pt>
                <c:pt idx="2017">
                  <c:v>46003.625</c:v>
                </c:pt>
                <c:pt idx="2018">
                  <c:v>46003.75</c:v>
                </c:pt>
                <c:pt idx="2019">
                  <c:v>46003.875</c:v>
                </c:pt>
                <c:pt idx="2020">
                  <c:v>46004</c:v>
                </c:pt>
                <c:pt idx="2021">
                  <c:v>46004.125</c:v>
                </c:pt>
                <c:pt idx="2022">
                  <c:v>46004.25</c:v>
                </c:pt>
                <c:pt idx="2023">
                  <c:v>46004.375</c:v>
                </c:pt>
                <c:pt idx="2024">
                  <c:v>46004.5</c:v>
                </c:pt>
                <c:pt idx="2025">
                  <c:v>46004.625</c:v>
                </c:pt>
                <c:pt idx="2026">
                  <c:v>46004.75</c:v>
                </c:pt>
                <c:pt idx="2027">
                  <c:v>46004.875</c:v>
                </c:pt>
                <c:pt idx="2028">
                  <c:v>46005</c:v>
                </c:pt>
                <c:pt idx="2029">
                  <c:v>46005.125</c:v>
                </c:pt>
                <c:pt idx="2030">
                  <c:v>46005.25</c:v>
                </c:pt>
                <c:pt idx="2031">
                  <c:v>46005.375</c:v>
                </c:pt>
                <c:pt idx="2032">
                  <c:v>46005.5</c:v>
                </c:pt>
                <c:pt idx="2033">
                  <c:v>46005.625</c:v>
                </c:pt>
                <c:pt idx="2034">
                  <c:v>46005.75</c:v>
                </c:pt>
                <c:pt idx="2035">
                  <c:v>46005.875</c:v>
                </c:pt>
                <c:pt idx="2036">
                  <c:v>46006</c:v>
                </c:pt>
                <c:pt idx="2037">
                  <c:v>46006.125</c:v>
                </c:pt>
                <c:pt idx="2038">
                  <c:v>46006.25</c:v>
                </c:pt>
                <c:pt idx="2039">
                  <c:v>46006.375</c:v>
                </c:pt>
                <c:pt idx="2040">
                  <c:v>46006.5</c:v>
                </c:pt>
                <c:pt idx="2041">
                  <c:v>46006.625</c:v>
                </c:pt>
                <c:pt idx="2042">
                  <c:v>46006.75</c:v>
                </c:pt>
                <c:pt idx="2043">
                  <c:v>46006.875</c:v>
                </c:pt>
                <c:pt idx="2044">
                  <c:v>46007</c:v>
                </c:pt>
                <c:pt idx="2045">
                  <c:v>46007.125</c:v>
                </c:pt>
                <c:pt idx="2046">
                  <c:v>46007.25</c:v>
                </c:pt>
                <c:pt idx="2047">
                  <c:v>46007.375</c:v>
                </c:pt>
                <c:pt idx="2048">
                  <c:v>46007.5</c:v>
                </c:pt>
                <c:pt idx="2049">
                  <c:v>46007.625</c:v>
                </c:pt>
                <c:pt idx="2050">
                  <c:v>46007.75</c:v>
                </c:pt>
                <c:pt idx="2051">
                  <c:v>46007.875</c:v>
                </c:pt>
                <c:pt idx="2052">
                  <c:v>46008</c:v>
                </c:pt>
                <c:pt idx="2053">
                  <c:v>46008.125</c:v>
                </c:pt>
                <c:pt idx="2054">
                  <c:v>46008.25</c:v>
                </c:pt>
                <c:pt idx="2055">
                  <c:v>46008.375</c:v>
                </c:pt>
                <c:pt idx="2056">
                  <c:v>46008.5</c:v>
                </c:pt>
                <c:pt idx="2057">
                  <c:v>46008.625</c:v>
                </c:pt>
                <c:pt idx="2058">
                  <c:v>46008.75</c:v>
                </c:pt>
                <c:pt idx="2059">
                  <c:v>46008.875</c:v>
                </c:pt>
                <c:pt idx="2060">
                  <c:v>46009</c:v>
                </c:pt>
                <c:pt idx="2061">
                  <c:v>46009.125</c:v>
                </c:pt>
                <c:pt idx="2062">
                  <c:v>46009.25</c:v>
                </c:pt>
                <c:pt idx="2063">
                  <c:v>46009.375</c:v>
                </c:pt>
                <c:pt idx="2064">
                  <c:v>46009.5</c:v>
                </c:pt>
                <c:pt idx="2065">
                  <c:v>46009.625</c:v>
                </c:pt>
                <c:pt idx="2066">
                  <c:v>46009.75</c:v>
                </c:pt>
                <c:pt idx="2067">
                  <c:v>46009.875</c:v>
                </c:pt>
                <c:pt idx="2068">
                  <c:v>46010</c:v>
                </c:pt>
                <c:pt idx="2069">
                  <c:v>46010.125</c:v>
                </c:pt>
                <c:pt idx="2070">
                  <c:v>46010.25</c:v>
                </c:pt>
                <c:pt idx="2071">
                  <c:v>46010.375</c:v>
                </c:pt>
                <c:pt idx="2072">
                  <c:v>46010.5</c:v>
                </c:pt>
                <c:pt idx="2073">
                  <c:v>46010.625</c:v>
                </c:pt>
                <c:pt idx="2074">
                  <c:v>46010.75</c:v>
                </c:pt>
                <c:pt idx="2075">
                  <c:v>46010.875</c:v>
                </c:pt>
                <c:pt idx="2076">
                  <c:v>46011</c:v>
                </c:pt>
                <c:pt idx="2077">
                  <c:v>46011.125</c:v>
                </c:pt>
                <c:pt idx="2078">
                  <c:v>46011.25</c:v>
                </c:pt>
                <c:pt idx="2079">
                  <c:v>46011.375</c:v>
                </c:pt>
                <c:pt idx="2080">
                  <c:v>46011.5</c:v>
                </c:pt>
                <c:pt idx="2081">
                  <c:v>46011.625</c:v>
                </c:pt>
                <c:pt idx="2082">
                  <c:v>46011.75</c:v>
                </c:pt>
                <c:pt idx="2083">
                  <c:v>46011.875</c:v>
                </c:pt>
                <c:pt idx="2084">
                  <c:v>46012</c:v>
                </c:pt>
                <c:pt idx="2085">
                  <c:v>46012.125</c:v>
                </c:pt>
                <c:pt idx="2086">
                  <c:v>46012.25</c:v>
                </c:pt>
                <c:pt idx="2087">
                  <c:v>46012.375</c:v>
                </c:pt>
                <c:pt idx="2088">
                  <c:v>46012.5</c:v>
                </c:pt>
                <c:pt idx="2089">
                  <c:v>46012.625</c:v>
                </c:pt>
                <c:pt idx="2090">
                  <c:v>46012.75</c:v>
                </c:pt>
                <c:pt idx="2091">
                  <c:v>46012.875</c:v>
                </c:pt>
                <c:pt idx="2092">
                  <c:v>46013</c:v>
                </c:pt>
                <c:pt idx="2093">
                  <c:v>46013.125</c:v>
                </c:pt>
                <c:pt idx="2094">
                  <c:v>46013.25</c:v>
                </c:pt>
                <c:pt idx="2095">
                  <c:v>46013.375</c:v>
                </c:pt>
                <c:pt idx="2096">
                  <c:v>46013.5</c:v>
                </c:pt>
                <c:pt idx="2097">
                  <c:v>46013.625</c:v>
                </c:pt>
                <c:pt idx="2098">
                  <c:v>46013.75</c:v>
                </c:pt>
                <c:pt idx="2099">
                  <c:v>46013.875</c:v>
                </c:pt>
                <c:pt idx="2100">
                  <c:v>46014</c:v>
                </c:pt>
                <c:pt idx="2101">
                  <c:v>46014.125</c:v>
                </c:pt>
                <c:pt idx="2102">
                  <c:v>46014.25</c:v>
                </c:pt>
                <c:pt idx="2103">
                  <c:v>46014.375</c:v>
                </c:pt>
                <c:pt idx="2104">
                  <c:v>46014.5</c:v>
                </c:pt>
                <c:pt idx="2105">
                  <c:v>46014.625</c:v>
                </c:pt>
                <c:pt idx="2106">
                  <c:v>46014.75</c:v>
                </c:pt>
                <c:pt idx="2107">
                  <c:v>46014.875</c:v>
                </c:pt>
                <c:pt idx="2108">
                  <c:v>46015</c:v>
                </c:pt>
                <c:pt idx="2109">
                  <c:v>46015.125</c:v>
                </c:pt>
                <c:pt idx="2110">
                  <c:v>46015.25</c:v>
                </c:pt>
                <c:pt idx="2111">
                  <c:v>46015.375</c:v>
                </c:pt>
                <c:pt idx="2112">
                  <c:v>46015.5</c:v>
                </c:pt>
                <c:pt idx="2113">
                  <c:v>46015.625</c:v>
                </c:pt>
                <c:pt idx="2114">
                  <c:v>46015.75</c:v>
                </c:pt>
                <c:pt idx="2115">
                  <c:v>46015.875</c:v>
                </c:pt>
                <c:pt idx="2116">
                  <c:v>46016</c:v>
                </c:pt>
                <c:pt idx="2117">
                  <c:v>46016.125</c:v>
                </c:pt>
                <c:pt idx="2118">
                  <c:v>46016.25</c:v>
                </c:pt>
                <c:pt idx="2119">
                  <c:v>46016.375</c:v>
                </c:pt>
                <c:pt idx="2120">
                  <c:v>46016.5</c:v>
                </c:pt>
                <c:pt idx="2121">
                  <c:v>46016.625</c:v>
                </c:pt>
                <c:pt idx="2122">
                  <c:v>46016.75</c:v>
                </c:pt>
                <c:pt idx="2123">
                  <c:v>46016.875</c:v>
                </c:pt>
                <c:pt idx="2124">
                  <c:v>46017</c:v>
                </c:pt>
                <c:pt idx="2125">
                  <c:v>46017.125</c:v>
                </c:pt>
                <c:pt idx="2126">
                  <c:v>46017.25</c:v>
                </c:pt>
                <c:pt idx="2127">
                  <c:v>46017.375</c:v>
                </c:pt>
                <c:pt idx="2128">
                  <c:v>46017.5</c:v>
                </c:pt>
                <c:pt idx="2129">
                  <c:v>46017.625</c:v>
                </c:pt>
                <c:pt idx="2130">
                  <c:v>46017.75</c:v>
                </c:pt>
                <c:pt idx="2131">
                  <c:v>46017.875</c:v>
                </c:pt>
                <c:pt idx="2132">
                  <c:v>46018</c:v>
                </c:pt>
                <c:pt idx="2133">
                  <c:v>46018.125</c:v>
                </c:pt>
                <c:pt idx="2134">
                  <c:v>46018.25</c:v>
                </c:pt>
                <c:pt idx="2135">
                  <c:v>46018.375</c:v>
                </c:pt>
                <c:pt idx="2136">
                  <c:v>46018.5</c:v>
                </c:pt>
                <c:pt idx="2137">
                  <c:v>46018.625</c:v>
                </c:pt>
                <c:pt idx="2138">
                  <c:v>46018.75</c:v>
                </c:pt>
                <c:pt idx="2139">
                  <c:v>46018.875</c:v>
                </c:pt>
                <c:pt idx="2140">
                  <c:v>46019</c:v>
                </c:pt>
                <c:pt idx="2141">
                  <c:v>46019.125</c:v>
                </c:pt>
                <c:pt idx="2142">
                  <c:v>46019.25</c:v>
                </c:pt>
                <c:pt idx="2143">
                  <c:v>46019.375</c:v>
                </c:pt>
                <c:pt idx="2144">
                  <c:v>46019.5</c:v>
                </c:pt>
                <c:pt idx="2145">
                  <c:v>46019.625</c:v>
                </c:pt>
                <c:pt idx="2146">
                  <c:v>46019.75</c:v>
                </c:pt>
                <c:pt idx="2147">
                  <c:v>46019.875</c:v>
                </c:pt>
                <c:pt idx="2148">
                  <c:v>46020</c:v>
                </c:pt>
                <c:pt idx="2149">
                  <c:v>46020.125</c:v>
                </c:pt>
                <c:pt idx="2150">
                  <c:v>46020.25</c:v>
                </c:pt>
                <c:pt idx="2151">
                  <c:v>46020.375</c:v>
                </c:pt>
                <c:pt idx="2152">
                  <c:v>46020.5</c:v>
                </c:pt>
                <c:pt idx="2153">
                  <c:v>46020.625</c:v>
                </c:pt>
                <c:pt idx="2154">
                  <c:v>46020.75</c:v>
                </c:pt>
                <c:pt idx="2155">
                  <c:v>46020.875</c:v>
                </c:pt>
                <c:pt idx="2156">
                  <c:v>46021</c:v>
                </c:pt>
                <c:pt idx="2157">
                  <c:v>46021.125</c:v>
                </c:pt>
                <c:pt idx="2158">
                  <c:v>46021.25</c:v>
                </c:pt>
                <c:pt idx="2159">
                  <c:v>46021.375</c:v>
                </c:pt>
                <c:pt idx="2160">
                  <c:v>46021.5</c:v>
                </c:pt>
                <c:pt idx="2161">
                  <c:v>46021.625</c:v>
                </c:pt>
                <c:pt idx="2162">
                  <c:v>46021.75</c:v>
                </c:pt>
                <c:pt idx="2163">
                  <c:v>46021.875</c:v>
                </c:pt>
                <c:pt idx="2164">
                  <c:v>46022</c:v>
                </c:pt>
                <c:pt idx="2165">
                  <c:v>46022.125</c:v>
                </c:pt>
                <c:pt idx="2166">
                  <c:v>46022.25</c:v>
                </c:pt>
                <c:pt idx="2167">
                  <c:v>46022.375</c:v>
                </c:pt>
                <c:pt idx="2168">
                  <c:v>46022.5</c:v>
                </c:pt>
                <c:pt idx="2169">
                  <c:v>46022.625</c:v>
                </c:pt>
                <c:pt idx="2170">
                  <c:v>46022.75</c:v>
                </c:pt>
                <c:pt idx="2171">
                  <c:v>46022.875</c:v>
                </c:pt>
                <c:pt idx="2172">
                  <c:v>46023</c:v>
                </c:pt>
                <c:pt idx="2173">
                  <c:v>46023.125</c:v>
                </c:pt>
                <c:pt idx="2174">
                  <c:v>46023.25</c:v>
                </c:pt>
                <c:pt idx="2175">
                  <c:v>46023.375</c:v>
                </c:pt>
                <c:pt idx="2176">
                  <c:v>46023.5</c:v>
                </c:pt>
                <c:pt idx="2177">
                  <c:v>46023.625</c:v>
                </c:pt>
                <c:pt idx="2178">
                  <c:v>46023.75</c:v>
                </c:pt>
                <c:pt idx="2179">
                  <c:v>46023.875</c:v>
                </c:pt>
                <c:pt idx="2180">
                  <c:v>46024</c:v>
                </c:pt>
                <c:pt idx="2181">
                  <c:v>46024.125</c:v>
                </c:pt>
                <c:pt idx="2182">
                  <c:v>46024.25</c:v>
                </c:pt>
                <c:pt idx="2183">
                  <c:v>46024.375</c:v>
                </c:pt>
                <c:pt idx="2184">
                  <c:v>46024.5</c:v>
                </c:pt>
                <c:pt idx="2185">
                  <c:v>46024.625</c:v>
                </c:pt>
                <c:pt idx="2186">
                  <c:v>46024.75</c:v>
                </c:pt>
                <c:pt idx="2187">
                  <c:v>46024.875</c:v>
                </c:pt>
                <c:pt idx="2188">
                  <c:v>46025</c:v>
                </c:pt>
                <c:pt idx="2189">
                  <c:v>46025.125</c:v>
                </c:pt>
                <c:pt idx="2190">
                  <c:v>46025.25</c:v>
                </c:pt>
                <c:pt idx="2191">
                  <c:v>46025.375</c:v>
                </c:pt>
                <c:pt idx="2192">
                  <c:v>46025.5</c:v>
                </c:pt>
                <c:pt idx="2193">
                  <c:v>46025.625</c:v>
                </c:pt>
                <c:pt idx="2194">
                  <c:v>46025.75</c:v>
                </c:pt>
                <c:pt idx="2195">
                  <c:v>46025.875</c:v>
                </c:pt>
                <c:pt idx="2196">
                  <c:v>46026</c:v>
                </c:pt>
                <c:pt idx="2197">
                  <c:v>46026.125</c:v>
                </c:pt>
                <c:pt idx="2198">
                  <c:v>46026.25</c:v>
                </c:pt>
                <c:pt idx="2199">
                  <c:v>46026.375</c:v>
                </c:pt>
                <c:pt idx="2200">
                  <c:v>46026.5</c:v>
                </c:pt>
                <c:pt idx="2201">
                  <c:v>46026.625</c:v>
                </c:pt>
                <c:pt idx="2202">
                  <c:v>46026.75</c:v>
                </c:pt>
                <c:pt idx="2203">
                  <c:v>46026.875</c:v>
                </c:pt>
                <c:pt idx="2204">
                  <c:v>46027</c:v>
                </c:pt>
                <c:pt idx="2205">
                  <c:v>46027.125</c:v>
                </c:pt>
                <c:pt idx="2206">
                  <c:v>46027.25</c:v>
                </c:pt>
                <c:pt idx="2207">
                  <c:v>46027.375</c:v>
                </c:pt>
                <c:pt idx="2208">
                  <c:v>46027.5</c:v>
                </c:pt>
                <c:pt idx="2209">
                  <c:v>46027.625</c:v>
                </c:pt>
                <c:pt idx="2210">
                  <c:v>46027.75</c:v>
                </c:pt>
                <c:pt idx="2211">
                  <c:v>46027.875</c:v>
                </c:pt>
                <c:pt idx="2212">
                  <c:v>46028</c:v>
                </c:pt>
                <c:pt idx="2213">
                  <c:v>46028.125</c:v>
                </c:pt>
                <c:pt idx="2214">
                  <c:v>46028.25</c:v>
                </c:pt>
                <c:pt idx="2215">
                  <c:v>46028.375</c:v>
                </c:pt>
                <c:pt idx="2216">
                  <c:v>46028.5</c:v>
                </c:pt>
                <c:pt idx="2217">
                  <c:v>46028.625</c:v>
                </c:pt>
                <c:pt idx="2218">
                  <c:v>46028.75</c:v>
                </c:pt>
                <c:pt idx="2219">
                  <c:v>46028.875</c:v>
                </c:pt>
                <c:pt idx="2220">
                  <c:v>46029</c:v>
                </c:pt>
                <c:pt idx="2221">
                  <c:v>46029.125</c:v>
                </c:pt>
                <c:pt idx="2222">
                  <c:v>46029.25</c:v>
                </c:pt>
                <c:pt idx="2223">
                  <c:v>46029.375</c:v>
                </c:pt>
                <c:pt idx="2224">
                  <c:v>46029.5</c:v>
                </c:pt>
                <c:pt idx="2225">
                  <c:v>46029.625</c:v>
                </c:pt>
                <c:pt idx="2226">
                  <c:v>46029.75</c:v>
                </c:pt>
                <c:pt idx="2227">
                  <c:v>46029.875</c:v>
                </c:pt>
                <c:pt idx="2228">
                  <c:v>46030</c:v>
                </c:pt>
                <c:pt idx="2229">
                  <c:v>46030.125</c:v>
                </c:pt>
                <c:pt idx="2230">
                  <c:v>46030.25</c:v>
                </c:pt>
                <c:pt idx="2231">
                  <c:v>46030.375</c:v>
                </c:pt>
                <c:pt idx="2232">
                  <c:v>46030.5</c:v>
                </c:pt>
                <c:pt idx="2233">
                  <c:v>46030.625</c:v>
                </c:pt>
                <c:pt idx="2234">
                  <c:v>46030.75</c:v>
                </c:pt>
                <c:pt idx="2235">
                  <c:v>46030.875</c:v>
                </c:pt>
                <c:pt idx="2236">
                  <c:v>46031</c:v>
                </c:pt>
                <c:pt idx="2237">
                  <c:v>46031.125</c:v>
                </c:pt>
                <c:pt idx="2238">
                  <c:v>46031.25</c:v>
                </c:pt>
                <c:pt idx="2239">
                  <c:v>46031.375</c:v>
                </c:pt>
                <c:pt idx="2240">
                  <c:v>46031.5</c:v>
                </c:pt>
                <c:pt idx="2241">
                  <c:v>46031.625</c:v>
                </c:pt>
                <c:pt idx="2242">
                  <c:v>46031.75</c:v>
                </c:pt>
                <c:pt idx="2243">
                  <c:v>46031.875</c:v>
                </c:pt>
                <c:pt idx="2244">
                  <c:v>46032</c:v>
                </c:pt>
                <c:pt idx="2245">
                  <c:v>46032.125</c:v>
                </c:pt>
                <c:pt idx="2246">
                  <c:v>46032.25</c:v>
                </c:pt>
                <c:pt idx="2247">
                  <c:v>46032.375</c:v>
                </c:pt>
                <c:pt idx="2248">
                  <c:v>46032.5</c:v>
                </c:pt>
                <c:pt idx="2249">
                  <c:v>46032.625</c:v>
                </c:pt>
                <c:pt idx="2250">
                  <c:v>46032.75</c:v>
                </c:pt>
                <c:pt idx="2251">
                  <c:v>46032.875</c:v>
                </c:pt>
                <c:pt idx="2252">
                  <c:v>46033</c:v>
                </c:pt>
                <c:pt idx="2253">
                  <c:v>46033.125</c:v>
                </c:pt>
                <c:pt idx="2254">
                  <c:v>46033.25</c:v>
                </c:pt>
                <c:pt idx="2255">
                  <c:v>46033.375</c:v>
                </c:pt>
                <c:pt idx="2256">
                  <c:v>46033.5</c:v>
                </c:pt>
                <c:pt idx="2257">
                  <c:v>46033.625</c:v>
                </c:pt>
                <c:pt idx="2258">
                  <c:v>46033.75</c:v>
                </c:pt>
                <c:pt idx="2259">
                  <c:v>46033.875</c:v>
                </c:pt>
                <c:pt idx="2260">
                  <c:v>46034</c:v>
                </c:pt>
                <c:pt idx="2261">
                  <c:v>46034.125</c:v>
                </c:pt>
                <c:pt idx="2262">
                  <c:v>46034.25</c:v>
                </c:pt>
                <c:pt idx="2263">
                  <c:v>46034.375</c:v>
                </c:pt>
                <c:pt idx="2264">
                  <c:v>46034.5</c:v>
                </c:pt>
                <c:pt idx="2265">
                  <c:v>46034.625</c:v>
                </c:pt>
                <c:pt idx="2266">
                  <c:v>46034.75</c:v>
                </c:pt>
                <c:pt idx="2267">
                  <c:v>46034.875</c:v>
                </c:pt>
                <c:pt idx="2268">
                  <c:v>46035</c:v>
                </c:pt>
                <c:pt idx="2269">
                  <c:v>46035.125</c:v>
                </c:pt>
                <c:pt idx="2270">
                  <c:v>46035.25</c:v>
                </c:pt>
                <c:pt idx="2271">
                  <c:v>46035.375</c:v>
                </c:pt>
                <c:pt idx="2272">
                  <c:v>46035.5</c:v>
                </c:pt>
                <c:pt idx="2273">
                  <c:v>46035.625</c:v>
                </c:pt>
                <c:pt idx="2274">
                  <c:v>46035.75</c:v>
                </c:pt>
                <c:pt idx="2275">
                  <c:v>46035.875</c:v>
                </c:pt>
                <c:pt idx="2276">
                  <c:v>46036</c:v>
                </c:pt>
                <c:pt idx="2277">
                  <c:v>46036.125</c:v>
                </c:pt>
                <c:pt idx="2278">
                  <c:v>46036.25</c:v>
                </c:pt>
                <c:pt idx="2279">
                  <c:v>46036.375</c:v>
                </c:pt>
                <c:pt idx="2280">
                  <c:v>46036.5</c:v>
                </c:pt>
                <c:pt idx="2281">
                  <c:v>46036.625</c:v>
                </c:pt>
                <c:pt idx="2282">
                  <c:v>46036.75</c:v>
                </c:pt>
                <c:pt idx="2283">
                  <c:v>46036.875</c:v>
                </c:pt>
                <c:pt idx="2284">
                  <c:v>46037</c:v>
                </c:pt>
                <c:pt idx="2285">
                  <c:v>46037.125</c:v>
                </c:pt>
                <c:pt idx="2286">
                  <c:v>46037.25</c:v>
                </c:pt>
                <c:pt idx="2287">
                  <c:v>46037.375</c:v>
                </c:pt>
                <c:pt idx="2288">
                  <c:v>46037.5</c:v>
                </c:pt>
                <c:pt idx="2289">
                  <c:v>46037.625</c:v>
                </c:pt>
                <c:pt idx="2290">
                  <c:v>46037.75</c:v>
                </c:pt>
                <c:pt idx="2291">
                  <c:v>46037.875</c:v>
                </c:pt>
                <c:pt idx="2292">
                  <c:v>46038</c:v>
                </c:pt>
                <c:pt idx="2293">
                  <c:v>46038.125</c:v>
                </c:pt>
                <c:pt idx="2294">
                  <c:v>46038.25</c:v>
                </c:pt>
                <c:pt idx="2295">
                  <c:v>46038.375</c:v>
                </c:pt>
                <c:pt idx="2296">
                  <c:v>46038.5</c:v>
                </c:pt>
                <c:pt idx="2297">
                  <c:v>46038.625</c:v>
                </c:pt>
                <c:pt idx="2298">
                  <c:v>46038.75</c:v>
                </c:pt>
                <c:pt idx="2299">
                  <c:v>46038.875</c:v>
                </c:pt>
                <c:pt idx="2300">
                  <c:v>46039</c:v>
                </c:pt>
                <c:pt idx="2301">
                  <c:v>46039.125</c:v>
                </c:pt>
                <c:pt idx="2302">
                  <c:v>46039.25</c:v>
                </c:pt>
                <c:pt idx="2303">
                  <c:v>46039.375</c:v>
                </c:pt>
                <c:pt idx="2304">
                  <c:v>46039.5</c:v>
                </c:pt>
                <c:pt idx="2305">
                  <c:v>46039.625</c:v>
                </c:pt>
                <c:pt idx="2306">
                  <c:v>46039.75</c:v>
                </c:pt>
                <c:pt idx="2307">
                  <c:v>46039.875</c:v>
                </c:pt>
                <c:pt idx="2308">
                  <c:v>46040</c:v>
                </c:pt>
                <c:pt idx="2309">
                  <c:v>46040.125</c:v>
                </c:pt>
                <c:pt idx="2310">
                  <c:v>46040.25</c:v>
                </c:pt>
                <c:pt idx="2311">
                  <c:v>46040.375</c:v>
                </c:pt>
                <c:pt idx="2312">
                  <c:v>46040.5</c:v>
                </c:pt>
                <c:pt idx="2313">
                  <c:v>46040.625</c:v>
                </c:pt>
                <c:pt idx="2314">
                  <c:v>46040.75</c:v>
                </c:pt>
                <c:pt idx="2315">
                  <c:v>46040.875</c:v>
                </c:pt>
                <c:pt idx="2316">
                  <c:v>46041</c:v>
                </c:pt>
                <c:pt idx="2317">
                  <c:v>46041.125</c:v>
                </c:pt>
                <c:pt idx="2318">
                  <c:v>46041.25</c:v>
                </c:pt>
                <c:pt idx="2319">
                  <c:v>46041.375</c:v>
                </c:pt>
                <c:pt idx="2320">
                  <c:v>46041.5</c:v>
                </c:pt>
                <c:pt idx="2321">
                  <c:v>46041.625</c:v>
                </c:pt>
                <c:pt idx="2322">
                  <c:v>46041.75</c:v>
                </c:pt>
                <c:pt idx="2323">
                  <c:v>46041.875</c:v>
                </c:pt>
                <c:pt idx="2324">
                  <c:v>46042</c:v>
                </c:pt>
                <c:pt idx="2325">
                  <c:v>46042.125</c:v>
                </c:pt>
                <c:pt idx="2326">
                  <c:v>46042.25</c:v>
                </c:pt>
                <c:pt idx="2327">
                  <c:v>46042.375</c:v>
                </c:pt>
                <c:pt idx="2328">
                  <c:v>46042.5</c:v>
                </c:pt>
                <c:pt idx="2329">
                  <c:v>46042.625</c:v>
                </c:pt>
                <c:pt idx="2330">
                  <c:v>46042.75</c:v>
                </c:pt>
                <c:pt idx="2331">
                  <c:v>46042.875</c:v>
                </c:pt>
                <c:pt idx="2332">
                  <c:v>46043</c:v>
                </c:pt>
                <c:pt idx="2333">
                  <c:v>46043.125</c:v>
                </c:pt>
                <c:pt idx="2334">
                  <c:v>46043.25</c:v>
                </c:pt>
                <c:pt idx="2335">
                  <c:v>46043.375</c:v>
                </c:pt>
                <c:pt idx="2336">
                  <c:v>46043.5</c:v>
                </c:pt>
                <c:pt idx="2337">
                  <c:v>46043.625</c:v>
                </c:pt>
                <c:pt idx="2338">
                  <c:v>46043.75</c:v>
                </c:pt>
                <c:pt idx="2339">
                  <c:v>46043.875</c:v>
                </c:pt>
                <c:pt idx="2340">
                  <c:v>46044</c:v>
                </c:pt>
                <c:pt idx="2341">
                  <c:v>46044.125</c:v>
                </c:pt>
                <c:pt idx="2342">
                  <c:v>46044.25</c:v>
                </c:pt>
                <c:pt idx="2343">
                  <c:v>46044.375</c:v>
                </c:pt>
                <c:pt idx="2344">
                  <c:v>46044.5</c:v>
                </c:pt>
                <c:pt idx="2345">
                  <c:v>46044.625</c:v>
                </c:pt>
                <c:pt idx="2346">
                  <c:v>46044.75</c:v>
                </c:pt>
                <c:pt idx="2347">
                  <c:v>46044.875</c:v>
                </c:pt>
                <c:pt idx="2348">
                  <c:v>46045</c:v>
                </c:pt>
                <c:pt idx="2349">
                  <c:v>46045.125</c:v>
                </c:pt>
                <c:pt idx="2350">
                  <c:v>46045.25</c:v>
                </c:pt>
                <c:pt idx="2351">
                  <c:v>46045.375</c:v>
                </c:pt>
                <c:pt idx="2352">
                  <c:v>46045.5</c:v>
                </c:pt>
                <c:pt idx="2353">
                  <c:v>46045.625</c:v>
                </c:pt>
                <c:pt idx="2354">
                  <c:v>46045.75</c:v>
                </c:pt>
                <c:pt idx="2355">
                  <c:v>46045.875</c:v>
                </c:pt>
                <c:pt idx="2356">
                  <c:v>46046</c:v>
                </c:pt>
                <c:pt idx="2357">
                  <c:v>46046.125</c:v>
                </c:pt>
                <c:pt idx="2358">
                  <c:v>46046.25</c:v>
                </c:pt>
                <c:pt idx="2359">
                  <c:v>46046.375</c:v>
                </c:pt>
                <c:pt idx="2360">
                  <c:v>46046.5</c:v>
                </c:pt>
                <c:pt idx="2361">
                  <c:v>46046.625</c:v>
                </c:pt>
                <c:pt idx="2362">
                  <c:v>46046.75</c:v>
                </c:pt>
                <c:pt idx="2363">
                  <c:v>46046.875</c:v>
                </c:pt>
                <c:pt idx="2364">
                  <c:v>46047</c:v>
                </c:pt>
                <c:pt idx="2365">
                  <c:v>46047.125</c:v>
                </c:pt>
                <c:pt idx="2366">
                  <c:v>46047.25</c:v>
                </c:pt>
                <c:pt idx="2367">
                  <c:v>46047.375</c:v>
                </c:pt>
                <c:pt idx="2368">
                  <c:v>46047.5</c:v>
                </c:pt>
                <c:pt idx="2369">
                  <c:v>46047.625</c:v>
                </c:pt>
                <c:pt idx="2370">
                  <c:v>46047.75</c:v>
                </c:pt>
                <c:pt idx="2371">
                  <c:v>46047.875</c:v>
                </c:pt>
                <c:pt idx="2372">
                  <c:v>46048</c:v>
                </c:pt>
                <c:pt idx="2373">
                  <c:v>46048.125</c:v>
                </c:pt>
                <c:pt idx="2374">
                  <c:v>46048.25</c:v>
                </c:pt>
                <c:pt idx="2375">
                  <c:v>46048.375</c:v>
                </c:pt>
                <c:pt idx="2376">
                  <c:v>46048.5</c:v>
                </c:pt>
                <c:pt idx="2377">
                  <c:v>46048.625</c:v>
                </c:pt>
                <c:pt idx="2378">
                  <c:v>46048.75</c:v>
                </c:pt>
                <c:pt idx="2379">
                  <c:v>46048.875</c:v>
                </c:pt>
                <c:pt idx="2380">
                  <c:v>46049</c:v>
                </c:pt>
                <c:pt idx="2381">
                  <c:v>46049.125</c:v>
                </c:pt>
                <c:pt idx="2382">
                  <c:v>46049.25</c:v>
                </c:pt>
                <c:pt idx="2383">
                  <c:v>46049.375</c:v>
                </c:pt>
                <c:pt idx="2384">
                  <c:v>46049.5</c:v>
                </c:pt>
                <c:pt idx="2385">
                  <c:v>46049.625</c:v>
                </c:pt>
                <c:pt idx="2386">
                  <c:v>46049.75</c:v>
                </c:pt>
                <c:pt idx="2387">
                  <c:v>46049.875</c:v>
                </c:pt>
                <c:pt idx="2388">
                  <c:v>46050</c:v>
                </c:pt>
                <c:pt idx="2389">
                  <c:v>46050.125</c:v>
                </c:pt>
                <c:pt idx="2390">
                  <c:v>46050.25</c:v>
                </c:pt>
                <c:pt idx="2391">
                  <c:v>46050.375</c:v>
                </c:pt>
                <c:pt idx="2392">
                  <c:v>46050.5</c:v>
                </c:pt>
                <c:pt idx="2393">
                  <c:v>46050.625</c:v>
                </c:pt>
                <c:pt idx="2394">
                  <c:v>46050.75</c:v>
                </c:pt>
                <c:pt idx="2395">
                  <c:v>46050.875</c:v>
                </c:pt>
                <c:pt idx="2396">
                  <c:v>46051</c:v>
                </c:pt>
                <c:pt idx="2397">
                  <c:v>46051.125</c:v>
                </c:pt>
                <c:pt idx="2398">
                  <c:v>46051.25</c:v>
                </c:pt>
                <c:pt idx="2399">
                  <c:v>46051.375</c:v>
                </c:pt>
                <c:pt idx="2400">
                  <c:v>46051.5</c:v>
                </c:pt>
                <c:pt idx="2401">
                  <c:v>46051.625</c:v>
                </c:pt>
                <c:pt idx="2402">
                  <c:v>46051.75</c:v>
                </c:pt>
                <c:pt idx="2403">
                  <c:v>46051.875</c:v>
                </c:pt>
                <c:pt idx="2404">
                  <c:v>46052</c:v>
                </c:pt>
                <c:pt idx="2405">
                  <c:v>46052.125</c:v>
                </c:pt>
                <c:pt idx="2406">
                  <c:v>46052.25</c:v>
                </c:pt>
                <c:pt idx="2407">
                  <c:v>46052.375</c:v>
                </c:pt>
                <c:pt idx="2408">
                  <c:v>46052.5</c:v>
                </c:pt>
                <c:pt idx="2409">
                  <c:v>46052.625</c:v>
                </c:pt>
                <c:pt idx="2410">
                  <c:v>46052.75</c:v>
                </c:pt>
                <c:pt idx="2411">
                  <c:v>46052.875</c:v>
                </c:pt>
                <c:pt idx="2412">
                  <c:v>46053</c:v>
                </c:pt>
                <c:pt idx="2413">
                  <c:v>46053.125</c:v>
                </c:pt>
                <c:pt idx="2414">
                  <c:v>46053.25</c:v>
                </c:pt>
                <c:pt idx="2415">
                  <c:v>46053.375</c:v>
                </c:pt>
                <c:pt idx="2416">
                  <c:v>46053.5</c:v>
                </c:pt>
                <c:pt idx="2417">
                  <c:v>46053.625</c:v>
                </c:pt>
                <c:pt idx="2418">
                  <c:v>46053.75</c:v>
                </c:pt>
                <c:pt idx="2419">
                  <c:v>46053.875</c:v>
                </c:pt>
                <c:pt idx="2420">
                  <c:v>46054</c:v>
                </c:pt>
                <c:pt idx="2421">
                  <c:v>46054.125</c:v>
                </c:pt>
                <c:pt idx="2422">
                  <c:v>46054.25</c:v>
                </c:pt>
                <c:pt idx="2423">
                  <c:v>46054.375</c:v>
                </c:pt>
                <c:pt idx="2424">
                  <c:v>46054.5</c:v>
                </c:pt>
                <c:pt idx="2425">
                  <c:v>46054.625</c:v>
                </c:pt>
                <c:pt idx="2426">
                  <c:v>46054.75</c:v>
                </c:pt>
                <c:pt idx="2427">
                  <c:v>46054.875</c:v>
                </c:pt>
                <c:pt idx="2428">
                  <c:v>46055</c:v>
                </c:pt>
                <c:pt idx="2429">
                  <c:v>46055.125</c:v>
                </c:pt>
                <c:pt idx="2430">
                  <c:v>46055.25</c:v>
                </c:pt>
                <c:pt idx="2431">
                  <c:v>46055.375</c:v>
                </c:pt>
                <c:pt idx="2432">
                  <c:v>46055.5</c:v>
                </c:pt>
                <c:pt idx="2433">
                  <c:v>46055.625</c:v>
                </c:pt>
                <c:pt idx="2434">
                  <c:v>46055.75</c:v>
                </c:pt>
                <c:pt idx="2435">
                  <c:v>46055.875</c:v>
                </c:pt>
                <c:pt idx="2436">
                  <c:v>46056</c:v>
                </c:pt>
                <c:pt idx="2437">
                  <c:v>46056.125</c:v>
                </c:pt>
                <c:pt idx="2438">
                  <c:v>46056.25</c:v>
                </c:pt>
                <c:pt idx="2439">
                  <c:v>46056.375</c:v>
                </c:pt>
                <c:pt idx="2440">
                  <c:v>46056.5</c:v>
                </c:pt>
                <c:pt idx="2441">
                  <c:v>46056.625</c:v>
                </c:pt>
                <c:pt idx="2442">
                  <c:v>46056.75</c:v>
                </c:pt>
                <c:pt idx="2443">
                  <c:v>46056.875</c:v>
                </c:pt>
                <c:pt idx="2444">
                  <c:v>46057</c:v>
                </c:pt>
                <c:pt idx="2445">
                  <c:v>46057.125</c:v>
                </c:pt>
                <c:pt idx="2446">
                  <c:v>46057.25</c:v>
                </c:pt>
                <c:pt idx="2447">
                  <c:v>46057.375</c:v>
                </c:pt>
                <c:pt idx="2448">
                  <c:v>46057.5</c:v>
                </c:pt>
                <c:pt idx="2449">
                  <c:v>46057.625</c:v>
                </c:pt>
                <c:pt idx="2450">
                  <c:v>46057.75</c:v>
                </c:pt>
                <c:pt idx="2451">
                  <c:v>46057.875</c:v>
                </c:pt>
                <c:pt idx="2452">
                  <c:v>46058</c:v>
                </c:pt>
                <c:pt idx="2453">
                  <c:v>46058.125</c:v>
                </c:pt>
                <c:pt idx="2454">
                  <c:v>46058.25</c:v>
                </c:pt>
                <c:pt idx="2455">
                  <c:v>46058.375</c:v>
                </c:pt>
                <c:pt idx="2456">
                  <c:v>46058.5</c:v>
                </c:pt>
                <c:pt idx="2457">
                  <c:v>46058.625</c:v>
                </c:pt>
                <c:pt idx="2458">
                  <c:v>46058.75</c:v>
                </c:pt>
                <c:pt idx="2459">
                  <c:v>46058.875</c:v>
                </c:pt>
                <c:pt idx="2460">
                  <c:v>46059</c:v>
                </c:pt>
                <c:pt idx="2461">
                  <c:v>46059.125</c:v>
                </c:pt>
                <c:pt idx="2462">
                  <c:v>46059.25</c:v>
                </c:pt>
                <c:pt idx="2463">
                  <c:v>46059.375</c:v>
                </c:pt>
                <c:pt idx="2464">
                  <c:v>46059.5</c:v>
                </c:pt>
                <c:pt idx="2465">
                  <c:v>46059.625</c:v>
                </c:pt>
                <c:pt idx="2466">
                  <c:v>46059.75</c:v>
                </c:pt>
                <c:pt idx="2467">
                  <c:v>46059.875</c:v>
                </c:pt>
                <c:pt idx="2468">
                  <c:v>46060</c:v>
                </c:pt>
                <c:pt idx="2469">
                  <c:v>46060.125</c:v>
                </c:pt>
                <c:pt idx="2470">
                  <c:v>46060.25</c:v>
                </c:pt>
                <c:pt idx="2471">
                  <c:v>46060.375</c:v>
                </c:pt>
                <c:pt idx="2472">
                  <c:v>46060.5</c:v>
                </c:pt>
                <c:pt idx="2473">
                  <c:v>46060.625</c:v>
                </c:pt>
                <c:pt idx="2474">
                  <c:v>46060.75</c:v>
                </c:pt>
                <c:pt idx="2475">
                  <c:v>46060.875</c:v>
                </c:pt>
                <c:pt idx="2476">
                  <c:v>46061</c:v>
                </c:pt>
                <c:pt idx="2477">
                  <c:v>46061.125</c:v>
                </c:pt>
                <c:pt idx="2478">
                  <c:v>46061.25</c:v>
                </c:pt>
                <c:pt idx="2479">
                  <c:v>46061.375</c:v>
                </c:pt>
                <c:pt idx="2480">
                  <c:v>46061.5</c:v>
                </c:pt>
                <c:pt idx="2481">
                  <c:v>46061.625</c:v>
                </c:pt>
                <c:pt idx="2482">
                  <c:v>46061.75</c:v>
                </c:pt>
                <c:pt idx="2483">
                  <c:v>46061.875</c:v>
                </c:pt>
                <c:pt idx="2484">
                  <c:v>46062</c:v>
                </c:pt>
                <c:pt idx="2485">
                  <c:v>46062.125</c:v>
                </c:pt>
                <c:pt idx="2486">
                  <c:v>46062.25</c:v>
                </c:pt>
                <c:pt idx="2487">
                  <c:v>46062.375</c:v>
                </c:pt>
                <c:pt idx="2488">
                  <c:v>46062.5</c:v>
                </c:pt>
                <c:pt idx="2489">
                  <c:v>46062.625</c:v>
                </c:pt>
                <c:pt idx="2490">
                  <c:v>46062.75</c:v>
                </c:pt>
                <c:pt idx="2491">
                  <c:v>46062.875</c:v>
                </c:pt>
                <c:pt idx="2492">
                  <c:v>46063</c:v>
                </c:pt>
                <c:pt idx="2493">
                  <c:v>46063.125</c:v>
                </c:pt>
                <c:pt idx="2494">
                  <c:v>46063.25</c:v>
                </c:pt>
                <c:pt idx="2495">
                  <c:v>46063.375</c:v>
                </c:pt>
                <c:pt idx="2496">
                  <c:v>46063.5</c:v>
                </c:pt>
                <c:pt idx="2497">
                  <c:v>46063.625</c:v>
                </c:pt>
                <c:pt idx="2498">
                  <c:v>46063.75</c:v>
                </c:pt>
                <c:pt idx="2499">
                  <c:v>46063.875</c:v>
                </c:pt>
                <c:pt idx="2500">
                  <c:v>46064</c:v>
                </c:pt>
                <c:pt idx="2501">
                  <c:v>46064.125</c:v>
                </c:pt>
                <c:pt idx="2502">
                  <c:v>46064.25</c:v>
                </c:pt>
                <c:pt idx="2503">
                  <c:v>46064.375</c:v>
                </c:pt>
                <c:pt idx="2504">
                  <c:v>46064.5</c:v>
                </c:pt>
                <c:pt idx="2505">
                  <c:v>46064.625</c:v>
                </c:pt>
                <c:pt idx="2506">
                  <c:v>46064.75</c:v>
                </c:pt>
                <c:pt idx="2507">
                  <c:v>46064.875</c:v>
                </c:pt>
                <c:pt idx="2508">
                  <c:v>46065</c:v>
                </c:pt>
                <c:pt idx="2509">
                  <c:v>46065.125</c:v>
                </c:pt>
                <c:pt idx="2510">
                  <c:v>46065.25</c:v>
                </c:pt>
                <c:pt idx="2511">
                  <c:v>46065.375</c:v>
                </c:pt>
                <c:pt idx="2512">
                  <c:v>46065.5</c:v>
                </c:pt>
                <c:pt idx="2513">
                  <c:v>46065.625</c:v>
                </c:pt>
                <c:pt idx="2514">
                  <c:v>46065.75</c:v>
                </c:pt>
                <c:pt idx="2515">
                  <c:v>46065.875</c:v>
                </c:pt>
                <c:pt idx="2516">
                  <c:v>46066</c:v>
                </c:pt>
                <c:pt idx="2517">
                  <c:v>46066.125</c:v>
                </c:pt>
                <c:pt idx="2518">
                  <c:v>46066.25</c:v>
                </c:pt>
                <c:pt idx="2519">
                  <c:v>46066.375</c:v>
                </c:pt>
                <c:pt idx="2520">
                  <c:v>46066.5</c:v>
                </c:pt>
                <c:pt idx="2521">
                  <c:v>46066.625</c:v>
                </c:pt>
                <c:pt idx="2522">
                  <c:v>46066.75</c:v>
                </c:pt>
                <c:pt idx="2523">
                  <c:v>46066.875</c:v>
                </c:pt>
                <c:pt idx="2524">
                  <c:v>46067</c:v>
                </c:pt>
                <c:pt idx="2525">
                  <c:v>46067.125</c:v>
                </c:pt>
                <c:pt idx="2526">
                  <c:v>46067.25</c:v>
                </c:pt>
                <c:pt idx="2527">
                  <c:v>46067.375</c:v>
                </c:pt>
                <c:pt idx="2528">
                  <c:v>46067.5</c:v>
                </c:pt>
                <c:pt idx="2529">
                  <c:v>46067.625</c:v>
                </c:pt>
                <c:pt idx="2530">
                  <c:v>46067.75</c:v>
                </c:pt>
                <c:pt idx="2531">
                  <c:v>46067.875</c:v>
                </c:pt>
                <c:pt idx="2532">
                  <c:v>46068</c:v>
                </c:pt>
                <c:pt idx="2533">
                  <c:v>46068.125</c:v>
                </c:pt>
                <c:pt idx="2534">
                  <c:v>46068.25</c:v>
                </c:pt>
                <c:pt idx="2535">
                  <c:v>46068.375</c:v>
                </c:pt>
                <c:pt idx="2536">
                  <c:v>46068.5</c:v>
                </c:pt>
                <c:pt idx="2537">
                  <c:v>46068.625</c:v>
                </c:pt>
                <c:pt idx="2538">
                  <c:v>46068.75</c:v>
                </c:pt>
                <c:pt idx="2539">
                  <c:v>46068.875</c:v>
                </c:pt>
                <c:pt idx="2540">
                  <c:v>46069</c:v>
                </c:pt>
                <c:pt idx="2541">
                  <c:v>46069.125</c:v>
                </c:pt>
                <c:pt idx="2542">
                  <c:v>46069.25</c:v>
                </c:pt>
                <c:pt idx="2543">
                  <c:v>46069.375</c:v>
                </c:pt>
                <c:pt idx="2544">
                  <c:v>46069.5</c:v>
                </c:pt>
                <c:pt idx="2545">
                  <c:v>46069.625</c:v>
                </c:pt>
                <c:pt idx="2546">
                  <c:v>46069.75</c:v>
                </c:pt>
                <c:pt idx="2547">
                  <c:v>46069.875</c:v>
                </c:pt>
                <c:pt idx="2548">
                  <c:v>46070</c:v>
                </c:pt>
                <c:pt idx="2549">
                  <c:v>46070.125</c:v>
                </c:pt>
                <c:pt idx="2550">
                  <c:v>46070.25</c:v>
                </c:pt>
                <c:pt idx="2551">
                  <c:v>46070.375</c:v>
                </c:pt>
                <c:pt idx="2552">
                  <c:v>46070.5</c:v>
                </c:pt>
                <c:pt idx="2553">
                  <c:v>46070.625</c:v>
                </c:pt>
                <c:pt idx="2554">
                  <c:v>46070.75</c:v>
                </c:pt>
                <c:pt idx="2555">
                  <c:v>46070.875</c:v>
                </c:pt>
                <c:pt idx="2556">
                  <c:v>46071</c:v>
                </c:pt>
                <c:pt idx="2557">
                  <c:v>46071.125</c:v>
                </c:pt>
                <c:pt idx="2558">
                  <c:v>46071.25</c:v>
                </c:pt>
                <c:pt idx="2559">
                  <c:v>46071.375</c:v>
                </c:pt>
                <c:pt idx="2560">
                  <c:v>46071.5</c:v>
                </c:pt>
                <c:pt idx="2561">
                  <c:v>46071.625</c:v>
                </c:pt>
                <c:pt idx="2562">
                  <c:v>46071.75</c:v>
                </c:pt>
                <c:pt idx="2563">
                  <c:v>46071.875</c:v>
                </c:pt>
                <c:pt idx="2564">
                  <c:v>46072</c:v>
                </c:pt>
                <c:pt idx="2565">
                  <c:v>46072.125</c:v>
                </c:pt>
                <c:pt idx="2566">
                  <c:v>46072.25</c:v>
                </c:pt>
                <c:pt idx="2567">
                  <c:v>46072.375</c:v>
                </c:pt>
                <c:pt idx="2568">
                  <c:v>46072.5</c:v>
                </c:pt>
                <c:pt idx="2569">
                  <c:v>46072.625</c:v>
                </c:pt>
                <c:pt idx="2570">
                  <c:v>46072.75</c:v>
                </c:pt>
                <c:pt idx="2571">
                  <c:v>46072.875</c:v>
                </c:pt>
                <c:pt idx="2572">
                  <c:v>46073</c:v>
                </c:pt>
                <c:pt idx="2573">
                  <c:v>46073.125</c:v>
                </c:pt>
                <c:pt idx="2574">
                  <c:v>46073.25</c:v>
                </c:pt>
                <c:pt idx="2575">
                  <c:v>46073.375</c:v>
                </c:pt>
                <c:pt idx="2576">
                  <c:v>46073.5</c:v>
                </c:pt>
                <c:pt idx="2577">
                  <c:v>46073.625</c:v>
                </c:pt>
                <c:pt idx="2578">
                  <c:v>46073.75</c:v>
                </c:pt>
                <c:pt idx="2579">
                  <c:v>46073.875</c:v>
                </c:pt>
                <c:pt idx="2580">
                  <c:v>46074</c:v>
                </c:pt>
                <c:pt idx="2581">
                  <c:v>46074.125</c:v>
                </c:pt>
                <c:pt idx="2582">
                  <c:v>46074.25</c:v>
                </c:pt>
                <c:pt idx="2583">
                  <c:v>46074.375</c:v>
                </c:pt>
                <c:pt idx="2584">
                  <c:v>46074.5</c:v>
                </c:pt>
                <c:pt idx="2585">
                  <c:v>46074.625</c:v>
                </c:pt>
                <c:pt idx="2586">
                  <c:v>46074.75</c:v>
                </c:pt>
                <c:pt idx="2587">
                  <c:v>46074.875</c:v>
                </c:pt>
                <c:pt idx="2588">
                  <c:v>46075</c:v>
                </c:pt>
                <c:pt idx="2589">
                  <c:v>46075.125</c:v>
                </c:pt>
                <c:pt idx="2590">
                  <c:v>46075.25</c:v>
                </c:pt>
                <c:pt idx="2591">
                  <c:v>46075.375</c:v>
                </c:pt>
                <c:pt idx="2592">
                  <c:v>46075.5</c:v>
                </c:pt>
                <c:pt idx="2593">
                  <c:v>46075.625</c:v>
                </c:pt>
                <c:pt idx="2594">
                  <c:v>46075.75</c:v>
                </c:pt>
                <c:pt idx="2595">
                  <c:v>46075.875</c:v>
                </c:pt>
                <c:pt idx="2596">
                  <c:v>46076</c:v>
                </c:pt>
                <c:pt idx="2597">
                  <c:v>46076.125</c:v>
                </c:pt>
                <c:pt idx="2598">
                  <c:v>46076.25</c:v>
                </c:pt>
                <c:pt idx="2599">
                  <c:v>46076.375</c:v>
                </c:pt>
                <c:pt idx="2600">
                  <c:v>46076.5</c:v>
                </c:pt>
                <c:pt idx="2601">
                  <c:v>46076.625</c:v>
                </c:pt>
                <c:pt idx="2602">
                  <c:v>46076.75</c:v>
                </c:pt>
                <c:pt idx="2603">
                  <c:v>46076.875</c:v>
                </c:pt>
                <c:pt idx="2604">
                  <c:v>46077</c:v>
                </c:pt>
                <c:pt idx="2605">
                  <c:v>46077.125</c:v>
                </c:pt>
                <c:pt idx="2606">
                  <c:v>46077.25</c:v>
                </c:pt>
                <c:pt idx="2607">
                  <c:v>46077.375</c:v>
                </c:pt>
                <c:pt idx="2608">
                  <c:v>46077.5</c:v>
                </c:pt>
                <c:pt idx="2609">
                  <c:v>46077.625</c:v>
                </c:pt>
                <c:pt idx="2610">
                  <c:v>46077.75</c:v>
                </c:pt>
                <c:pt idx="2611">
                  <c:v>46077.875</c:v>
                </c:pt>
                <c:pt idx="2612">
                  <c:v>46078</c:v>
                </c:pt>
                <c:pt idx="2613">
                  <c:v>46078.125</c:v>
                </c:pt>
                <c:pt idx="2614">
                  <c:v>46078.25</c:v>
                </c:pt>
                <c:pt idx="2615">
                  <c:v>46078.375</c:v>
                </c:pt>
                <c:pt idx="2616">
                  <c:v>46078.5</c:v>
                </c:pt>
                <c:pt idx="2617">
                  <c:v>46078.625</c:v>
                </c:pt>
                <c:pt idx="2618">
                  <c:v>46078.75</c:v>
                </c:pt>
                <c:pt idx="2619">
                  <c:v>46078.875</c:v>
                </c:pt>
                <c:pt idx="2620">
                  <c:v>46079</c:v>
                </c:pt>
                <c:pt idx="2621">
                  <c:v>46079.125</c:v>
                </c:pt>
                <c:pt idx="2622">
                  <c:v>46079.25</c:v>
                </c:pt>
                <c:pt idx="2623">
                  <c:v>46079.375</c:v>
                </c:pt>
                <c:pt idx="2624">
                  <c:v>46079.5</c:v>
                </c:pt>
                <c:pt idx="2625">
                  <c:v>46079.625</c:v>
                </c:pt>
                <c:pt idx="2626">
                  <c:v>46079.75</c:v>
                </c:pt>
                <c:pt idx="2627">
                  <c:v>46079.875</c:v>
                </c:pt>
                <c:pt idx="2628">
                  <c:v>46080</c:v>
                </c:pt>
                <c:pt idx="2629">
                  <c:v>46080.125</c:v>
                </c:pt>
                <c:pt idx="2630">
                  <c:v>46080.25</c:v>
                </c:pt>
                <c:pt idx="2631">
                  <c:v>46080.375</c:v>
                </c:pt>
                <c:pt idx="2632">
                  <c:v>46080.5</c:v>
                </c:pt>
                <c:pt idx="2633">
                  <c:v>46080.625</c:v>
                </c:pt>
                <c:pt idx="2634">
                  <c:v>46080.75</c:v>
                </c:pt>
                <c:pt idx="2635">
                  <c:v>46080.875</c:v>
                </c:pt>
                <c:pt idx="2636">
                  <c:v>46081</c:v>
                </c:pt>
                <c:pt idx="2637">
                  <c:v>46081.125</c:v>
                </c:pt>
                <c:pt idx="2638">
                  <c:v>46081.25</c:v>
                </c:pt>
                <c:pt idx="2639">
                  <c:v>46081.375</c:v>
                </c:pt>
                <c:pt idx="2640">
                  <c:v>46081.5</c:v>
                </c:pt>
                <c:pt idx="2641">
                  <c:v>46081.625</c:v>
                </c:pt>
                <c:pt idx="2642">
                  <c:v>46081.75</c:v>
                </c:pt>
                <c:pt idx="2643">
                  <c:v>46081.875</c:v>
                </c:pt>
                <c:pt idx="2644">
                  <c:v>46082</c:v>
                </c:pt>
                <c:pt idx="2645">
                  <c:v>46082.125</c:v>
                </c:pt>
                <c:pt idx="2646">
                  <c:v>46082.25</c:v>
                </c:pt>
                <c:pt idx="2647">
                  <c:v>46082.375</c:v>
                </c:pt>
                <c:pt idx="2648">
                  <c:v>46082.5</c:v>
                </c:pt>
                <c:pt idx="2649">
                  <c:v>46082.625</c:v>
                </c:pt>
                <c:pt idx="2650">
                  <c:v>46082.75</c:v>
                </c:pt>
                <c:pt idx="2651">
                  <c:v>46082.875</c:v>
                </c:pt>
                <c:pt idx="2652">
                  <c:v>46083</c:v>
                </c:pt>
                <c:pt idx="2653">
                  <c:v>46083.125</c:v>
                </c:pt>
                <c:pt idx="2654">
                  <c:v>46083.25</c:v>
                </c:pt>
                <c:pt idx="2655">
                  <c:v>46083.375</c:v>
                </c:pt>
                <c:pt idx="2656">
                  <c:v>46083.5</c:v>
                </c:pt>
                <c:pt idx="2657">
                  <c:v>46083.625</c:v>
                </c:pt>
                <c:pt idx="2658">
                  <c:v>46083.75</c:v>
                </c:pt>
                <c:pt idx="2659">
                  <c:v>46083.875</c:v>
                </c:pt>
                <c:pt idx="2660">
                  <c:v>46084</c:v>
                </c:pt>
                <c:pt idx="2661">
                  <c:v>46084.125</c:v>
                </c:pt>
                <c:pt idx="2662">
                  <c:v>46084.25</c:v>
                </c:pt>
                <c:pt idx="2663">
                  <c:v>46084.375</c:v>
                </c:pt>
                <c:pt idx="2664">
                  <c:v>46084.5</c:v>
                </c:pt>
                <c:pt idx="2665">
                  <c:v>46084.625</c:v>
                </c:pt>
                <c:pt idx="2666">
                  <c:v>46084.75</c:v>
                </c:pt>
                <c:pt idx="2667">
                  <c:v>46084.875</c:v>
                </c:pt>
                <c:pt idx="2668">
                  <c:v>46085</c:v>
                </c:pt>
                <c:pt idx="2669">
                  <c:v>46085.125</c:v>
                </c:pt>
                <c:pt idx="2670">
                  <c:v>46085.25</c:v>
                </c:pt>
                <c:pt idx="2671">
                  <c:v>46085.375</c:v>
                </c:pt>
                <c:pt idx="2672">
                  <c:v>46085.5</c:v>
                </c:pt>
                <c:pt idx="2673">
                  <c:v>46085.625</c:v>
                </c:pt>
                <c:pt idx="2674">
                  <c:v>46085.75</c:v>
                </c:pt>
                <c:pt idx="2675">
                  <c:v>46085.875</c:v>
                </c:pt>
                <c:pt idx="2676">
                  <c:v>46086</c:v>
                </c:pt>
                <c:pt idx="2677">
                  <c:v>46086.125</c:v>
                </c:pt>
                <c:pt idx="2678">
                  <c:v>46086.25</c:v>
                </c:pt>
                <c:pt idx="2679">
                  <c:v>46086.375</c:v>
                </c:pt>
                <c:pt idx="2680">
                  <c:v>46086.5</c:v>
                </c:pt>
                <c:pt idx="2681">
                  <c:v>46086.625</c:v>
                </c:pt>
                <c:pt idx="2682">
                  <c:v>46086.75</c:v>
                </c:pt>
                <c:pt idx="2683">
                  <c:v>46086.875</c:v>
                </c:pt>
                <c:pt idx="2684">
                  <c:v>46087</c:v>
                </c:pt>
                <c:pt idx="2685">
                  <c:v>46087.125</c:v>
                </c:pt>
                <c:pt idx="2686">
                  <c:v>46087.25</c:v>
                </c:pt>
                <c:pt idx="2687">
                  <c:v>46087.375</c:v>
                </c:pt>
                <c:pt idx="2688">
                  <c:v>46087.5</c:v>
                </c:pt>
                <c:pt idx="2689">
                  <c:v>46087.625</c:v>
                </c:pt>
                <c:pt idx="2690">
                  <c:v>46087.75</c:v>
                </c:pt>
                <c:pt idx="2691">
                  <c:v>46087.875</c:v>
                </c:pt>
                <c:pt idx="2692">
                  <c:v>46088</c:v>
                </c:pt>
                <c:pt idx="2693">
                  <c:v>46088.125</c:v>
                </c:pt>
                <c:pt idx="2694">
                  <c:v>46088.25</c:v>
                </c:pt>
                <c:pt idx="2695">
                  <c:v>46088.375</c:v>
                </c:pt>
                <c:pt idx="2696">
                  <c:v>46088.5</c:v>
                </c:pt>
                <c:pt idx="2697">
                  <c:v>46088.625</c:v>
                </c:pt>
                <c:pt idx="2698">
                  <c:v>46088.75</c:v>
                </c:pt>
                <c:pt idx="2699">
                  <c:v>46088.875</c:v>
                </c:pt>
                <c:pt idx="2700">
                  <c:v>46089</c:v>
                </c:pt>
                <c:pt idx="2701">
                  <c:v>46089.125</c:v>
                </c:pt>
                <c:pt idx="2702">
                  <c:v>46089.25</c:v>
                </c:pt>
                <c:pt idx="2703">
                  <c:v>46089.375</c:v>
                </c:pt>
                <c:pt idx="2704">
                  <c:v>46089.5</c:v>
                </c:pt>
                <c:pt idx="2705">
                  <c:v>46089.625</c:v>
                </c:pt>
                <c:pt idx="2706">
                  <c:v>46089.75</c:v>
                </c:pt>
                <c:pt idx="2707">
                  <c:v>46089.875</c:v>
                </c:pt>
                <c:pt idx="2708">
                  <c:v>46090</c:v>
                </c:pt>
                <c:pt idx="2709">
                  <c:v>46090.125</c:v>
                </c:pt>
                <c:pt idx="2710">
                  <c:v>46090.25</c:v>
                </c:pt>
                <c:pt idx="2711">
                  <c:v>46090.375</c:v>
                </c:pt>
                <c:pt idx="2712">
                  <c:v>46090.5</c:v>
                </c:pt>
                <c:pt idx="2713">
                  <c:v>46090.625</c:v>
                </c:pt>
                <c:pt idx="2714">
                  <c:v>46090.75</c:v>
                </c:pt>
                <c:pt idx="2715">
                  <c:v>46090.875</c:v>
                </c:pt>
                <c:pt idx="2716">
                  <c:v>46091</c:v>
                </c:pt>
                <c:pt idx="2717">
                  <c:v>46091.125</c:v>
                </c:pt>
                <c:pt idx="2718">
                  <c:v>46091.25</c:v>
                </c:pt>
                <c:pt idx="2719">
                  <c:v>46091.375</c:v>
                </c:pt>
                <c:pt idx="2720">
                  <c:v>46091.5</c:v>
                </c:pt>
                <c:pt idx="2721">
                  <c:v>46091.625</c:v>
                </c:pt>
                <c:pt idx="2722">
                  <c:v>46091.75</c:v>
                </c:pt>
                <c:pt idx="2723">
                  <c:v>46091.875</c:v>
                </c:pt>
                <c:pt idx="2724">
                  <c:v>46092</c:v>
                </c:pt>
                <c:pt idx="2725">
                  <c:v>46092.125</c:v>
                </c:pt>
                <c:pt idx="2726">
                  <c:v>46092.25</c:v>
                </c:pt>
                <c:pt idx="2727">
                  <c:v>46092.375</c:v>
                </c:pt>
                <c:pt idx="2728">
                  <c:v>46092.5</c:v>
                </c:pt>
                <c:pt idx="2729">
                  <c:v>46092.625</c:v>
                </c:pt>
                <c:pt idx="2730">
                  <c:v>46092.75</c:v>
                </c:pt>
                <c:pt idx="2731">
                  <c:v>46092.875</c:v>
                </c:pt>
                <c:pt idx="2732">
                  <c:v>46093</c:v>
                </c:pt>
                <c:pt idx="2733">
                  <c:v>46093.125</c:v>
                </c:pt>
                <c:pt idx="2734">
                  <c:v>46093.25</c:v>
                </c:pt>
                <c:pt idx="2735">
                  <c:v>46093.375</c:v>
                </c:pt>
                <c:pt idx="2736">
                  <c:v>46093.5</c:v>
                </c:pt>
                <c:pt idx="2737">
                  <c:v>46093.625</c:v>
                </c:pt>
                <c:pt idx="2738">
                  <c:v>46093.75</c:v>
                </c:pt>
                <c:pt idx="2739">
                  <c:v>46093.875</c:v>
                </c:pt>
                <c:pt idx="2740">
                  <c:v>46094</c:v>
                </c:pt>
                <c:pt idx="2741">
                  <c:v>46094.125</c:v>
                </c:pt>
                <c:pt idx="2742">
                  <c:v>46094.25</c:v>
                </c:pt>
                <c:pt idx="2743">
                  <c:v>46094.375</c:v>
                </c:pt>
                <c:pt idx="2744">
                  <c:v>46094.5</c:v>
                </c:pt>
                <c:pt idx="2745">
                  <c:v>46094.625</c:v>
                </c:pt>
                <c:pt idx="2746">
                  <c:v>46094.75</c:v>
                </c:pt>
                <c:pt idx="2747">
                  <c:v>46094.875</c:v>
                </c:pt>
                <c:pt idx="2748">
                  <c:v>46095</c:v>
                </c:pt>
                <c:pt idx="2749">
                  <c:v>46095.125</c:v>
                </c:pt>
                <c:pt idx="2750">
                  <c:v>46095.25</c:v>
                </c:pt>
                <c:pt idx="2751">
                  <c:v>46095.375</c:v>
                </c:pt>
                <c:pt idx="2752">
                  <c:v>46095.5</c:v>
                </c:pt>
                <c:pt idx="2753">
                  <c:v>46095.625</c:v>
                </c:pt>
                <c:pt idx="2754">
                  <c:v>46095.75</c:v>
                </c:pt>
                <c:pt idx="2755">
                  <c:v>46095.875</c:v>
                </c:pt>
                <c:pt idx="2756">
                  <c:v>46096</c:v>
                </c:pt>
                <c:pt idx="2757">
                  <c:v>46096.125</c:v>
                </c:pt>
                <c:pt idx="2758">
                  <c:v>46096.25</c:v>
                </c:pt>
                <c:pt idx="2759">
                  <c:v>46096.375</c:v>
                </c:pt>
                <c:pt idx="2760">
                  <c:v>46096.5</c:v>
                </c:pt>
                <c:pt idx="2761">
                  <c:v>46096.625</c:v>
                </c:pt>
                <c:pt idx="2762">
                  <c:v>46096.75</c:v>
                </c:pt>
                <c:pt idx="2763">
                  <c:v>46096.875</c:v>
                </c:pt>
                <c:pt idx="2764">
                  <c:v>46097</c:v>
                </c:pt>
                <c:pt idx="2765">
                  <c:v>46097.125</c:v>
                </c:pt>
                <c:pt idx="2766">
                  <c:v>46097.25</c:v>
                </c:pt>
                <c:pt idx="2767">
                  <c:v>46097.375</c:v>
                </c:pt>
                <c:pt idx="2768">
                  <c:v>46097.5</c:v>
                </c:pt>
                <c:pt idx="2769">
                  <c:v>46097.625</c:v>
                </c:pt>
                <c:pt idx="2770">
                  <c:v>46097.75</c:v>
                </c:pt>
                <c:pt idx="2771">
                  <c:v>46097.875</c:v>
                </c:pt>
                <c:pt idx="2772">
                  <c:v>46098</c:v>
                </c:pt>
                <c:pt idx="2773">
                  <c:v>46098.125</c:v>
                </c:pt>
                <c:pt idx="2774">
                  <c:v>46098.25</c:v>
                </c:pt>
                <c:pt idx="2775">
                  <c:v>46098.375</c:v>
                </c:pt>
                <c:pt idx="2776">
                  <c:v>46098.5</c:v>
                </c:pt>
                <c:pt idx="2777">
                  <c:v>46098.625</c:v>
                </c:pt>
                <c:pt idx="2778">
                  <c:v>46098.75</c:v>
                </c:pt>
                <c:pt idx="2779">
                  <c:v>46098.875</c:v>
                </c:pt>
                <c:pt idx="2780">
                  <c:v>46099</c:v>
                </c:pt>
                <c:pt idx="2781">
                  <c:v>46099.125</c:v>
                </c:pt>
                <c:pt idx="2782">
                  <c:v>46099.25</c:v>
                </c:pt>
                <c:pt idx="2783">
                  <c:v>46099.375</c:v>
                </c:pt>
                <c:pt idx="2784">
                  <c:v>46099.5</c:v>
                </c:pt>
                <c:pt idx="2785">
                  <c:v>46099.625</c:v>
                </c:pt>
                <c:pt idx="2786">
                  <c:v>46099.75</c:v>
                </c:pt>
                <c:pt idx="2787">
                  <c:v>46099.875</c:v>
                </c:pt>
                <c:pt idx="2788">
                  <c:v>46100</c:v>
                </c:pt>
                <c:pt idx="2789">
                  <c:v>46100.125</c:v>
                </c:pt>
                <c:pt idx="2790">
                  <c:v>46100.25</c:v>
                </c:pt>
                <c:pt idx="2791">
                  <c:v>46100.375</c:v>
                </c:pt>
                <c:pt idx="2792">
                  <c:v>46100.5</c:v>
                </c:pt>
                <c:pt idx="2793">
                  <c:v>46100.625</c:v>
                </c:pt>
                <c:pt idx="2794">
                  <c:v>46100.75</c:v>
                </c:pt>
                <c:pt idx="2795">
                  <c:v>46100.875</c:v>
                </c:pt>
                <c:pt idx="2796">
                  <c:v>46101</c:v>
                </c:pt>
                <c:pt idx="2797">
                  <c:v>46101.125</c:v>
                </c:pt>
                <c:pt idx="2798">
                  <c:v>46101.25</c:v>
                </c:pt>
                <c:pt idx="2799">
                  <c:v>46101.375</c:v>
                </c:pt>
                <c:pt idx="2800">
                  <c:v>46101.5</c:v>
                </c:pt>
                <c:pt idx="2801">
                  <c:v>46101.625</c:v>
                </c:pt>
                <c:pt idx="2802">
                  <c:v>46101.75</c:v>
                </c:pt>
                <c:pt idx="2803">
                  <c:v>46101.875</c:v>
                </c:pt>
                <c:pt idx="2804">
                  <c:v>46102</c:v>
                </c:pt>
                <c:pt idx="2805">
                  <c:v>46102.125</c:v>
                </c:pt>
                <c:pt idx="2806">
                  <c:v>46102.25</c:v>
                </c:pt>
                <c:pt idx="2807">
                  <c:v>46102.375</c:v>
                </c:pt>
                <c:pt idx="2808">
                  <c:v>46102.5</c:v>
                </c:pt>
                <c:pt idx="2809">
                  <c:v>46102.625</c:v>
                </c:pt>
                <c:pt idx="2810">
                  <c:v>46102.75</c:v>
                </c:pt>
                <c:pt idx="2811">
                  <c:v>46102.875</c:v>
                </c:pt>
                <c:pt idx="2812">
                  <c:v>46103</c:v>
                </c:pt>
                <c:pt idx="2813">
                  <c:v>46103.125</c:v>
                </c:pt>
                <c:pt idx="2814">
                  <c:v>46103.25</c:v>
                </c:pt>
                <c:pt idx="2815">
                  <c:v>46103.375</c:v>
                </c:pt>
                <c:pt idx="2816">
                  <c:v>46103.5</c:v>
                </c:pt>
                <c:pt idx="2817">
                  <c:v>46103.625</c:v>
                </c:pt>
                <c:pt idx="2818">
                  <c:v>46103.75</c:v>
                </c:pt>
                <c:pt idx="2819">
                  <c:v>46103.875</c:v>
                </c:pt>
                <c:pt idx="2820">
                  <c:v>46104</c:v>
                </c:pt>
                <c:pt idx="2821">
                  <c:v>46104.125</c:v>
                </c:pt>
                <c:pt idx="2822">
                  <c:v>46104.25</c:v>
                </c:pt>
                <c:pt idx="2823">
                  <c:v>46104.375</c:v>
                </c:pt>
                <c:pt idx="2824">
                  <c:v>46104.5</c:v>
                </c:pt>
                <c:pt idx="2825">
                  <c:v>46104.625</c:v>
                </c:pt>
                <c:pt idx="2826">
                  <c:v>46104.75</c:v>
                </c:pt>
                <c:pt idx="2827">
                  <c:v>46104.875</c:v>
                </c:pt>
                <c:pt idx="2828">
                  <c:v>46105</c:v>
                </c:pt>
                <c:pt idx="2829">
                  <c:v>46105.125</c:v>
                </c:pt>
                <c:pt idx="2830">
                  <c:v>46105.25</c:v>
                </c:pt>
                <c:pt idx="2831">
                  <c:v>46105.375</c:v>
                </c:pt>
                <c:pt idx="2832">
                  <c:v>46105.5</c:v>
                </c:pt>
                <c:pt idx="2833">
                  <c:v>46105.625</c:v>
                </c:pt>
                <c:pt idx="2834">
                  <c:v>46105.75</c:v>
                </c:pt>
                <c:pt idx="2835">
                  <c:v>46105.875</c:v>
                </c:pt>
                <c:pt idx="2836">
                  <c:v>46106</c:v>
                </c:pt>
                <c:pt idx="2837">
                  <c:v>46106.125</c:v>
                </c:pt>
                <c:pt idx="2838">
                  <c:v>46106.25</c:v>
                </c:pt>
                <c:pt idx="2839">
                  <c:v>46106.375</c:v>
                </c:pt>
                <c:pt idx="2840">
                  <c:v>46106.5</c:v>
                </c:pt>
                <c:pt idx="2841">
                  <c:v>46106.625</c:v>
                </c:pt>
                <c:pt idx="2842">
                  <c:v>46106.75</c:v>
                </c:pt>
                <c:pt idx="2843">
                  <c:v>46106.875</c:v>
                </c:pt>
                <c:pt idx="2844">
                  <c:v>46107</c:v>
                </c:pt>
                <c:pt idx="2845">
                  <c:v>46107.125</c:v>
                </c:pt>
                <c:pt idx="2846">
                  <c:v>46107.25</c:v>
                </c:pt>
                <c:pt idx="2847">
                  <c:v>46107.375</c:v>
                </c:pt>
                <c:pt idx="2848">
                  <c:v>46107.5</c:v>
                </c:pt>
                <c:pt idx="2849">
                  <c:v>46107.625</c:v>
                </c:pt>
                <c:pt idx="2850">
                  <c:v>46107.75</c:v>
                </c:pt>
                <c:pt idx="2851">
                  <c:v>46107.875</c:v>
                </c:pt>
                <c:pt idx="2852">
                  <c:v>46108</c:v>
                </c:pt>
                <c:pt idx="2853">
                  <c:v>46108.125</c:v>
                </c:pt>
                <c:pt idx="2854">
                  <c:v>46108.25</c:v>
                </c:pt>
                <c:pt idx="2855">
                  <c:v>46108.375</c:v>
                </c:pt>
                <c:pt idx="2856">
                  <c:v>46108.5</c:v>
                </c:pt>
                <c:pt idx="2857">
                  <c:v>46108.625</c:v>
                </c:pt>
                <c:pt idx="2858">
                  <c:v>46108.75</c:v>
                </c:pt>
                <c:pt idx="2859">
                  <c:v>46108.875</c:v>
                </c:pt>
                <c:pt idx="2860">
                  <c:v>46109</c:v>
                </c:pt>
                <c:pt idx="2861">
                  <c:v>46109.125</c:v>
                </c:pt>
                <c:pt idx="2862">
                  <c:v>46109.25</c:v>
                </c:pt>
                <c:pt idx="2863">
                  <c:v>46109.375</c:v>
                </c:pt>
                <c:pt idx="2864">
                  <c:v>46109.5</c:v>
                </c:pt>
                <c:pt idx="2865">
                  <c:v>46109.625</c:v>
                </c:pt>
                <c:pt idx="2866">
                  <c:v>46109.75</c:v>
                </c:pt>
                <c:pt idx="2867">
                  <c:v>46109.875</c:v>
                </c:pt>
                <c:pt idx="2868">
                  <c:v>46110</c:v>
                </c:pt>
                <c:pt idx="2869">
                  <c:v>46110.125</c:v>
                </c:pt>
                <c:pt idx="2870">
                  <c:v>46110.25</c:v>
                </c:pt>
                <c:pt idx="2871">
                  <c:v>46110.375</c:v>
                </c:pt>
                <c:pt idx="2872">
                  <c:v>46110.5</c:v>
                </c:pt>
                <c:pt idx="2873">
                  <c:v>46110.625</c:v>
                </c:pt>
                <c:pt idx="2874">
                  <c:v>46110.75</c:v>
                </c:pt>
                <c:pt idx="2875">
                  <c:v>46110.875</c:v>
                </c:pt>
                <c:pt idx="2876">
                  <c:v>46111</c:v>
                </c:pt>
                <c:pt idx="2877">
                  <c:v>46111.125</c:v>
                </c:pt>
                <c:pt idx="2878">
                  <c:v>46111.25</c:v>
                </c:pt>
                <c:pt idx="2879">
                  <c:v>46111.375</c:v>
                </c:pt>
                <c:pt idx="2880">
                  <c:v>46111.5</c:v>
                </c:pt>
                <c:pt idx="2881">
                  <c:v>46111.625</c:v>
                </c:pt>
                <c:pt idx="2882">
                  <c:v>46111.75</c:v>
                </c:pt>
                <c:pt idx="2883">
                  <c:v>46111.875</c:v>
                </c:pt>
                <c:pt idx="2884">
                  <c:v>46112</c:v>
                </c:pt>
                <c:pt idx="2885">
                  <c:v>46112.125</c:v>
                </c:pt>
                <c:pt idx="2886">
                  <c:v>46112.25</c:v>
                </c:pt>
                <c:pt idx="2887">
                  <c:v>46112.375</c:v>
                </c:pt>
                <c:pt idx="2888">
                  <c:v>46112.5</c:v>
                </c:pt>
                <c:pt idx="2889">
                  <c:v>46112.625</c:v>
                </c:pt>
                <c:pt idx="2890">
                  <c:v>46112.75</c:v>
                </c:pt>
                <c:pt idx="2891">
                  <c:v>46112.875</c:v>
                </c:pt>
                <c:pt idx="2892">
                  <c:v>46113</c:v>
                </c:pt>
                <c:pt idx="2893">
                  <c:v>46113.125</c:v>
                </c:pt>
                <c:pt idx="2894">
                  <c:v>46113.25</c:v>
                </c:pt>
                <c:pt idx="2895">
                  <c:v>46113.375</c:v>
                </c:pt>
                <c:pt idx="2896">
                  <c:v>46113.5</c:v>
                </c:pt>
                <c:pt idx="2897">
                  <c:v>46113.625</c:v>
                </c:pt>
                <c:pt idx="2898">
                  <c:v>46113.75</c:v>
                </c:pt>
                <c:pt idx="2899">
                  <c:v>46113.875</c:v>
                </c:pt>
                <c:pt idx="2900">
                  <c:v>46114</c:v>
                </c:pt>
                <c:pt idx="2901">
                  <c:v>46114.125</c:v>
                </c:pt>
                <c:pt idx="2902">
                  <c:v>46114.25</c:v>
                </c:pt>
                <c:pt idx="2903">
                  <c:v>46114.375</c:v>
                </c:pt>
                <c:pt idx="2904">
                  <c:v>46114.5</c:v>
                </c:pt>
                <c:pt idx="2905">
                  <c:v>46114.625</c:v>
                </c:pt>
                <c:pt idx="2906">
                  <c:v>46114.75</c:v>
                </c:pt>
                <c:pt idx="2907">
                  <c:v>46114.875</c:v>
                </c:pt>
                <c:pt idx="2908">
                  <c:v>46115</c:v>
                </c:pt>
                <c:pt idx="2909">
                  <c:v>46115.125</c:v>
                </c:pt>
                <c:pt idx="2910">
                  <c:v>46115.25</c:v>
                </c:pt>
                <c:pt idx="2911">
                  <c:v>46115.375</c:v>
                </c:pt>
                <c:pt idx="2912">
                  <c:v>46115.5</c:v>
                </c:pt>
                <c:pt idx="2913">
                  <c:v>46115.625</c:v>
                </c:pt>
                <c:pt idx="2914">
                  <c:v>46115.75</c:v>
                </c:pt>
                <c:pt idx="2915">
                  <c:v>46115.875</c:v>
                </c:pt>
                <c:pt idx="2916">
                  <c:v>46116</c:v>
                </c:pt>
                <c:pt idx="2917">
                  <c:v>46116.125</c:v>
                </c:pt>
                <c:pt idx="2918">
                  <c:v>46116.25</c:v>
                </c:pt>
                <c:pt idx="2919">
                  <c:v>46116.375</c:v>
                </c:pt>
                <c:pt idx="2920">
                  <c:v>46116.5</c:v>
                </c:pt>
                <c:pt idx="2921">
                  <c:v>46116.625</c:v>
                </c:pt>
                <c:pt idx="2922">
                  <c:v>46116.75</c:v>
                </c:pt>
                <c:pt idx="2923">
                  <c:v>46116.875</c:v>
                </c:pt>
                <c:pt idx="2924">
                  <c:v>46117</c:v>
                </c:pt>
                <c:pt idx="2925">
                  <c:v>46117.125</c:v>
                </c:pt>
                <c:pt idx="2926">
                  <c:v>46117.25</c:v>
                </c:pt>
                <c:pt idx="2927">
                  <c:v>46117.375</c:v>
                </c:pt>
                <c:pt idx="2928">
                  <c:v>46117.5</c:v>
                </c:pt>
                <c:pt idx="2929">
                  <c:v>46117.625</c:v>
                </c:pt>
                <c:pt idx="2930">
                  <c:v>46117.75</c:v>
                </c:pt>
                <c:pt idx="2931">
                  <c:v>46117.875</c:v>
                </c:pt>
                <c:pt idx="2932">
                  <c:v>46118</c:v>
                </c:pt>
                <c:pt idx="2933">
                  <c:v>46118.125</c:v>
                </c:pt>
                <c:pt idx="2934">
                  <c:v>46118.25</c:v>
                </c:pt>
                <c:pt idx="2935">
                  <c:v>46118.375</c:v>
                </c:pt>
                <c:pt idx="2936">
                  <c:v>46118.5</c:v>
                </c:pt>
                <c:pt idx="2937">
                  <c:v>46118.625</c:v>
                </c:pt>
                <c:pt idx="2938">
                  <c:v>46118.75</c:v>
                </c:pt>
                <c:pt idx="2939">
                  <c:v>46118.875</c:v>
                </c:pt>
                <c:pt idx="2940">
                  <c:v>46119</c:v>
                </c:pt>
                <c:pt idx="2941">
                  <c:v>46119.125</c:v>
                </c:pt>
                <c:pt idx="2942">
                  <c:v>46119.25</c:v>
                </c:pt>
                <c:pt idx="2943">
                  <c:v>46119.375</c:v>
                </c:pt>
                <c:pt idx="2944">
                  <c:v>46119.5</c:v>
                </c:pt>
                <c:pt idx="2945">
                  <c:v>46119.625</c:v>
                </c:pt>
                <c:pt idx="2946">
                  <c:v>46119.75</c:v>
                </c:pt>
                <c:pt idx="2947">
                  <c:v>46119.875</c:v>
                </c:pt>
                <c:pt idx="2948">
                  <c:v>46120</c:v>
                </c:pt>
                <c:pt idx="2949">
                  <c:v>46120.125</c:v>
                </c:pt>
                <c:pt idx="2950">
                  <c:v>46120.25</c:v>
                </c:pt>
                <c:pt idx="2951">
                  <c:v>46120.375</c:v>
                </c:pt>
                <c:pt idx="2952">
                  <c:v>46120.5</c:v>
                </c:pt>
                <c:pt idx="2953">
                  <c:v>46120.625</c:v>
                </c:pt>
                <c:pt idx="2954">
                  <c:v>46120.75</c:v>
                </c:pt>
                <c:pt idx="2955">
                  <c:v>46120.875</c:v>
                </c:pt>
                <c:pt idx="2956">
                  <c:v>46121</c:v>
                </c:pt>
                <c:pt idx="2957">
                  <c:v>46121.125</c:v>
                </c:pt>
                <c:pt idx="2958">
                  <c:v>46121.25</c:v>
                </c:pt>
                <c:pt idx="2959">
                  <c:v>46121.375</c:v>
                </c:pt>
                <c:pt idx="2960">
                  <c:v>46121.5</c:v>
                </c:pt>
                <c:pt idx="2961">
                  <c:v>46121.625</c:v>
                </c:pt>
                <c:pt idx="2962">
                  <c:v>46121.75</c:v>
                </c:pt>
                <c:pt idx="2963">
                  <c:v>46121.875</c:v>
                </c:pt>
                <c:pt idx="2964">
                  <c:v>46122</c:v>
                </c:pt>
                <c:pt idx="2965">
                  <c:v>46122.125</c:v>
                </c:pt>
                <c:pt idx="2966">
                  <c:v>46122.25</c:v>
                </c:pt>
                <c:pt idx="2967">
                  <c:v>46122.375</c:v>
                </c:pt>
                <c:pt idx="2968">
                  <c:v>46122.5</c:v>
                </c:pt>
                <c:pt idx="2969">
                  <c:v>46122.625</c:v>
                </c:pt>
                <c:pt idx="2970">
                  <c:v>46122.75</c:v>
                </c:pt>
                <c:pt idx="2971">
                  <c:v>46122.875</c:v>
                </c:pt>
                <c:pt idx="2972">
                  <c:v>46123</c:v>
                </c:pt>
                <c:pt idx="2973">
                  <c:v>46123.125</c:v>
                </c:pt>
                <c:pt idx="2974">
                  <c:v>46123.25</c:v>
                </c:pt>
                <c:pt idx="2975">
                  <c:v>46123.375</c:v>
                </c:pt>
                <c:pt idx="2976">
                  <c:v>46123.5</c:v>
                </c:pt>
                <c:pt idx="2977">
                  <c:v>46123.625</c:v>
                </c:pt>
                <c:pt idx="2978">
                  <c:v>46123.75</c:v>
                </c:pt>
                <c:pt idx="2979">
                  <c:v>46123.875</c:v>
                </c:pt>
                <c:pt idx="2980">
                  <c:v>46124</c:v>
                </c:pt>
                <c:pt idx="2981">
                  <c:v>46124.125</c:v>
                </c:pt>
                <c:pt idx="2982">
                  <c:v>46124.25</c:v>
                </c:pt>
                <c:pt idx="2983">
                  <c:v>46124.375</c:v>
                </c:pt>
                <c:pt idx="2984">
                  <c:v>46124.5</c:v>
                </c:pt>
                <c:pt idx="2985">
                  <c:v>46124.625</c:v>
                </c:pt>
                <c:pt idx="2986">
                  <c:v>46124.75</c:v>
                </c:pt>
                <c:pt idx="2987">
                  <c:v>46124.875</c:v>
                </c:pt>
                <c:pt idx="2988">
                  <c:v>46125</c:v>
                </c:pt>
                <c:pt idx="2989">
                  <c:v>46125.125</c:v>
                </c:pt>
                <c:pt idx="2990">
                  <c:v>46125.25</c:v>
                </c:pt>
                <c:pt idx="2991">
                  <c:v>46125.375</c:v>
                </c:pt>
                <c:pt idx="2992">
                  <c:v>46125.5</c:v>
                </c:pt>
                <c:pt idx="2993">
                  <c:v>46125.625</c:v>
                </c:pt>
                <c:pt idx="2994">
                  <c:v>46125.75</c:v>
                </c:pt>
                <c:pt idx="2995">
                  <c:v>46125.875</c:v>
                </c:pt>
                <c:pt idx="2996">
                  <c:v>46126</c:v>
                </c:pt>
                <c:pt idx="2997">
                  <c:v>46126.125</c:v>
                </c:pt>
                <c:pt idx="2998">
                  <c:v>46126.25</c:v>
                </c:pt>
                <c:pt idx="2999">
                  <c:v>46126.375</c:v>
                </c:pt>
                <c:pt idx="3000">
                  <c:v>46126.5</c:v>
                </c:pt>
                <c:pt idx="3001">
                  <c:v>46126.625</c:v>
                </c:pt>
                <c:pt idx="3002">
                  <c:v>46126.75</c:v>
                </c:pt>
                <c:pt idx="3003">
                  <c:v>46126.875</c:v>
                </c:pt>
                <c:pt idx="3004">
                  <c:v>46127</c:v>
                </c:pt>
                <c:pt idx="3005">
                  <c:v>46127.125</c:v>
                </c:pt>
                <c:pt idx="3006">
                  <c:v>46127.25</c:v>
                </c:pt>
                <c:pt idx="3007">
                  <c:v>46127.375</c:v>
                </c:pt>
                <c:pt idx="3008">
                  <c:v>46127.5</c:v>
                </c:pt>
                <c:pt idx="3009">
                  <c:v>46127.625</c:v>
                </c:pt>
                <c:pt idx="3010">
                  <c:v>46127.75</c:v>
                </c:pt>
                <c:pt idx="3011">
                  <c:v>46127.875</c:v>
                </c:pt>
                <c:pt idx="3012">
                  <c:v>46128</c:v>
                </c:pt>
                <c:pt idx="3013">
                  <c:v>46128.125</c:v>
                </c:pt>
                <c:pt idx="3014">
                  <c:v>46128.25</c:v>
                </c:pt>
                <c:pt idx="3015">
                  <c:v>46128.375</c:v>
                </c:pt>
                <c:pt idx="3016">
                  <c:v>46128.5</c:v>
                </c:pt>
                <c:pt idx="3017">
                  <c:v>46128.625</c:v>
                </c:pt>
                <c:pt idx="3018">
                  <c:v>46128.75</c:v>
                </c:pt>
                <c:pt idx="3019">
                  <c:v>46128.875</c:v>
                </c:pt>
                <c:pt idx="3020">
                  <c:v>46129</c:v>
                </c:pt>
                <c:pt idx="3021">
                  <c:v>46129.125</c:v>
                </c:pt>
                <c:pt idx="3022">
                  <c:v>46129.25</c:v>
                </c:pt>
                <c:pt idx="3023">
                  <c:v>46129.375</c:v>
                </c:pt>
                <c:pt idx="3024">
                  <c:v>46129.5</c:v>
                </c:pt>
                <c:pt idx="3025">
                  <c:v>46129.625</c:v>
                </c:pt>
                <c:pt idx="3026">
                  <c:v>46129.75</c:v>
                </c:pt>
                <c:pt idx="3027">
                  <c:v>46129.875</c:v>
                </c:pt>
                <c:pt idx="3028">
                  <c:v>46130</c:v>
                </c:pt>
                <c:pt idx="3029">
                  <c:v>46130.125</c:v>
                </c:pt>
                <c:pt idx="3030">
                  <c:v>46130.25</c:v>
                </c:pt>
                <c:pt idx="3031">
                  <c:v>46130.375</c:v>
                </c:pt>
                <c:pt idx="3032">
                  <c:v>46130.5</c:v>
                </c:pt>
                <c:pt idx="3033">
                  <c:v>46130.625</c:v>
                </c:pt>
                <c:pt idx="3034">
                  <c:v>46130.75</c:v>
                </c:pt>
                <c:pt idx="3035">
                  <c:v>46130.875</c:v>
                </c:pt>
                <c:pt idx="3036">
                  <c:v>46131</c:v>
                </c:pt>
                <c:pt idx="3037">
                  <c:v>46131.125</c:v>
                </c:pt>
                <c:pt idx="3038">
                  <c:v>46131.25</c:v>
                </c:pt>
                <c:pt idx="3039">
                  <c:v>46131.375</c:v>
                </c:pt>
                <c:pt idx="3040">
                  <c:v>46131.5</c:v>
                </c:pt>
                <c:pt idx="3041">
                  <c:v>46131.625</c:v>
                </c:pt>
                <c:pt idx="3042">
                  <c:v>46131.75</c:v>
                </c:pt>
                <c:pt idx="3043">
                  <c:v>46131.875</c:v>
                </c:pt>
                <c:pt idx="3044">
                  <c:v>46132</c:v>
                </c:pt>
                <c:pt idx="3045">
                  <c:v>46132.125</c:v>
                </c:pt>
                <c:pt idx="3046">
                  <c:v>46132.25</c:v>
                </c:pt>
                <c:pt idx="3047">
                  <c:v>46132.375</c:v>
                </c:pt>
                <c:pt idx="3048">
                  <c:v>46132.5</c:v>
                </c:pt>
                <c:pt idx="3049">
                  <c:v>46132.625</c:v>
                </c:pt>
                <c:pt idx="3050">
                  <c:v>46132.75</c:v>
                </c:pt>
                <c:pt idx="3051">
                  <c:v>46132.875</c:v>
                </c:pt>
                <c:pt idx="3052">
                  <c:v>46133</c:v>
                </c:pt>
                <c:pt idx="3053">
                  <c:v>46133.125</c:v>
                </c:pt>
                <c:pt idx="3054">
                  <c:v>46133.25</c:v>
                </c:pt>
                <c:pt idx="3055">
                  <c:v>46133.375</c:v>
                </c:pt>
                <c:pt idx="3056">
                  <c:v>46133.5</c:v>
                </c:pt>
                <c:pt idx="3057">
                  <c:v>46133.625</c:v>
                </c:pt>
                <c:pt idx="3058">
                  <c:v>46133.75</c:v>
                </c:pt>
                <c:pt idx="3059">
                  <c:v>46133.875</c:v>
                </c:pt>
                <c:pt idx="3060">
                  <c:v>46134</c:v>
                </c:pt>
                <c:pt idx="3061">
                  <c:v>46134.125</c:v>
                </c:pt>
                <c:pt idx="3062">
                  <c:v>46134.25</c:v>
                </c:pt>
                <c:pt idx="3063">
                  <c:v>46134.375</c:v>
                </c:pt>
                <c:pt idx="3064">
                  <c:v>46134.5</c:v>
                </c:pt>
                <c:pt idx="3065">
                  <c:v>46134.625</c:v>
                </c:pt>
                <c:pt idx="3066">
                  <c:v>46134.75</c:v>
                </c:pt>
                <c:pt idx="3067">
                  <c:v>46134.875</c:v>
                </c:pt>
                <c:pt idx="3068">
                  <c:v>46135</c:v>
                </c:pt>
                <c:pt idx="3069">
                  <c:v>46135.125</c:v>
                </c:pt>
                <c:pt idx="3070">
                  <c:v>46135.25</c:v>
                </c:pt>
                <c:pt idx="3071">
                  <c:v>46135.375</c:v>
                </c:pt>
                <c:pt idx="3072">
                  <c:v>46135.5</c:v>
                </c:pt>
                <c:pt idx="3073">
                  <c:v>46135.625</c:v>
                </c:pt>
                <c:pt idx="3074">
                  <c:v>46135.75</c:v>
                </c:pt>
                <c:pt idx="3075">
                  <c:v>46135.875</c:v>
                </c:pt>
                <c:pt idx="3076">
                  <c:v>46136</c:v>
                </c:pt>
                <c:pt idx="3077">
                  <c:v>46136.125</c:v>
                </c:pt>
                <c:pt idx="3078">
                  <c:v>46136.25</c:v>
                </c:pt>
                <c:pt idx="3079">
                  <c:v>46136.375</c:v>
                </c:pt>
                <c:pt idx="3080">
                  <c:v>46136.5</c:v>
                </c:pt>
                <c:pt idx="3081">
                  <c:v>46136.625</c:v>
                </c:pt>
                <c:pt idx="3082">
                  <c:v>46136.75</c:v>
                </c:pt>
                <c:pt idx="3083">
                  <c:v>46136.875</c:v>
                </c:pt>
                <c:pt idx="3084">
                  <c:v>46137</c:v>
                </c:pt>
                <c:pt idx="3085">
                  <c:v>46137.125</c:v>
                </c:pt>
                <c:pt idx="3086">
                  <c:v>46137.25</c:v>
                </c:pt>
                <c:pt idx="3087">
                  <c:v>46137.375</c:v>
                </c:pt>
                <c:pt idx="3088">
                  <c:v>46137.5</c:v>
                </c:pt>
                <c:pt idx="3089">
                  <c:v>46137.625</c:v>
                </c:pt>
                <c:pt idx="3090">
                  <c:v>46137.75</c:v>
                </c:pt>
                <c:pt idx="3091">
                  <c:v>46137.875</c:v>
                </c:pt>
                <c:pt idx="3092">
                  <c:v>46138</c:v>
                </c:pt>
                <c:pt idx="3093">
                  <c:v>46138.125</c:v>
                </c:pt>
                <c:pt idx="3094">
                  <c:v>46138.25</c:v>
                </c:pt>
                <c:pt idx="3095">
                  <c:v>46138.375</c:v>
                </c:pt>
                <c:pt idx="3096">
                  <c:v>46138.5</c:v>
                </c:pt>
                <c:pt idx="3097">
                  <c:v>46138.625</c:v>
                </c:pt>
                <c:pt idx="3098">
                  <c:v>46138.75</c:v>
                </c:pt>
                <c:pt idx="3099">
                  <c:v>46138.875</c:v>
                </c:pt>
                <c:pt idx="3100">
                  <c:v>46139</c:v>
                </c:pt>
                <c:pt idx="3101">
                  <c:v>46139.125</c:v>
                </c:pt>
                <c:pt idx="3102">
                  <c:v>46139.25</c:v>
                </c:pt>
                <c:pt idx="3103">
                  <c:v>46139.375</c:v>
                </c:pt>
                <c:pt idx="3104">
                  <c:v>46139.5</c:v>
                </c:pt>
                <c:pt idx="3105">
                  <c:v>46139.625</c:v>
                </c:pt>
                <c:pt idx="3106">
                  <c:v>46139.75</c:v>
                </c:pt>
                <c:pt idx="3107">
                  <c:v>46139.875</c:v>
                </c:pt>
                <c:pt idx="3108">
                  <c:v>46140</c:v>
                </c:pt>
                <c:pt idx="3109">
                  <c:v>46140.125</c:v>
                </c:pt>
                <c:pt idx="3110">
                  <c:v>46140.25</c:v>
                </c:pt>
                <c:pt idx="3111">
                  <c:v>46140.375</c:v>
                </c:pt>
                <c:pt idx="3112">
                  <c:v>46140.5</c:v>
                </c:pt>
                <c:pt idx="3113">
                  <c:v>46140.625</c:v>
                </c:pt>
                <c:pt idx="3114">
                  <c:v>46140.75</c:v>
                </c:pt>
                <c:pt idx="3115">
                  <c:v>46140.875</c:v>
                </c:pt>
                <c:pt idx="3116">
                  <c:v>46141</c:v>
                </c:pt>
                <c:pt idx="3117">
                  <c:v>46141.125</c:v>
                </c:pt>
                <c:pt idx="3118">
                  <c:v>46141.25</c:v>
                </c:pt>
                <c:pt idx="3119">
                  <c:v>46141.375</c:v>
                </c:pt>
                <c:pt idx="3120">
                  <c:v>46141.5</c:v>
                </c:pt>
                <c:pt idx="3121">
                  <c:v>46141.625</c:v>
                </c:pt>
                <c:pt idx="3122">
                  <c:v>46141.75</c:v>
                </c:pt>
                <c:pt idx="3123">
                  <c:v>46141.875</c:v>
                </c:pt>
                <c:pt idx="3124">
                  <c:v>46142</c:v>
                </c:pt>
                <c:pt idx="3125">
                  <c:v>46142.125</c:v>
                </c:pt>
                <c:pt idx="3126">
                  <c:v>46142.25</c:v>
                </c:pt>
                <c:pt idx="3127">
                  <c:v>46142.375</c:v>
                </c:pt>
                <c:pt idx="3128">
                  <c:v>46142.5</c:v>
                </c:pt>
                <c:pt idx="3129">
                  <c:v>46142.625</c:v>
                </c:pt>
                <c:pt idx="3130">
                  <c:v>46142.75</c:v>
                </c:pt>
                <c:pt idx="3131">
                  <c:v>46142.875</c:v>
                </c:pt>
                <c:pt idx="3132">
                  <c:v>46143</c:v>
                </c:pt>
                <c:pt idx="3133">
                  <c:v>46143.125</c:v>
                </c:pt>
                <c:pt idx="3134">
                  <c:v>46143.25</c:v>
                </c:pt>
                <c:pt idx="3135">
                  <c:v>46143.375</c:v>
                </c:pt>
                <c:pt idx="3136">
                  <c:v>46143.5</c:v>
                </c:pt>
                <c:pt idx="3137">
                  <c:v>46143.625</c:v>
                </c:pt>
                <c:pt idx="3138">
                  <c:v>46143.75</c:v>
                </c:pt>
                <c:pt idx="3139">
                  <c:v>46143.875</c:v>
                </c:pt>
                <c:pt idx="3140">
                  <c:v>46144</c:v>
                </c:pt>
                <c:pt idx="3141">
                  <c:v>46144.125</c:v>
                </c:pt>
                <c:pt idx="3142">
                  <c:v>46144.25</c:v>
                </c:pt>
                <c:pt idx="3143">
                  <c:v>46144.375</c:v>
                </c:pt>
                <c:pt idx="3144">
                  <c:v>46144.5</c:v>
                </c:pt>
                <c:pt idx="3145">
                  <c:v>46144.625</c:v>
                </c:pt>
                <c:pt idx="3146">
                  <c:v>46144.75</c:v>
                </c:pt>
                <c:pt idx="3147">
                  <c:v>46144.875</c:v>
                </c:pt>
                <c:pt idx="3148">
                  <c:v>46145</c:v>
                </c:pt>
                <c:pt idx="3149">
                  <c:v>46145.125</c:v>
                </c:pt>
                <c:pt idx="3150">
                  <c:v>46145.25</c:v>
                </c:pt>
                <c:pt idx="3151">
                  <c:v>46145.375</c:v>
                </c:pt>
                <c:pt idx="3152">
                  <c:v>46145.5</c:v>
                </c:pt>
                <c:pt idx="3153">
                  <c:v>46145.625</c:v>
                </c:pt>
                <c:pt idx="3154">
                  <c:v>46145.75</c:v>
                </c:pt>
                <c:pt idx="3155">
                  <c:v>46145.875</c:v>
                </c:pt>
                <c:pt idx="3156">
                  <c:v>46146</c:v>
                </c:pt>
                <c:pt idx="3157">
                  <c:v>46146.125</c:v>
                </c:pt>
                <c:pt idx="3158">
                  <c:v>46146.25</c:v>
                </c:pt>
                <c:pt idx="3159">
                  <c:v>46146.375</c:v>
                </c:pt>
                <c:pt idx="3160">
                  <c:v>46146.5</c:v>
                </c:pt>
                <c:pt idx="3161">
                  <c:v>46146.625</c:v>
                </c:pt>
                <c:pt idx="3162">
                  <c:v>46146.75</c:v>
                </c:pt>
                <c:pt idx="3163">
                  <c:v>46146.875</c:v>
                </c:pt>
                <c:pt idx="3164">
                  <c:v>46147</c:v>
                </c:pt>
                <c:pt idx="3165">
                  <c:v>46147.125</c:v>
                </c:pt>
                <c:pt idx="3166">
                  <c:v>46147.25</c:v>
                </c:pt>
                <c:pt idx="3167">
                  <c:v>46147.375</c:v>
                </c:pt>
                <c:pt idx="3168">
                  <c:v>46147.5</c:v>
                </c:pt>
                <c:pt idx="3169">
                  <c:v>46147.625</c:v>
                </c:pt>
                <c:pt idx="3170">
                  <c:v>46147.75</c:v>
                </c:pt>
                <c:pt idx="3171">
                  <c:v>46147.875</c:v>
                </c:pt>
                <c:pt idx="3172">
                  <c:v>46148</c:v>
                </c:pt>
                <c:pt idx="3173">
                  <c:v>46148.125</c:v>
                </c:pt>
                <c:pt idx="3174">
                  <c:v>46148.25</c:v>
                </c:pt>
                <c:pt idx="3175">
                  <c:v>46148.375</c:v>
                </c:pt>
                <c:pt idx="3176">
                  <c:v>46148.5</c:v>
                </c:pt>
                <c:pt idx="3177">
                  <c:v>46148.625</c:v>
                </c:pt>
                <c:pt idx="3178">
                  <c:v>46148.75</c:v>
                </c:pt>
                <c:pt idx="3179">
                  <c:v>46148.875</c:v>
                </c:pt>
                <c:pt idx="3180">
                  <c:v>46149</c:v>
                </c:pt>
                <c:pt idx="3181">
                  <c:v>46149.125</c:v>
                </c:pt>
                <c:pt idx="3182">
                  <c:v>46149.25</c:v>
                </c:pt>
                <c:pt idx="3183">
                  <c:v>46149.375</c:v>
                </c:pt>
                <c:pt idx="3184">
                  <c:v>46149.5</c:v>
                </c:pt>
                <c:pt idx="3185">
                  <c:v>46149.625</c:v>
                </c:pt>
                <c:pt idx="3186">
                  <c:v>46149.75</c:v>
                </c:pt>
                <c:pt idx="3187">
                  <c:v>46149.875</c:v>
                </c:pt>
                <c:pt idx="3188">
                  <c:v>46150</c:v>
                </c:pt>
                <c:pt idx="3189">
                  <c:v>46150.125</c:v>
                </c:pt>
                <c:pt idx="3190">
                  <c:v>46150.25</c:v>
                </c:pt>
                <c:pt idx="3191">
                  <c:v>46150.375</c:v>
                </c:pt>
                <c:pt idx="3192">
                  <c:v>46150.5</c:v>
                </c:pt>
                <c:pt idx="3193">
                  <c:v>46150.625</c:v>
                </c:pt>
                <c:pt idx="3194">
                  <c:v>46150.75</c:v>
                </c:pt>
                <c:pt idx="3195">
                  <c:v>46150.875</c:v>
                </c:pt>
                <c:pt idx="3196">
                  <c:v>46151</c:v>
                </c:pt>
                <c:pt idx="3197">
                  <c:v>46151.125</c:v>
                </c:pt>
                <c:pt idx="3198">
                  <c:v>46151.25</c:v>
                </c:pt>
                <c:pt idx="3199">
                  <c:v>46151.375</c:v>
                </c:pt>
                <c:pt idx="3200">
                  <c:v>46151.5</c:v>
                </c:pt>
                <c:pt idx="3201">
                  <c:v>46151.625</c:v>
                </c:pt>
                <c:pt idx="3202">
                  <c:v>46151.75</c:v>
                </c:pt>
                <c:pt idx="3203">
                  <c:v>46151.875</c:v>
                </c:pt>
                <c:pt idx="3204">
                  <c:v>46152</c:v>
                </c:pt>
                <c:pt idx="3205">
                  <c:v>46152.125</c:v>
                </c:pt>
                <c:pt idx="3206">
                  <c:v>46152.25</c:v>
                </c:pt>
                <c:pt idx="3207">
                  <c:v>46152.375</c:v>
                </c:pt>
                <c:pt idx="3208">
                  <c:v>46152.5</c:v>
                </c:pt>
                <c:pt idx="3209">
                  <c:v>46152.625</c:v>
                </c:pt>
                <c:pt idx="3210">
                  <c:v>46152.75</c:v>
                </c:pt>
                <c:pt idx="3211">
                  <c:v>46152.875</c:v>
                </c:pt>
                <c:pt idx="3212">
                  <c:v>46153</c:v>
                </c:pt>
                <c:pt idx="3213">
                  <c:v>46153.125</c:v>
                </c:pt>
                <c:pt idx="3214">
                  <c:v>46153.25</c:v>
                </c:pt>
                <c:pt idx="3215">
                  <c:v>46153.375</c:v>
                </c:pt>
                <c:pt idx="3216">
                  <c:v>46153.5</c:v>
                </c:pt>
                <c:pt idx="3217">
                  <c:v>46153.625</c:v>
                </c:pt>
                <c:pt idx="3218">
                  <c:v>46153.75</c:v>
                </c:pt>
                <c:pt idx="3219">
                  <c:v>46153.875</c:v>
                </c:pt>
                <c:pt idx="3220">
                  <c:v>46154</c:v>
                </c:pt>
                <c:pt idx="3221">
                  <c:v>46154.125</c:v>
                </c:pt>
                <c:pt idx="3222">
                  <c:v>46154.25</c:v>
                </c:pt>
                <c:pt idx="3223">
                  <c:v>46154.375</c:v>
                </c:pt>
                <c:pt idx="3224">
                  <c:v>46154.5</c:v>
                </c:pt>
                <c:pt idx="3225">
                  <c:v>46154.625</c:v>
                </c:pt>
                <c:pt idx="3226">
                  <c:v>46154.75</c:v>
                </c:pt>
                <c:pt idx="3227">
                  <c:v>46154.875</c:v>
                </c:pt>
                <c:pt idx="3228">
                  <c:v>46155</c:v>
                </c:pt>
                <c:pt idx="3229">
                  <c:v>46155.125</c:v>
                </c:pt>
                <c:pt idx="3230">
                  <c:v>46155.25</c:v>
                </c:pt>
                <c:pt idx="3231">
                  <c:v>46155.375</c:v>
                </c:pt>
                <c:pt idx="3232">
                  <c:v>46155.5</c:v>
                </c:pt>
                <c:pt idx="3233">
                  <c:v>46155.625</c:v>
                </c:pt>
                <c:pt idx="3234">
                  <c:v>46155.75</c:v>
                </c:pt>
                <c:pt idx="3235">
                  <c:v>46155.875</c:v>
                </c:pt>
                <c:pt idx="3236">
                  <c:v>46156</c:v>
                </c:pt>
                <c:pt idx="3237">
                  <c:v>46156.125</c:v>
                </c:pt>
                <c:pt idx="3238">
                  <c:v>46156.25</c:v>
                </c:pt>
                <c:pt idx="3239">
                  <c:v>46156.375</c:v>
                </c:pt>
                <c:pt idx="3240">
                  <c:v>46156.5</c:v>
                </c:pt>
                <c:pt idx="3241">
                  <c:v>46156.625</c:v>
                </c:pt>
                <c:pt idx="3242">
                  <c:v>46156.75</c:v>
                </c:pt>
                <c:pt idx="3243">
                  <c:v>46156.875</c:v>
                </c:pt>
                <c:pt idx="3244">
                  <c:v>46157</c:v>
                </c:pt>
                <c:pt idx="3245">
                  <c:v>46157.125</c:v>
                </c:pt>
                <c:pt idx="3246">
                  <c:v>46157.25</c:v>
                </c:pt>
                <c:pt idx="3247">
                  <c:v>46157.375</c:v>
                </c:pt>
                <c:pt idx="3248">
                  <c:v>46157.5</c:v>
                </c:pt>
                <c:pt idx="3249">
                  <c:v>46157.625</c:v>
                </c:pt>
                <c:pt idx="3250">
                  <c:v>46157.75</c:v>
                </c:pt>
                <c:pt idx="3251">
                  <c:v>46157.875</c:v>
                </c:pt>
                <c:pt idx="3252">
                  <c:v>46158</c:v>
                </c:pt>
                <c:pt idx="3253">
                  <c:v>46158.125</c:v>
                </c:pt>
                <c:pt idx="3254">
                  <c:v>46158.25</c:v>
                </c:pt>
                <c:pt idx="3255">
                  <c:v>46158.375</c:v>
                </c:pt>
                <c:pt idx="3256">
                  <c:v>46158.5</c:v>
                </c:pt>
                <c:pt idx="3257">
                  <c:v>46158.625</c:v>
                </c:pt>
                <c:pt idx="3258">
                  <c:v>46158.75</c:v>
                </c:pt>
                <c:pt idx="3259">
                  <c:v>46158.875</c:v>
                </c:pt>
                <c:pt idx="3260">
                  <c:v>46159</c:v>
                </c:pt>
                <c:pt idx="3261">
                  <c:v>46159.125</c:v>
                </c:pt>
                <c:pt idx="3262">
                  <c:v>46159.25</c:v>
                </c:pt>
                <c:pt idx="3263">
                  <c:v>46159.375</c:v>
                </c:pt>
                <c:pt idx="3264">
                  <c:v>46159.5</c:v>
                </c:pt>
                <c:pt idx="3265">
                  <c:v>46159.625</c:v>
                </c:pt>
                <c:pt idx="3266">
                  <c:v>46159.75</c:v>
                </c:pt>
                <c:pt idx="3267">
                  <c:v>46159.875</c:v>
                </c:pt>
                <c:pt idx="3268">
                  <c:v>46160</c:v>
                </c:pt>
                <c:pt idx="3269">
                  <c:v>46160.125</c:v>
                </c:pt>
                <c:pt idx="3270">
                  <c:v>46160.25</c:v>
                </c:pt>
                <c:pt idx="3271">
                  <c:v>46160.375</c:v>
                </c:pt>
                <c:pt idx="3272">
                  <c:v>46160.5</c:v>
                </c:pt>
                <c:pt idx="3273">
                  <c:v>46160.625</c:v>
                </c:pt>
                <c:pt idx="3274">
                  <c:v>46160.75</c:v>
                </c:pt>
                <c:pt idx="3275">
                  <c:v>46160.875</c:v>
                </c:pt>
                <c:pt idx="3276">
                  <c:v>46161</c:v>
                </c:pt>
                <c:pt idx="3277">
                  <c:v>46161.125</c:v>
                </c:pt>
                <c:pt idx="3278">
                  <c:v>46161.25</c:v>
                </c:pt>
                <c:pt idx="3279">
                  <c:v>46161.375</c:v>
                </c:pt>
                <c:pt idx="3280">
                  <c:v>46161.5</c:v>
                </c:pt>
                <c:pt idx="3281">
                  <c:v>46161.625</c:v>
                </c:pt>
                <c:pt idx="3282">
                  <c:v>46161.75</c:v>
                </c:pt>
                <c:pt idx="3283">
                  <c:v>46161.875</c:v>
                </c:pt>
                <c:pt idx="3284">
                  <c:v>46162</c:v>
                </c:pt>
                <c:pt idx="3285">
                  <c:v>46162.125</c:v>
                </c:pt>
                <c:pt idx="3286">
                  <c:v>46162.25</c:v>
                </c:pt>
                <c:pt idx="3287">
                  <c:v>46162.375</c:v>
                </c:pt>
                <c:pt idx="3288">
                  <c:v>46162.5</c:v>
                </c:pt>
                <c:pt idx="3289">
                  <c:v>46162.625</c:v>
                </c:pt>
                <c:pt idx="3290">
                  <c:v>46162.75</c:v>
                </c:pt>
                <c:pt idx="3291">
                  <c:v>46162.875</c:v>
                </c:pt>
                <c:pt idx="3292">
                  <c:v>46163</c:v>
                </c:pt>
                <c:pt idx="3293">
                  <c:v>46163.125</c:v>
                </c:pt>
                <c:pt idx="3294">
                  <c:v>46163.25</c:v>
                </c:pt>
                <c:pt idx="3295">
                  <c:v>46163.375</c:v>
                </c:pt>
                <c:pt idx="3296">
                  <c:v>46163.5</c:v>
                </c:pt>
                <c:pt idx="3297">
                  <c:v>46163.625</c:v>
                </c:pt>
                <c:pt idx="3298">
                  <c:v>46163.75</c:v>
                </c:pt>
                <c:pt idx="3299">
                  <c:v>46163.875</c:v>
                </c:pt>
                <c:pt idx="3300">
                  <c:v>46164</c:v>
                </c:pt>
                <c:pt idx="3301">
                  <c:v>46164.125</c:v>
                </c:pt>
                <c:pt idx="3302">
                  <c:v>46164.25</c:v>
                </c:pt>
                <c:pt idx="3303">
                  <c:v>46164.375</c:v>
                </c:pt>
                <c:pt idx="3304">
                  <c:v>46164.5</c:v>
                </c:pt>
                <c:pt idx="3305">
                  <c:v>46164.625</c:v>
                </c:pt>
                <c:pt idx="3306">
                  <c:v>46164.75</c:v>
                </c:pt>
                <c:pt idx="3307">
                  <c:v>46164.875</c:v>
                </c:pt>
                <c:pt idx="3308">
                  <c:v>46165</c:v>
                </c:pt>
                <c:pt idx="3309">
                  <c:v>46165.125</c:v>
                </c:pt>
                <c:pt idx="3310">
                  <c:v>46165.25</c:v>
                </c:pt>
                <c:pt idx="3311">
                  <c:v>46165.375</c:v>
                </c:pt>
                <c:pt idx="3312">
                  <c:v>46165.5</c:v>
                </c:pt>
                <c:pt idx="3313">
                  <c:v>46165.625</c:v>
                </c:pt>
                <c:pt idx="3314">
                  <c:v>46165.75</c:v>
                </c:pt>
                <c:pt idx="3315">
                  <c:v>46165.875</c:v>
                </c:pt>
                <c:pt idx="3316">
                  <c:v>46166</c:v>
                </c:pt>
                <c:pt idx="3317">
                  <c:v>46166.125</c:v>
                </c:pt>
                <c:pt idx="3318">
                  <c:v>46166.25</c:v>
                </c:pt>
                <c:pt idx="3319">
                  <c:v>46166.375</c:v>
                </c:pt>
                <c:pt idx="3320">
                  <c:v>46166.5</c:v>
                </c:pt>
                <c:pt idx="3321">
                  <c:v>46166.625</c:v>
                </c:pt>
                <c:pt idx="3322">
                  <c:v>46166.75</c:v>
                </c:pt>
                <c:pt idx="3323">
                  <c:v>46166.875</c:v>
                </c:pt>
                <c:pt idx="3324">
                  <c:v>46167</c:v>
                </c:pt>
                <c:pt idx="3325">
                  <c:v>46167.125</c:v>
                </c:pt>
                <c:pt idx="3326">
                  <c:v>46167.25</c:v>
                </c:pt>
                <c:pt idx="3327">
                  <c:v>46167.375</c:v>
                </c:pt>
                <c:pt idx="3328">
                  <c:v>46167.5</c:v>
                </c:pt>
                <c:pt idx="3329">
                  <c:v>46167.625</c:v>
                </c:pt>
                <c:pt idx="3330">
                  <c:v>46167.75</c:v>
                </c:pt>
                <c:pt idx="3331">
                  <c:v>46167.875</c:v>
                </c:pt>
                <c:pt idx="3332">
                  <c:v>46168</c:v>
                </c:pt>
                <c:pt idx="3333">
                  <c:v>46168.125</c:v>
                </c:pt>
                <c:pt idx="3334">
                  <c:v>46168.25</c:v>
                </c:pt>
                <c:pt idx="3335">
                  <c:v>46168.375</c:v>
                </c:pt>
                <c:pt idx="3336">
                  <c:v>46168.5</c:v>
                </c:pt>
                <c:pt idx="3337">
                  <c:v>46168.625</c:v>
                </c:pt>
                <c:pt idx="3338">
                  <c:v>46168.75</c:v>
                </c:pt>
                <c:pt idx="3339">
                  <c:v>46168.875</c:v>
                </c:pt>
                <c:pt idx="3340">
                  <c:v>46169</c:v>
                </c:pt>
                <c:pt idx="3341">
                  <c:v>46169.125</c:v>
                </c:pt>
                <c:pt idx="3342">
                  <c:v>46169.25</c:v>
                </c:pt>
                <c:pt idx="3343">
                  <c:v>46169.375</c:v>
                </c:pt>
                <c:pt idx="3344">
                  <c:v>46169.5</c:v>
                </c:pt>
                <c:pt idx="3345">
                  <c:v>46169.625</c:v>
                </c:pt>
                <c:pt idx="3346">
                  <c:v>46169.75</c:v>
                </c:pt>
                <c:pt idx="3347">
                  <c:v>46169.875</c:v>
                </c:pt>
                <c:pt idx="3348">
                  <c:v>46170</c:v>
                </c:pt>
                <c:pt idx="3349">
                  <c:v>46170.125</c:v>
                </c:pt>
                <c:pt idx="3350">
                  <c:v>46170.25</c:v>
                </c:pt>
                <c:pt idx="3351">
                  <c:v>46170.375</c:v>
                </c:pt>
                <c:pt idx="3352">
                  <c:v>46170.5</c:v>
                </c:pt>
                <c:pt idx="3353">
                  <c:v>46170.625</c:v>
                </c:pt>
                <c:pt idx="3354">
                  <c:v>46170.75</c:v>
                </c:pt>
                <c:pt idx="3355">
                  <c:v>46170.875</c:v>
                </c:pt>
                <c:pt idx="3356">
                  <c:v>46171</c:v>
                </c:pt>
                <c:pt idx="3357">
                  <c:v>46171.125</c:v>
                </c:pt>
                <c:pt idx="3358">
                  <c:v>46171.25</c:v>
                </c:pt>
                <c:pt idx="3359">
                  <c:v>46171.375</c:v>
                </c:pt>
                <c:pt idx="3360">
                  <c:v>46171.5</c:v>
                </c:pt>
                <c:pt idx="3361">
                  <c:v>46171.625</c:v>
                </c:pt>
                <c:pt idx="3362">
                  <c:v>46171.75</c:v>
                </c:pt>
                <c:pt idx="3363">
                  <c:v>46171.875</c:v>
                </c:pt>
                <c:pt idx="3364">
                  <c:v>46172</c:v>
                </c:pt>
                <c:pt idx="3365">
                  <c:v>46172.125</c:v>
                </c:pt>
                <c:pt idx="3366">
                  <c:v>46172.25</c:v>
                </c:pt>
                <c:pt idx="3367">
                  <c:v>46172.375</c:v>
                </c:pt>
                <c:pt idx="3368">
                  <c:v>46172.5</c:v>
                </c:pt>
                <c:pt idx="3369">
                  <c:v>46172.625</c:v>
                </c:pt>
                <c:pt idx="3370">
                  <c:v>46172.75</c:v>
                </c:pt>
                <c:pt idx="3371">
                  <c:v>46172.875</c:v>
                </c:pt>
                <c:pt idx="3372">
                  <c:v>46173</c:v>
                </c:pt>
                <c:pt idx="3373">
                  <c:v>46173.125</c:v>
                </c:pt>
                <c:pt idx="3374">
                  <c:v>46173.25</c:v>
                </c:pt>
                <c:pt idx="3375">
                  <c:v>46173.375</c:v>
                </c:pt>
                <c:pt idx="3376">
                  <c:v>46173.5</c:v>
                </c:pt>
                <c:pt idx="3377">
                  <c:v>46173.625</c:v>
                </c:pt>
                <c:pt idx="3378">
                  <c:v>46173.75</c:v>
                </c:pt>
                <c:pt idx="3379">
                  <c:v>46173.875</c:v>
                </c:pt>
                <c:pt idx="3380">
                  <c:v>46174</c:v>
                </c:pt>
                <c:pt idx="3381">
                  <c:v>46174.125</c:v>
                </c:pt>
                <c:pt idx="3382">
                  <c:v>46174.25</c:v>
                </c:pt>
                <c:pt idx="3383">
                  <c:v>46174.375</c:v>
                </c:pt>
                <c:pt idx="3384">
                  <c:v>46174.5</c:v>
                </c:pt>
                <c:pt idx="3385">
                  <c:v>46174.625</c:v>
                </c:pt>
                <c:pt idx="3386">
                  <c:v>46174.75</c:v>
                </c:pt>
                <c:pt idx="3387">
                  <c:v>46174.875</c:v>
                </c:pt>
                <c:pt idx="3388">
                  <c:v>46175</c:v>
                </c:pt>
                <c:pt idx="3389">
                  <c:v>46175.125</c:v>
                </c:pt>
                <c:pt idx="3390">
                  <c:v>46175.25</c:v>
                </c:pt>
                <c:pt idx="3391">
                  <c:v>46175.375</c:v>
                </c:pt>
                <c:pt idx="3392">
                  <c:v>46175.5</c:v>
                </c:pt>
                <c:pt idx="3393">
                  <c:v>46175.625</c:v>
                </c:pt>
                <c:pt idx="3394">
                  <c:v>46175.75</c:v>
                </c:pt>
                <c:pt idx="3395">
                  <c:v>46175.875</c:v>
                </c:pt>
                <c:pt idx="3396">
                  <c:v>46176</c:v>
                </c:pt>
                <c:pt idx="3397">
                  <c:v>46176.125</c:v>
                </c:pt>
                <c:pt idx="3398">
                  <c:v>46176.25</c:v>
                </c:pt>
                <c:pt idx="3399">
                  <c:v>46176.375</c:v>
                </c:pt>
                <c:pt idx="3400">
                  <c:v>46176.5</c:v>
                </c:pt>
                <c:pt idx="3401">
                  <c:v>46176.625</c:v>
                </c:pt>
                <c:pt idx="3402">
                  <c:v>46176.75</c:v>
                </c:pt>
                <c:pt idx="3403">
                  <c:v>46176.875</c:v>
                </c:pt>
                <c:pt idx="3404">
                  <c:v>46177</c:v>
                </c:pt>
                <c:pt idx="3405">
                  <c:v>46177.125</c:v>
                </c:pt>
                <c:pt idx="3406">
                  <c:v>46177.25</c:v>
                </c:pt>
                <c:pt idx="3407">
                  <c:v>46177.375</c:v>
                </c:pt>
                <c:pt idx="3408">
                  <c:v>46177.5</c:v>
                </c:pt>
                <c:pt idx="3409">
                  <c:v>46177.625</c:v>
                </c:pt>
                <c:pt idx="3410">
                  <c:v>46177.75</c:v>
                </c:pt>
                <c:pt idx="3411">
                  <c:v>46177.875</c:v>
                </c:pt>
                <c:pt idx="3412">
                  <c:v>46178</c:v>
                </c:pt>
                <c:pt idx="3413">
                  <c:v>46178.125</c:v>
                </c:pt>
                <c:pt idx="3414">
                  <c:v>46178.25</c:v>
                </c:pt>
                <c:pt idx="3415">
                  <c:v>46178.375</c:v>
                </c:pt>
                <c:pt idx="3416">
                  <c:v>46178.5</c:v>
                </c:pt>
                <c:pt idx="3417">
                  <c:v>46178.625</c:v>
                </c:pt>
                <c:pt idx="3418">
                  <c:v>46178.75</c:v>
                </c:pt>
                <c:pt idx="3419">
                  <c:v>46178.875</c:v>
                </c:pt>
                <c:pt idx="3420">
                  <c:v>46179</c:v>
                </c:pt>
                <c:pt idx="3421">
                  <c:v>46179.125</c:v>
                </c:pt>
                <c:pt idx="3422">
                  <c:v>46179.25</c:v>
                </c:pt>
                <c:pt idx="3423">
                  <c:v>46179.375</c:v>
                </c:pt>
                <c:pt idx="3424">
                  <c:v>46179.5</c:v>
                </c:pt>
                <c:pt idx="3425">
                  <c:v>46179.625</c:v>
                </c:pt>
                <c:pt idx="3426">
                  <c:v>46179.75</c:v>
                </c:pt>
                <c:pt idx="3427">
                  <c:v>46179.875</c:v>
                </c:pt>
                <c:pt idx="3428">
                  <c:v>46180</c:v>
                </c:pt>
                <c:pt idx="3429">
                  <c:v>46180.125</c:v>
                </c:pt>
                <c:pt idx="3430">
                  <c:v>46180.25</c:v>
                </c:pt>
                <c:pt idx="3431">
                  <c:v>46180.375</c:v>
                </c:pt>
                <c:pt idx="3432">
                  <c:v>46180.5</c:v>
                </c:pt>
                <c:pt idx="3433">
                  <c:v>46180.625</c:v>
                </c:pt>
                <c:pt idx="3434">
                  <c:v>46180.75</c:v>
                </c:pt>
                <c:pt idx="3435">
                  <c:v>46180.875</c:v>
                </c:pt>
                <c:pt idx="3436">
                  <c:v>46181</c:v>
                </c:pt>
                <c:pt idx="3437">
                  <c:v>46181.125</c:v>
                </c:pt>
                <c:pt idx="3438">
                  <c:v>46181.25</c:v>
                </c:pt>
                <c:pt idx="3439">
                  <c:v>46181.375</c:v>
                </c:pt>
                <c:pt idx="3440">
                  <c:v>46181.5</c:v>
                </c:pt>
                <c:pt idx="3441">
                  <c:v>46181.625</c:v>
                </c:pt>
                <c:pt idx="3442">
                  <c:v>46181.75</c:v>
                </c:pt>
                <c:pt idx="3443">
                  <c:v>46181.875</c:v>
                </c:pt>
                <c:pt idx="3444">
                  <c:v>46182</c:v>
                </c:pt>
                <c:pt idx="3445">
                  <c:v>46182.125</c:v>
                </c:pt>
                <c:pt idx="3446">
                  <c:v>46182.25</c:v>
                </c:pt>
                <c:pt idx="3447">
                  <c:v>46182.375</c:v>
                </c:pt>
                <c:pt idx="3448">
                  <c:v>46182.5</c:v>
                </c:pt>
                <c:pt idx="3449">
                  <c:v>46182.625</c:v>
                </c:pt>
                <c:pt idx="3450">
                  <c:v>46182.75</c:v>
                </c:pt>
                <c:pt idx="3451">
                  <c:v>46182.875</c:v>
                </c:pt>
                <c:pt idx="3452">
                  <c:v>46183</c:v>
                </c:pt>
                <c:pt idx="3453">
                  <c:v>46183.125</c:v>
                </c:pt>
                <c:pt idx="3454">
                  <c:v>46183.25</c:v>
                </c:pt>
                <c:pt idx="3455">
                  <c:v>46183.375</c:v>
                </c:pt>
                <c:pt idx="3456">
                  <c:v>46183.5</c:v>
                </c:pt>
                <c:pt idx="3457">
                  <c:v>46183.625</c:v>
                </c:pt>
                <c:pt idx="3458">
                  <c:v>46183.75</c:v>
                </c:pt>
                <c:pt idx="3459">
                  <c:v>46183.875</c:v>
                </c:pt>
                <c:pt idx="3460">
                  <c:v>46184</c:v>
                </c:pt>
                <c:pt idx="3461">
                  <c:v>46184.125</c:v>
                </c:pt>
                <c:pt idx="3462">
                  <c:v>46184.25</c:v>
                </c:pt>
                <c:pt idx="3463">
                  <c:v>46184.375</c:v>
                </c:pt>
                <c:pt idx="3464">
                  <c:v>46184.5</c:v>
                </c:pt>
                <c:pt idx="3465">
                  <c:v>46184.625</c:v>
                </c:pt>
                <c:pt idx="3466">
                  <c:v>46184.75</c:v>
                </c:pt>
                <c:pt idx="3467">
                  <c:v>46184.875</c:v>
                </c:pt>
                <c:pt idx="3468">
                  <c:v>46185</c:v>
                </c:pt>
                <c:pt idx="3469">
                  <c:v>46185.125</c:v>
                </c:pt>
                <c:pt idx="3470">
                  <c:v>46185.25</c:v>
                </c:pt>
                <c:pt idx="3471">
                  <c:v>46185.375</c:v>
                </c:pt>
                <c:pt idx="3472">
                  <c:v>46185.5</c:v>
                </c:pt>
                <c:pt idx="3473">
                  <c:v>46185.625</c:v>
                </c:pt>
                <c:pt idx="3474">
                  <c:v>46185.75</c:v>
                </c:pt>
                <c:pt idx="3475">
                  <c:v>46185.875</c:v>
                </c:pt>
                <c:pt idx="3476">
                  <c:v>46186</c:v>
                </c:pt>
                <c:pt idx="3477">
                  <c:v>46186.125</c:v>
                </c:pt>
                <c:pt idx="3478">
                  <c:v>46186.25</c:v>
                </c:pt>
                <c:pt idx="3479">
                  <c:v>46186.375</c:v>
                </c:pt>
                <c:pt idx="3480">
                  <c:v>46186.5</c:v>
                </c:pt>
                <c:pt idx="3481">
                  <c:v>46186.625</c:v>
                </c:pt>
                <c:pt idx="3482">
                  <c:v>46186.75</c:v>
                </c:pt>
                <c:pt idx="3483">
                  <c:v>46186.875</c:v>
                </c:pt>
                <c:pt idx="3484">
                  <c:v>46187</c:v>
                </c:pt>
                <c:pt idx="3485">
                  <c:v>46187.125</c:v>
                </c:pt>
                <c:pt idx="3486">
                  <c:v>46187.25</c:v>
                </c:pt>
                <c:pt idx="3487">
                  <c:v>46187.375</c:v>
                </c:pt>
                <c:pt idx="3488">
                  <c:v>46187.5</c:v>
                </c:pt>
                <c:pt idx="3489">
                  <c:v>46187.625</c:v>
                </c:pt>
                <c:pt idx="3490">
                  <c:v>46187.75</c:v>
                </c:pt>
                <c:pt idx="3491">
                  <c:v>46187.875</c:v>
                </c:pt>
                <c:pt idx="3492">
                  <c:v>46188</c:v>
                </c:pt>
                <c:pt idx="3493">
                  <c:v>46188.125</c:v>
                </c:pt>
                <c:pt idx="3494">
                  <c:v>46188.25</c:v>
                </c:pt>
                <c:pt idx="3495">
                  <c:v>46188.375</c:v>
                </c:pt>
                <c:pt idx="3496">
                  <c:v>46188.5</c:v>
                </c:pt>
                <c:pt idx="3497">
                  <c:v>46188.625</c:v>
                </c:pt>
                <c:pt idx="3498">
                  <c:v>46188.75</c:v>
                </c:pt>
                <c:pt idx="3499">
                  <c:v>46188.875</c:v>
                </c:pt>
                <c:pt idx="3500">
                  <c:v>46189</c:v>
                </c:pt>
                <c:pt idx="3501">
                  <c:v>46189.125</c:v>
                </c:pt>
                <c:pt idx="3502">
                  <c:v>46189.25</c:v>
                </c:pt>
                <c:pt idx="3503">
                  <c:v>46189.375</c:v>
                </c:pt>
                <c:pt idx="3504">
                  <c:v>46189.5</c:v>
                </c:pt>
                <c:pt idx="3505">
                  <c:v>46189.625</c:v>
                </c:pt>
                <c:pt idx="3506">
                  <c:v>46189.75</c:v>
                </c:pt>
                <c:pt idx="3507">
                  <c:v>46189.875</c:v>
                </c:pt>
                <c:pt idx="3508">
                  <c:v>46190</c:v>
                </c:pt>
                <c:pt idx="3509">
                  <c:v>46190.125</c:v>
                </c:pt>
                <c:pt idx="3510">
                  <c:v>46190.25</c:v>
                </c:pt>
                <c:pt idx="3511">
                  <c:v>46190.375</c:v>
                </c:pt>
                <c:pt idx="3512">
                  <c:v>46190.5</c:v>
                </c:pt>
                <c:pt idx="3513">
                  <c:v>46190.625</c:v>
                </c:pt>
                <c:pt idx="3514">
                  <c:v>46190.75</c:v>
                </c:pt>
                <c:pt idx="3515">
                  <c:v>46190.875</c:v>
                </c:pt>
                <c:pt idx="3516">
                  <c:v>46191</c:v>
                </c:pt>
                <c:pt idx="3517">
                  <c:v>46191.125</c:v>
                </c:pt>
                <c:pt idx="3518">
                  <c:v>46191.25</c:v>
                </c:pt>
                <c:pt idx="3519">
                  <c:v>46191.375</c:v>
                </c:pt>
                <c:pt idx="3520">
                  <c:v>46191.5</c:v>
                </c:pt>
                <c:pt idx="3521">
                  <c:v>46191.625</c:v>
                </c:pt>
                <c:pt idx="3522">
                  <c:v>46191.75</c:v>
                </c:pt>
                <c:pt idx="3523">
                  <c:v>46191.875</c:v>
                </c:pt>
                <c:pt idx="3524">
                  <c:v>46192</c:v>
                </c:pt>
                <c:pt idx="3525">
                  <c:v>46192.125</c:v>
                </c:pt>
                <c:pt idx="3526">
                  <c:v>46192.25</c:v>
                </c:pt>
                <c:pt idx="3527">
                  <c:v>46192.375</c:v>
                </c:pt>
                <c:pt idx="3528">
                  <c:v>46192.5</c:v>
                </c:pt>
                <c:pt idx="3529">
                  <c:v>46192.625</c:v>
                </c:pt>
                <c:pt idx="3530">
                  <c:v>46192.75</c:v>
                </c:pt>
                <c:pt idx="3531">
                  <c:v>46192.875</c:v>
                </c:pt>
                <c:pt idx="3532">
                  <c:v>46193</c:v>
                </c:pt>
                <c:pt idx="3533">
                  <c:v>46193.125</c:v>
                </c:pt>
                <c:pt idx="3534">
                  <c:v>46193.25</c:v>
                </c:pt>
                <c:pt idx="3535">
                  <c:v>46193.375</c:v>
                </c:pt>
                <c:pt idx="3536">
                  <c:v>46193.5</c:v>
                </c:pt>
                <c:pt idx="3537">
                  <c:v>46193.625</c:v>
                </c:pt>
                <c:pt idx="3538">
                  <c:v>46193.75</c:v>
                </c:pt>
                <c:pt idx="3539">
                  <c:v>46193.875</c:v>
                </c:pt>
                <c:pt idx="3540">
                  <c:v>46194</c:v>
                </c:pt>
                <c:pt idx="3541">
                  <c:v>46194.125</c:v>
                </c:pt>
                <c:pt idx="3542">
                  <c:v>46194.25</c:v>
                </c:pt>
                <c:pt idx="3543">
                  <c:v>46194.375</c:v>
                </c:pt>
                <c:pt idx="3544">
                  <c:v>46194.5</c:v>
                </c:pt>
                <c:pt idx="3545">
                  <c:v>46194.625</c:v>
                </c:pt>
                <c:pt idx="3546">
                  <c:v>46194.75</c:v>
                </c:pt>
                <c:pt idx="3547">
                  <c:v>46194.875</c:v>
                </c:pt>
                <c:pt idx="3548">
                  <c:v>46195</c:v>
                </c:pt>
                <c:pt idx="3549">
                  <c:v>46195.125</c:v>
                </c:pt>
                <c:pt idx="3550">
                  <c:v>46195.25</c:v>
                </c:pt>
                <c:pt idx="3551">
                  <c:v>46195.375</c:v>
                </c:pt>
                <c:pt idx="3552">
                  <c:v>46195.5</c:v>
                </c:pt>
                <c:pt idx="3553">
                  <c:v>46195.625</c:v>
                </c:pt>
                <c:pt idx="3554">
                  <c:v>46195.75</c:v>
                </c:pt>
                <c:pt idx="3555">
                  <c:v>46195.875</c:v>
                </c:pt>
                <c:pt idx="3556">
                  <c:v>46196</c:v>
                </c:pt>
                <c:pt idx="3557">
                  <c:v>46196.125</c:v>
                </c:pt>
                <c:pt idx="3558">
                  <c:v>46196.25</c:v>
                </c:pt>
                <c:pt idx="3559">
                  <c:v>46196.375</c:v>
                </c:pt>
                <c:pt idx="3560">
                  <c:v>46196.5</c:v>
                </c:pt>
                <c:pt idx="3561">
                  <c:v>46196.625</c:v>
                </c:pt>
                <c:pt idx="3562">
                  <c:v>46196.75</c:v>
                </c:pt>
                <c:pt idx="3563">
                  <c:v>46196.875</c:v>
                </c:pt>
                <c:pt idx="3564">
                  <c:v>46197</c:v>
                </c:pt>
                <c:pt idx="3565">
                  <c:v>46197.125</c:v>
                </c:pt>
                <c:pt idx="3566">
                  <c:v>46197.25</c:v>
                </c:pt>
                <c:pt idx="3567">
                  <c:v>46197.375</c:v>
                </c:pt>
                <c:pt idx="3568">
                  <c:v>46197.5</c:v>
                </c:pt>
                <c:pt idx="3569">
                  <c:v>46197.625</c:v>
                </c:pt>
                <c:pt idx="3570">
                  <c:v>46197.75</c:v>
                </c:pt>
                <c:pt idx="3571">
                  <c:v>46197.875</c:v>
                </c:pt>
                <c:pt idx="3572">
                  <c:v>46198</c:v>
                </c:pt>
                <c:pt idx="3573">
                  <c:v>46198.125</c:v>
                </c:pt>
                <c:pt idx="3574">
                  <c:v>46198.25</c:v>
                </c:pt>
                <c:pt idx="3575">
                  <c:v>46198.375</c:v>
                </c:pt>
                <c:pt idx="3576">
                  <c:v>46198.5</c:v>
                </c:pt>
                <c:pt idx="3577">
                  <c:v>46198.625</c:v>
                </c:pt>
                <c:pt idx="3578">
                  <c:v>46198.75</c:v>
                </c:pt>
                <c:pt idx="3579">
                  <c:v>46198.875</c:v>
                </c:pt>
                <c:pt idx="3580">
                  <c:v>46199</c:v>
                </c:pt>
                <c:pt idx="3581">
                  <c:v>46199.125</c:v>
                </c:pt>
                <c:pt idx="3582">
                  <c:v>46199.25</c:v>
                </c:pt>
                <c:pt idx="3583">
                  <c:v>46199.375</c:v>
                </c:pt>
                <c:pt idx="3584">
                  <c:v>46199.5</c:v>
                </c:pt>
                <c:pt idx="3585">
                  <c:v>46199.625</c:v>
                </c:pt>
                <c:pt idx="3586">
                  <c:v>46199.75</c:v>
                </c:pt>
                <c:pt idx="3587">
                  <c:v>46199.875</c:v>
                </c:pt>
                <c:pt idx="3588">
                  <c:v>46200</c:v>
                </c:pt>
                <c:pt idx="3589">
                  <c:v>46200.125</c:v>
                </c:pt>
                <c:pt idx="3590">
                  <c:v>46200.25</c:v>
                </c:pt>
                <c:pt idx="3591">
                  <c:v>46200.375</c:v>
                </c:pt>
                <c:pt idx="3592">
                  <c:v>46200.5</c:v>
                </c:pt>
                <c:pt idx="3593">
                  <c:v>46200.625</c:v>
                </c:pt>
                <c:pt idx="3594">
                  <c:v>46200.75</c:v>
                </c:pt>
                <c:pt idx="3595">
                  <c:v>46200.875</c:v>
                </c:pt>
                <c:pt idx="3596">
                  <c:v>46201</c:v>
                </c:pt>
                <c:pt idx="3597">
                  <c:v>46201.125</c:v>
                </c:pt>
                <c:pt idx="3598">
                  <c:v>46201.25</c:v>
                </c:pt>
                <c:pt idx="3599">
                  <c:v>46201.375</c:v>
                </c:pt>
                <c:pt idx="3600">
                  <c:v>46201.5</c:v>
                </c:pt>
                <c:pt idx="3601">
                  <c:v>46201.625</c:v>
                </c:pt>
                <c:pt idx="3602">
                  <c:v>46201.75</c:v>
                </c:pt>
                <c:pt idx="3603">
                  <c:v>46201.875</c:v>
                </c:pt>
                <c:pt idx="3604">
                  <c:v>46202</c:v>
                </c:pt>
                <c:pt idx="3605">
                  <c:v>46202.125</c:v>
                </c:pt>
                <c:pt idx="3606">
                  <c:v>46202.25</c:v>
                </c:pt>
                <c:pt idx="3607">
                  <c:v>46202.375</c:v>
                </c:pt>
                <c:pt idx="3608">
                  <c:v>46202.5</c:v>
                </c:pt>
                <c:pt idx="3609">
                  <c:v>46202.625</c:v>
                </c:pt>
                <c:pt idx="3610">
                  <c:v>46202.75</c:v>
                </c:pt>
                <c:pt idx="3611">
                  <c:v>46202.875</c:v>
                </c:pt>
                <c:pt idx="3612">
                  <c:v>46203</c:v>
                </c:pt>
                <c:pt idx="3613">
                  <c:v>46203.125</c:v>
                </c:pt>
                <c:pt idx="3614">
                  <c:v>46203.25</c:v>
                </c:pt>
                <c:pt idx="3615">
                  <c:v>46203.375</c:v>
                </c:pt>
                <c:pt idx="3616">
                  <c:v>46203.5</c:v>
                </c:pt>
                <c:pt idx="3617">
                  <c:v>46203.625</c:v>
                </c:pt>
                <c:pt idx="3618">
                  <c:v>46203.75</c:v>
                </c:pt>
                <c:pt idx="3619">
                  <c:v>46203.875</c:v>
                </c:pt>
                <c:pt idx="3620">
                  <c:v>46204</c:v>
                </c:pt>
                <c:pt idx="3621">
                  <c:v>46204.125</c:v>
                </c:pt>
                <c:pt idx="3622">
                  <c:v>46204.25</c:v>
                </c:pt>
                <c:pt idx="3623">
                  <c:v>46204.375</c:v>
                </c:pt>
                <c:pt idx="3624">
                  <c:v>46204.5</c:v>
                </c:pt>
                <c:pt idx="3625">
                  <c:v>46204.625</c:v>
                </c:pt>
                <c:pt idx="3626">
                  <c:v>46204.75</c:v>
                </c:pt>
                <c:pt idx="3627">
                  <c:v>46204.875</c:v>
                </c:pt>
                <c:pt idx="3628">
                  <c:v>46205</c:v>
                </c:pt>
                <c:pt idx="3629">
                  <c:v>46205.125</c:v>
                </c:pt>
                <c:pt idx="3630">
                  <c:v>46205.25</c:v>
                </c:pt>
                <c:pt idx="3631">
                  <c:v>46205.375</c:v>
                </c:pt>
                <c:pt idx="3632">
                  <c:v>46205.5</c:v>
                </c:pt>
                <c:pt idx="3633">
                  <c:v>46205.625</c:v>
                </c:pt>
                <c:pt idx="3634">
                  <c:v>46205.75</c:v>
                </c:pt>
                <c:pt idx="3635">
                  <c:v>46205.875</c:v>
                </c:pt>
                <c:pt idx="3636">
                  <c:v>46206</c:v>
                </c:pt>
                <c:pt idx="3637">
                  <c:v>46206.125</c:v>
                </c:pt>
                <c:pt idx="3638">
                  <c:v>46206.25</c:v>
                </c:pt>
                <c:pt idx="3639">
                  <c:v>46206.375</c:v>
                </c:pt>
                <c:pt idx="3640">
                  <c:v>46206.5</c:v>
                </c:pt>
                <c:pt idx="3641">
                  <c:v>46206.625</c:v>
                </c:pt>
                <c:pt idx="3642">
                  <c:v>46206.75</c:v>
                </c:pt>
                <c:pt idx="3643">
                  <c:v>46206.875</c:v>
                </c:pt>
                <c:pt idx="3644">
                  <c:v>46207</c:v>
                </c:pt>
                <c:pt idx="3645">
                  <c:v>46207.125</c:v>
                </c:pt>
                <c:pt idx="3646">
                  <c:v>46207.25</c:v>
                </c:pt>
                <c:pt idx="3647">
                  <c:v>46207.375</c:v>
                </c:pt>
                <c:pt idx="3648">
                  <c:v>46207.5</c:v>
                </c:pt>
                <c:pt idx="3649">
                  <c:v>46207.625</c:v>
                </c:pt>
                <c:pt idx="3650">
                  <c:v>46207.75</c:v>
                </c:pt>
                <c:pt idx="3651">
                  <c:v>46207.875</c:v>
                </c:pt>
                <c:pt idx="3652">
                  <c:v>46208</c:v>
                </c:pt>
                <c:pt idx="3653">
                  <c:v>46208.125</c:v>
                </c:pt>
                <c:pt idx="3654">
                  <c:v>46208.25</c:v>
                </c:pt>
                <c:pt idx="3655">
                  <c:v>46208.375</c:v>
                </c:pt>
                <c:pt idx="3656">
                  <c:v>46208.5</c:v>
                </c:pt>
                <c:pt idx="3657">
                  <c:v>46208.625</c:v>
                </c:pt>
                <c:pt idx="3658">
                  <c:v>46208.75</c:v>
                </c:pt>
                <c:pt idx="3659">
                  <c:v>46208.875</c:v>
                </c:pt>
                <c:pt idx="3660">
                  <c:v>46209</c:v>
                </c:pt>
                <c:pt idx="3661">
                  <c:v>46209.125</c:v>
                </c:pt>
                <c:pt idx="3662">
                  <c:v>46209.25</c:v>
                </c:pt>
                <c:pt idx="3663">
                  <c:v>46209.375</c:v>
                </c:pt>
                <c:pt idx="3664">
                  <c:v>46209.5</c:v>
                </c:pt>
                <c:pt idx="3665">
                  <c:v>46209.625</c:v>
                </c:pt>
                <c:pt idx="3666">
                  <c:v>46209.75</c:v>
                </c:pt>
                <c:pt idx="3667">
                  <c:v>46209.875</c:v>
                </c:pt>
                <c:pt idx="3668">
                  <c:v>46210</c:v>
                </c:pt>
                <c:pt idx="3669">
                  <c:v>46210.125</c:v>
                </c:pt>
                <c:pt idx="3670">
                  <c:v>46210.25</c:v>
                </c:pt>
                <c:pt idx="3671">
                  <c:v>46210.375</c:v>
                </c:pt>
                <c:pt idx="3672">
                  <c:v>46210.5</c:v>
                </c:pt>
                <c:pt idx="3673">
                  <c:v>46210.625</c:v>
                </c:pt>
                <c:pt idx="3674">
                  <c:v>46210.75</c:v>
                </c:pt>
                <c:pt idx="3675">
                  <c:v>46210.875</c:v>
                </c:pt>
                <c:pt idx="3676">
                  <c:v>46211</c:v>
                </c:pt>
                <c:pt idx="3677">
                  <c:v>46211.125</c:v>
                </c:pt>
                <c:pt idx="3678">
                  <c:v>46211.25</c:v>
                </c:pt>
                <c:pt idx="3679">
                  <c:v>46211.375</c:v>
                </c:pt>
                <c:pt idx="3680">
                  <c:v>46211.5</c:v>
                </c:pt>
                <c:pt idx="3681">
                  <c:v>46211.625</c:v>
                </c:pt>
                <c:pt idx="3682">
                  <c:v>46211.75</c:v>
                </c:pt>
                <c:pt idx="3683">
                  <c:v>46211.875</c:v>
                </c:pt>
                <c:pt idx="3684">
                  <c:v>46212</c:v>
                </c:pt>
                <c:pt idx="3685">
                  <c:v>46212.125</c:v>
                </c:pt>
                <c:pt idx="3686">
                  <c:v>46212.25</c:v>
                </c:pt>
                <c:pt idx="3687">
                  <c:v>46212.375</c:v>
                </c:pt>
                <c:pt idx="3688">
                  <c:v>46212.5</c:v>
                </c:pt>
                <c:pt idx="3689">
                  <c:v>46212.625</c:v>
                </c:pt>
                <c:pt idx="3690">
                  <c:v>46212.75</c:v>
                </c:pt>
                <c:pt idx="3691">
                  <c:v>46212.875</c:v>
                </c:pt>
                <c:pt idx="3692">
                  <c:v>46213</c:v>
                </c:pt>
                <c:pt idx="3693">
                  <c:v>46213.125</c:v>
                </c:pt>
                <c:pt idx="3694">
                  <c:v>46213.25</c:v>
                </c:pt>
                <c:pt idx="3695">
                  <c:v>46213.375</c:v>
                </c:pt>
                <c:pt idx="3696">
                  <c:v>46213.5</c:v>
                </c:pt>
                <c:pt idx="3697">
                  <c:v>46213.625</c:v>
                </c:pt>
                <c:pt idx="3698">
                  <c:v>46213.75</c:v>
                </c:pt>
                <c:pt idx="3699">
                  <c:v>46213.875</c:v>
                </c:pt>
                <c:pt idx="3700">
                  <c:v>46214</c:v>
                </c:pt>
                <c:pt idx="3701">
                  <c:v>46214.125</c:v>
                </c:pt>
                <c:pt idx="3702">
                  <c:v>46214.25</c:v>
                </c:pt>
                <c:pt idx="3703">
                  <c:v>46214.375</c:v>
                </c:pt>
                <c:pt idx="3704">
                  <c:v>46214.5</c:v>
                </c:pt>
                <c:pt idx="3705">
                  <c:v>46214.625</c:v>
                </c:pt>
                <c:pt idx="3706">
                  <c:v>46214.75</c:v>
                </c:pt>
                <c:pt idx="3707">
                  <c:v>46214.875</c:v>
                </c:pt>
                <c:pt idx="3708">
                  <c:v>46215</c:v>
                </c:pt>
                <c:pt idx="3709">
                  <c:v>46215.125</c:v>
                </c:pt>
                <c:pt idx="3710">
                  <c:v>46215.25</c:v>
                </c:pt>
                <c:pt idx="3711">
                  <c:v>46215.375</c:v>
                </c:pt>
                <c:pt idx="3712">
                  <c:v>46215.5</c:v>
                </c:pt>
                <c:pt idx="3713">
                  <c:v>46215.625</c:v>
                </c:pt>
                <c:pt idx="3714">
                  <c:v>46215.75</c:v>
                </c:pt>
                <c:pt idx="3715">
                  <c:v>46215.875</c:v>
                </c:pt>
                <c:pt idx="3716">
                  <c:v>46216</c:v>
                </c:pt>
                <c:pt idx="3717">
                  <c:v>46216.125</c:v>
                </c:pt>
                <c:pt idx="3718">
                  <c:v>46216.25</c:v>
                </c:pt>
                <c:pt idx="3719">
                  <c:v>46216.375</c:v>
                </c:pt>
                <c:pt idx="3720">
                  <c:v>46216.5</c:v>
                </c:pt>
                <c:pt idx="3721">
                  <c:v>46216.625</c:v>
                </c:pt>
                <c:pt idx="3722">
                  <c:v>46216.75</c:v>
                </c:pt>
                <c:pt idx="3723">
                  <c:v>46216.875</c:v>
                </c:pt>
                <c:pt idx="3724">
                  <c:v>46217</c:v>
                </c:pt>
                <c:pt idx="3725">
                  <c:v>46217.125</c:v>
                </c:pt>
                <c:pt idx="3726">
                  <c:v>46217.25</c:v>
                </c:pt>
                <c:pt idx="3727">
                  <c:v>46217.375</c:v>
                </c:pt>
                <c:pt idx="3728">
                  <c:v>46217.5</c:v>
                </c:pt>
                <c:pt idx="3729">
                  <c:v>46217.625</c:v>
                </c:pt>
                <c:pt idx="3730">
                  <c:v>46217.75</c:v>
                </c:pt>
                <c:pt idx="3731">
                  <c:v>46217.875</c:v>
                </c:pt>
                <c:pt idx="3732">
                  <c:v>46218</c:v>
                </c:pt>
                <c:pt idx="3733">
                  <c:v>46218.125</c:v>
                </c:pt>
                <c:pt idx="3734">
                  <c:v>46218.25</c:v>
                </c:pt>
                <c:pt idx="3735">
                  <c:v>46218.375</c:v>
                </c:pt>
                <c:pt idx="3736">
                  <c:v>46218.5</c:v>
                </c:pt>
                <c:pt idx="3737">
                  <c:v>46218.625</c:v>
                </c:pt>
                <c:pt idx="3738">
                  <c:v>46218.75</c:v>
                </c:pt>
                <c:pt idx="3739">
                  <c:v>46218.875</c:v>
                </c:pt>
                <c:pt idx="3740">
                  <c:v>46219</c:v>
                </c:pt>
                <c:pt idx="3741">
                  <c:v>46219.125</c:v>
                </c:pt>
                <c:pt idx="3742">
                  <c:v>46219.25</c:v>
                </c:pt>
                <c:pt idx="3743">
                  <c:v>46219.375</c:v>
                </c:pt>
                <c:pt idx="3744">
                  <c:v>46219.5</c:v>
                </c:pt>
                <c:pt idx="3745">
                  <c:v>46219.625</c:v>
                </c:pt>
                <c:pt idx="3746">
                  <c:v>46219.75</c:v>
                </c:pt>
                <c:pt idx="3747">
                  <c:v>46219.875</c:v>
                </c:pt>
                <c:pt idx="3748">
                  <c:v>46220</c:v>
                </c:pt>
                <c:pt idx="3749">
                  <c:v>46220.125</c:v>
                </c:pt>
                <c:pt idx="3750">
                  <c:v>46220.25</c:v>
                </c:pt>
                <c:pt idx="3751">
                  <c:v>46220.375</c:v>
                </c:pt>
                <c:pt idx="3752">
                  <c:v>46220.5</c:v>
                </c:pt>
                <c:pt idx="3753">
                  <c:v>46220.625</c:v>
                </c:pt>
                <c:pt idx="3754">
                  <c:v>46220.75</c:v>
                </c:pt>
                <c:pt idx="3755">
                  <c:v>46220.875</c:v>
                </c:pt>
                <c:pt idx="3756">
                  <c:v>46221</c:v>
                </c:pt>
                <c:pt idx="3757">
                  <c:v>46221.125</c:v>
                </c:pt>
                <c:pt idx="3758">
                  <c:v>46221.25</c:v>
                </c:pt>
                <c:pt idx="3759">
                  <c:v>46221.375</c:v>
                </c:pt>
                <c:pt idx="3760">
                  <c:v>46221.5</c:v>
                </c:pt>
                <c:pt idx="3761">
                  <c:v>46221.625</c:v>
                </c:pt>
                <c:pt idx="3762">
                  <c:v>46221.75</c:v>
                </c:pt>
                <c:pt idx="3763">
                  <c:v>46221.875</c:v>
                </c:pt>
                <c:pt idx="3764">
                  <c:v>46222</c:v>
                </c:pt>
                <c:pt idx="3765">
                  <c:v>46222.125</c:v>
                </c:pt>
                <c:pt idx="3766">
                  <c:v>46222.25</c:v>
                </c:pt>
                <c:pt idx="3767">
                  <c:v>46222.375</c:v>
                </c:pt>
                <c:pt idx="3768">
                  <c:v>46222.5</c:v>
                </c:pt>
                <c:pt idx="3769">
                  <c:v>46222.625</c:v>
                </c:pt>
                <c:pt idx="3770">
                  <c:v>46222.75</c:v>
                </c:pt>
                <c:pt idx="3771">
                  <c:v>46222.875</c:v>
                </c:pt>
                <c:pt idx="3772">
                  <c:v>46223</c:v>
                </c:pt>
                <c:pt idx="3773">
                  <c:v>46223.125</c:v>
                </c:pt>
                <c:pt idx="3774">
                  <c:v>46223.25</c:v>
                </c:pt>
                <c:pt idx="3775">
                  <c:v>46223.375</c:v>
                </c:pt>
                <c:pt idx="3776">
                  <c:v>46223.5</c:v>
                </c:pt>
                <c:pt idx="3777">
                  <c:v>46223.625</c:v>
                </c:pt>
                <c:pt idx="3778">
                  <c:v>46223.75</c:v>
                </c:pt>
                <c:pt idx="3779">
                  <c:v>46223.875</c:v>
                </c:pt>
                <c:pt idx="3780">
                  <c:v>46224</c:v>
                </c:pt>
                <c:pt idx="3781">
                  <c:v>46224.125</c:v>
                </c:pt>
                <c:pt idx="3782">
                  <c:v>46224.25</c:v>
                </c:pt>
                <c:pt idx="3783">
                  <c:v>46224.375</c:v>
                </c:pt>
                <c:pt idx="3784">
                  <c:v>46224.5</c:v>
                </c:pt>
                <c:pt idx="3785">
                  <c:v>46224.625</c:v>
                </c:pt>
              </c:numCache>
            </c:numRef>
          </c:xVal>
          <c:yVal>
            <c:numRef>
              <c:f>'East end Piezometers (6)_2025-0'!$J$31:$J$3816</c:f>
              <c:numCache>
                <c:formatCode>General</c:formatCode>
                <c:ptCount val="3786"/>
                <c:pt idx="3" formatCode="0.000">
                  <c:v>486.38538461538462</c:v>
                </c:pt>
                <c:pt idx="4" formatCode="0.000">
                  <c:v>486.37846153846152</c:v>
                </c:pt>
                <c:pt idx="5" formatCode="0.000">
                  <c:v>486.38307692307694</c:v>
                </c:pt>
                <c:pt idx="6" formatCode="0.000">
                  <c:v>486.37384615384616</c:v>
                </c:pt>
                <c:pt idx="7" formatCode="0.000">
                  <c:v>486.37846153846152</c:v>
                </c:pt>
                <c:pt idx="8" formatCode="0.000">
                  <c:v>486.38076923076926</c:v>
                </c:pt>
                <c:pt idx="9" formatCode="0.000">
                  <c:v>486.36692307692306</c:v>
                </c:pt>
                <c:pt idx="10" formatCode="0.000">
                  <c:v>486.35307692307691</c:v>
                </c:pt>
                <c:pt idx="11" formatCode="0.000">
                  <c:v>486.35769230769233</c:v>
                </c:pt>
                <c:pt idx="12" formatCode="0.000">
                  <c:v>486.35769230769233</c:v>
                </c:pt>
                <c:pt idx="13" formatCode="0.000">
                  <c:v>486.35307692307691</c:v>
                </c:pt>
                <c:pt idx="14" formatCode="0.000">
                  <c:v>486.3346153846154</c:v>
                </c:pt>
                <c:pt idx="15" formatCode="0.000">
                  <c:v>486.31615384615384</c:v>
                </c:pt>
                <c:pt idx="16" formatCode="0.000">
                  <c:v>486.30692307692306</c:v>
                </c:pt>
                <c:pt idx="17" formatCode="0.000">
                  <c:v>486.31384615384616</c:v>
                </c:pt>
                <c:pt idx="18" formatCode="0.000">
                  <c:v>486.30923076923079</c:v>
                </c:pt>
                <c:pt idx="19" formatCode="0.000">
                  <c:v>486.30923076923079</c:v>
                </c:pt>
                <c:pt idx="20" formatCode="0.000">
                  <c:v>486.31615384615384</c:v>
                </c:pt>
                <c:pt idx="21" formatCode="0.000">
                  <c:v>486.31384615384616</c:v>
                </c:pt>
                <c:pt idx="22" formatCode="0.000">
                  <c:v>486.3</c:v>
                </c:pt>
                <c:pt idx="23" formatCode="0.000">
                  <c:v>486.29076923076923</c:v>
                </c:pt>
                <c:pt idx="24" formatCode="0.000">
                  <c:v>486.29307692307691</c:v>
                </c:pt>
                <c:pt idx="25" formatCode="0.000">
                  <c:v>486.3</c:v>
                </c:pt>
                <c:pt idx="26" formatCode="0.000">
                  <c:v>486.21923076923076</c:v>
                </c:pt>
                <c:pt idx="27" formatCode="0.000">
                  <c:v>486.22153846153844</c:v>
                </c:pt>
                <c:pt idx="28" formatCode="0.000">
                  <c:v>486.31384615384616</c:v>
                </c:pt>
                <c:pt idx="29" formatCode="0.000">
                  <c:v>486.3346153846154</c:v>
                </c:pt>
                <c:pt idx="30" formatCode="0.000">
                  <c:v>486.34384615384613</c:v>
                </c:pt>
                <c:pt idx="31" formatCode="0.000">
                  <c:v>486.3623076923077</c:v>
                </c:pt>
                <c:pt idx="32" formatCode="0.000">
                  <c:v>486.32307692307694</c:v>
                </c:pt>
                <c:pt idx="33" formatCode="0.000">
                  <c:v>486.13615384615383</c:v>
                </c:pt>
                <c:pt idx="34" formatCode="0.000">
                  <c:v>485.94923076923078</c:v>
                </c:pt>
                <c:pt idx="35" formatCode="0.000">
                  <c:v>485.9469230769231</c:v>
                </c:pt>
                <c:pt idx="36" formatCode="0.000">
                  <c:v>485.97923076923075</c:v>
                </c:pt>
                <c:pt idx="37" formatCode="0.000">
                  <c:v>485.97923076923075</c:v>
                </c:pt>
                <c:pt idx="38" formatCode="0.000">
                  <c:v>485.98153846153843</c:v>
                </c:pt>
                <c:pt idx="39" formatCode="0.000">
                  <c:v>486.00461538461536</c:v>
                </c:pt>
                <c:pt idx="40" formatCode="0.000">
                  <c:v>485.97</c:v>
                </c:pt>
                <c:pt idx="41" formatCode="0.000">
                  <c:v>485.88923076923078</c:v>
                </c:pt>
                <c:pt idx="42" formatCode="0.000">
                  <c:v>485.76230769230767</c:v>
                </c:pt>
                <c:pt idx="43" formatCode="0.000">
                  <c:v>485.74384615384616</c:v>
                </c:pt>
                <c:pt idx="44" formatCode="0.000">
                  <c:v>485.73923076923074</c:v>
                </c:pt>
                <c:pt idx="45" formatCode="0.000">
                  <c:v>485.70230769230767</c:v>
                </c:pt>
                <c:pt idx="46" formatCode="0.000">
                  <c:v>485.68846153846152</c:v>
                </c:pt>
                <c:pt idx="47" formatCode="0.000">
                  <c:v>485.73692307692306</c:v>
                </c:pt>
                <c:pt idx="48" formatCode="0.000">
                  <c:v>485.72769230769228</c:v>
                </c:pt>
                <c:pt idx="49" formatCode="0.000">
                  <c:v>485.66769230769233</c:v>
                </c:pt>
                <c:pt idx="50" formatCode="0.000">
                  <c:v>485.71153846153845</c:v>
                </c:pt>
                <c:pt idx="51" formatCode="0.000">
                  <c:v>485.77384615384614</c:v>
                </c:pt>
                <c:pt idx="52" formatCode="0.000">
                  <c:v>485.78307692307692</c:v>
                </c:pt>
                <c:pt idx="53" formatCode="0.000">
                  <c:v>485.74615384615385</c:v>
                </c:pt>
                <c:pt idx="54" formatCode="0.000">
                  <c:v>485.74384615384616</c:v>
                </c:pt>
                <c:pt idx="55" formatCode="0.000">
                  <c:v>485.81538461538463</c:v>
                </c:pt>
                <c:pt idx="56" formatCode="0.000">
                  <c:v>485.89384615384614</c:v>
                </c:pt>
                <c:pt idx="57" formatCode="0.000">
                  <c:v>485.88461538461536</c:v>
                </c:pt>
                <c:pt idx="58" formatCode="0.000">
                  <c:v>485.8869230769231</c:v>
                </c:pt>
                <c:pt idx="59" formatCode="0.000">
                  <c:v>485.89384615384614</c:v>
                </c:pt>
                <c:pt idx="60" formatCode="0.000">
                  <c:v>485.9330769230769</c:v>
                </c:pt>
                <c:pt idx="61" formatCode="0.000">
                  <c:v>485.89846153846156</c:v>
                </c:pt>
                <c:pt idx="62" formatCode="0.000">
                  <c:v>485.89846153846156</c:v>
                </c:pt>
                <c:pt idx="63" formatCode="0.000">
                  <c:v>485.94</c:v>
                </c:pt>
                <c:pt idx="64" formatCode="0.000">
                  <c:v>485.93769230769232</c:v>
                </c:pt>
                <c:pt idx="65" formatCode="0.000">
                  <c:v>485.86846153846153</c:v>
                </c:pt>
                <c:pt idx="66" formatCode="0.000">
                  <c:v>485.80846153846153</c:v>
                </c:pt>
                <c:pt idx="67" formatCode="0.000">
                  <c:v>485.81769230769231</c:v>
                </c:pt>
                <c:pt idx="68" formatCode="0.000">
                  <c:v>485.82461538461541</c:v>
                </c:pt>
                <c:pt idx="69" formatCode="0.000">
                  <c:v>485.7923076923077</c:v>
                </c:pt>
                <c:pt idx="70" formatCode="0.000">
                  <c:v>485.83153846153846</c:v>
                </c:pt>
                <c:pt idx="71" formatCode="0.000">
                  <c:v>485.84769230769228</c:v>
                </c:pt>
                <c:pt idx="72" formatCode="0.000">
                  <c:v>485.81307692307695</c:v>
                </c:pt>
                <c:pt idx="73" formatCode="0.000">
                  <c:v>485.69538461538463</c:v>
                </c:pt>
                <c:pt idx="74" formatCode="0.000">
                  <c:v>485.56153846153848</c:v>
                </c:pt>
                <c:pt idx="75" formatCode="0.000">
                  <c:v>485.47153846153844</c:v>
                </c:pt>
                <c:pt idx="76" formatCode="0.000">
                  <c:v>485.53615384615387</c:v>
                </c:pt>
                <c:pt idx="77" formatCode="0.000">
                  <c:v>485.49923076923079</c:v>
                </c:pt>
                <c:pt idx="78" formatCode="0.000">
                  <c:v>485.48307692307691</c:v>
                </c:pt>
                <c:pt idx="79" formatCode="0.000">
                  <c:v>485.50846153846152</c:v>
                </c:pt>
                <c:pt idx="80" formatCode="0.000">
                  <c:v>485.49923076923079</c:v>
                </c:pt>
                <c:pt idx="81" formatCode="0.000">
                  <c:v>485.46</c:v>
                </c:pt>
                <c:pt idx="82" formatCode="0.000">
                  <c:v>485.46230769230772</c:v>
                </c:pt>
                <c:pt idx="83" formatCode="0.000">
                  <c:v>485.52692307692308</c:v>
                </c:pt>
                <c:pt idx="84" formatCode="0.000">
                  <c:v>485.57307692307694</c:v>
                </c:pt>
                <c:pt idx="85" formatCode="0.000">
                  <c:v>485.59846153846155</c:v>
                </c:pt>
                <c:pt idx="86" formatCode="0.000">
                  <c:v>485.6123076923077</c:v>
                </c:pt>
                <c:pt idx="87" formatCode="0.000">
                  <c:v>485.70692307692309</c:v>
                </c:pt>
                <c:pt idx="88" formatCode="0.000">
                  <c:v>485.74153846153848</c:v>
                </c:pt>
                <c:pt idx="89" formatCode="0.000">
                  <c:v>485.74846153846153</c:v>
                </c:pt>
                <c:pt idx="90" formatCode="0.000">
                  <c:v>485.75769230769231</c:v>
                </c:pt>
                <c:pt idx="91" formatCode="0.000">
                  <c:v>485.77153846153846</c:v>
                </c:pt>
                <c:pt idx="92" formatCode="0.000">
                  <c:v>485.79461538461538</c:v>
                </c:pt>
                <c:pt idx="93" formatCode="0.000">
                  <c:v>485.77384615384614</c:v>
                </c:pt>
                <c:pt idx="94" formatCode="0.000">
                  <c:v>485.79461538461538</c:v>
                </c:pt>
                <c:pt idx="95" formatCode="0.000">
                  <c:v>485.82692307692309</c:v>
                </c:pt>
                <c:pt idx="96" formatCode="0.000">
                  <c:v>485.84076923076924</c:v>
                </c:pt>
                <c:pt idx="97" formatCode="0.000">
                  <c:v>485.76692307692309</c:v>
                </c:pt>
                <c:pt idx="98" formatCode="0.000">
                  <c:v>485.72076923076924</c:v>
                </c:pt>
                <c:pt idx="99" formatCode="0.000">
                  <c:v>485.75769230769231</c:v>
                </c:pt>
                <c:pt idx="100" formatCode="0.000">
                  <c:v>485.82</c:v>
                </c:pt>
                <c:pt idx="101" formatCode="0.000">
                  <c:v>485.83615384615382</c:v>
                </c:pt>
                <c:pt idx="102" formatCode="0.000">
                  <c:v>485.82461538461541</c:v>
                </c:pt>
                <c:pt idx="103" formatCode="0.000">
                  <c:v>485.87769230769231</c:v>
                </c:pt>
                <c:pt idx="104" formatCode="0.000">
                  <c:v>485.85923076923075</c:v>
                </c:pt>
                <c:pt idx="105" formatCode="0.000">
                  <c:v>485.76923076923077</c:v>
                </c:pt>
                <c:pt idx="106" formatCode="0.000">
                  <c:v>485.69076923076921</c:v>
                </c:pt>
                <c:pt idx="107" formatCode="0.000">
                  <c:v>485.64692307692309</c:v>
                </c:pt>
                <c:pt idx="108" formatCode="0.000">
                  <c:v>485.65846153846155</c:v>
                </c:pt>
                <c:pt idx="109" formatCode="0.000">
                  <c:v>485.64</c:v>
                </c:pt>
                <c:pt idx="110" formatCode="0.000">
                  <c:v>485.61461538461538</c:v>
                </c:pt>
                <c:pt idx="111" formatCode="0.000">
                  <c:v>485.6723076923077</c:v>
                </c:pt>
                <c:pt idx="112" formatCode="0.000">
                  <c:v>485.6376923076923</c:v>
                </c:pt>
                <c:pt idx="113" formatCode="0.000">
                  <c:v>485.61</c:v>
                </c:pt>
                <c:pt idx="114" formatCode="0.000">
                  <c:v>485.55923076923079</c:v>
                </c:pt>
                <c:pt idx="115" formatCode="0.000">
                  <c:v>485.60769230769233</c:v>
                </c:pt>
                <c:pt idx="116" formatCode="0.000">
                  <c:v>485.67461538461538</c:v>
                </c:pt>
                <c:pt idx="117" formatCode="0.000">
                  <c:v>485.66307692307691</c:v>
                </c:pt>
                <c:pt idx="118" formatCode="0.000">
                  <c:v>485.6653846153846</c:v>
                </c:pt>
                <c:pt idx="119" formatCode="0.000">
                  <c:v>485.73</c:v>
                </c:pt>
                <c:pt idx="120" formatCode="0.000">
                  <c:v>485.78769230769228</c:v>
                </c:pt>
                <c:pt idx="121" formatCode="0.000">
                  <c:v>485.79</c:v>
                </c:pt>
                <c:pt idx="122" formatCode="0.000">
                  <c:v>485.83153846153846</c:v>
                </c:pt>
                <c:pt idx="123" formatCode="0.000">
                  <c:v>485.86384615384617</c:v>
                </c:pt>
                <c:pt idx="124" formatCode="0.000">
                  <c:v>485.86153846153849</c:v>
                </c:pt>
                <c:pt idx="125" formatCode="0.000">
                  <c:v>485.86615384615385</c:v>
                </c:pt>
                <c:pt idx="126" formatCode="0.000">
                  <c:v>485.89153846153846</c:v>
                </c:pt>
                <c:pt idx="127" formatCode="0.000">
                  <c:v>485.90076923076924</c:v>
                </c:pt>
                <c:pt idx="128" formatCode="0.000">
                  <c:v>485.87538461538463</c:v>
                </c:pt>
                <c:pt idx="129" formatCode="0.000">
                  <c:v>485.76461538461541</c:v>
                </c:pt>
                <c:pt idx="130" formatCode="0.000">
                  <c:v>485.66076923076923</c:v>
                </c:pt>
                <c:pt idx="131" formatCode="0.000">
                  <c:v>485.62846153846152</c:v>
                </c:pt>
                <c:pt idx="132" formatCode="0.000">
                  <c:v>485.58923076923077</c:v>
                </c:pt>
                <c:pt idx="133" formatCode="0.000">
                  <c:v>485.56153846153848</c:v>
                </c:pt>
                <c:pt idx="134" formatCode="0.000">
                  <c:v>485.56384615384616</c:v>
                </c:pt>
                <c:pt idx="135" formatCode="0.000">
                  <c:v>485.5846153846154</c:v>
                </c:pt>
                <c:pt idx="136" formatCode="0.000">
                  <c:v>485.62615384615384</c:v>
                </c:pt>
                <c:pt idx="137" formatCode="0.000">
                  <c:v>485.60076923076923</c:v>
                </c:pt>
                <c:pt idx="138" formatCode="0.000">
                  <c:v>485.61692307692306</c:v>
                </c:pt>
                <c:pt idx="139" formatCode="0.000">
                  <c:v>485.66307692307691</c:v>
                </c:pt>
                <c:pt idx="140" formatCode="0.000">
                  <c:v>485.74615384615385</c:v>
                </c:pt>
                <c:pt idx="141" formatCode="0.000">
                  <c:v>485.77384615384614</c:v>
                </c:pt>
                <c:pt idx="142" formatCode="0.000">
                  <c:v>485.7853846153846</c:v>
                </c:pt>
                <c:pt idx="143" formatCode="0.000">
                  <c:v>485.83153846153846</c:v>
                </c:pt>
                <c:pt idx="144" formatCode="0.000">
                  <c:v>485.79692307692306</c:v>
                </c:pt>
                <c:pt idx="145" formatCode="0.000">
                  <c:v>485.75769230769231</c:v>
                </c:pt>
                <c:pt idx="146" formatCode="0.000">
                  <c:v>485.68846153846152</c:v>
                </c:pt>
                <c:pt idx="147" formatCode="0.000">
                  <c:v>485.68153846153848</c:v>
                </c:pt>
                <c:pt idx="148" formatCode="0.000">
                  <c:v>485.73</c:v>
                </c:pt>
                <c:pt idx="149" formatCode="0.000">
                  <c:v>485.73461538461538</c:v>
                </c:pt>
                <c:pt idx="150" formatCode="0.000">
                  <c:v>485.76461538461541</c:v>
                </c:pt>
                <c:pt idx="151" formatCode="0.000">
                  <c:v>485.79461538461538</c:v>
                </c:pt>
                <c:pt idx="152" formatCode="0.000">
                  <c:v>485.77615384615387</c:v>
                </c:pt>
                <c:pt idx="153" formatCode="0.000">
                  <c:v>485.74846153846153</c:v>
                </c:pt>
                <c:pt idx="154" formatCode="0.000">
                  <c:v>485.68846153846152</c:v>
                </c:pt>
                <c:pt idx="155" formatCode="0.000">
                  <c:v>485.72076923076924</c:v>
                </c:pt>
                <c:pt idx="156" formatCode="0.000">
                  <c:v>485.74846153846153</c:v>
                </c:pt>
                <c:pt idx="157" formatCode="0.000">
                  <c:v>485.73</c:v>
                </c:pt>
                <c:pt idx="158" formatCode="0.000">
                  <c:v>485.76230769230767</c:v>
                </c:pt>
                <c:pt idx="159" formatCode="0.000">
                  <c:v>485.79461538461538</c:v>
                </c:pt>
                <c:pt idx="160" formatCode="0.000">
                  <c:v>485.7923076923077</c:v>
                </c:pt>
                <c:pt idx="161" formatCode="0.000">
                  <c:v>485.7253846153846</c:v>
                </c:pt>
                <c:pt idx="162" formatCode="0.000">
                  <c:v>485.73</c:v>
                </c:pt>
                <c:pt idx="163" formatCode="0.000">
                  <c:v>485.71384615384613</c:v>
                </c:pt>
                <c:pt idx="164" formatCode="0.000">
                  <c:v>485.71846153846155</c:v>
                </c:pt>
                <c:pt idx="165" formatCode="0.000">
                  <c:v>485.68615384615384</c:v>
                </c:pt>
                <c:pt idx="166" formatCode="0.000">
                  <c:v>485.66076923076923</c:v>
                </c:pt>
                <c:pt idx="167" formatCode="0.000">
                  <c:v>485.67923076923074</c:v>
                </c:pt>
                <c:pt idx="168" formatCode="0.000">
                  <c:v>485.65384615384613</c:v>
                </c:pt>
                <c:pt idx="169" formatCode="0.000">
                  <c:v>485.57538461538462</c:v>
                </c:pt>
                <c:pt idx="170" formatCode="0.000">
                  <c:v>485.5776923076923</c:v>
                </c:pt>
                <c:pt idx="171" formatCode="0.000">
                  <c:v>485.59384615384613</c:v>
                </c:pt>
                <c:pt idx="172" formatCode="0.000">
                  <c:v>485.59846153846155</c:v>
                </c:pt>
                <c:pt idx="173" formatCode="0.000">
                  <c:v>485.58692307692309</c:v>
                </c:pt>
                <c:pt idx="174" formatCode="0.000">
                  <c:v>485.63538461538462</c:v>
                </c:pt>
                <c:pt idx="175" formatCode="0.000">
                  <c:v>485.77615384615387</c:v>
                </c:pt>
                <c:pt idx="176" formatCode="0.000">
                  <c:v>485.83846153846156</c:v>
                </c:pt>
                <c:pt idx="177" formatCode="0.000">
                  <c:v>485.83384615384614</c:v>
                </c:pt>
                <c:pt idx="178" formatCode="0.000">
                  <c:v>485.83153846153846</c:v>
                </c:pt>
                <c:pt idx="179" formatCode="0.000">
                  <c:v>485.83153846153846</c:v>
                </c:pt>
                <c:pt idx="180" formatCode="0.000">
                  <c:v>485.83153846153846</c:v>
                </c:pt>
                <c:pt idx="181" formatCode="0.000">
                  <c:v>485.88923076923078</c:v>
                </c:pt>
                <c:pt idx="182" formatCode="0.000">
                  <c:v>485.90769230769229</c:v>
                </c:pt>
                <c:pt idx="183" formatCode="0.000">
                  <c:v>485.9469230769231</c:v>
                </c:pt>
                <c:pt idx="184" formatCode="0.000">
                  <c:v>485.93076923076922</c:v>
                </c:pt>
                <c:pt idx="185" formatCode="0.000">
                  <c:v>485.87538461538463</c:v>
                </c:pt>
                <c:pt idx="186" formatCode="0.000">
                  <c:v>485.82923076923078</c:v>
                </c:pt>
                <c:pt idx="187" formatCode="0.000">
                  <c:v>485.80615384615385</c:v>
                </c:pt>
                <c:pt idx="188" formatCode="0.000">
                  <c:v>485.79692307692306</c:v>
                </c:pt>
                <c:pt idx="189" formatCode="0.000">
                  <c:v>485.77615384615387</c:v>
                </c:pt>
                <c:pt idx="190" formatCode="0.000">
                  <c:v>485.77846153846156</c:v>
                </c:pt>
                <c:pt idx="191" formatCode="0.000">
                  <c:v>485.79923076923075</c:v>
                </c:pt>
                <c:pt idx="192" formatCode="0.000">
                  <c:v>485.76461538461541</c:v>
                </c:pt>
                <c:pt idx="193" formatCode="0.000">
                  <c:v>485.71846153846155</c:v>
                </c:pt>
                <c:pt idx="194" formatCode="0.000">
                  <c:v>485.65846153846155</c:v>
                </c:pt>
                <c:pt idx="195" formatCode="0.000">
                  <c:v>485.68846153846152</c:v>
                </c:pt>
                <c:pt idx="196" formatCode="0.000">
                  <c:v>485.70923076923077</c:v>
                </c:pt>
                <c:pt idx="197" formatCode="0.000">
                  <c:v>485.69307692307694</c:v>
                </c:pt>
                <c:pt idx="198" formatCode="0.000">
                  <c:v>485.76</c:v>
                </c:pt>
                <c:pt idx="199" formatCode="0.000">
                  <c:v>485.79</c:v>
                </c:pt>
                <c:pt idx="200" formatCode="0.000">
                  <c:v>485.73692307692306</c:v>
                </c:pt>
                <c:pt idx="201" formatCode="0.000">
                  <c:v>485.70230769230767</c:v>
                </c:pt>
                <c:pt idx="202" formatCode="0.000">
                  <c:v>485.6653846153846</c:v>
                </c:pt>
                <c:pt idx="203" formatCode="0.000">
                  <c:v>485.70692307692309</c:v>
                </c:pt>
                <c:pt idx="204" formatCode="0.000">
                  <c:v>485.76923076923077</c:v>
                </c:pt>
                <c:pt idx="205" formatCode="0.000">
                  <c:v>485.76</c:v>
                </c:pt>
                <c:pt idx="206" formatCode="0.000">
                  <c:v>485.76923076923077</c:v>
                </c:pt>
                <c:pt idx="207" formatCode="0.000">
                  <c:v>485.79</c:v>
                </c:pt>
                <c:pt idx="208" formatCode="0.000">
                  <c:v>485.78769230769228</c:v>
                </c:pt>
                <c:pt idx="209" formatCode="0.000">
                  <c:v>485.67923076923074</c:v>
                </c:pt>
                <c:pt idx="210" formatCode="0.000">
                  <c:v>485.58692307692309</c:v>
                </c:pt>
                <c:pt idx="211" formatCode="0.000">
                  <c:v>485.57538461538462</c:v>
                </c:pt>
                <c:pt idx="212" formatCode="0.000">
                  <c:v>485.58923076923077</c:v>
                </c:pt>
                <c:pt idx="213" formatCode="0.000">
                  <c:v>485.54769230769233</c:v>
                </c:pt>
                <c:pt idx="214" formatCode="0.000">
                  <c:v>485.48769230769233</c:v>
                </c:pt>
                <c:pt idx="215" formatCode="0.000">
                  <c:v>485.47615384615386</c:v>
                </c:pt>
                <c:pt idx="216" formatCode="0.000">
                  <c:v>485.48307692307691</c:v>
                </c:pt>
                <c:pt idx="217" formatCode="0.000">
                  <c:v>485.4646153846154</c:v>
                </c:pt>
                <c:pt idx="218" formatCode="0.000">
                  <c:v>485.44615384615383</c:v>
                </c:pt>
                <c:pt idx="219" formatCode="0.000">
                  <c:v>485.42769230769233</c:v>
                </c:pt>
                <c:pt idx="220" formatCode="0.000">
                  <c:v>485.46692307692308</c:v>
                </c:pt>
                <c:pt idx="221" formatCode="0.000">
                  <c:v>485.49692307692305</c:v>
                </c:pt>
                <c:pt idx="222" formatCode="0.000">
                  <c:v>485.50615384615384</c:v>
                </c:pt>
                <c:pt idx="223" formatCode="0.000">
                  <c:v>485.49</c:v>
                </c:pt>
                <c:pt idx="224" formatCode="0.000">
                  <c:v>485.51076923076926</c:v>
                </c:pt>
                <c:pt idx="225" formatCode="0.000">
                  <c:v>485.42769230769233</c:v>
                </c:pt>
                <c:pt idx="226" formatCode="0.000">
                  <c:v>485.60769230769233</c:v>
                </c:pt>
                <c:pt idx="227" formatCode="0.000">
                  <c:v>485.59615384615387</c:v>
                </c:pt>
                <c:pt idx="228" formatCode="0.000">
                  <c:v>485.62615384615384</c:v>
                </c:pt>
                <c:pt idx="229" formatCode="0.000">
                  <c:v>485.5776923076923</c:v>
                </c:pt>
                <c:pt idx="230" formatCode="0.000">
                  <c:v>485.54538461538459</c:v>
                </c:pt>
                <c:pt idx="231" formatCode="0.000">
                  <c:v>485.56153846153848</c:v>
                </c:pt>
                <c:pt idx="232" formatCode="0.000">
                  <c:v>485.6376923076923</c:v>
                </c:pt>
                <c:pt idx="233" formatCode="0.000">
                  <c:v>485.65615384615387</c:v>
                </c:pt>
                <c:pt idx="234" formatCode="0.000">
                  <c:v>485.62153846153848</c:v>
                </c:pt>
                <c:pt idx="235" formatCode="0.000">
                  <c:v>485.5776923076923</c:v>
                </c:pt>
                <c:pt idx="236" formatCode="0.000">
                  <c:v>485.56615384615384</c:v>
                </c:pt>
                <c:pt idx="237" formatCode="0.000">
                  <c:v>485.5176923076923</c:v>
                </c:pt>
                <c:pt idx="238" formatCode="0.000">
                  <c:v>485.50846153846152</c:v>
                </c:pt>
                <c:pt idx="239" formatCode="0.000">
                  <c:v>485.53153846153845</c:v>
                </c:pt>
                <c:pt idx="240" formatCode="0.000">
                  <c:v>485.5776923076923</c:v>
                </c:pt>
                <c:pt idx="241" formatCode="0.000">
                  <c:v>485.65153846153845</c:v>
                </c:pt>
                <c:pt idx="242" formatCode="0.000">
                  <c:v>485.74846153846153</c:v>
                </c:pt>
                <c:pt idx="243" formatCode="0.000">
                  <c:v>485.87076923076921</c:v>
                </c:pt>
                <c:pt idx="244" formatCode="0.000">
                  <c:v>485.98846153846154</c:v>
                </c:pt>
                <c:pt idx="245" formatCode="0.000">
                  <c:v>486.02076923076925</c:v>
                </c:pt>
                <c:pt idx="246" formatCode="0.000">
                  <c:v>486.03923076923076</c:v>
                </c:pt>
                <c:pt idx="247" formatCode="0.000">
                  <c:v>486.06461538461537</c:v>
                </c:pt>
                <c:pt idx="248" formatCode="0.000">
                  <c:v>486.01846153846157</c:v>
                </c:pt>
                <c:pt idx="249" formatCode="0.000">
                  <c:v>485.97</c:v>
                </c:pt>
                <c:pt idx="250" formatCode="0.000">
                  <c:v>485.87076923076921</c:v>
                </c:pt>
                <c:pt idx="251" formatCode="0.000">
                  <c:v>485.81769230769231</c:v>
                </c:pt>
                <c:pt idx="252" formatCode="0.000">
                  <c:v>485.79923076923075</c:v>
                </c:pt>
                <c:pt idx="253" formatCode="0.000">
                  <c:v>485.83153846153846</c:v>
                </c:pt>
                <c:pt idx="254" formatCode="0.000">
                  <c:v>485.86846153846153</c:v>
                </c:pt>
                <c:pt idx="255" formatCode="0.000">
                  <c:v>485.88923076923078</c:v>
                </c:pt>
                <c:pt idx="256" formatCode="0.000">
                  <c:v>485.91923076923075</c:v>
                </c:pt>
                <c:pt idx="257" formatCode="0.000">
                  <c:v>485.86846153846153</c:v>
                </c:pt>
                <c:pt idx="258" formatCode="0.000">
                  <c:v>485.82461538461541</c:v>
                </c:pt>
                <c:pt idx="259" formatCode="0.000">
                  <c:v>485.83846153846156</c:v>
                </c:pt>
                <c:pt idx="260" formatCode="0.000">
                  <c:v>485.86153846153849</c:v>
                </c:pt>
                <c:pt idx="261" formatCode="0.000">
                  <c:v>485.80846153846153</c:v>
                </c:pt>
                <c:pt idx="262" formatCode="0.000">
                  <c:v>485.79923076923075</c:v>
                </c:pt>
                <c:pt idx="263" formatCode="0.000">
                  <c:v>485.86384615384617</c:v>
                </c:pt>
                <c:pt idx="264" formatCode="0.000">
                  <c:v>485.84769230769228</c:v>
                </c:pt>
                <c:pt idx="265" formatCode="0.000">
                  <c:v>485.79692307692306</c:v>
                </c:pt>
                <c:pt idx="266" formatCode="0.000">
                  <c:v>485.71615384615387</c:v>
                </c:pt>
                <c:pt idx="267" formatCode="0.000">
                  <c:v>485.73461538461538</c:v>
                </c:pt>
                <c:pt idx="268" formatCode="0.000">
                  <c:v>485.75076923076921</c:v>
                </c:pt>
                <c:pt idx="269" formatCode="0.000">
                  <c:v>485.74384615384616</c:v>
                </c:pt>
                <c:pt idx="270" formatCode="0.000">
                  <c:v>485.71846153846155</c:v>
                </c:pt>
                <c:pt idx="271" formatCode="0.000">
                  <c:v>485.74615384615385</c:v>
                </c:pt>
                <c:pt idx="272" formatCode="0.000">
                  <c:v>485.73461538461538</c:v>
                </c:pt>
                <c:pt idx="273" formatCode="0.000">
                  <c:v>485.68384615384616</c:v>
                </c:pt>
                <c:pt idx="274" formatCode="0.000">
                  <c:v>485.6376923076923</c:v>
                </c:pt>
                <c:pt idx="275" formatCode="0.000">
                  <c:v>485.65846153846155</c:v>
                </c:pt>
                <c:pt idx="276" formatCode="0.000">
                  <c:v>485.69538461538463</c:v>
                </c:pt>
                <c:pt idx="277" formatCode="0.000">
                  <c:v>485.69769230769231</c:v>
                </c:pt>
                <c:pt idx="278" formatCode="0.000">
                  <c:v>485.69538461538463</c:v>
                </c:pt>
                <c:pt idx="279" formatCode="0.000">
                  <c:v>485.77384615384614</c:v>
                </c:pt>
                <c:pt idx="280" formatCode="0.000">
                  <c:v>485.78769230769228</c:v>
                </c:pt>
                <c:pt idx="281" formatCode="0.000">
                  <c:v>485.78307692307692</c:v>
                </c:pt>
                <c:pt idx="282" formatCode="0.000">
                  <c:v>485.7253846153846</c:v>
                </c:pt>
                <c:pt idx="283" formatCode="0.000">
                  <c:v>485.80153846153848</c:v>
                </c:pt>
                <c:pt idx="284" formatCode="0.000">
                  <c:v>485.83615384615382</c:v>
                </c:pt>
                <c:pt idx="285" formatCode="0.000">
                  <c:v>485.84076923076924</c:v>
                </c:pt>
                <c:pt idx="286" formatCode="0.000">
                  <c:v>485.83846153846156</c:v>
                </c:pt>
                <c:pt idx="287" formatCode="0.000">
                  <c:v>485.8453846153846</c:v>
                </c:pt>
                <c:pt idx="288" formatCode="0.000">
                  <c:v>485.86615384615385</c:v>
                </c:pt>
                <c:pt idx="289" formatCode="0.000">
                  <c:v>485.83615384615382</c:v>
                </c:pt>
                <c:pt idx="290" formatCode="0.000">
                  <c:v>485.77846153846156</c:v>
                </c:pt>
                <c:pt idx="291" formatCode="0.000">
                  <c:v>485.81538461538463</c:v>
                </c:pt>
                <c:pt idx="292" formatCode="0.000">
                  <c:v>485.8453846153846</c:v>
                </c:pt>
                <c:pt idx="293" formatCode="0.000">
                  <c:v>485.82692307692309</c:v>
                </c:pt>
                <c:pt idx="294" formatCode="0.000">
                  <c:v>485.80846153846153</c:v>
                </c:pt>
                <c:pt idx="295" formatCode="0.000">
                  <c:v>485.83153846153846</c:v>
                </c:pt>
                <c:pt idx="296" formatCode="0.000">
                  <c:v>485.82461538461541</c:v>
                </c:pt>
                <c:pt idx="297" formatCode="0.000">
                  <c:v>485.78307692307692</c:v>
                </c:pt>
                <c:pt idx="298" formatCode="0.000">
                  <c:v>485.72307692307692</c:v>
                </c:pt>
                <c:pt idx="299" formatCode="0.000">
                  <c:v>485.70230769230767</c:v>
                </c:pt>
                <c:pt idx="300" formatCode="0.000">
                  <c:v>485.70230769230767</c:v>
                </c:pt>
                <c:pt idx="301" formatCode="0.000">
                  <c:v>485.67923076923074</c:v>
                </c:pt>
                <c:pt idx="302" formatCode="0.000">
                  <c:v>485.6723076923077</c:v>
                </c:pt>
                <c:pt idx="303" formatCode="0.000">
                  <c:v>485.6653846153846</c:v>
                </c:pt>
                <c:pt idx="304" formatCode="0.000">
                  <c:v>485.64230769230767</c:v>
                </c:pt>
                <c:pt idx="305" formatCode="0.000">
                  <c:v>485.56846153846152</c:v>
                </c:pt>
                <c:pt idx="306" formatCode="0.000">
                  <c:v>485.47384615384613</c:v>
                </c:pt>
                <c:pt idx="307" formatCode="0.000">
                  <c:v>485.4576923076923</c:v>
                </c:pt>
                <c:pt idx="308" formatCode="0.000">
                  <c:v>485.44153846153847</c:v>
                </c:pt>
                <c:pt idx="309" formatCode="0.000">
                  <c:v>485.40230769230772</c:v>
                </c:pt>
                <c:pt idx="310" formatCode="0.000">
                  <c:v>485.40230769230772</c:v>
                </c:pt>
                <c:pt idx="311" formatCode="0.000">
                  <c:v>485.4</c:v>
                </c:pt>
                <c:pt idx="312" formatCode="0.000">
                  <c:v>485.4</c:v>
                </c:pt>
                <c:pt idx="313" formatCode="0.000">
                  <c:v>485.33769230769229</c:v>
                </c:pt>
                <c:pt idx="314" formatCode="0.000">
                  <c:v>485.3169230769231</c:v>
                </c:pt>
                <c:pt idx="315" formatCode="0.000">
                  <c:v>485.37</c:v>
                </c:pt>
                <c:pt idx="316" formatCode="0.000">
                  <c:v>485.40230769230772</c:v>
                </c:pt>
                <c:pt idx="317" formatCode="0.000">
                  <c:v>485.39076923076925</c:v>
                </c:pt>
                <c:pt idx="318" formatCode="0.000">
                  <c:v>485.38384615384615</c:v>
                </c:pt>
                <c:pt idx="319" formatCode="0.000">
                  <c:v>485.39076923076925</c:v>
                </c:pt>
                <c:pt idx="320" formatCode="0.000">
                  <c:v>485.4</c:v>
                </c:pt>
                <c:pt idx="321" formatCode="0.000">
                  <c:v>485.33307692307693</c:v>
                </c:pt>
                <c:pt idx="322" formatCode="0.000">
                  <c:v>485.27076923076925</c:v>
                </c:pt>
                <c:pt idx="323" formatCode="0.000">
                  <c:v>485.26615384615383</c:v>
                </c:pt>
                <c:pt idx="324" formatCode="0.000">
                  <c:v>485.28692307692307</c:v>
                </c:pt>
                <c:pt idx="325" formatCode="0.000">
                  <c:v>485.26384615384615</c:v>
                </c:pt>
                <c:pt idx="326" formatCode="0.000">
                  <c:v>485.24076923076922</c:v>
                </c:pt>
                <c:pt idx="327" formatCode="0.000">
                  <c:v>485.26384615384615</c:v>
                </c:pt>
                <c:pt idx="328" formatCode="0.000">
                  <c:v>485.26153846153846</c:v>
                </c:pt>
                <c:pt idx="329" formatCode="0.000">
                  <c:v>485.23153846153843</c:v>
                </c:pt>
                <c:pt idx="330" formatCode="0.000">
                  <c:v>485.19923076923078</c:v>
                </c:pt>
                <c:pt idx="331" formatCode="0.000">
                  <c:v>485.27769230769229</c:v>
                </c:pt>
                <c:pt idx="332" formatCode="0.000">
                  <c:v>485.25</c:v>
                </c:pt>
                <c:pt idx="333" formatCode="0.000">
                  <c:v>485.30538461538464</c:v>
                </c:pt>
                <c:pt idx="334" formatCode="0.000">
                  <c:v>485.31923076923078</c:v>
                </c:pt>
                <c:pt idx="335" formatCode="0.000">
                  <c:v>485.29615384615386</c:v>
                </c:pt>
                <c:pt idx="336" formatCode="0.000">
                  <c:v>485.61</c:v>
                </c:pt>
                <c:pt idx="337" formatCode="0.000">
                  <c:v>485.49692307692305</c:v>
                </c:pt>
                <c:pt idx="338" formatCode="0.000">
                  <c:v>485.33769230769229</c:v>
                </c:pt>
                <c:pt idx="339" formatCode="0.000">
                  <c:v>485.11384615384617</c:v>
                </c:pt>
                <c:pt idx="340" formatCode="0.000">
                  <c:v>485.30769230769232</c:v>
                </c:pt>
                <c:pt idx="341" formatCode="0.000">
                  <c:v>485.31</c:v>
                </c:pt>
                <c:pt idx="342" formatCode="0.000">
                  <c:v>485.28</c:v>
                </c:pt>
                <c:pt idx="343" formatCode="0.000">
                  <c:v>485.31461538461537</c:v>
                </c:pt>
                <c:pt idx="344" formatCode="0.000">
                  <c:v>485.31461538461537</c:v>
                </c:pt>
                <c:pt idx="345" formatCode="0.000">
                  <c:v>485.31230769230768</c:v>
                </c:pt>
                <c:pt idx="346" formatCode="0.000">
                  <c:v>485.33769230769229</c:v>
                </c:pt>
                <c:pt idx="347" formatCode="0.000">
                  <c:v>485.38846153846151</c:v>
                </c:pt>
                <c:pt idx="348" formatCode="0.000">
                  <c:v>485.43</c:v>
                </c:pt>
                <c:pt idx="349" formatCode="0.000">
                  <c:v>485.53846153846155</c:v>
                </c:pt>
                <c:pt idx="350" formatCode="0.000">
                  <c:v>485.53153846153845</c:v>
                </c:pt>
                <c:pt idx="351" formatCode="0.000">
                  <c:v>485.58923076923077</c:v>
                </c:pt>
                <c:pt idx="352" formatCode="0.000">
                  <c:v>485.55923076923079</c:v>
                </c:pt>
                <c:pt idx="353" formatCode="0.000">
                  <c:v>485.56615384615384</c:v>
                </c:pt>
                <c:pt idx="354" formatCode="0.000">
                  <c:v>485.51538461538462</c:v>
                </c:pt>
                <c:pt idx="355" formatCode="0.000">
                  <c:v>485.44846153846152</c:v>
                </c:pt>
                <c:pt idx="356" formatCode="0.000">
                  <c:v>485.54307692307691</c:v>
                </c:pt>
                <c:pt idx="357" formatCode="0.000">
                  <c:v>485.48307692307691</c:v>
                </c:pt>
                <c:pt idx="358" formatCode="0.000">
                  <c:v>485.53846153846155</c:v>
                </c:pt>
                <c:pt idx="359" formatCode="0.000">
                  <c:v>485.58</c:v>
                </c:pt>
                <c:pt idx="360" formatCode="0.000">
                  <c:v>485.58692307692309</c:v>
                </c:pt>
                <c:pt idx="361" formatCode="0.000">
                  <c:v>485.54307692307691</c:v>
                </c:pt>
                <c:pt idx="362" formatCode="0.000">
                  <c:v>485.49</c:v>
                </c:pt>
                <c:pt idx="363" formatCode="0.000">
                  <c:v>485.48538461538459</c:v>
                </c:pt>
                <c:pt idx="364" formatCode="0.000">
                  <c:v>485.45538461538462</c:v>
                </c:pt>
                <c:pt idx="365" formatCode="0.000">
                  <c:v>485.41384615384618</c:v>
                </c:pt>
                <c:pt idx="366" formatCode="0.000">
                  <c:v>485.3630769230769</c:v>
                </c:pt>
                <c:pt idx="367" formatCode="0.000">
                  <c:v>485.35615384615386</c:v>
                </c:pt>
                <c:pt idx="368" formatCode="0.000">
                  <c:v>485.3030769230769</c:v>
                </c:pt>
                <c:pt idx="369" formatCode="0.000">
                  <c:v>485.26153846153846</c:v>
                </c:pt>
                <c:pt idx="370" formatCode="0.000">
                  <c:v>485.23615384615385</c:v>
                </c:pt>
                <c:pt idx="371" formatCode="0.000">
                  <c:v>485.37692307692305</c:v>
                </c:pt>
                <c:pt idx="372" formatCode="0.000">
                  <c:v>485.41846153846154</c:v>
                </c:pt>
                <c:pt idx="373" formatCode="0.000">
                  <c:v>485.37230769230769</c:v>
                </c:pt>
                <c:pt idx="374" formatCode="0.000">
                  <c:v>485.35153846153844</c:v>
                </c:pt>
                <c:pt idx="375" formatCode="0.000">
                  <c:v>485.41153846153844</c:v>
                </c:pt>
                <c:pt idx="376" formatCode="0.000">
                  <c:v>485.41846153846154</c:v>
                </c:pt>
                <c:pt idx="377" formatCode="0.000">
                  <c:v>485.41384615384618</c:v>
                </c:pt>
                <c:pt idx="378" formatCode="0.000">
                  <c:v>485.44384615384615</c:v>
                </c:pt>
                <c:pt idx="379" formatCode="0.000">
                  <c:v>485.47615384615386</c:v>
                </c:pt>
                <c:pt idx="380" formatCode="0.000">
                  <c:v>485.50384615384615</c:v>
                </c:pt>
                <c:pt idx="381" formatCode="0.000">
                  <c:v>485.49</c:v>
                </c:pt>
                <c:pt idx="382" formatCode="0.000">
                  <c:v>485.49230769230769</c:v>
                </c:pt>
                <c:pt idx="383" formatCode="0.000">
                  <c:v>485.51076923076926</c:v>
                </c:pt>
                <c:pt idx="384" formatCode="0.000">
                  <c:v>485.55230769230769</c:v>
                </c:pt>
                <c:pt idx="385" formatCode="0.000">
                  <c:v>485.51307692307694</c:v>
                </c:pt>
                <c:pt idx="386" formatCode="0.000">
                  <c:v>485.49692307692305</c:v>
                </c:pt>
                <c:pt idx="387" formatCode="0.000">
                  <c:v>485.55</c:v>
                </c:pt>
                <c:pt idx="388" formatCode="0.000">
                  <c:v>485.5846153846154</c:v>
                </c:pt>
                <c:pt idx="389" formatCode="0.000">
                  <c:v>485.59153846153845</c:v>
                </c:pt>
                <c:pt idx="390" formatCode="0.000">
                  <c:v>485.59615384615387</c:v>
                </c:pt>
                <c:pt idx="391" formatCode="0.000">
                  <c:v>485.66307692307691</c:v>
                </c:pt>
                <c:pt idx="392" formatCode="0.000">
                  <c:v>485.67461538461538</c:v>
                </c:pt>
                <c:pt idx="393" formatCode="0.000">
                  <c:v>485.6307692307692</c:v>
                </c:pt>
                <c:pt idx="394" formatCode="0.000">
                  <c:v>485.60076923076923</c:v>
                </c:pt>
                <c:pt idx="395" formatCode="0.000">
                  <c:v>485.58</c:v>
                </c:pt>
                <c:pt idx="396" formatCode="0.000">
                  <c:v>485.6307692307692</c:v>
                </c:pt>
                <c:pt idx="397" formatCode="0.000">
                  <c:v>485.61692307692306</c:v>
                </c:pt>
                <c:pt idx="398" formatCode="0.000">
                  <c:v>485.6192307692308</c:v>
                </c:pt>
                <c:pt idx="399" formatCode="0.000">
                  <c:v>485.65153846153845</c:v>
                </c:pt>
                <c:pt idx="400" formatCode="0.000">
                  <c:v>485.6723076923077</c:v>
                </c:pt>
                <c:pt idx="401" formatCode="0.000">
                  <c:v>485.63538461538462</c:v>
                </c:pt>
                <c:pt idx="402" formatCode="0.000">
                  <c:v>485.59153846153845</c:v>
                </c:pt>
                <c:pt idx="403" formatCode="0.000">
                  <c:v>485.58923076923077</c:v>
                </c:pt>
                <c:pt idx="404" formatCode="0.000">
                  <c:v>485.66769230769233</c:v>
                </c:pt>
                <c:pt idx="405" formatCode="0.000">
                  <c:v>485.7</c:v>
                </c:pt>
                <c:pt idx="406" formatCode="0.000">
                  <c:v>485.64692307692309</c:v>
                </c:pt>
                <c:pt idx="407" formatCode="0.000">
                  <c:v>485.62846153846152</c:v>
                </c:pt>
                <c:pt idx="408" formatCode="0.000">
                  <c:v>485.65153846153845</c:v>
                </c:pt>
                <c:pt idx="409" formatCode="0.000">
                  <c:v>485.59846153846155</c:v>
                </c:pt>
                <c:pt idx="410" formatCode="0.000">
                  <c:v>485.59384615384613</c:v>
                </c:pt>
                <c:pt idx="411" formatCode="0.000">
                  <c:v>485.59153846153845</c:v>
                </c:pt>
                <c:pt idx="412" formatCode="0.000">
                  <c:v>485.58230769230767</c:v>
                </c:pt>
                <c:pt idx="413" formatCode="0.000">
                  <c:v>485.53846153846155</c:v>
                </c:pt>
                <c:pt idx="414" formatCode="0.000">
                  <c:v>485.54307692307691</c:v>
                </c:pt>
                <c:pt idx="415" formatCode="0.000">
                  <c:v>485.58</c:v>
                </c:pt>
                <c:pt idx="416" formatCode="0.000">
                  <c:v>485.56615384615384</c:v>
                </c:pt>
                <c:pt idx="417" formatCode="0.000">
                  <c:v>485.55230769230769</c:v>
                </c:pt>
                <c:pt idx="418" formatCode="0.000">
                  <c:v>485.50153846153847</c:v>
                </c:pt>
                <c:pt idx="419" formatCode="0.000">
                  <c:v>485.46230769230772</c:v>
                </c:pt>
                <c:pt idx="420" formatCode="0.000">
                  <c:v>485.44384615384615</c:v>
                </c:pt>
                <c:pt idx="421" formatCode="0.000">
                  <c:v>485.38153846153847</c:v>
                </c:pt>
                <c:pt idx="422" formatCode="0.000">
                  <c:v>485.32615384615383</c:v>
                </c:pt>
                <c:pt idx="423" formatCode="0.000">
                  <c:v>485.34</c:v>
                </c:pt>
                <c:pt idx="424" formatCode="0.000">
                  <c:v>485.33538461538461</c:v>
                </c:pt>
                <c:pt idx="425" formatCode="0.000">
                  <c:v>485.35384615384618</c:v>
                </c:pt>
                <c:pt idx="426" formatCode="0.000">
                  <c:v>485.33538461538461</c:v>
                </c:pt>
                <c:pt idx="427" formatCode="0.000">
                  <c:v>485.32153846153847</c:v>
                </c:pt>
                <c:pt idx="428" formatCode="0.000">
                  <c:v>485.33076923076925</c:v>
                </c:pt>
                <c:pt idx="429" formatCode="0.000">
                  <c:v>485.30769230769232</c:v>
                </c:pt>
                <c:pt idx="430" formatCode="0.000">
                  <c:v>485.32615384615383</c:v>
                </c:pt>
                <c:pt idx="431" formatCode="0.000">
                  <c:v>485.36538461538464</c:v>
                </c:pt>
                <c:pt idx="432" formatCode="0.000">
                  <c:v>485.3976923076923</c:v>
                </c:pt>
                <c:pt idx="433" formatCode="0.000">
                  <c:v>485.39538461538461</c:v>
                </c:pt>
                <c:pt idx="434" formatCode="0.000">
                  <c:v>485.36538461538464</c:v>
                </c:pt>
                <c:pt idx="435" formatCode="0.000">
                  <c:v>485.37230769230769</c:v>
                </c:pt>
                <c:pt idx="436" formatCode="0.000">
                  <c:v>485.38846153846151</c:v>
                </c:pt>
                <c:pt idx="437" formatCode="0.000">
                  <c:v>485.4046153846154</c:v>
                </c:pt>
                <c:pt idx="438" formatCode="0.000">
                  <c:v>485.4046153846154</c:v>
                </c:pt>
                <c:pt idx="439" formatCode="0.000">
                  <c:v>485.43</c:v>
                </c:pt>
                <c:pt idx="440" formatCode="0.000">
                  <c:v>485.39538461538461</c:v>
                </c:pt>
                <c:pt idx="441" formatCode="0.000">
                  <c:v>485.34</c:v>
                </c:pt>
                <c:pt idx="442" formatCode="0.000">
                  <c:v>485.28692307692307</c:v>
                </c:pt>
                <c:pt idx="443" formatCode="0.000">
                  <c:v>485.26153846153846</c:v>
                </c:pt>
                <c:pt idx="444" formatCode="0.000">
                  <c:v>485.25230769230768</c:v>
                </c:pt>
                <c:pt idx="445" formatCode="0.000">
                  <c:v>485.14384615384614</c:v>
                </c:pt>
                <c:pt idx="446" formatCode="0.000">
                  <c:v>485.02846153846156</c:v>
                </c:pt>
                <c:pt idx="447" formatCode="0.000">
                  <c:v>485.29846153846154</c:v>
                </c:pt>
                <c:pt idx="448" formatCode="0.000">
                  <c:v>485.37461538461537</c:v>
                </c:pt>
                <c:pt idx="449" formatCode="0.000">
                  <c:v>485.33307692307693</c:v>
                </c:pt>
                <c:pt idx="450" formatCode="0.000">
                  <c:v>485.24769230769232</c:v>
                </c:pt>
                <c:pt idx="451" formatCode="0.000">
                  <c:v>485.25923076923078</c:v>
                </c:pt>
                <c:pt idx="452" formatCode="0.000">
                  <c:v>485.22230769230771</c:v>
                </c:pt>
                <c:pt idx="453" formatCode="0.000">
                  <c:v>485.1969230769231</c:v>
                </c:pt>
                <c:pt idx="454" formatCode="0.000">
                  <c:v>485.15769230769229</c:v>
                </c:pt>
                <c:pt idx="455" formatCode="0.000">
                  <c:v>485.18076923076922</c:v>
                </c:pt>
                <c:pt idx="456" formatCode="0.000">
                  <c:v>485.14384615384614</c:v>
                </c:pt>
                <c:pt idx="457" formatCode="0.000">
                  <c:v>485.1</c:v>
                </c:pt>
                <c:pt idx="458" formatCode="0.000">
                  <c:v>485.04692307692306</c:v>
                </c:pt>
                <c:pt idx="459" formatCode="0.000">
                  <c:v>485.05615384615385</c:v>
                </c:pt>
                <c:pt idx="460" formatCode="0.000">
                  <c:v>485.10461538461539</c:v>
                </c:pt>
                <c:pt idx="461" formatCode="0.000">
                  <c:v>485.11846153846153</c:v>
                </c:pt>
                <c:pt idx="462" formatCode="0.000">
                  <c:v>485.16</c:v>
                </c:pt>
                <c:pt idx="463" formatCode="0.000">
                  <c:v>485.19461538461536</c:v>
                </c:pt>
                <c:pt idx="464" formatCode="0.000">
                  <c:v>485.21769230769229</c:v>
                </c:pt>
                <c:pt idx="465" formatCode="0.000">
                  <c:v>485.21307692307693</c:v>
                </c:pt>
                <c:pt idx="466" formatCode="0.000">
                  <c:v>485.20384615384614</c:v>
                </c:pt>
                <c:pt idx="467" formatCode="0.000">
                  <c:v>485.20153846153846</c:v>
                </c:pt>
                <c:pt idx="468" formatCode="0.000">
                  <c:v>485.26615384615383</c:v>
                </c:pt>
                <c:pt idx="469" formatCode="0.000">
                  <c:v>485.28230769230771</c:v>
                </c:pt>
                <c:pt idx="470" formatCode="0.000">
                  <c:v>485.31</c:v>
                </c:pt>
                <c:pt idx="471" formatCode="0.000">
                  <c:v>485.36076923076922</c:v>
                </c:pt>
                <c:pt idx="472" formatCode="0.000">
                  <c:v>485.37</c:v>
                </c:pt>
                <c:pt idx="473" formatCode="0.000">
                  <c:v>485.34692307692308</c:v>
                </c:pt>
                <c:pt idx="474" formatCode="0.000">
                  <c:v>485.29153846153844</c:v>
                </c:pt>
                <c:pt idx="475" formatCode="0.000">
                  <c:v>485.31</c:v>
                </c:pt>
                <c:pt idx="476" formatCode="0.000">
                  <c:v>485.33076923076925</c:v>
                </c:pt>
                <c:pt idx="477" formatCode="0.000">
                  <c:v>485.34923076923076</c:v>
                </c:pt>
                <c:pt idx="478" formatCode="0.000">
                  <c:v>485.33538461538461</c:v>
                </c:pt>
                <c:pt idx="479" formatCode="0.000">
                  <c:v>485.37230769230769</c:v>
                </c:pt>
                <c:pt idx="480" formatCode="0.000">
                  <c:v>485.34</c:v>
                </c:pt>
                <c:pt idx="481" formatCode="0.000">
                  <c:v>485.30076923076922</c:v>
                </c:pt>
                <c:pt idx="482" formatCode="0.000">
                  <c:v>485.26384615384615</c:v>
                </c:pt>
                <c:pt idx="483" formatCode="0.000">
                  <c:v>485.2430769230769</c:v>
                </c:pt>
                <c:pt idx="484" formatCode="0.000">
                  <c:v>485.29153846153844</c:v>
                </c:pt>
                <c:pt idx="485" formatCode="0.000">
                  <c:v>485.30076923076922</c:v>
                </c:pt>
                <c:pt idx="486" formatCode="0.000">
                  <c:v>485.32153846153847</c:v>
                </c:pt>
                <c:pt idx="487" formatCode="0.000">
                  <c:v>485.38153846153847</c:v>
                </c:pt>
                <c:pt idx="488" formatCode="0.000">
                  <c:v>485.36769230769232</c:v>
                </c:pt>
                <c:pt idx="489" formatCode="0.000">
                  <c:v>485.31230769230768</c:v>
                </c:pt>
                <c:pt idx="490" formatCode="0.000">
                  <c:v>485.26615384615383</c:v>
                </c:pt>
                <c:pt idx="491" formatCode="0.000">
                  <c:v>485.26153846153846</c:v>
                </c:pt>
                <c:pt idx="492" formatCode="0.000">
                  <c:v>485.28</c:v>
                </c:pt>
                <c:pt idx="493" formatCode="0.000">
                  <c:v>485.25230769230768</c:v>
                </c:pt>
                <c:pt idx="494" formatCode="0.000">
                  <c:v>485.27076923076925</c:v>
                </c:pt>
                <c:pt idx="495" formatCode="0.000">
                  <c:v>485.27538461538461</c:v>
                </c:pt>
                <c:pt idx="496" formatCode="0.000">
                  <c:v>485.27538461538461</c:v>
                </c:pt>
                <c:pt idx="497" formatCode="0.000">
                  <c:v>485.25230769230768</c:v>
                </c:pt>
                <c:pt idx="498" formatCode="0.000">
                  <c:v>485.19461538461536</c:v>
                </c:pt>
                <c:pt idx="499" formatCode="0.000">
                  <c:v>485.17615384615385</c:v>
                </c:pt>
                <c:pt idx="500" formatCode="0.000">
                  <c:v>485.20384615384614</c:v>
                </c:pt>
                <c:pt idx="501" formatCode="0.000">
                  <c:v>485.16923076923075</c:v>
                </c:pt>
                <c:pt idx="502" formatCode="0.000">
                  <c:v>485.17615384615385</c:v>
                </c:pt>
                <c:pt idx="503" formatCode="0.000">
                  <c:v>485.20615384615382</c:v>
                </c:pt>
                <c:pt idx="504" formatCode="0.000">
                  <c:v>485.17615384615385</c:v>
                </c:pt>
                <c:pt idx="505" formatCode="0.000">
                  <c:v>485.15307692307692</c:v>
                </c:pt>
                <c:pt idx="506" formatCode="0.000">
                  <c:v>485.15307692307692</c:v>
                </c:pt>
                <c:pt idx="507" formatCode="0.000">
                  <c:v>485.09307692307692</c:v>
                </c:pt>
                <c:pt idx="508" formatCode="0.000">
                  <c:v>485.1</c:v>
                </c:pt>
                <c:pt idx="509" formatCode="0.000">
                  <c:v>485.04923076923075</c:v>
                </c:pt>
                <c:pt idx="510" formatCode="0.000">
                  <c:v>485.0423076923077</c:v>
                </c:pt>
                <c:pt idx="511" formatCode="0.000">
                  <c:v>485.1</c:v>
                </c:pt>
                <c:pt idx="512" formatCode="0.000">
                  <c:v>485.0953846153846</c:v>
                </c:pt>
                <c:pt idx="513" formatCode="0.000">
                  <c:v>485.06076923076921</c:v>
                </c:pt>
                <c:pt idx="514" formatCode="0.000">
                  <c:v>484.98461538461538</c:v>
                </c:pt>
                <c:pt idx="515" formatCode="0.000">
                  <c:v>484.96153846153845</c:v>
                </c:pt>
                <c:pt idx="516" formatCode="0.000">
                  <c:v>484.94076923076921</c:v>
                </c:pt>
                <c:pt idx="517" formatCode="0.000">
                  <c:v>484.89</c:v>
                </c:pt>
                <c:pt idx="518" formatCode="0.000">
                  <c:v>484.83</c:v>
                </c:pt>
                <c:pt idx="519" formatCode="0.000">
                  <c:v>484.88538461538462</c:v>
                </c:pt>
                <c:pt idx="520" formatCode="0.000">
                  <c:v>484.91769230769233</c:v>
                </c:pt>
                <c:pt idx="521" formatCode="0.000">
                  <c:v>484.96615384615387</c:v>
                </c:pt>
                <c:pt idx="522" formatCode="0.000">
                  <c:v>484.95230769230767</c:v>
                </c:pt>
                <c:pt idx="523" formatCode="0.000">
                  <c:v>484.99384615384616</c:v>
                </c:pt>
                <c:pt idx="524" formatCode="0.000">
                  <c:v>485.04</c:v>
                </c:pt>
                <c:pt idx="525" formatCode="0.000">
                  <c:v>485.00538461538463</c:v>
                </c:pt>
                <c:pt idx="526" formatCode="0.000">
                  <c:v>484.98923076923074</c:v>
                </c:pt>
                <c:pt idx="527" formatCode="0.000">
                  <c:v>484.9823076923077</c:v>
                </c:pt>
                <c:pt idx="528" formatCode="0.000">
                  <c:v>485.03769230769228</c:v>
                </c:pt>
                <c:pt idx="529" formatCode="0.000">
                  <c:v>485.00307692307695</c:v>
                </c:pt>
                <c:pt idx="530" formatCode="0.000">
                  <c:v>484.96384615384613</c:v>
                </c:pt>
                <c:pt idx="531" formatCode="0.000">
                  <c:v>484.97307692307692</c:v>
                </c:pt>
                <c:pt idx="532" formatCode="0.000">
                  <c:v>485.02846153846156</c:v>
                </c:pt>
                <c:pt idx="533" formatCode="0.000">
                  <c:v>485.04923076923075</c:v>
                </c:pt>
                <c:pt idx="534" formatCode="0.000">
                  <c:v>485.06076923076921</c:v>
                </c:pt>
                <c:pt idx="535" formatCode="0.000">
                  <c:v>485.13923076923078</c:v>
                </c:pt>
                <c:pt idx="536" formatCode="0.000">
                  <c:v>485.16</c:v>
                </c:pt>
                <c:pt idx="537" formatCode="0.000">
                  <c:v>485.15307692307692</c:v>
                </c:pt>
                <c:pt idx="538" formatCode="0.000">
                  <c:v>485.16923076923075</c:v>
                </c:pt>
                <c:pt idx="539" formatCode="0.000">
                  <c:v>485.18538461538463</c:v>
                </c:pt>
                <c:pt idx="540" formatCode="0.000">
                  <c:v>485.26384615384615</c:v>
                </c:pt>
                <c:pt idx="541" formatCode="0.000">
                  <c:v>485.25923076923078</c:v>
                </c:pt>
                <c:pt idx="542" formatCode="0.000">
                  <c:v>485.28461538461539</c:v>
                </c:pt>
                <c:pt idx="543" formatCode="0.000">
                  <c:v>485.33538461538461</c:v>
                </c:pt>
                <c:pt idx="544" formatCode="0.000">
                  <c:v>485.33769230769229</c:v>
                </c:pt>
                <c:pt idx="545" formatCode="0.000">
                  <c:v>485.29384615384618</c:v>
                </c:pt>
                <c:pt idx="546" formatCode="0.000">
                  <c:v>485.27538461538461</c:v>
                </c:pt>
                <c:pt idx="547" formatCode="0.000">
                  <c:v>485.25923076923078</c:v>
                </c:pt>
                <c:pt idx="548" formatCode="0.000">
                  <c:v>485.28923076923076</c:v>
                </c:pt>
                <c:pt idx="549" formatCode="0.000">
                  <c:v>485.27076923076925</c:v>
                </c:pt>
                <c:pt idx="550" formatCode="0.000">
                  <c:v>485.24769230769232</c:v>
                </c:pt>
                <c:pt idx="551" formatCode="0.000">
                  <c:v>485.24769230769232</c:v>
                </c:pt>
                <c:pt idx="552" formatCode="0.000">
                  <c:v>485.23846153846154</c:v>
                </c:pt>
                <c:pt idx="553" formatCode="0.000">
                  <c:v>485.20384615384614</c:v>
                </c:pt>
                <c:pt idx="554" formatCode="0.000">
                  <c:v>485.15538461538461</c:v>
                </c:pt>
                <c:pt idx="555" formatCode="0.000">
                  <c:v>485.16230769230771</c:v>
                </c:pt>
                <c:pt idx="556" formatCode="0.000">
                  <c:v>485.16461538461539</c:v>
                </c:pt>
                <c:pt idx="557" formatCode="0.000">
                  <c:v>485.15538461538461</c:v>
                </c:pt>
                <c:pt idx="558" formatCode="0.000">
                  <c:v>485.15769230769229</c:v>
                </c:pt>
                <c:pt idx="559" formatCode="0.000">
                  <c:v>485.17153846153849</c:v>
                </c:pt>
                <c:pt idx="560" formatCode="0.000">
                  <c:v>485.16923076923075</c:v>
                </c:pt>
                <c:pt idx="561" formatCode="0.000">
                  <c:v>485.15769230769229</c:v>
                </c:pt>
                <c:pt idx="562" formatCode="0.000">
                  <c:v>485.15538461538461</c:v>
                </c:pt>
                <c:pt idx="563" formatCode="0.000">
                  <c:v>485.1369230769231</c:v>
                </c:pt>
                <c:pt idx="564" formatCode="0.000">
                  <c:v>485.11846153846153</c:v>
                </c:pt>
                <c:pt idx="565" formatCode="0.000">
                  <c:v>485.10923076923075</c:v>
                </c:pt>
                <c:pt idx="566" formatCode="0.000">
                  <c:v>485.12307692307695</c:v>
                </c:pt>
                <c:pt idx="567" formatCode="0.000">
                  <c:v>485.15769230769229</c:v>
                </c:pt>
                <c:pt idx="568" formatCode="0.000">
                  <c:v>485.14846153846156</c:v>
                </c:pt>
                <c:pt idx="569" formatCode="0.000">
                  <c:v>485.13</c:v>
                </c:pt>
                <c:pt idx="570" formatCode="0.000">
                  <c:v>485.19</c:v>
                </c:pt>
                <c:pt idx="571" formatCode="0.000">
                  <c:v>485.14615384615382</c:v>
                </c:pt>
                <c:pt idx="572" formatCode="0.000">
                  <c:v>485.15307692307692</c:v>
                </c:pt>
                <c:pt idx="573" formatCode="0.000">
                  <c:v>485.1369230769231</c:v>
                </c:pt>
                <c:pt idx="574" formatCode="0.000">
                  <c:v>485.12076923076921</c:v>
                </c:pt>
                <c:pt idx="575" formatCode="0.000">
                  <c:v>485.1830769230769</c:v>
                </c:pt>
                <c:pt idx="576" formatCode="0.000">
                  <c:v>485.17615384615385</c:v>
                </c:pt>
                <c:pt idx="577" formatCode="0.000">
                  <c:v>485.15307692307692</c:v>
                </c:pt>
                <c:pt idx="578" formatCode="0.000">
                  <c:v>485.13</c:v>
                </c:pt>
                <c:pt idx="579" formatCode="0.000">
                  <c:v>485.17615384615385</c:v>
                </c:pt>
                <c:pt idx="580" formatCode="0.000">
                  <c:v>485.36076923076922</c:v>
                </c:pt>
                <c:pt idx="581" formatCode="0.000">
                  <c:v>485.32846153846151</c:v>
                </c:pt>
                <c:pt idx="582" formatCode="0.000">
                  <c:v>485.19461538461536</c:v>
                </c:pt>
                <c:pt idx="583" formatCode="0.000">
                  <c:v>485.20615384615382</c:v>
                </c:pt>
                <c:pt idx="584" formatCode="0.000">
                  <c:v>485.20384615384614</c:v>
                </c:pt>
                <c:pt idx="585" formatCode="0.000">
                  <c:v>485.14615384615382</c:v>
                </c:pt>
                <c:pt idx="586" formatCode="0.000">
                  <c:v>485.08153846153846</c:v>
                </c:pt>
                <c:pt idx="587" formatCode="0.000">
                  <c:v>485.11615384615385</c:v>
                </c:pt>
                <c:pt idx="588" formatCode="0.000">
                  <c:v>485.14384615384614</c:v>
                </c:pt>
                <c:pt idx="589" formatCode="0.000">
                  <c:v>485.10461538461539</c:v>
                </c:pt>
                <c:pt idx="590" formatCode="0.000">
                  <c:v>485.10923076923075</c:v>
                </c:pt>
                <c:pt idx="591" formatCode="0.000">
                  <c:v>485.14846153846156</c:v>
                </c:pt>
                <c:pt idx="592" formatCode="0.000">
                  <c:v>485.14615384615382</c:v>
                </c:pt>
                <c:pt idx="593" formatCode="0.000">
                  <c:v>485.1023076923077</c:v>
                </c:pt>
                <c:pt idx="594" formatCode="0.000">
                  <c:v>485.04692307692306</c:v>
                </c:pt>
                <c:pt idx="595" formatCode="0.000">
                  <c:v>485.12769230769231</c:v>
                </c:pt>
                <c:pt idx="596" formatCode="0.000">
                  <c:v>485.1969230769231</c:v>
                </c:pt>
                <c:pt idx="597" formatCode="0.000">
                  <c:v>485.26153846153846</c:v>
                </c:pt>
                <c:pt idx="598" formatCode="0.000">
                  <c:v>485.35384615384618</c:v>
                </c:pt>
                <c:pt idx="599" formatCode="0.000">
                  <c:v>485.46</c:v>
                </c:pt>
                <c:pt idx="600" formatCode="0.000">
                  <c:v>485.47384615384613</c:v>
                </c:pt>
                <c:pt idx="601" formatCode="0.000">
                  <c:v>485.34</c:v>
                </c:pt>
                <c:pt idx="602" formatCode="0.000">
                  <c:v>485.17153846153849</c:v>
                </c:pt>
                <c:pt idx="603" formatCode="0.000">
                  <c:v>485.12538461538463</c:v>
                </c:pt>
                <c:pt idx="604" formatCode="0.000">
                  <c:v>485.2430769230769</c:v>
                </c:pt>
                <c:pt idx="605" formatCode="0.000">
                  <c:v>485.22230769230771</c:v>
                </c:pt>
                <c:pt idx="606" formatCode="0.000">
                  <c:v>485.17153846153849</c:v>
                </c:pt>
                <c:pt idx="607" formatCode="0.000">
                  <c:v>485.22230769230771</c:v>
                </c:pt>
                <c:pt idx="608" formatCode="0.000">
                  <c:v>485.23846153846154</c:v>
                </c:pt>
                <c:pt idx="609" formatCode="0.000">
                  <c:v>485.23615384615385</c:v>
                </c:pt>
                <c:pt idx="610" formatCode="0.000">
                  <c:v>485.22230769230771</c:v>
                </c:pt>
                <c:pt idx="611" formatCode="0.000">
                  <c:v>485.25923076923078</c:v>
                </c:pt>
                <c:pt idx="612" formatCode="0.000">
                  <c:v>485.3169230769231</c:v>
                </c:pt>
                <c:pt idx="613" formatCode="0.000">
                  <c:v>485.30769230769232</c:v>
                </c:pt>
                <c:pt idx="614" formatCode="0.000">
                  <c:v>485.31461538461537</c:v>
                </c:pt>
                <c:pt idx="615" formatCode="0.000">
                  <c:v>485.37461538461537</c:v>
                </c:pt>
                <c:pt idx="616" formatCode="0.000">
                  <c:v>485.37230769230769</c:v>
                </c:pt>
                <c:pt idx="617" formatCode="0.000">
                  <c:v>485.31923076923078</c:v>
                </c:pt>
                <c:pt idx="618" formatCode="0.000">
                  <c:v>485.29846153846154</c:v>
                </c:pt>
                <c:pt idx="619" formatCode="0.000">
                  <c:v>485.29384615384618</c:v>
                </c:pt>
                <c:pt idx="620" formatCode="0.000">
                  <c:v>485.32384615384615</c:v>
                </c:pt>
                <c:pt idx="621" formatCode="0.000">
                  <c:v>485.3030769230769</c:v>
                </c:pt>
                <c:pt idx="622" formatCode="0.000">
                  <c:v>485.30769230769232</c:v>
                </c:pt>
                <c:pt idx="623" formatCode="0.000">
                  <c:v>485.35615384615386</c:v>
                </c:pt>
                <c:pt idx="624" formatCode="0.000">
                  <c:v>485.32846153846151</c:v>
                </c:pt>
                <c:pt idx="625" formatCode="0.000">
                  <c:v>485.29846153846154</c:v>
                </c:pt>
                <c:pt idx="626" formatCode="0.000">
                  <c:v>485.25</c:v>
                </c:pt>
                <c:pt idx="627" formatCode="0.000">
                  <c:v>485.25461538461536</c:v>
                </c:pt>
                <c:pt idx="628" formatCode="0.000">
                  <c:v>485.3030769230769</c:v>
                </c:pt>
                <c:pt idx="629" formatCode="0.000">
                  <c:v>485.33538461538461</c:v>
                </c:pt>
                <c:pt idx="630" formatCode="0.000">
                  <c:v>485.34230769230771</c:v>
                </c:pt>
                <c:pt idx="631" formatCode="0.000">
                  <c:v>485.41153846153844</c:v>
                </c:pt>
                <c:pt idx="632" formatCode="0.000">
                  <c:v>485.41846153846154</c:v>
                </c:pt>
                <c:pt idx="633" formatCode="0.000">
                  <c:v>485.37230769230769</c:v>
                </c:pt>
                <c:pt idx="634" formatCode="0.000">
                  <c:v>485.34230769230771</c:v>
                </c:pt>
                <c:pt idx="635" formatCode="0.000">
                  <c:v>485.34230769230771</c:v>
                </c:pt>
                <c:pt idx="636" formatCode="0.000">
                  <c:v>485.37461538461537</c:v>
                </c:pt>
                <c:pt idx="637" formatCode="0.000">
                  <c:v>485.35615384615386</c:v>
                </c:pt>
                <c:pt idx="638" formatCode="0.000">
                  <c:v>485.38153846153847</c:v>
                </c:pt>
                <c:pt idx="639" formatCode="0.000">
                  <c:v>485.44846153846152</c:v>
                </c:pt>
                <c:pt idx="640" formatCode="0.000">
                  <c:v>485.42538461538464</c:v>
                </c:pt>
                <c:pt idx="641" formatCode="0.000">
                  <c:v>485.38384615384615</c:v>
                </c:pt>
                <c:pt idx="642" formatCode="0.000">
                  <c:v>485.34</c:v>
                </c:pt>
                <c:pt idx="643" formatCode="0.000">
                  <c:v>485.33076923076925</c:v>
                </c:pt>
                <c:pt idx="644" formatCode="0.000">
                  <c:v>485.32846153846151</c:v>
                </c:pt>
                <c:pt idx="645" formatCode="0.000">
                  <c:v>485.39307692307693</c:v>
                </c:pt>
                <c:pt idx="646" formatCode="0.000">
                  <c:v>485.4</c:v>
                </c:pt>
                <c:pt idx="647" formatCode="0.000">
                  <c:v>485.41846153846154</c:v>
                </c:pt>
                <c:pt idx="648" formatCode="0.000">
                  <c:v>485.40923076923076</c:v>
                </c:pt>
                <c:pt idx="649" formatCode="0.000">
                  <c:v>485.36769230769232</c:v>
                </c:pt>
                <c:pt idx="650" formatCode="0.000">
                  <c:v>485.32384615384615</c:v>
                </c:pt>
                <c:pt idx="651" formatCode="0.000">
                  <c:v>485.32153846153847</c:v>
                </c:pt>
                <c:pt idx="652" formatCode="0.000">
                  <c:v>485.34</c:v>
                </c:pt>
                <c:pt idx="653" formatCode="0.000">
                  <c:v>485.33538461538461</c:v>
                </c:pt>
                <c:pt idx="654" formatCode="0.000">
                  <c:v>485.32153846153847</c:v>
                </c:pt>
                <c:pt idx="655" formatCode="0.000">
                  <c:v>485.35384615384618</c:v>
                </c:pt>
                <c:pt idx="656" formatCode="0.000">
                  <c:v>485.34692307692308</c:v>
                </c:pt>
                <c:pt idx="657" formatCode="0.000">
                  <c:v>485.29153846153844</c:v>
                </c:pt>
                <c:pt idx="658" formatCode="0.000">
                  <c:v>485.21538461538461</c:v>
                </c:pt>
                <c:pt idx="659" formatCode="0.000">
                  <c:v>485.1969230769231</c:v>
                </c:pt>
                <c:pt idx="660" formatCode="0.000">
                  <c:v>485.21538461538461</c:v>
                </c:pt>
                <c:pt idx="661" formatCode="0.000">
                  <c:v>485.18769230769232</c:v>
                </c:pt>
                <c:pt idx="662" formatCode="0.000">
                  <c:v>485.18538461538463</c:v>
                </c:pt>
                <c:pt idx="663" formatCode="0.000">
                  <c:v>485.20384615384614</c:v>
                </c:pt>
                <c:pt idx="664" formatCode="0.000">
                  <c:v>485.19461538461536</c:v>
                </c:pt>
                <c:pt idx="665" formatCode="0.000">
                  <c:v>485.13230769230768</c:v>
                </c:pt>
                <c:pt idx="666" formatCode="0.000">
                  <c:v>485.11153846153849</c:v>
                </c:pt>
                <c:pt idx="667" formatCode="0.000">
                  <c:v>485.11615384615385</c:v>
                </c:pt>
                <c:pt idx="668" formatCode="0.000">
                  <c:v>485.14615384615382</c:v>
                </c:pt>
                <c:pt idx="669" formatCode="0.000">
                  <c:v>485.15076923076924</c:v>
                </c:pt>
                <c:pt idx="670" formatCode="0.000">
                  <c:v>485.14384615384614</c:v>
                </c:pt>
                <c:pt idx="671" formatCode="0.000">
                  <c:v>485.16692307692307</c:v>
                </c:pt>
                <c:pt idx="672" formatCode="0.000">
                  <c:v>485.16692307692307</c:v>
                </c:pt>
                <c:pt idx="673" formatCode="0.000">
                  <c:v>485.14384615384614</c:v>
                </c:pt>
                <c:pt idx="674" formatCode="0.000">
                  <c:v>485.11384615384617</c:v>
                </c:pt>
                <c:pt idx="675" formatCode="0.000">
                  <c:v>485.14153846153846</c:v>
                </c:pt>
                <c:pt idx="676" formatCode="0.000">
                  <c:v>485.16</c:v>
                </c:pt>
                <c:pt idx="677" formatCode="0.000">
                  <c:v>485.14846153846156</c:v>
                </c:pt>
                <c:pt idx="678" formatCode="0.000">
                  <c:v>485.16461538461539</c:v>
                </c:pt>
                <c:pt idx="679" formatCode="0.000">
                  <c:v>485.20153846153846</c:v>
                </c:pt>
                <c:pt idx="680" formatCode="0.000">
                  <c:v>485.17384615384617</c:v>
                </c:pt>
                <c:pt idx="681" formatCode="0.000">
                  <c:v>485.11153846153849</c:v>
                </c:pt>
                <c:pt idx="682" formatCode="0.000">
                  <c:v>485.13923076923078</c:v>
                </c:pt>
                <c:pt idx="683" formatCode="0.000">
                  <c:v>485.13923076923078</c:v>
                </c:pt>
                <c:pt idx="684" formatCode="0.000">
                  <c:v>485.15076923076924</c:v>
                </c:pt>
                <c:pt idx="685" formatCode="0.000">
                  <c:v>485.13461538461536</c:v>
                </c:pt>
                <c:pt idx="686" formatCode="0.000">
                  <c:v>485.14153846153846</c:v>
                </c:pt>
                <c:pt idx="687" formatCode="0.000">
                  <c:v>485.16230769230771</c:v>
                </c:pt>
                <c:pt idx="688" formatCode="0.000">
                  <c:v>485.15076923076924</c:v>
                </c:pt>
                <c:pt idx="689" formatCode="0.000">
                  <c:v>485.09307692307692</c:v>
                </c:pt>
                <c:pt idx="690" formatCode="0.000">
                  <c:v>485.01923076923077</c:v>
                </c:pt>
                <c:pt idx="691" formatCode="0.000">
                  <c:v>484.99846153846153</c:v>
                </c:pt>
                <c:pt idx="692" formatCode="0.000">
                  <c:v>485.04461538461538</c:v>
                </c:pt>
                <c:pt idx="693" formatCode="0.000">
                  <c:v>485.02153846153846</c:v>
                </c:pt>
                <c:pt idx="694" formatCode="0.000">
                  <c:v>485.02153846153846</c:v>
                </c:pt>
                <c:pt idx="695" formatCode="0.000">
                  <c:v>485.04923076923075</c:v>
                </c:pt>
                <c:pt idx="696" formatCode="0.000">
                  <c:v>485.05384615384617</c:v>
                </c:pt>
                <c:pt idx="697" formatCode="0.000">
                  <c:v>484.98923076923074</c:v>
                </c:pt>
                <c:pt idx="698" formatCode="0.000">
                  <c:v>484.95692307692309</c:v>
                </c:pt>
                <c:pt idx="699" formatCode="0.000">
                  <c:v>484.93615384615384</c:v>
                </c:pt>
                <c:pt idx="700" formatCode="0.000">
                  <c:v>484.98</c:v>
                </c:pt>
                <c:pt idx="701" formatCode="0.000">
                  <c:v>484.97076923076924</c:v>
                </c:pt>
                <c:pt idx="702" formatCode="0.000">
                  <c:v>484.96846153846155</c:v>
                </c:pt>
                <c:pt idx="703" formatCode="0.000">
                  <c:v>484.99153846153848</c:v>
                </c:pt>
                <c:pt idx="704" formatCode="0.000">
                  <c:v>485.00076923076921</c:v>
                </c:pt>
                <c:pt idx="705" formatCode="0.000">
                  <c:v>484.97076923076924</c:v>
                </c:pt>
                <c:pt idx="706" formatCode="0.000">
                  <c:v>484.95923076923077</c:v>
                </c:pt>
                <c:pt idx="707" formatCode="0.000">
                  <c:v>484.97076923076924</c:v>
                </c:pt>
                <c:pt idx="708" formatCode="0.000">
                  <c:v>485.01923076923077</c:v>
                </c:pt>
                <c:pt idx="709" formatCode="0.000">
                  <c:v>485.01461538461541</c:v>
                </c:pt>
                <c:pt idx="710" formatCode="0.000">
                  <c:v>485.0423076923077</c:v>
                </c:pt>
                <c:pt idx="711" formatCode="0.000">
                  <c:v>485.08153846153846</c:v>
                </c:pt>
                <c:pt idx="712" formatCode="0.000">
                  <c:v>485.0953846153846</c:v>
                </c:pt>
                <c:pt idx="713" formatCode="0.000">
                  <c:v>485.06076923076921</c:v>
                </c:pt>
                <c:pt idx="714" formatCode="0.000">
                  <c:v>485.01923076923077</c:v>
                </c:pt>
                <c:pt idx="715" formatCode="0.000">
                  <c:v>485.01</c:v>
                </c:pt>
                <c:pt idx="716" formatCode="0.000">
                  <c:v>485.04692307692306</c:v>
                </c:pt>
                <c:pt idx="717" formatCode="0.000">
                  <c:v>485.05153846153848</c:v>
                </c:pt>
                <c:pt idx="718" formatCode="0.000">
                  <c:v>485.03769230769228</c:v>
                </c:pt>
                <c:pt idx="719" formatCode="0.000">
                  <c:v>485.08615384615382</c:v>
                </c:pt>
                <c:pt idx="720" formatCode="0.000">
                  <c:v>485.08846153846156</c:v>
                </c:pt>
                <c:pt idx="721" formatCode="0.000">
                  <c:v>485.06076923076921</c:v>
                </c:pt>
                <c:pt idx="722" formatCode="0.000">
                  <c:v>485.0353846153846</c:v>
                </c:pt>
                <c:pt idx="723" formatCode="0.000">
                  <c:v>485.0423076923077</c:v>
                </c:pt>
                <c:pt idx="724" formatCode="0.000">
                  <c:v>485.09076923076924</c:v>
                </c:pt>
                <c:pt idx="725" formatCode="0.000">
                  <c:v>485.11615384615385</c:v>
                </c:pt>
                <c:pt idx="726" formatCode="0.000">
                  <c:v>485.11384615384617</c:v>
                </c:pt>
                <c:pt idx="727" formatCode="0.000">
                  <c:v>485.15307692307692</c:v>
                </c:pt>
                <c:pt idx="728" formatCode="0.000">
                  <c:v>485.14846153846156</c:v>
                </c:pt>
                <c:pt idx="729" formatCode="0.000">
                  <c:v>485.13230769230768</c:v>
                </c:pt>
                <c:pt idx="730" formatCode="0.000">
                  <c:v>485.1</c:v>
                </c:pt>
                <c:pt idx="731" formatCode="0.000">
                  <c:v>485.08615384615382</c:v>
                </c:pt>
                <c:pt idx="732" formatCode="0.000">
                  <c:v>485.1</c:v>
                </c:pt>
                <c:pt idx="733" formatCode="0.000">
                  <c:v>485.12307692307695</c:v>
                </c:pt>
                <c:pt idx="734" formatCode="0.000">
                  <c:v>485.11615384615385</c:v>
                </c:pt>
                <c:pt idx="735" formatCode="0.000">
                  <c:v>485.11846153846153</c:v>
                </c:pt>
                <c:pt idx="736" formatCode="0.000">
                  <c:v>485.10923076923075</c:v>
                </c:pt>
                <c:pt idx="737" formatCode="0.000">
                  <c:v>485.06769230769231</c:v>
                </c:pt>
                <c:pt idx="738" formatCode="0.000">
                  <c:v>485.01692307692309</c:v>
                </c:pt>
                <c:pt idx="739" formatCode="0.000">
                  <c:v>484.98692307692306</c:v>
                </c:pt>
                <c:pt idx="740" formatCode="0.000">
                  <c:v>485.01</c:v>
                </c:pt>
                <c:pt idx="741" formatCode="0.000">
                  <c:v>484.9753846153846</c:v>
                </c:pt>
                <c:pt idx="742" formatCode="0.000">
                  <c:v>484.95692307692309</c:v>
                </c:pt>
                <c:pt idx="743" formatCode="0.000">
                  <c:v>484.98923076923074</c:v>
                </c:pt>
                <c:pt idx="744" formatCode="0.000">
                  <c:v>484.98</c:v>
                </c:pt>
                <c:pt idx="745" formatCode="0.000">
                  <c:v>484.93384615384616</c:v>
                </c:pt>
                <c:pt idx="746" formatCode="0.000">
                  <c:v>484.88307692307694</c:v>
                </c:pt>
                <c:pt idx="747" formatCode="0.000">
                  <c:v>484.8807692307692</c:v>
                </c:pt>
                <c:pt idx="748" formatCode="0.000">
                  <c:v>484.93153846153848</c:v>
                </c:pt>
                <c:pt idx="749" formatCode="0.000">
                  <c:v>484.91769230769233</c:v>
                </c:pt>
                <c:pt idx="750" formatCode="0.000">
                  <c:v>484.92</c:v>
                </c:pt>
                <c:pt idx="751" formatCode="0.000">
                  <c:v>484.96615384615387</c:v>
                </c:pt>
                <c:pt idx="752" formatCode="0.000">
                  <c:v>484.9823076923077</c:v>
                </c:pt>
                <c:pt idx="753" formatCode="0.000">
                  <c:v>484.95692307692309</c:v>
                </c:pt>
                <c:pt idx="754" formatCode="0.000">
                  <c:v>484.93153846153848</c:v>
                </c:pt>
                <c:pt idx="755" formatCode="0.000">
                  <c:v>484.95923076923077</c:v>
                </c:pt>
                <c:pt idx="756" formatCode="0.000">
                  <c:v>485.01461538461541</c:v>
                </c:pt>
                <c:pt idx="757" formatCode="0.000">
                  <c:v>485.01230769230767</c:v>
                </c:pt>
                <c:pt idx="758" formatCode="0.000">
                  <c:v>485.00307692307695</c:v>
                </c:pt>
                <c:pt idx="759" formatCode="0.000">
                  <c:v>485.04692307692306</c:v>
                </c:pt>
                <c:pt idx="760" formatCode="0.000">
                  <c:v>485.06076923076921</c:v>
                </c:pt>
                <c:pt idx="761" formatCode="0.000">
                  <c:v>485.02846153846156</c:v>
                </c:pt>
                <c:pt idx="762" formatCode="0.000">
                  <c:v>484.9753846153846</c:v>
                </c:pt>
                <c:pt idx="763" formatCode="0.000">
                  <c:v>484.95923076923077</c:v>
                </c:pt>
                <c:pt idx="764" formatCode="0.000">
                  <c:v>485.00076923076921</c:v>
                </c:pt>
                <c:pt idx="765" formatCode="0.000">
                  <c:v>484.96846153846155</c:v>
                </c:pt>
                <c:pt idx="766" formatCode="0.000">
                  <c:v>484.95461538461541</c:v>
                </c:pt>
                <c:pt idx="767" formatCode="0.000">
                  <c:v>484.99384615384616</c:v>
                </c:pt>
                <c:pt idx="768" formatCode="0.000">
                  <c:v>485.00538461538463</c:v>
                </c:pt>
                <c:pt idx="769" formatCode="0.000">
                  <c:v>484.96615384615387</c:v>
                </c:pt>
                <c:pt idx="770" formatCode="0.000">
                  <c:v>484.89692307692309</c:v>
                </c:pt>
                <c:pt idx="771" formatCode="0.000">
                  <c:v>484.87384615384616</c:v>
                </c:pt>
                <c:pt idx="772" formatCode="0.000">
                  <c:v>484.90846153846155</c:v>
                </c:pt>
                <c:pt idx="773" formatCode="0.000">
                  <c:v>484.89692307692309</c:v>
                </c:pt>
                <c:pt idx="774" formatCode="0.000">
                  <c:v>484.87384615384616</c:v>
                </c:pt>
                <c:pt idx="775" formatCode="0.000">
                  <c:v>484.89230769230767</c:v>
                </c:pt>
                <c:pt idx="776" formatCode="0.000">
                  <c:v>484.92</c:v>
                </c:pt>
                <c:pt idx="777" formatCode="0.000">
                  <c:v>484.87384615384616</c:v>
                </c:pt>
                <c:pt idx="778" formatCode="0.000">
                  <c:v>484.81384615384616</c:v>
                </c:pt>
                <c:pt idx="779" formatCode="0.000">
                  <c:v>484.80461538461537</c:v>
                </c:pt>
                <c:pt idx="780" formatCode="0.000">
                  <c:v>484.84615384615387</c:v>
                </c:pt>
                <c:pt idx="781" formatCode="0.000">
                  <c:v>484.83923076923077</c:v>
                </c:pt>
                <c:pt idx="782" formatCode="0.000">
                  <c:v>484.83692307692309</c:v>
                </c:pt>
                <c:pt idx="783" formatCode="0.000">
                  <c:v>484.88307692307694</c:v>
                </c:pt>
                <c:pt idx="784" formatCode="0.000">
                  <c:v>484.90846153846155</c:v>
                </c:pt>
                <c:pt idx="785" formatCode="0.000">
                  <c:v>484.86461538461538</c:v>
                </c:pt>
                <c:pt idx="786" formatCode="0.000">
                  <c:v>484.8</c:v>
                </c:pt>
                <c:pt idx="787" formatCode="0.000">
                  <c:v>484.79076923076923</c:v>
                </c:pt>
                <c:pt idx="788" formatCode="0.000">
                  <c:v>484.81153846153848</c:v>
                </c:pt>
                <c:pt idx="789" formatCode="0.000">
                  <c:v>484.8276923076923</c:v>
                </c:pt>
                <c:pt idx="790" formatCode="0.000">
                  <c:v>484.80230769230769</c:v>
                </c:pt>
                <c:pt idx="791" formatCode="0.000">
                  <c:v>484.82076923076926</c:v>
                </c:pt>
                <c:pt idx="792" formatCode="0.000">
                  <c:v>484.82538461538462</c:v>
                </c:pt>
                <c:pt idx="793" formatCode="0.000">
                  <c:v>484.76538461538462</c:v>
                </c:pt>
                <c:pt idx="794" formatCode="0.000">
                  <c:v>484.73769230769233</c:v>
                </c:pt>
                <c:pt idx="795" formatCode="0.000">
                  <c:v>484.77692307692308</c:v>
                </c:pt>
                <c:pt idx="796" formatCode="0.000">
                  <c:v>484.80230769230769</c:v>
                </c:pt>
                <c:pt idx="797" formatCode="0.000">
                  <c:v>484.79538461538459</c:v>
                </c:pt>
                <c:pt idx="798" formatCode="0.000">
                  <c:v>484.79769230769233</c:v>
                </c:pt>
                <c:pt idx="799" formatCode="0.000">
                  <c:v>484.84153846153845</c:v>
                </c:pt>
                <c:pt idx="800" formatCode="0.000">
                  <c:v>484.84615384615387</c:v>
                </c:pt>
                <c:pt idx="801" formatCode="0.000">
                  <c:v>484.80230769230769</c:v>
                </c:pt>
                <c:pt idx="802" formatCode="0.000">
                  <c:v>484.73076923076923</c:v>
                </c:pt>
                <c:pt idx="803" formatCode="0.000">
                  <c:v>484.74461538461537</c:v>
                </c:pt>
                <c:pt idx="804" formatCode="0.000">
                  <c:v>484.79307692307691</c:v>
                </c:pt>
                <c:pt idx="805" formatCode="0.000">
                  <c:v>484.7746153846154</c:v>
                </c:pt>
                <c:pt idx="806" formatCode="0.000">
                  <c:v>484.75384615384615</c:v>
                </c:pt>
                <c:pt idx="807" formatCode="0.000">
                  <c:v>484.78846153846155</c:v>
                </c:pt>
                <c:pt idx="808" formatCode="0.000">
                  <c:v>484.81615384615384</c:v>
                </c:pt>
                <c:pt idx="809" formatCode="0.000">
                  <c:v>484.76307692307694</c:v>
                </c:pt>
                <c:pt idx="810" formatCode="0.000">
                  <c:v>484.71692307692308</c:v>
                </c:pt>
                <c:pt idx="811" formatCode="0.000">
                  <c:v>484.7076923076923</c:v>
                </c:pt>
                <c:pt idx="812" formatCode="0.000">
                  <c:v>484.74461538461537</c:v>
                </c:pt>
                <c:pt idx="813" formatCode="0.000">
                  <c:v>484.75384615384615</c:v>
                </c:pt>
                <c:pt idx="814" formatCode="0.000">
                  <c:v>484.75153846153847</c:v>
                </c:pt>
                <c:pt idx="815" formatCode="0.000">
                  <c:v>484.75384615384615</c:v>
                </c:pt>
                <c:pt idx="816" formatCode="0.000">
                  <c:v>484.72846153846154</c:v>
                </c:pt>
                <c:pt idx="817" formatCode="0.000">
                  <c:v>484.71692307692308</c:v>
                </c:pt>
                <c:pt idx="818" formatCode="0.000">
                  <c:v>484.6476923076923</c:v>
                </c:pt>
                <c:pt idx="819" formatCode="0.000">
                  <c:v>484.63153846153847</c:v>
                </c:pt>
                <c:pt idx="820" formatCode="0.000">
                  <c:v>484.63153846153847</c:v>
                </c:pt>
                <c:pt idx="821" formatCode="0.000">
                  <c:v>484.60846153846154</c:v>
                </c:pt>
                <c:pt idx="822" formatCode="0.000">
                  <c:v>484.59923076923076</c:v>
                </c:pt>
                <c:pt idx="823" formatCode="0.000">
                  <c:v>484.62692307692305</c:v>
                </c:pt>
                <c:pt idx="824" formatCode="0.000">
                  <c:v>484.60153846153844</c:v>
                </c:pt>
                <c:pt idx="825" formatCode="0.000">
                  <c:v>484.55076923076922</c:v>
                </c:pt>
                <c:pt idx="826" formatCode="0.000">
                  <c:v>484.47692307692307</c:v>
                </c:pt>
                <c:pt idx="827" formatCode="0.000">
                  <c:v>484.52076923076925</c:v>
                </c:pt>
                <c:pt idx="828" formatCode="0.000">
                  <c:v>484.5530769230769</c:v>
                </c:pt>
                <c:pt idx="829" formatCode="0.000">
                  <c:v>484.53461538461539</c:v>
                </c:pt>
                <c:pt idx="830" formatCode="0.000">
                  <c:v>484.53230769230771</c:v>
                </c:pt>
                <c:pt idx="831" formatCode="0.000">
                  <c:v>484.58076923076925</c:v>
                </c:pt>
                <c:pt idx="832" formatCode="0.000">
                  <c:v>484.5669230769231</c:v>
                </c:pt>
                <c:pt idx="833" formatCode="0.000">
                  <c:v>484.51846153846157</c:v>
                </c:pt>
                <c:pt idx="834" formatCode="0.000">
                  <c:v>484.51846153846157</c:v>
                </c:pt>
                <c:pt idx="835" formatCode="0.000">
                  <c:v>484.60153846153844</c:v>
                </c:pt>
                <c:pt idx="836" formatCode="0.000">
                  <c:v>484.56923076923078</c:v>
                </c:pt>
                <c:pt idx="837" formatCode="0.000">
                  <c:v>484.56923076923078</c:v>
                </c:pt>
                <c:pt idx="838" formatCode="0.000">
                  <c:v>484.5669230769231</c:v>
                </c:pt>
                <c:pt idx="839" formatCode="0.000">
                  <c:v>484.58538461538461</c:v>
                </c:pt>
                <c:pt idx="840" formatCode="0.000">
                  <c:v>484.59692307692308</c:v>
                </c:pt>
                <c:pt idx="841" formatCode="0.000">
                  <c:v>484.5530769230769</c:v>
                </c:pt>
                <c:pt idx="842" formatCode="0.000">
                  <c:v>484.51846153846157</c:v>
                </c:pt>
                <c:pt idx="843" formatCode="0.000">
                  <c:v>484.5069230769231</c:v>
                </c:pt>
                <c:pt idx="844" formatCode="0.000">
                  <c:v>484.53692307692307</c:v>
                </c:pt>
                <c:pt idx="845" formatCode="0.000">
                  <c:v>484.51153846153846</c:v>
                </c:pt>
                <c:pt idx="846" formatCode="0.000">
                  <c:v>484.48615384615385</c:v>
                </c:pt>
                <c:pt idx="847" formatCode="0.000">
                  <c:v>484.49538461538464</c:v>
                </c:pt>
                <c:pt idx="848" formatCode="0.000">
                  <c:v>484.47692307692307</c:v>
                </c:pt>
                <c:pt idx="849" formatCode="0.000">
                  <c:v>484.41923076923075</c:v>
                </c:pt>
                <c:pt idx="850" formatCode="0.000">
                  <c:v>484.48846153846154</c:v>
                </c:pt>
                <c:pt idx="851" formatCode="0.000">
                  <c:v>484.38923076923078</c:v>
                </c:pt>
                <c:pt idx="852" formatCode="0.000">
                  <c:v>484.40076923076924</c:v>
                </c:pt>
                <c:pt idx="853" formatCode="0.000">
                  <c:v>484.38461538461536</c:v>
                </c:pt>
                <c:pt idx="854" formatCode="0.000">
                  <c:v>484.37076923076921</c:v>
                </c:pt>
                <c:pt idx="855" formatCode="0.000">
                  <c:v>484.39153846153846</c:v>
                </c:pt>
                <c:pt idx="856" formatCode="0.000">
                  <c:v>484.38923076923078</c:v>
                </c:pt>
                <c:pt idx="857" formatCode="0.000">
                  <c:v>484.33615384615382</c:v>
                </c:pt>
                <c:pt idx="858" formatCode="0.000">
                  <c:v>484.26923076923077</c:v>
                </c:pt>
                <c:pt idx="859" formatCode="0.000">
                  <c:v>484.26692307692309</c:v>
                </c:pt>
                <c:pt idx="860" formatCode="0.000">
                  <c:v>484.30846153846153</c:v>
                </c:pt>
                <c:pt idx="861" formatCode="0.000">
                  <c:v>484.2853846153846</c:v>
                </c:pt>
                <c:pt idx="862" formatCode="0.000">
                  <c:v>484.26461538461541</c:v>
                </c:pt>
                <c:pt idx="863" formatCode="0.000">
                  <c:v>484.30615384615385</c:v>
                </c:pt>
                <c:pt idx="864" formatCode="0.000">
                  <c:v>484.29461538461538</c:v>
                </c:pt>
                <c:pt idx="865" formatCode="0.000">
                  <c:v>484.26</c:v>
                </c:pt>
                <c:pt idx="866" formatCode="0.000">
                  <c:v>484.22307692307692</c:v>
                </c:pt>
                <c:pt idx="867" formatCode="0.000">
                  <c:v>484.24846153846153</c:v>
                </c:pt>
                <c:pt idx="868" formatCode="0.000">
                  <c:v>484.28307692307692</c:v>
                </c:pt>
                <c:pt idx="869" formatCode="0.000">
                  <c:v>484.24615384615385</c:v>
                </c:pt>
                <c:pt idx="870" formatCode="0.000">
                  <c:v>484.27384615384614</c:v>
                </c:pt>
                <c:pt idx="871" formatCode="0.000">
                  <c:v>484.30153846153848</c:v>
                </c:pt>
                <c:pt idx="872" formatCode="0.000">
                  <c:v>484.30384615384617</c:v>
                </c:pt>
                <c:pt idx="873" formatCode="0.000">
                  <c:v>484.27384615384614</c:v>
                </c:pt>
                <c:pt idx="874" formatCode="0.000">
                  <c:v>484.24384615384616</c:v>
                </c:pt>
                <c:pt idx="875" formatCode="0.000">
                  <c:v>484.24615384615385</c:v>
                </c:pt>
                <c:pt idx="876" formatCode="0.000">
                  <c:v>484.27846153846156</c:v>
                </c:pt>
                <c:pt idx="877" formatCode="0.000">
                  <c:v>484.27615384615387</c:v>
                </c:pt>
                <c:pt idx="878" formatCode="0.000">
                  <c:v>484.27384615384614</c:v>
                </c:pt>
                <c:pt idx="879" formatCode="0.000">
                  <c:v>484.2853846153846</c:v>
                </c:pt>
                <c:pt idx="880" formatCode="0.000">
                  <c:v>484.29692307692306</c:v>
                </c:pt>
                <c:pt idx="881" formatCode="0.000">
                  <c:v>484.26461538461541</c:v>
                </c:pt>
                <c:pt idx="882" formatCode="0.000">
                  <c:v>484.20230769230767</c:v>
                </c:pt>
                <c:pt idx="883" formatCode="0.000">
                  <c:v>484.17692307692306</c:v>
                </c:pt>
                <c:pt idx="884" formatCode="0.000">
                  <c:v>484.18846153846152</c:v>
                </c:pt>
                <c:pt idx="885" formatCode="0.000">
                  <c:v>484.18153846153848</c:v>
                </c:pt>
                <c:pt idx="886" formatCode="0.000">
                  <c:v>484.19307692307694</c:v>
                </c:pt>
                <c:pt idx="887" formatCode="0.000">
                  <c:v>484.23692307692306</c:v>
                </c:pt>
                <c:pt idx="888" formatCode="0.000">
                  <c:v>484.22769230769228</c:v>
                </c:pt>
                <c:pt idx="889" formatCode="0.000">
                  <c:v>484.17923076923074</c:v>
                </c:pt>
                <c:pt idx="890" formatCode="0.000">
                  <c:v>484.10538461538459</c:v>
                </c:pt>
                <c:pt idx="891" formatCode="0.000">
                  <c:v>484.06384615384616</c:v>
                </c:pt>
                <c:pt idx="892" formatCode="0.000">
                  <c:v>484.08230769230767</c:v>
                </c:pt>
                <c:pt idx="893" formatCode="0.000">
                  <c:v>484.0776923076923</c:v>
                </c:pt>
                <c:pt idx="894" formatCode="0.000">
                  <c:v>484.02230769230772</c:v>
                </c:pt>
                <c:pt idx="895" formatCode="0.000">
                  <c:v>484.06384615384616</c:v>
                </c:pt>
                <c:pt idx="896" formatCode="0.000">
                  <c:v>484.07307692307694</c:v>
                </c:pt>
                <c:pt idx="897" formatCode="0.000">
                  <c:v>484.02</c:v>
                </c:pt>
                <c:pt idx="898" formatCode="0.000">
                  <c:v>483.94384615384615</c:v>
                </c:pt>
                <c:pt idx="899" formatCode="0.000">
                  <c:v>483.92769230769233</c:v>
                </c:pt>
                <c:pt idx="900" formatCode="0.000">
                  <c:v>483.94615384615383</c:v>
                </c:pt>
                <c:pt idx="901" formatCode="0.000">
                  <c:v>483.93692307692305</c:v>
                </c:pt>
                <c:pt idx="902" formatCode="0.000">
                  <c:v>483.92769230769233</c:v>
                </c:pt>
                <c:pt idx="903" formatCode="0.000">
                  <c:v>483.94846153846152</c:v>
                </c:pt>
                <c:pt idx="904" formatCode="0.000">
                  <c:v>483.95307692307694</c:v>
                </c:pt>
                <c:pt idx="905" formatCode="0.000">
                  <c:v>483.92307692307691</c:v>
                </c:pt>
                <c:pt idx="906" formatCode="0.000">
                  <c:v>483.88153846153847</c:v>
                </c:pt>
                <c:pt idx="907" formatCode="0.000">
                  <c:v>483.85384615384618</c:v>
                </c:pt>
                <c:pt idx="908" formatCode="0.000">
                  <c:v>483.92769230769233</c:v>
                </c:pt>
                <c:pt idx="909" formatCode="0.000">
                  <c:v>483.90230769230772</c:v>
                </c:pt>
                <c:pt idx="910" formatCode="0.000">
                  <c:v>483.89307692307693</c:v>
                </c:pt>
                <c:pt idx="911" formatCode="0.000">
                  <c:v>483.92769230769233</c:v>
                </c:pt>
                <c:pt idx="912" formatCode="0.000">
                  <c:v>483.93</c:v>
                </c:pt>
                <c:pt idx="913" formatCode="0.000">
                  <c:v>483.87461538461537</c:v>
                </c:pt>
                <c:pt idx="914" formatCode="0.000">
                  <c:v>483.82384615384615</c:v>
                </c:pt>
                <c:pt idx="915" formatCode="0.000">
                  <c:v>483.84923076923076</c:v>
                </c:pt>
                <c:pt idx="916" formatCode="0.000">
                  <c:v>483.87692307692305</c:v>
                </c:pt>
                <c:pt idx="917" formatCode="0.000">
                  <c:v>483.88846153846151</c:v>
                </c:pt>
                <c:pt idx="918" formatCode="0.000">
                  <c:v>483.94153846153847</c:v>
                </c:pt>
                <c:pt idx="919" formatCode="0.000">
                  <c:v>483.94846153846152</c:v>
                </c:pt>
                <c:pt idx="920" formatCode="0.000">
                  <c:v>483.9646153846154</c:v>
                </c:pt>
                <c:pt idx="921" formatCode="0.000">
                  <c:v>483.85384615384618</c:v>
                </c:pt>
                <c:pt idx="922" formatCode="0.000">
                  <c:v>483.83538461538461</c:v>
                </c:pt>
                <c:pt idx="923" formatCode="0.000">
                  <c:v>483.82846153846151</c:v>
                </c:pt>
                <c:pt idx="924" formatCode="0.000">
                  <c:v>483.87692307692305</c:v>
                </c:pt>
                <c:pt idx="925" formatCode="0.000">
                  <c:v>483.80538461538464</c:v>
                </c:pt>
                <c:pt idx="926" formatCode="0.000">
                  <c:v>483.81</c:v>
                </c:pt>
                <c:pt idx="927" formatCode="0.000">
                  <c:v>483.85615384615386</c:v>
                </c:pt>
                <c:pt idx="928" formatCode="0.000">
                  <c:v>483.85153846153844</c:v>
                </c:pt>
                <c:pt idx="929" formatCode="0.000">
                  <c:v>483.81461538461537</c:v>
                </c:pt>
                <c:pt idx="930" formatCode="0.000">
                  <c:v>483.79846153846154</c:v>
                </c:pt>
                <c:pt idx="931" formatCode="0.000">
                  <c:v>483.79384615384618</c:v>
                </c:pt>
                <c:pt idx="932" formatCode="0.000">
                  <c:v>483.80769230769232</c:v>
                </c:pt>
                <c:pt idx="933" formatCode="0.000">
                  <c:v>483.78461538461539</c:v>
                </c:pt>
                <c:pt idx="934" formatCode="0.000">
                  <c:v>483.79384615384618</c:v>
                </c:pt>
                <c:pt idx="935" formatCode="0.000">
                  <c:v>483.81923076923078</c:v>
                </c:pt>
                <c:pt idx="936" formatCode="0.000">
                  <c:v>483.8169230769231</c:v>
                </c:pt>
                <c:pt idx="937" formatCode="0.000">
                  <c:v>483.7569230769231</c:v>
                </c:pt>
                <c:pt idx="938" formatCode="0.000">
                  <c:v>483.71076923076924</c:v>
                </c:pt>
                <c:pt idx="939" formatCode="0.000">
                  <c:v>483.72692307692307</c:v>
                </c:pt>
                <c:pt idx="940" formatCode="0.000">
                  <c:v>483.7569230769231</c:v>
                </c:pt>
                <c:pt idx="941" formatCode="0.000">
                  <c:v>483.73153846153843</c:v>
                </c:pt>
                <c:pt idx="942" formatCode="0.000">
                  <c:v>483.72230769230771</c:v>
                </c:pt>
                <c:pt idx="943" formatCode="0.000">
                  <c:v>483.77076923076925</c:v>
                </c:pt>
                <c:pt idx="944" formatCode="0.000">
                  <c:v>483.79153846153844</c:v>
                </c:pt>
                <c:pt idx="945" formatCode="0.000">
                  <c:v>483.77769230769229</c:v>
                </c:pt>
                <c:pt idx="946" formatCode="0.000">
                  <c:v>483.76615384615383</c:v>
                </c:pt>
                <c:pt idx="947" formatCode="0.000">
                  <c:v>483.81</c:v>
                </c:pt>
                <c:pt idx="948" formatCode="0.000">
                  <c:v>483.87923076923079</c:v>
                </c:pt>
                <c:pt idx="949" formatCode="0.000">
                  <c:v>483.88615384615383</c:v>
                </c:pt>
                <c:pt idx="950" formatCode="0.000">
                  <c:v>483.91615384615386</c:v>
                </c:pt>
                <c:pt idx="951" formatCode="0.000">
                  <c:v>483.96923076923076</c:v>
                </c:pt>
                <c:pt idx="952" formatCode="0.000">
                  <c:v>483.99923076923079</c:v>
                </c:pt>
                <c:pt idx="953" formatCode="0.000">
                  <c:v>484.03153846153845</c:v>
                </c:pt>
                <c:pt idx="954" formatCode="0.000">
                  <c:v>483.96230769230772</c:v>
                </c:pt>
                <c:pt idx="955" formatCode="0.000">
                  <c:v>484.00615384615384</c:v>
                </c:pt>
                <c:pt idx="956" formatCode="0.000">
                  <c:v>484.04769230769233</c:v>
                </c:pt>
                <c:pt idx="957" formatCode="0.000">
                  <c:v>484.04307692307691</c:v>
                </c:pt>
                <c:pt idx="958" formatCode="0.000">
                  <c:v>484.09153846153845</c:v>
                </c:pt>
                <c:pt idx="959" formatCode="0.000">
                  <c:v>484.1307692307692</c:v>
                </c:pt>
                <c:pt idx="960" formatCode="0.000">
                  <c:v>484.09615384615387</c:v>
                </c:pt>
                <c:pt idx="961" formatCode="0.000">
                  <c:v>484.07307692307694</c:v>
                </c:pt>
                <c:pt idx="962" formatCode="0.000">
                  <c:v>484.00384615384615</c:v>
                </c:pt>
                <c:pt idx="963" formatCode="0.000">
                  <c:v>483.99461538461537</c:v>
                </c:pt>
                <c:pt idx="964" formatCode="0.000">
                  <c:v>483.96</c:v>
                </c:pt>
                <c:pt idx="965" formatCode="0.000">
                  <c:v>483.92307692307691</c:v>
                </c:pt>
                <c:pt idx="966" formatCode="0.000">
                  <c:v>483.9046153846154</c:v>
                </c:pt>
                <c:pt idx="967" formatCode="0.000">
                  <c:v>483.91384615384618</c:v>
                </c:pt>
                <c:pt idx="968" formatCode="0.000">
                  <c:v>484.0176923076923</c:v>
                </c:pt>
                <c:pt idx="969" formatCode="0.000">
                  <c:v>483.94846153846152</c:v>
                </c:pt>
                <c:pt idx="970" formatCode="0.000">
                  <c:v>483.92307692307691</c:v>
                </c:pt>
                <c:pt idx="971" formatCode="0.000">
                  <c:v>483.91384615384618</c:v>
                </c:pt>
                <c:pt idx="972" formatCode="0.000">
                  <c:v>483.92076923076922</c:v>
                </c:pt>
                <c:pt idx="973" formatCode="0.000">
                  <c:v>483.90692307692308</c:v>
                </c:pt>
                <c:pt idx="974" formatCode="0.000">
                  <c:v>483.93692307692305</c:v>
                </c:pt>
                <c:pt idx="975" formatCode="0.000">
                  <c:v>483.98076923076923</c:v>
                </c:pt>
                <c:pt idx="976" formatCode="0.000">
                  <c:v>483.96</c:v>
                </c:pt>
                <c:pt idx="977" formatCode="0.000">
                  <c:v>483.91153846153844</c:v>
                </c:pt>
                <c:pt idx="978" formatCode="0.000">
                  <c:v>483.87692307692305</c:v>
                </c:pt>
                <c:pt idx="979" formatCode="0.000">
                  <c:v>483.88384615384615</c:v>
                </c:pt>
                <c:pt idx="980" formatCode="0.000">
                  <c:v>483.89307692307693</c:v>
                </c:pt>
                <c:pt idx="981" formatCode="0.000">
                  <c:v>483.9046153846154</c:v>
                </c:pt>
                <c:pt idx="982" formatCode="0.000">
                  <c:v>483.92076923076922</c:v>
                </c:pt>
                <c:pt idx="983" formatCode="0.000">
                  <c:v>484.02230769230772</c:v>
                </c:pt>
                <c:pt idx="984" formatCode="0.000">
                  <c:v>484.02692307692308</c:v>
                </c:pt>
                <c:pt idx="985" formatCode="0.000">
                  <c:v>484.00615384615384</c:v>
                </c:pt>
                <c:pt idx="986" formatCode="0.000">
                  <c:v>483.98538461538459</c:v>
                </c:pt>
                <c:pt idx="987" formatCode="0.000">
                  <c:v>484.02923076923076</c:v>
                </c:pt>
                <c:pt idx="988" formatCode="0.000">
                  <c:v>484.04307692307691</c:v>
                </c:pt>
                <c:pt idx="989" formatCode="0.000">
                  <c:v>484.0246153846154</c:v>
                </c:pt>
                <c:pt idx="990" formatCode="0.000">
                  <c:v>484.06153846153848</c:v>
                </c:pt>
                <c:pt idx="991" formatCode="0.000">
                  <c:v>484.10769230769233</c:v>
                </c:pt>
                <c:pt idx="992" formatCode="0.000">
                  <c:v>484.13307692307694</c:v>
                </c:pt>
                <c:pt idx="993" formatCode="0.000">
                  <c:v>484.10769230769233</c:v>
                </c:pt>
                <c:pt idx="994" formatCode="0.000">
                  <c:v>484.09384615384613</c:v>
                </c:pt>
                <c:pt idx="995" formatCode="0.000">
                  <c:v>484.07307692307694</c:v>
                </c:pt>
                <c:pt idx="996" formatCode="0.000">
                  <c:v>484.12384615384616</c:v>
                </c:pt>
                <c:pt idx="997" formatCode="0.000">
                  <c:v>484.14</c:v>
                </c:pt>
                <c:pt idx="998" formatCode="0.000">
                  <c:v>484.15384615384613</c:v>
                </c:pt>
                <c:pt idx="999" formatCode="0.000">
                  <c:v>484.19769230769231</c:v>
                </c:pt>
                <c:pt idx="1000" formatCode="0.000">
                  <c:v>484.18153846153848</c:v>
                </c:pt>
                <c:pt idx="1001" formatCode="0.000">
                  <c:v>484.1376923076923</c:v>
                </c:pt>
                <c:pt idx="1002" formatCode="0.000">
                  <c:v>484.10307692307691</c:v>
                </c:pt>
                <c:pt idx="1003" formatCode="0.000">
                  <c:v>484.0846153846154</c:v>
                </c:pt>
                <c:pt idx="1004" formatCode="0.000">
                  <c:v>484.10769230769233</c:v>
                </c:pt>
                <c:pt idx="1005" formatCode="0.000">
                  <c:v>484.09615384615387</c:v>
                </c:pt>
                <c:pt idx="1006" formatCode="0.000">
                  <c:v>484.09153846153845</c:v>
                </c:pt>
                <c:pt idx="1007" formatCode="0.000">
                  <c:v>484.1192307692308</c:v>
                </c:pt>
                <c:pt idx="1008" formatCode="0.000">
                  <c:v>484.15384615384613</c:v>
                </c:pt>
                <c:pt idx="1009" formatCode="0.000">
                  <c:v>484.09153846153845</c:v>
                </c:pt>
                <c:pt idx="1010" formatCode="0.000">
                  <c:v>484.03153846153845</c:v>
                </c:pt>
                <c:pt idx="1011" formatCode="0.000">
                  <c:v>484.02230769230772</c:v>
                </c:pt>
                <c:pt idx="1012" formatCode="0.000">
                  <c:v>484.05230769230769</c:v>
                </c:pt>
                <c:pt idx="1013" formatCode="0.000">
                  <c:v>484.05461538461537</c:v>
                </c:pt>
                <c:pt idx="1014" formatCode="0.000">
                  <c:v>484.06615384615384</c:v>
                </c:pt>
                <c:pt idx="1015" formatCode="0.000">
                  <c:v>484.1192307692308</c:v>
                </c:pt>
                <c:pt idx="1016" formatCode="0.000">
                  <c:v>484.12153846153848</c:v>
                </c:pt>
                <c:pt idx="1017" formatCode="0.000">
                  <c:v>484.08923076923077</c:v>
                </c:pt>
                <c:pt idx="1018" formatCode="0.000">
                  <c:v>484.06384615384616</c:v>
                </c:pt>
                <c:pt idx="1019" formatCode="0.000">
                  <c:v>484.06615384615384</c:v>
                </c:pt>
                <c:pt idx="1020" formatCode="0.000">
                  <c:v>484.11461538461538</c:v>
                </c:pt>
                <c:pt idx="1021" formatCode="0.000">
                  <c:v>484.11</c:v>
                </c:pt>
                <c:pt idx="1022" formatCode="0.000">
                  <c:v>484.12615384615384</c:v>
                </c:pt>
                <c:pt idx="1023" formatCode="0.000">
                  <c:v>484.1653846153846</c:v>
                </c:pt>
                <c:pt idx="1024" formatCode="0.000">
                  <c:v>484.19076923076921</c:v>
                </c:pt>
                <c:pt idx="1025" formatCode="0.000">
                  <c:v>484.14692307692309</c:v>
                </c:pt>
                <c:pt idx="1026" formatCode="0.000">
                  <c:v>484.09846153846155</c:v>
                </c:pt>
                <c:pt idx="1027" formatCode="0.000">
                  <c:v>484.09384615384613</c:v>
                </c:pt>
                <c:pt idx="1028" formatCode="0.000">
                  <c:v>484.08923076923077</c:v>
                </c:pt>
                <c:pt idx="1029" formatCode="0.000">
                  <c:v>484.09615384615387</c:v>
                </c:pt>
                <c:pt idx="1030" formatCode="0.000">
                  <c:v>484.12153846153848</c:v>
                </c:pt>
                <c:pt idx="1031" formatCode="0.000">
                  <c:v>484.14461538461541</c:v>
                </c:pt>
                <c:pt idx="1032" formatCode="0.000">
                  <c:v>484.14923076923077</c:v>
                </c:pt>
                <c:pt idx="1033" formatCode="0.000">
                  <c:v>484.1123076923077</c:v>
                </c:pt>
                <c:pt idx="1034" formatCode="0.000">
                  <c:v>484.05692307692306</c:v>
                </c:pt>
                <c:pt idx="1035" formatCode="0.000">
                  <c:v>484.06615384615384</c:v>
                </c:pt>
                <c:pt idx="1036" formatCode="0.000">
                  <c:v>484.08</c:v>
                </c:pt>
                <c:pt idx="1037" formatCode="0.000">
                  <c:v>484.08230769230767</c:v>
                </c:pt>
                <c:pt idx="1038" formatCode="0.000">
                  <c:v>484.10538461538459</c:v>
                </c:pt>
                <c:pt idx="1039" formatCode="0.000">
                  <c:v>484.11</c:v>
                </c:pt>
                <c:pt idx="1040" formatCode="0.000">
                  <c:v>484.10076923076923</c:v>
                </c:pt>
                <c:pt idx="1041" formatCode="0.000">
                  <c:v>484.05</c:v>
                </c:pt>
                <c:pt idx="1042" formatCode="0.000">
                  <c:v>483.96692307692308</c:v>
                </c:pt>
                <c:pt idx="1043" formatCode="0.000">
                  <c:v>483.98769230769233</c:v>
                </c:pt>
                <c:pt idx="1044" formatCode="0.000">
                  <c:v>483.97846153846154</c:v>
                </c:pt>
                <c:pt idx="1045" formatCode="0.000">
                  <c:v>483.96923076923076</c:v>
                </c:pt>
                <c:pt idx="1046" formatCode="0.000">
                  <c:v>483.93923076923079</c:v>
                </c:pt>
                <c:pt idx="1047" formatCode="0.000">
                  <c:v>483.99230769230769</c:v>
                </c:pt>
                <c:pt idx="1048" formatCode="0.000">
                  <c:v>484.00846153846152</c:v>
                </c:pt>
                <c:pt idx="1049" formatCode="0.000">
                  <c:v>483.9576923076923</c:v>
                </c:pt>
                <c:pt idx="1050" formatCode="0.000">
                  <c:v>483.91615384615386</c:v>
                </c:pt>
                <c:pt idx="1051" formatCode="0.000">
                  <c:v>483.92538461538459</c:v>
                </c:pt>
                <c:pt idx="1052" formatCode="0.000">
                  <c:v>483.95538461538462</c:v>
                </c:pt>
                <c:pt idx="1053" formatCode="0.000">
                  <c:v>483.96230769230772</c:v>
                </c:pt>
                <c:pt idx="1054" formatCode="0.000">
                  <c:v>483.95538461538462</c:v>
                </c:pt>
                <c:pt idx="1055" formatCode="0.000">
                  <c:v>484.01307692307694</c:v>
                </c:pt>
                <c:pt idx="1056" formatCode="0.000">
                  <c:v>484.06846153846152</c:v>
                </c:pt>
                <c:pt idx="1057" formatCode="0.000">
                  <c:v>484.02230769230772</c:v>
                </c:pt>
                <c:pt idx="1058" formatCode="0.000">
                  <c:v>484.00384615384615</c:v>
                </c:pt>
                <c:pt idx="1059" formatCode="0.000">
                  <c:v>484.05923076923079</c:v>
                </c:pt>
                <c:pt idx="1060" formatCode="0.000">
                  <c:v>484.12846153846152</c:v>
                </c:pt>
                <c:pt idx="1061" formatCode="0.000">
                  <c:v>484.14923076923077</c:v>
                </c:pt>
                <c:pt idx="1062" formatCode="0.000">
                  <c:v>484.17692307692306</c:v>
                </c:pt>
                <c:pt idx="1063" formatCode="0.000">
                  <c:v>484.25076923076921</c:v>
                </c:pt>
                <c:pt idx="1064" formatCode="0.000">
                  <c:v>484.2853846153846</c:v>
                </c:pt>
                <c:pt idx="1065" formatCode="0.000">
                  <c:v>484.25307692307695</c:v>
                </c:pt>
                <c:pt idx="1066" formatCode="0.000">
                  <c:v>484.25307692307695</c:v>
                </c:pt>
                <c:pt idx="1067" formatCode="0.000">
                  <c:v>484.28076923076924</c:v>
                </c:pt>
                <c:pt idx="1068" formatCode="0.000">
                  <c:v>484.32</c:v>
                </c:pt>
                <c:pt idx="1069" formatCode="0.000">
                  <c:v>484.30846153846153</c:v>
                </c:pt>
                <c:pt idx="1070" formatCode="0.000">
                  <c:v>484.28769230769228</c:v>
                </c:pt>
                <c:pt idx="1071" formatCode="0.000">
                  <c:v>484.31307692307695</c:v>
                </c:pt>
                <c:pt idx="1072" formatCode="0.000">
                  <c:v>484.29692307692306</c:v>
                </c:pt>
                <c:pt idx="1073" formatCode="0.000">
                  <c:v>484.26923076923077</c:v>
                </c:pt>
                <c:pt idx="1074" formatCode="0.000">
                  <c:v>484.2323076923077</c:v>
                </c:pt>
                <c:pt idx="1075" formatCode="0.000">
                  <c:v>484.2323076923077</c:v>
                </c:pt>
                <c:pt idx="1076" formatCode="0.000">
                  <c:v>484.27846153846156</c:v>
                </c:pt>
                <c:pt idx="1077" formatCode="0.000">
                  <c:v>484.27153846153846</c:v>
                </c:pt>
                <c:pt idx="1078" formatCode="0.000">
                  <c:v>484.22076923076924</c:v>
                </c:pt>
                <c:pt idx="1079" formatCode="0.000">
                  <c:v>484.28307692307692</c:v>
                </c:pt>
                <c:pt idx="1080" formatCode="0.000">
                  <c:v>484.33153846153846</c:v>
                </c:pt>
                <c:pt idx="1081" formatCode="0.000">
                  <c:v>484.28076923076924</c:v>
                </c:pt>
                <c:pt idx="1082" formatCode="0.000">
                  <c:v>484.23692307692306</c:v>
                </c:pt>
                <c:pt idx="1083" formatCode="0.000">
                  <c:v>484.22076923076924</c:v>
                </c:pt>
                <c:pt idx="1084" formatCode="0.000">
                  <c:v>484.25307692307695</c:v>
                </c:pt>
                <c:pt idx="1085" formatCode="0.000">
                  <c:v>484.24384615384616</c:v>
                </c:pt>
                <c:pt idx="1086" formatCode="0.000">
                  <c:v>484.2853846153846</c:v>
                </c:pt>
                <c:pt idx="1087" formatCode="0.000">
                  <c:v>484.31076923076921</c:v>
                </c:pt>
                <c:pt idx="1088" formatCode="0.000">
                  <c:v>484.3453846153846</c:v>
                </c:pt>
                <c:pt idx="1089" formatCode="0.000">
                  <c:v>484.32461538461541</c:v>
                </c:pt>
                <c:pt idx="1090" formatCode="0.000">
                  <c:v>484.25307692307695</c:v>
                </c:pt>
                <c:pt idx="1091" formatCode="0.000">
                  <c:v>484.23923076923074</c:v>
                </c:pt>
                <c:pt idx="1092" formatCode="0.000">
                  <c:v>484.27846153846156</c:v>
                </c:pt>
                <c:pt idx="1093" formatCode="0.000">
                  <c:v>484.27384615384614</c:v>
                </c:pt>
                <c:pt idx="1094" formatCode="0.000">
                  <c:v>484.26230769230767</c:v>
                </c:pt>
                <c:pt idx="1095" formatCode="0.000">
                  <c:v>484.29692307692306</c:v>
                </c:pt>
                <c:pt idx="1096" formatCode="0.000">
                  <c:v>484.27615384615387</c:v>
                </c:pt>
                <c:pt idx="1097" formatCode="0.000">
                  <c:v>484.22307692307692</c:v>
                </c:pt>
                <c:pt idx="1098" formatCode="0.000">
                  <c:v>484.15384615384613</c:v>
                </c:pt>
                <c:pt idx="1099" formatCode="0.000">
                  <c:v>484.15384615384613</c:v>
                </c:pt>
                <c:pt idx="1100" formatCode="0.000">
                  <c:v>484.21153846153845</c:v>
                </c:pt>
                <c:pt idx="1101" formatCode="0.000">
                  <c:v>484.17461538461538</c:v>
                </c:pt>
                <c:pt idx="1102" formatCode="0.000">
                  <c:v>484.17923076923074</c:v>
                </c:pt>
                <c:pt idx="1103" formatCode="0.000">
                  <c:v>484.18846153846152</c:v>
                </c:pt>
                <c:pt idx="1104" formatCode="0.000">
                  <c:v>484.2</c:v>
                </c:pt>
                <c:pt idx="1105" formatCode="0.000">
                  <c:v>484.18846153846152</c:v>
                </c:pt>
                <c:pt idx="1106" formatCode="0.000">
                  <c:v>484.1192307692308</c:v>
                </c:pt>
                <c:pt idx="1107" formatCode="0.000">
                  <c:v>484.10307692307691</c:v>
                </c:pt>
                <c:pt idx="1108" formatCode="0.000">
                  <c:v>484.12846153846152</c:v>
                </c:pt>
                <c:pt idx="1109" formatCode="0.000">
                  <c:v>484.1307692307692</c:v>
                </c:pt>
                <c:pt idx="1110" formatCode="0.000">
                  <c:v>484.09846153846155</c:v>
                </c:pt>
                <c:pt idx="1111" formatCode="0.000">
                  <c:v>484.12615384615384</c:v>
                </c:pt>
                <c:pt idx="1112" formatCode="0.000">
                  <c:v>484.18153846153848</c:v>
                </c:pt>
                <c:pt idx="1113" formatCode="0.000">
                  <c:v>484.1307692307692</c:v>
                </c:pt>
                <c:pt idx="1114" formatCode="0.000">
                  <c:v>484.09384615384613</c:v>
                </c:pt>
                <c:pt idx="1115" formatCode="0.000">
                  <c:v>484.10538461538459</c:v>
                </c:pt>
                <c:pt idx="1116" formatCode="0.000">
                  <c:v>484.15384615384613</c:v>
                </c:pt>
                <c:pt idx="1117" formatCode="0.000">
                  <c:v>484.15153846153845</c:v>
                </c:pt>
                <c:pt idx="1118" formatCode="0.000">
                  <c:v>484.14692307692309</c:v>
                </c:pt>
                <c:pt idx="1119" formatCode="0.000">
                  <c:v>484.18384615384616</c:v>
                </c:pt>
                <c:pt idx="1120" formatCode="0.000">
                  <c:v>484.21153846153845</c:v>
                </c:pt>
                <c:pt idx="1121" formatCode="0.000">
                  <c:v>484.19538461538463</c:v>
                </c:pt>
                <c:pt idx="1122" formatCode="0.000">
                  <c:v>484.12384615384616</c:v>
                </c:pt>
                <c:pt idx="1123" formatCode="0.000">
                  <c:v>484.12153846153848</c:v>
                </c:pt>
                <c:pt idx="1124" formatCode="0.000">
                  <c:v>484.1723076923077</c:v>
                </c:pt>
                <c:pt idx="1125" formatCode="0.000">
                  <c:v>484.17</c:v>
                </c:pt>
                <c:pt idx="1126" formatCode="0.000">
                  <c:v>484.15615384615387</c:v>
                </c:pt>
                <c:pt idx="1127" formatCode="0.000">
                  <c:v>484.18384615384616</c:v>
                </c:pt>
                <c:pt idx="1128" formatCode="0.000">
                  <c:v>484.19307692307694</c:v>
                </c:pt>
                <c:pt idx="1129" formatCode="0.000">
                  <c:v>484.16076923076923</c:v>
                </c:pt>
                <c:pt idx="1130" formatCode="0.000">
                  <c:v>484.13307692307694</c:v>
                </c:pt>
                <c:pt idx="1131" formatCode="0.000">
                  <c:v>484.12615384615384</c:v>
                </c:pt>
                <c:pt idx="1132" formatCode="0.000">
                  <c:v>484.14923076923077</c:v>
                </c:pt>
                <c:pt idx="1133" formatCode="0.000">
                  <c:v>484.14923076923077</c:v>
                </c:pt>
                <c:pt idx="1134" formatCode="0.000">
                  <c:v>484.16076923076923</c:v>
                </c:pt>
                <c:pt idx="1135" formatCode="0.000">
                  <c:v>484.1723076923077</c:v>
                </c:pt>
                <c:pt idx="1136" formatCode="0.000">
                  <c:v>484.1653846153846</c:v>
                </c:pt>
                <c:pt idx="1137" formatCode="0.000">
                  <c:v>484.12384615384616</c:v>
                </c:pt>
                <c:pt idx="1138" formatCode="0.000">
                  <c:v>484.10769230769233</c:v>
                </c:pt>
                <c:pt idx="1139" formatCode="0.000">
                  <c:v>484.14</c:v>
                </c:pt>
                <c:pt idx="1140" formatCode="0.000">
                  <c:v>484.1653846153846</c:v>
                </c:pt>
                <c:pt idx="1141" formatCode="0.000">
                  <c:v>484.18153846153848</c:v>
                </c:pt>
                <c:pt idx="1142" formatCode="0.000">
                  <c:v>484.19307692307694</c:v>
                </c:pt>
                <c:pt idx="1143" formatCode="0.000">
                  <c:v>484.2323076923077</c:v>
                </c:pt>
                <c:pt idx="1144" formatCode="0.000">
                  <c:v>484.24846153846153</c:v>
                </c:pt>
                <c:pt idx="1145" formatCode="0.000">
                  <c:v>484.23923076923074</c:v>
                </c:pt>
                <c:pt idx="1146" formatCode="0.000">
                  <c:v>484.22307692307692</c:v>
                </c:pt>
                <c:pt idx="1147" formatCode="0.000">
                  <c:v>484.23692307692306</c:v>
                </c:pt>
                <c:pt idx="1148" formatCode="0.000">
                  <c:v>484.2853846153846</c:v>
                </c:pt>
                <c:pt idx="1149" formatCode="0.000">
                  <c:v>484.30384615384617</c:v>
                </c:pt>
                <c:pt idx="1150" formatCode="0.000">
                  <c:v>484.32230769230767</c:v>
                </c:pt>
                <c:pt idx="1151" formatCode="0.000">
                  <c:v>484.36384615384617</c:v>
                </c:pt>
                <c:pt idx="1152" formatCode="0.000">
                  <c:v>484.39384615384614</c:v>
                </c:pt>
                <c:pt idx="1153" formatCode="0.000">
                  <c:v>484.35692307692307</c:v>
                </c:pt>
                <c:pt idx="1154" formatCode="0.000">
                  <c:v>484.32</c:v>
                </c:pt>
                <c:pt idx="1155" formatCode="0.000">
                  <c:v>484.33153846153846</c:v>
                </c:pt>
                <c:pt idx="1156" formatCode="0.000">
                  <c:v>484.3869230769231</c:v>
                </c:pt>
                <c:pt idx="1157" formatCode="0.000">
                  <c:v>484.40307692307692</c:v>
                </c:pt>
                <c:pt idx="1158" formatCode="0.000">
                  <c:v>484.48153846153843</c:v>
                </c:pt>
                <c:pt idx="1159" formatCode="0.000">
                  <c:v>484.53230769230771</c:v>
                </c:pt>
                <c:pt idx="1160" formatCode="0.000">
                  <c:v>484.55076923076922</c:v>
                </c:pt>
                <c:pt idx="1161" formatCode="0.000">
                  <c:v>484.48384615384617</c:v>
                </c:pt>
                <c:pt idx="1162" formatCode="0.000">
                  <c:v>484.41</c:v>
                </c:pt>
                <c:pt idx="1163" formatCode="0.000">
                  <c:v>484.41461538461539</c:v>
                </c:pt>
                <c:pt idx="1164" formatCode="0.000">
                  <c:v>484.4330769230769</c:v>
                </c:pt>
                <c:pt idx="1165" formatCode="0.000">
                  <c:v>484.41923076923075</c:v>
                </c:pt>
                <c:pt idx="1166" formatCode="0.000">
                  <c:v>484.40538461538461</c:v>
                </c:pt>
                <c:pt idx="1167" formatCode="0.000">
                  <c:v>484.41230769230771</c:v>
                </c:pt>
                <c:pt idx="1168" formatCode="0.000">
                  <c:v>484.42153846153849</c:v>
                </c:pt>
                <c:pt idx="1169" formatCode="0.000">
                  <c:v>484.35461538461539</c:v>
                </c:pt>
                <c:pt idx="1170" formatCode="0.000">
                  <c:v>484.31307692307695</c:v>
                </c:pt>
                <c:pt idx="1171" formatCode="0.000">
                  <c:v>484.30384615384617</c:v>
                </c:pt>
                <c:pt idx="1172" formatCode="0.000">
                  <c:v>484.31769230769231</c:v>
                </c:pt>
                <c:pt idx="1173" formatCode="0.000">
                  <c:v>484.33615384615382</c:v>
                </c:pt>
                <c:pt idx="1174" formatCode="0.000">
                  <c:v>484.32</c:v>
                </c:pt>
                <c:pt idx="1175" formatCode="0.000">
                  <c:v>484.33846153846156</c:v>
                </c:pt>
                <c:pt idx="1176" formatCode="0.000">
                  <c:v>484.30615384615385</c:v>
                </c:pt>
                <c:pt idx="1177" formatCode="0.000">
                  <c:v>484.27153846153846</c:v>
                </c:pt>
                <c:pt idx="1178" formatCode="0.000">
                  <c:v>484.21846153846155</c:v>
                </c:pt>
                <c:pt idx="1179" formatCode="0.000">
                  <c:v>484.17692307692306</c:v>
                </c:pt>
                <c:pt idx="1180" formatCode="0.000">
                  <c:v>484.19538461538463</c:v>
                </c:pt>
                <c:pt idx="1181" formatCode="0.000">
                  <c:v>484.20461538461541</c:v>
                </c:pt>
                <c:pt idx="1182" formatCode="0.000">
                  <c:v>484.21615384615387</c:v>
                </c:pt>
                <c:pt idx="1183" formatCode="0.000">
                  <c:v>484.25769230769231</c:v>
                </c:pt>
                <c:pt idx="1184" formatCode="0.000">
                  <c:v>484.26461538461541</c:v>
                </c:pt>
                <c:pt idx="1185" formatCode="0.000">
                  <c:v>484.22769230769228</c:v>
                </c:pt>
                <c:pt idx="1186" formatCode="0.000">
                  <c:v>484.22307692307692</c:v>
                </c:pt>
                <c:pt idx="1187" formatCode="0.000">
                  <c:v>484.22307692307692</c:v>
                </c:pt>
                <c:pt idx="1188" formatCode="0.000">
                  <c:v>484.28307692307692</c:v>
                </c:pt>
                <c:pt idx="1189" formatCode="0.000">
                  <c:v>484.29923076923075</c:v>
                </c:pt>
                <c:pt idx="1190" formatCode="0.000">
                  <c:v>484.30615384615385</c:v>
                </c:pt>
                <c:pt idx="1191" formatCode="0.000">
                  <c:v>484.37076923076921</c:v>
                </c:pt>
                <c:pt idx="1192" formatCode="0.000">
                  <c:v>484.38</c:v>
                </c:pt>
                <c:pt idx="1193" formatCode="0.000">
                  <c:v>484.32</c:v>
                </c:pt>
                <c:pt idx="1194" formatCode="0.000">
                  <c:v>484.27384615384614</c:v>
                </c:pt>
                <c:pt idx="1195" formatCode="0.000">
                  <c:v>484.27615384615387</c:v>
                </c:pt>
                <c:pt idx="1196" formatCode="0.000">
                  <c:v>484.31076923076921</c:v>
                </c:pt>
                <c:pt idx="1197" formatCode="0.000">
                  <c:v>484.31769230769231</c:v>
                </c:pt>
                <c:pt idx="1198" formatCode="0.000">
                  <c:v>484.30615384615385</c:v>
                </c:pt>
                <c:pt idx="1199" formatCode="0.000">
                  <c:v>484.32923076923078</c:v>
                </c:pt>
                <c:pt idx="1200" formatCode="0.000">
                  <c:v>484.31538461538463</c:v>
                </c:pt>
                <c:pt idx="1201" formatCode="0.000">
                  <c:v>484.25538461538463</c:v>
                </c:pt>
                <c:pt idx="1202" formatCode="0.000">
                  <c:v>484.20692307692309</c:v>
                </c:pt>
                <c:pt idx="1203" formatCode="0.000">
                  <c:v>484.18615384615384</c:v>
                </c:pt>
                <c:pt idx="1204" formatCode="0.000">
                  <c:v>484.21615384615387</c:v>
                </c:pt>
                <c:pt idx="1205" formatCode="0.000">
                  <c:v>484.20692307692309</c:v>
                </c:pt>
                <c:pt idx="1206" formatCode="0.000">
                  <c:v>484.20461538461541</c:v>
                </c:pt>
                <c:pt idx="1207" formatCode="0.000">
                  <c:v>484.21384615384613</c:v>
                </c:pt>
                <c:pt idx="1208" formatCode="0.000">
                  <c:v>484.19076923076921</c:v>
                </c:pt>
                <c:pt idx="1209" formatCode="0.000">
                  <c:v>484.13538461538462</c:v>
                </c:pt>
                <c:pt idx="1210" formatCode="0.000">
                  <c:v>484.12615384615384</c:v>
                </c:pt>
                <c:pt idx="1211" formatCode="0.000">
                  <c:v>484.12384615384616</c:v>
                </c:pt>
                <c:pt idx="1212" formatCode="0.000">
                  <c:v>484.1307692307692</c:v>
                </c:pt>
                <c:pt idx="1213" formatCode="0.000">
                  <c:v>484.08923076923077</c:v>
                </c:pt>
                <c:pt idx="1214" formatCode="0.000">
                  <c:v>484.04538461538459</c:v>
                </c:pt>
                <c:pt idx="1215" formatCode="0.000">
                  <c:v>484.04769230769233</c:v>
                </c:pt>
                <c:pt idx="1216" formatCode="0.000">
                  <c:v>484.02230769230772</c:v>
                </c:pt>
                <c:pt idx="1217" formatCode="0.000">
                  <c:v>483.9576923076923</c:v>
                </c:pt>
                <c:pt idx="1218" formatCode="0.000">
                  <c:v>483.87923076923079</c:v>
                </c:pt>
                <c:pt idx="1219" formatCode="0.000">
                  <c:v>483.84</c:v>
                </c:pt>
                <c:pt idx="1220" formatCode="0.000">
                  <c:v>483.87</c:v>
                </c:pt>
                <c:pt idx="1221" formatCode="0.000">
                  <c:v>483.84</c:v>
                </c:pt>
                <c:pt idx="1222" formatCode="0.000">
                  <c:v>483.89307692307693</c:v>
                </c:pt>
                <c:pt idx="1223" formatCode="0.000">
                  <c:v>483.90692307692308</c:v>
                </c:pt>
                <c:pt idx="1224" formatCode="0.000">
                  <c:v>483.89307692307693</c:v>
                </c:pt>
                <c:pt idx="1225" formatCode="0.000">
                  <c:v>483.8976923076923</c:v>
                </c:pt>
                <c:pt idx="1226" formatCode="0.000">
                  <c:v>483.84</c:v>
                </c:pt>
                <c:pt idx="1227" formatCode="0.000">
                  <c:v>483.85384615384618</c:v>
                </c:pt>
                <c:pt idx="1228" formatCode="0.000">
                  <c:v>483.85615384615386</c:v>
                </c:pt>
                <c:pt idx="1229" formatCode="0.000">
                  <c:v>483.87230769230769</c:v>
                </c:pt>
                <c:pt idx="1230" formatCode="0.000">
                  <c:v>483.88153846153847</c:v>
                </c:pt>
                <c:pt idx="1231" formatCode="0.000">
                  <c:v>483.88153846153847</c:v>
                </c:pt>
                <c:pt idx="1232" formatCode="0.000">
                  <c:v>483.88384615384615</c:v>
                </c:pt>
                <c:pt idx="1233" formatCode="0.000">
                  <c:v>483.88846153846151</c:v>
                </c:pt>
                <c:pt idx="1234" formatCode="0.000">
                  <c:v>483.91384615384618</c:v>
                </c:pt>
                <c:pt idx="1235" formatCode="0.000">
                  <c:v>483.93692307692305</c:v>
                </c:pt>
                <c:pt idx="1236" formatCode="0.000">
                  <c:v>484.00153846153847</c:v>
                </c:pt>
                <c:pt idx="1237" formatCode="0.000">
                  <c:v>484.03615384615387</c:v>
                </c:pt>
                <c:pt idx="1238" formatCode="0.000">
                  <c:v>484.02230769230772</c:v>
                </c:pt>
                <c:pt idx="1239" formatCode="0.000">
                  <c:v>484.08923076923077</c:v>
                </c:pt>
                <c:pt idx="1240" formatCode="0.000">
                  <c:v>484.13538461538462</c:v>
                </c:pt>
                <c:pt idx="1241" formatCode="0.000">
                  <c:v>484.1376923076923</c:v>
                </c:pt>
                <c:pt idx="1242" formatCode="0.000">
                  <c:v>484.06615384615384</c:v>
                </c:pt>
                <c:pt idx="1243" formatCode="0.000">
                  <c:v>484.06615384615384</c:v>
                </c:pt>
                <c:pt idx="1244" formatCode="0.000">
                  <c:v>484.12384615384616</c:v>
                </c:pt>
                <c:pt idx="1245" formatCode="0.000">
                  <c:v>484.15153846153845</c:v>
                </c:pt>
                <c:pt idx="1246" formatCode="0.000">
                  <c:v>484.1376923076923</c:v>
                </c:pt>
                <c:pt idx="1247" formatCode="0.000">
                  <c:v>484.1723076923077</c:v>
                </c:pt>
                <c:pt idx="1248" formatCode="0.000">
                  <c:v>484.21153846153845</c:v>
                </c:pt>
                <c:pt idx="1249" formatCode="0.000">
                  <c:v>484.21615384615387</c:v>
                </c:pt>
                <c:pt idx="1250" formatCode="0.000">
                  <c:v>484.19076923076921</c:v>
                </c:pt>
                <c:pt idx="1251" formatCode="0.000">
                  <c:v>484.20692307692309</c:v>
                </c:pt>
                <c:pt idx="1252" formatCode="0.000">
                  <c:v>484.24153846153848</c:v>
                </c:pt>
                <c:pt idx="1253" formatCode="0.000">
                  <c:v>484.25307692307695</c:v>
                </c:pt>
                <c:pt idx="1254" formatCode="0.000">
                  <c:v>484.24615384615385</c:v>
                </c:pt>
                <c:pt idx="1255" formatCode="0.000">
                  <c:v>484.2923076923077</c:v>
                </c:pt>
                <c:pt idx="1256" formatCode="0.000">
                  <c:v>484.30153846153848</c:v>
                </c:pt>
                <c:pt idx="1257" formatCode="0.000">
                  <c:v>484.23461538461538</c:v>
                </c:pt>
                <c:pt idx="1258" formatCode="0.000">
                  <c:v>484.15615384615387</c:v>
                </c:pt>
                <c:pt idx="1259" formatCode="0.000">
                  <c:v>484.14923076923077</c:v>
                </c:pt>
                <c:pt idx="1260" formatCode="0.000">
                  <c:v>484.17692307692306</c:v>
                </c:pt>
                <c:pt idx="1261" formatCode="0.000">
                  <c:v>484.17923076923074</c:v>
                </c:pt>
                <c:pt idx="1262" formatCode="0.000">
                  <c:v>484.1723076923077</c:v>
                </c:pt>
                <c:pt idx="1263" formatCode="0.000">
                  <c:v>484.20230769230767</c:v>
                </c:pt>
                <c:pt idx="1264" formatCode="0.000">
                  <c:v>484.2</c:v>
                </c:pt>
                <c:pt idx="1265" formatCode="0.000">
                  <c:v>484.13538461538462</c:v>
                </c:pt>
                <c:pt idx="1266" formatCode="0.000">
                  <c:v>484.09615384615387</c:v>
                </c:pt>
                <c:pt idx="1267" formatCode="0.000">
                  <c:v>484.0776923076923</c:v>
                </c:pt>
                <c:pt idx="1268" formatCode="0.000">
                  <c:v>484.10769230769233</c:v>
                </c:pt>
                <c:pt idx="1269" formatCode="0.000">
                  <c:v>484.1123076923077</c:v>
                </c:pt>
                <c:pt idx="1270" formatCode="0.000">
                  <c:v>484.12153846153848</c:v>
                </c:pt>
                <c:pt idx="1271" formatCode="0.000">
                  <c:v>484.1307692307692</c:v>
                </c:pt>
                <c:pt idx="1272" formatCode="0.000">
                  <c:v>484.1376923076923</c:v>
                </c:pt>
                <c:pt idx="1273" formatCode="0.000">
                  <c:v>484.11692307692306</c:v>
                </c:pt>
                <c:pt idx="1274" formatCode="0.000">
                  <c:v>484.08923076923077</c:v>
                </c:pt>
                <c:pt idx="1275" formatCode="0.000">
                  <c:v>484.05230769230769</c:v>
                </c:pt>
                <c:pt idx="1276" formatCode="0.000">
                  <c:v>484.0846153846154</c:v>
                </c:pt>
                <c:pt idx="1277" formatCode="0.000">
                  <c:v>484.09153846153845</c:v>
                </c:pt>
                <c:pt idx="1278" formatCode="0.000">
                  <c:v>484.11</c:v>
                </c:pt>
                <c:pt idx="1279" formatCode="0.000">
                  <c:v>484.14</c:v>
                </c:pt>
                <c:pt idx="1280" formatCode="0.000">
                  <c:v>484.15384615384613</c:v>
                </c:pt>
                <c:pt idx="1281" formatCode="0.000">
                  <c:v>484.10538461538459</c:v>
                </c:pt>
                <c:pt idx="1282" formatCode="0.000">
                  <c:v>484.06615384615384</c:v>
                </c:pt>
                <c:pt idx="1283" formatCode="0.000">
                  <c:v>484.05230769230769</c:v>
                </c:pt>
                <c:pt idx="1284" formatCode="0.000">
                  <c:v>484.07538461538462</c:v>
                </c:pt>
                <c:pt idx="1285" formatCode="0.000">
                  <c:v>484.08230769230767</c:v>
                </c:pt>
                <c:pt idx="1286" formatCode="0.000">
                  <c:v>484.09615384615387</c:v>
                </c:pt>
                <c:pt idx="1287" formatCode="0.000">
                  <c:v>484.12846153846152</c:v>
                </c:pt>
                <c:pt idx="1288" formatCode="0.000">
                  <c:v>484.12384615384616</c:v>
                </c:pt>
                <c:pt idx="1289" formatCode="0.000">
                  <c:v>484.07076923076926</c:v>
                </c:pt>
                <c:pt idx="1290" formatCode="0.000">
                  <c:v>484.0176923076923</c:v>
                </c:pt>
                <c:pt idx="1291" formatCode="0.000">
                  <c:v>484.00153846153847</c:v>
                </c:pt>
                <c:pt idx="1292" formatCode="0.000">
                  <c:v>484.03384615384613</c:v>
                </c:pt>
                <c:pt idx="1293" formatCode="0.000">
                  <c:v>484.02230769230772</c:v>
                </c:pt>
                <c:pt idx="1294" formatCode="0.000">
                  <c:v>483.99230769230769</c:v>
                </c:pt>
                <c:pt idx="1295" formatCode="0.000">
                  <c:v>484.0176923076923</c:v>
                </c:pt>
                <c:pt idx="1296" formatCode="0.000">
                  <c:v>484.00846153846152</c:v>
                </c:pt>
                <c:pt idx="1297" formatCode="0.000">
                  <c:v>483.96230769230772</c:v>
                </c:pt>
                <c:pt idx="1298" formatCode="0.000">
                  <c:v>483.84923076923076</c:v>
                </c:pt>
                <c:pt idx="1299" formatCode="0.000">
                  <c:v>483.84</c:v>
                </c:pt>
                <c:pt idx="1300" formatCode="0.000">
                  <c:v>483.87923076923079</c:v>
                </c:pt>
                <c:pt idx="1301" formatCode="0.000">
                  <c:v>483.84461538461539</c:v>
                </c:pt>
                <c:pt idx="1302" formatCode="0.000">
                  <c:v>483.83769230769229</c:v>
                </c:pt>
                <c:pt idx="1303" formatCode="0.000">
                  <c:v>483.85153846153844</c:v>
                </c:pt>
                <c:pt idx="1304" formatCode="0.000">
                  <c:v>483.84</c:v>
                </c:pt>
                <c:pt idx="1305" formatCode="0.000">
                  <c:v>483.8030769230769</c:v>
                </c:pt>
                <c:pt idx="1306" formatCode="0.000">
                  <c:v>483.77538461538461</c:v>
                </c:pt>
                <c:pt idx="1307" formatCode="0.000">
                  <c:v>483.78</c:v>
                </c:pt>
                <c:pt idx="1308" formatCode="0.000">
                  <c:v>483.82846153846151</c:v>
                </c:pt>
                <c:pt idx="1309" formatCode="0.000">
                  <c:v>483.85384615384618</c:v>
                </c:pt>
                <c:pt idx="1310" formatCode="0.000">
                  <c:v>483.86076923076922</c:v>
                </c:pt>
                <c:pt idx="1311" formatCode="0.000">
                  <c:v>483.90923076923076</c:v>
                </c:pt>
                <c:pt idx="1312" formatCode="0.000">
                  <c:v>483.93</c:v>
                </c:pt>
                <c:pt idx="1313" formatCode="0.000">
                  <c:v>483.91384615384618</c:v>
                </c:pt>
                <c:pt idx="1314" formatCode="0.000">
                  <c:v>483.85615384615386</c:v>
                </c:pt>
                <c:pt idx="1315" formatCode="0.000">
                  <c:v>483.85846153846154</c:v>
                </c:pt>
                <c:pt idx="1316" formatCode="0.000">
                  <c:v>483.90923076923076</c:v>
                </c:pt>
                <c:pt idx="1317" formatCode="0.000">
                  <c:v>483.90923076923076</c:v>
                </c:pt>
                <c:pt idx="1318" formatCode="0.000">
                  <c:v>483.9</c:v>
                </c:pt>
                <c:pt idx="1319" formatCode="0.000">
                  <c:v>483.94384615384615</c:v>
                </c:pt>
                <c:pt idx="1320" formatCode="0.000">
                  <c:v>483.95307692307694</c:v>
                </c:pt>
                <c:pt idx="1321" formatCode="0.000">
                  <c:v>483.91384615384618</c:v>
                </c:pt>
                <c:pt idx="1322" formatCode="0.000">
                  <c:v>483.87230769230769</c:v>
                </c:pt>
                <c:pt idx="1323" formatCode="0.000">
                  <c:v>483.87923076923079</c:v>
                </c:pt>
                <c:pt idx="1324" formatCode="0.000">
                  <c:v>483.93</c:v>
                </c:pt>
                <c:pt idx="1325" formatCode="0.000">
                  <c:v>483.92538461538459</c:v>
                </c:pt>
                <c:pt idx="1326" formatCode="0.000">
                  <c:v>483.91846153846154</c:v>
                </c:pt>
                <c:pt idx="1327" formatCode="0.000">
                  <c:v>483.93461538461537</c:v>
                </c:pt>
                <c:pt idx="1328" formatCode="0.000">
                  <c:v>483.95538461538462</c:v>
                </c:pt>
                <c:pt idx="1329" formatCode="0.000">
                  <c:v>483.92307692307691</c:v>
                </c:pt>
                <c:pt idx="1330" formatCode="0.000">
                  <c:v>483.87230769230769</c:v>
                </c:pt>
                <c:pt idx="1331" formatCode="0.000">
                  <c:v>483.87692307692305</c:v>
                </c:pt>
                <c:pt idx="1332" formatCode="0.000">
                  <c:v>483.90692307692308</c:v>
                </c:pt>
                <c:pt idx="1333" formatCode="0.000">
                  <c:v>483.89538461538461</c:v>
                </c:pt>
                <c:pt idx="1334" formatCode="0.000">
                  <c:v>483.89076923076925</c:v>
                </c:pt>
                <c:pt idx="1335" formatCode="0.000">
                  <c:v>483.93692307692305</c:v>
                </c:pt>
                <c:pt idx="1336" formatCode="0.000">
                  <c:v>483.95538461538462</c:v>
                </c:pt>
                <c:pt idx="1337" formatCode="0.000">
                  <c:v>483.8976923076923</c:v>
                </c:pt>
                <c:pt idx="1338" formatCode="0.000">
                  <c:v>483.83769230769229</c:v>
                </c:pt>
                <c:pt idx="1339" formatCode="0.000">
                  <c:v>483.84230769230771</c:v>
                </c:pt>
                <c:pt idx="1340" formatCode="0.000">
                  <c:v>483.87</c:v>
                </c:pt>
                <c:pt idx="1341" formatCode="0.000">
                  <c:v>483.9</c:v>
                </c:pt>
                <c:pt idx="1342" formatCode="0.000">
                  <c:v>483.88384615384615</c:v>
                </c:pt>
                <c:pt idx="1343" formatCode="0.000">
                  <c:v>483.91846153846154</c:v>
                </c:pt>
                <c:pt idx="1344" formatCode="0.000">
                  <c:v>483.92307692307691</c:v>
                </c:pt>
                <c:pt idx="1345" formatCode="0.000">
                  <c:v>483.87692307692305</c:v>
                </c:pt>
                <c:pt idx="1346" formatCode="0.000">
                  <c:v>483.82384615384615</c:v>
                </c:pt>
                <c:pt idx="1347" formatCode="0.000">
                  <c:v>483.84692307692308</c:v>
                </c:pt>
                <c:pt idx="1348" formatCode="0.000">
                  <c:v>483.90230769230772</c:v>
                </c:pt>
                <c:pt idx="1349" formatCode="0.000">
                  <c:v>483.88846153846151</c:v>
                </c:pt>
                <c:pt idx="1350" formatCode="0.000">
                  <c:v>483.89538461538461</c:v>
                </c:pt>
                <c:pt idx="1351" formatCode="0.000">
                  <c:v>483.93</c:v>
                </c:pt>
                <c:pt idx="1352" formatCode="0.000">
                  <c:v>483.95307692307694</c:v>
                </c:pt>
                <c:pt idx="1353" formatCode="0.000">
                  <c:v>483.93</c:v>
                </c:pt>
                <c:pt idx="1354" formatCode="0.000">
                  <c:v>483.86538461538464</c:v>
                </c:pt>
                <c:pt idx="1355" formatCode="0.000">
                  <c:v>483.87230769230769</c:v>
                </c:pt>
                <c:pt idx="1356" formatCode="0.000">
                  <c:v>483.9046153846154</c:v>
                </c:pt>
                <c:pt idx="1357" formatCode="0.000">
                  <c:v>483.89307692307693</c:v>
                </c:pt>
                <c:pt idx="1358" formatCode="0.000">
                  <c:v>483.90230769230772</c:v>
                </c:pt>
                <c:pt idx="1359" formatCode="0.000">
                  <c:v>483.92769230769233</c:v>
                </c:pt>
                <c:pt idx="1360" formatCode="0.000">
                  <c:v>483.96692307692308</c:v>
                </c:pt>
                <c:pt idx="1361" formatCode="0.000">
                  <c:v>483.94846153846152</c:v>
                </c:pt>
                <c:pt idx="1362" formatCode="0.000">
                  <c:v>483.84923076923076</c:v>
                </c:pt>
                <c:pt idx="1363" formatCode="0.000">
                  <c:v>483.86538461538464</c:v>
                </c:pt>
                <c:pt idx="1364" formatCode="0.000">
                  <c:v>483.9</c:v>
                </c:pt>
                <c:pt idx="1365" formatCode="0.000">
                  <c:v>483.89076923076925</c:v>
                </c:pt>
                <c:pt idx="1366" formatCode="0.000">
                  <c:v>483.87230769230769</c:v>
                </c:pt>
                <c:pt idx="1367" formatCode="0.000">
                  <c:v>483.91615384615386</c:v>
                </c:pt>
                <c:pt idx="1368" formatCode="0.000">
                  <c:v>483.89538461538461</c:v>
                </c:pt>
                <c:pt idx="1369" formatCode="0.000">
                  <c:v>483.81461538461537</c:v>
                </c:pt>
                <c:pt idx="1370" formatCode="0.000">
                  <c:v>483.80538461538464</c:v>
                </c:pt>
                <c:pt idx="1371" formatCode="0.000">
                  <c:v>483.78923076923076</c:v>
                </c:pt>
                <c:pt idx="1372" formatCode="0.000">
                  <c:v>483.82615384615383</c:v>
                </c:pt>
                <c:pt idx="1373" formatCode="0.000">
                  <c:v>483.83307692307693</c:v>
                </c:pt>
                <c:pt idx="1374" formatCode="0.000">
                  <c:v>483.82384615384615</c:v>
                </c:pt>
                <c:pt idx="1375" formatCode="0.000">
                  <c:v>483.87</c:v>
                </c:pt>
                <c:pt idx="1376" formatCode="0.000">
                  <c:v>483.90230769230772</c:v>
                </c:pt>
                <c:pt idx="1377" formatCode="0.000">
                  <c:v>483.85615384615386</c:v>
                </c:pt>
                <c:pt idx="1378" formatCode="0.000">
                  <c:v>483.79615384615386</c:v>
                </c:pt>
                <c:pt idx="1379" formatCode="0.000">
                  <c:v>483.82384615384615</c:v>
                </c:pt>
                <c:pt idx="1380" formatCode="0.000">
                  <c:v>483.82846153846151</c:v>
                </c:pt>
                <c:pt idx="1381" formatCode="0.000">
                  <c:v>483.82615384615383</c:v>
                </c:pt>
                <c:pt idx="1382" formatCode="0.000">
                  <c:v>483.78230769230771</c:v>
                </c:pt>
                <c:pt idx="1383" formatCode="0.000">
                  <c:v>483.80769230769232</c:v>
                </c:pt>
                <c:pt idx="1384" formatCode="0.000">
                  <c:v>483.83769230769229</c:v>
                </c:pt>
                <c:pt idx="1385" formatCode="0.000">
                  <c:v>483.82384615384615</c:v>
                </c:pt>
                <c:pt idx="1386" formatCode="0.000">
                  <c:v>483.75923076923078</c:v>
                </c:pt>
                <c:pt idx="1387" formatCode="0.000">
                  <c:v>483.75923076923078</c:v>
                </c:pt>
                <c:pt idx="1388" formatCode="0.000">
                  <c:v>483.78923076923076</c:v>
                </c:pt>
                <c:pt idx="1389" formatCode="0.000">
                  <c:v>483.83307692307693</c:v>
                </c:pt>
                <c:pt idx="1390" formatCode="0.000">
                  <c:v>483.73615384615385</c:v>
                </c:pt>
                <c:pt idx="1391" formatCode="0.000">
                  <c:v>483.73615384615385</c:v>
                </c:pt>
                <c:pt idx="1392" formatCode="0.000">
                  <c:v>483.72923076923075</c:v>
                </c:pt>
                <c:pt idx="1393" formatCode="0.000">
                  <c:v>483.71076923076924</c:v>
                </c:pt>
                <c:pt idx="1394" formatCode="0.000">
                  <c:v>483.6830769230769</c:v>
                </c:pt>
                <c:pt idx="1395" formatCode="0.000">
                  <c:v>483.70384615384614</c:v>
                </c:pt>
                <c:pt idx="1396" formatCode="0.000">
                  <c:v>483.75</c:v>
                </c:pt>
                <c:pt idx="1397" formatCode="0.000">
                  <c:v>483.75461538461536</c:v>
                </c:pt>
                <c:pt idx="1398" formatCode="0.000">
                  <c:v>483.75461538461536</c:v>
                </c:pt>
                <c:pt idx="1399" formatCode="0.000">
                  <c:v>483.80076923076922</c:v>
                </c:pt>
                <c:pt idx="1400" formatCode="0.000">
                  <c:v>483.82153846153847</c:v>
                </c:pt>
                <c:pt idx="1401" formatCode="0.000">
                  <c:v>483.78692307692307</c:v>
                </c:pt>
                <c:pt idx="1402" formatCode="0.000">
                  <c:v>483.75461538461536</c:v>
                </c:pt>
                <c:pt idx="1403" formatCode="0.000">
                  <c:v>483.76846153846157</c:v>
                </c:pt>
                <c:pt idx="1404" formatCode="0.000">
                  <c:v>483.80076923076922</c:v>
                </c:pt>
                <c:pt idx="1405" formatCode="0.000">
                  <c:v>483.82153846153847</c:v>
                </c:pt>
                <c:pt idx="1406" formatCode="0.000">
                  <c:v>483.84230769230771</c:v>
                </c:pt>
                <c:pt idx="1407" formatCode="0.000">
                  <c:v>483.90230769230772</c:v>
                </c:pt>
                <c:pt idx="1408" formatCode="0.000">
                  <c:v>483.92076923076922</c:v>
                </c:pt>
                <c:pt idx="1409" formatCode="0.000">
                  <c:v>483.87</c:v>
                </c:pt>
                <c:pt idx="1410" formatCode="0.000">
                  <c:v>483.84230769230771</c:v>
                </c:pt>
                <c:pt idx="1411" formatCode="0.000">
                  <c:v>483.88384615384615</c:v>
                </c:pt>
                <c:pt idx="1412" formatCode="0.000">
                  <c:v>483.93923076923079</c:v>
                </c:pt>
                <c:pt idx="1413" formatCode="0.000">
                  <c:v>483.97384615384618</c:v>
                </c:pt>
                <c:pt idx="1414" formatCode="0.000">
                  <c:v>484.00153846153847</c:v>
                </c:pt>
                <c:pt idx="1415" formatCode="0.000">
                  <c:v>484.08</c:v>
                </c:pt>
                <c:pt idx="1416" formatCode="0.000">
                  <c:v>484.12615384615384</c:v>
                </c:pt>
                <c:pt idx="1417" formatCode="0.000">
                  <c:v>484.0846153846154</c:v>
                </c:pt>
                <c:pt idx="1418" formatCode="0.000">
                  <c:v>484.05</c:v>
                </c:pt>
                <c:pt idx="1419" formatCode="0.000">
                  <c:v>484.06153846153848</c:v>
                </c:pt>
                <c:pt idx="1420" formatCode="0.000">
                  <c:v>484.11461538461538</c:v>
                </c:pt>
                <c:pt idx="1421" formatCode="0.000">
                  <c:v>484.12153846153848</c:v>
                </c:pt>
                <c:pt idx="1422" formatCode="0.000">
                  <c:v>484.1123076923077</c:v>
                </c:pt>
                <c:pt idx="1423" formatCode="0.000">
                  <c:v>484.16769230769233</c:v>
                </c:pt>
                <c:pt idx="1424" formatCode="0.000">
                  <c:v>484.16307692307691</c:v>
                </c:pt>
                <c:pt idx="1425" formatCode="0.000">
                  <c:v>484.08923076923077</c:v>
                </c:pt>
                <c:pt idx="1426" formatCode="0.000">
                  <c:v>484.03846153846155</c:v>
                </c:pt>
                <c:pt idx="1427" formatCode="0.000">
                  <c:v>484.06153846153848</c:v>
                </c:pt>
                <c:pt idx="1428" formatCode="0.000">
                  <c:v>484.07307692307694</c:v>
                </c:pt>
                <c:pt idx="1429" formatCode="0.000">
                  <c:v>484.05230769230769</c:v>
                </c:pt>
                <c:pt idx="1430" formatCode="0.000">
                  <c:v>484.03615384615387</c:v>
                </c:pt>
                <c:pt idx="1431" formatCode="0.000">
                  <c:v>484.06384615384616</c:v>
                </c:pt>
                <c:pt idx="1432" formatCode="0.000">
                  <c:v>484.0846153846154</c:v>
                </c:pt>
                <c:pt idx="1433" formatCode="0.000">
                  <c:v>484.0246153846154</c:v>
                </c:pt>
                <c:pt idx="1434" formatCode="0.000">
                  <c:v>483.95538461538462</c:v>
                </c:pt>
                <c:pt idx="1435" formatCode="0.000">
                  <c:v>483.95307692307694</c:v>
                </c:pt>
                <c:pt idx="1436" formatCode="0.000">
                  <c:v>483.97384615384618</c:v>
                </c:pt>
                <c:pt idx="1437" formatCode="0.000">
                  <c:v>483.98769230769233</c:v>
                </c:pt>
                <c:pt idx="1438" formatCode="0.000">
                  <c:v>484.00153846153847</c:v>
                </c:pt>
                <c:pt idx="1439" formatCode="0.000">
                  <c:v>484.04076923076923</c:v>
                </c:pt>
                <c:pt idx="1440" formatCode="0.000">
                  <c:v>484.08692307692309</c:v>
                </c:pt>
                <c:pt idx="1441" formatCode="0.000">
                  <c:v>484.04769230769233</c:v>
                </c:pt>
                <c:pt idx="1442" formatCode="0.000">
                  <c:v>484.00846153846152</c:v>
                </c:pt>
                <c:pt idx="1443" formatCode="0.000">
                  <c:v>484.07076923076926</c:v>
                </c:pt>
                <c:pt idx="1444" formatCode="0.000">
                  <c:v>484.11692307692306</c:v>
                </c:pt>
                <c:pt idx="1445" formatCode="0.000">
                  <c:v>484.11692307692306</c:v>
                </c:pt>
                <c:pt idx="1446" formatCode="0.000">
                  <c:v>484.13307692307694</c:v>
                </c:pt>
                <c:pt idx="1447" formatCode="0.000">
                  <c:v>484.20692307692309</c:v>
                </c:pt>
                <c:pt idx="1448" formatCode="0.000">
                  <c:v>484.24153846153848</c:v>
                </c:pt>
                <c:pt idx="1449" formatCode="0.000">
                  <c:v>484.17923076923074</c:v>
                </c:pt>
                <c:pt idx="1450" formatCode="0.000">
                  <c:v>484.15153846153845</c:v>
                </c:pt>
                <c:pt idx="1451" formatCode="0.000">
                  <c:v>484.1723076923077</c:v>
                </c:pt>
                <c:pt idx="1452" formatCode="0.000">
                  <c:v>484.22307692307692</c:v>
                </c:pt>
                <c:pt idx="1453" formatCode="0.000">
                  <c:v>484.2253846153846</c:v>
                </c:pt>
                <c:pt idx="1454" formatCode="0.000">
                  <c:v>484.23461538461538</c:v>
                </c:pt>
                <c:pt idx="1455" formatCode="0.000">
                  <c:v>484.27846153846156</c:v>
                </c:pt>
                <c:pt idx="1456" formatCode="0.000">
                  <c:v>484.30153846153848</c:v>
                </c:pt>
                <c:pt idx="1457" formatCode="0.000">
                  <c:v>484.23923076923074</c:v>
                </c:pt>
                <c:pt idx="1458" formatCode="0.000">
                  <c:v>484.17461538461538</c:v>
                </c:pt>
                <c:pt idx="1459" formatCode="0.000">
                  <c:v>484.17692307692306</c:v>
                </c:pt>
                <c:pt idx="1460" formatCode="0.000">
                  <c:v>484.21846153846155</c:v>
                </c:pt>
                <c:pt idx="1461" formatCode="0.000">
                  <c:v>484.18615384615384</c:v>
                </c:pt>
                <c:pt idx="1462" formatCode="0.000">
                  <c:v>484.15846153846155</c:v>
                </c:pt>
                <c:pt idx="1463" formatCode="0.000">
                  <c:v>484.17</c:v>
                </c:pt>
                <c:pt idx="1464" formatCode="0.000">
                  <c:v>484.14923076923077</c:v>
                </c:pt>
                <c:pt idx="1465" formatCode="0.000">
                  <c:v>484.07538461538462</c:v>
                </c:pt>
                <c:pt idx="1466" formatCode="0.000">
                  <c:v>484.01538461538462</c:v>
                </c:pt>
                <c:pt idx="1467" formatCode="0.000">
                  <c:v>484.02</c:v>
                </c:pt>
                <c:pt idx="1468" formatCode="0.000">
                  <c:v>484.05692307692306</c:v>
                </c:pt>
                <c:pt idx="1469" formatCode="0.000">
                  <c:v>484.05461538461537</c:v>
                </c:pt>
                <c:pt idx="1470" formatCode="0.000">
                  <c:v>484.05923076923079</c:v>
                </c:pt>
                <c:pt idx="1471" formatCode="0.000">
                  <c:v>484.10538461538459</c:v>
                </c:pt>
                <c:pt idx="1472" formatCode="0.000">
                  <c:v>484.12153846153848</c:v>
                </c:pt>
                <c:pt idx="1473" formatCode="0.000">
                  <c:v>484.05</c:v>
                </c:pt>
                <c:pt idx="1474" formatCode="0.000">
                  <c:v>483.99461538461537</c:v>
                </c:pt>
                <c:pt idx="1475" formatCode="0.000">
                  <c:v>483.99923076923079</c:v>
                </c:pt>
                <c:pt idx="1476" formatCode="0.000">
                  <c:v>484.02</c:v>
                </c:pt>
                <c:pt idx="1477" formatCode="0.000">
                  <c:v>484.00846153846152</c:v>
                </c:pt>
                <c:pt idx="1478" formatCode="0.000">
                  <c:v>484.0246153846154</c:v>
                </c:pt>
                <c:pt idx="1479" formatCode="0.000">
                  <c:v>484.06153846153848</c:v>
                </c:pt>
                <c:pt idx="1480" formatCode="0.000">
                  <c:v>484.09615384615387</c:v>
                </c:pt>
                <c:pt idx="1481" formatCode="0.000">
                  <c:v>484.06153846153848</c:v>
                </c:pt>
                <c:pt idx="1482" formatCode="0.000">
                  <c:v>483.99230769230769</c:v>
                </c:pt>
                <c:pt idx="1483" formatCode="0.000">
                  <c:v>484.00153846153847</c:v>
                </c:pt>
                <c:pt idx="1484" formatCode="0.000">
                  <c:v>484.00615384615384</c:v>
                </c:pt>
                <c:pt idx="1485" formatCode="0.000">
                  <c:v>483.96230769230772</c:v>
                </c:pt>
                <c:pt idx="1486" formatCode="0.000">
                  <c:v>483.92769230769233</c:v>
                </c:pt>
                <c:pt idx="1487" formatCode="0.000">
                  <c:v>483.93461538461537</c:v>
                </c:pt>
                <c:pt idx="1488" formatCode="0.000">
                  <c:v>483.95076923076925</c:v>
                </c:pt>
                <c:pt idx="1489" formatCode="0.000">
                  <c:v>484.02</c:v>
                </c:pt>
                <c:pt idx="1490" formatCode="0.000">
                  <c:v>484.05461538461537</c:v>
                </c:pt>
                <c:pt idx="1491" formatCode="0.000">
                  <c:v>484.11</c:v>
                </c:pt>
                <c:pt idx="1492" formatCode="0.000">
                  <c:v>484.11692307692306</c:v>
                </c:pt>
                <c:pt idx="1493" formatCode="0.000">
                  <c:v>484.15846153846155</c:v>
                </c:pt>
                <c:pt idx="1494" formatCode="0.000">
                  <c:v>484.18384615384616</c:v>
                </c:pt>
                <c:pt idx="1495" formatCode="0.000">
                  <c:v>484.31307692307695</c:v>
                </c:pt>
                <c:pt idx="1496" formatCode="0.000">
                  <c:v>484.38923076923078</c:v>
                </c:pt>
                <c:pt idx="1497" formatCode="0.000">
                  <c:v>484.34769230769228</c:v>
                </c:pt>
                <c:pt idx="1498" formatCode="0.000">
                  <c:v>484.33846153846156</c:v>
                </c:pt>
                <c:pt idx="1499" formatCode="0.000">
                  <c:v>484.36846153846153</c:v>
                </c:pt>
                <c:pt idx="1500" formatCode="0.000">
                  <c:v>484.39846153846156</c:v>
                </c:pt>
                <c:pt idx="1501" formatCode="0.000">
                  <c:v>484.38923076923078</c:v>
                </c:pt>
                <c:pt idx="1502" formatCode="0.000">
                  <c:v>484.41</c:v>
                </c:pt>
                <c:pt idx="1503" formatCode="0.000">
                  <c:v>484.4469230769231</c:v>
                </c:pt>
                <c:pt idx="1504" formatCode="0.000">
                  <c:v>484.48384615384617</c:v>
                </c:pt>
                <c:pt idx="1505" formatCode="0.000">
                  <c:v>484.41692307692307</c:v>
                </c:pt>
                <c:pt idx="1506" formatCode="0.000">
                  <c:v>484.36615384615385</c:v>
                </c:pt>
                <c:pt idx="1507" formatCode="0.000">
                  <c:v>484.36846153846153</c:v>
                </c:pt>
                <c:pt idx="1508" formatCode="0.000">
                  <c:v>484.38461538461536</c:v>
                </c:pt>
                <c:pt idx="1509" formatCode="0.000">
                  <c:v>484.36384615384617</c:v>
                </c:pt>
                <c:pt idx="1510" formatCode="0.000">
                  <c:v>484.35461538461539</c:v>
                </c:pt>
                <c:pt idx="1511" formatCode="0.000">
                  <c:v>484.34076923076924</c:v>
                </c:pt>
                <c:pt idx="1512" formatCode="0.000">
                  <c:v>484.32461538461541</c:v>
                </c:pt>
                <c:pt idx="1513" formatCode="0.000">
                  <c:v>484.25076923076921</c:v>
                </c:pt>
                <c:pt idx="1514" formatCode="0.000">
                  <c:v>484.17</c:v>
                </c:pt>
                <c:pt idx="1515" formatCode="0.000">
                  <c:v>484.17692307692306</c:v>
                </c:pt>
                <c:pt idx="1516" formatCode="0.000">
                  <c:v>484.19538461538463</c:v>
                </c:pt>
                <c:pt idx="1517" formatCode="0.000">
                  <c:v>484.15384615384613</c:v>
                </c:pt>
                <c:pt idx="1518" formatCode="0.000">
                  <c:v>484.16076923076923</c:v>
                </c:pt>
                <c:pt idx="1519" formatCode="0.000">
                  <c:v>484.14230769230767</c:v>
                </c:pt>
                <c:pt idx="1520" formatCode="0.000">
                  <c:v>484.14</c:v>
                </c:pt>
                <c:pt idx="1521" formatCode="0.000">
                  <c:v>484.07307692307694</c:v>
                </c:pt>
                <c:pt idx="1522" formatCode="0.000">
                  <c:v>484.00615384615384</c:v>
                </c:pt>
                <c:pt idx="1523" formatCode="0.000">
                  <c:v>484.00384615384615</c:v>
                </c:pt>
                <c:pt idx="1524" formatCode="0.000">
                  <c:v>484.00615384615384</c:v>
                </c:pt>
                <c:pt idx="1525" formatCode="0.000">
                  <c:v>483.97153846153844</c:v>
                </c:pt>
                <c:pt idx="1526" formatCode="0.000">
                  <c:v>483.93923076923079</c:v>
                </c:pt>
                <c:pt idx="1527" formatCode="0.000">
                  <c:v>483.93692307692305</c:v>
                </c:pt>
                <c:pt idx="1528" formatCode="0.000">
                  <c:v>483.94615384615383</c:v>
                </c:pt>
                <c:pt idx="1529" formatCode="0.000">
                  <c:v>483.87461538461537</c:v>
                </c:pt>
                <c:pt idx="1530" formatCode="0.000">
                  <c:v>483.81230769230768</c:v>
                </c:pt>
                <c:pt idx="1531" formatCode="0.000">
                  <c:v>483.82846153846151</c:v>
                </c:pt>
                <c:pt idx="1532" formatCode="0.000">
                  <c:v>483.8630769230769</c:v>
                </c:pt>
                <c:pt idx="1533" formatCode="0.000">
                  <c:v>483.85384615384618</c:v>
                </c:pt>
                <c:pt idx="1534" formatCode="0.000">
                  <c:v>483.87923076923079</c:v>
                </c:pt>
                <c:pt idx="1535" formatCode="0.000">
                  <c:v>483.93230769230769</c:v>
                </c:pt>
                <c:pt idx="1536" formatCode="0.000">
                  <c:v>483.97153846153844</c:v>
                </c:pt>
                <c:pt idx="1537" formatCode="0.000">
                  <c:v>483.93</c:v>
                </c:pt>
                <c:pt idx="1538" formatCode="0.000">
                  <c:v>483.90692307692308</c:v>
                </c:pt>
                <c:pt idx="1539" formatCode="0.000">
                  <c:v>483.94846153846152</c:v>
                </c:pt>
                <c:pt idx="1540" formatCode="0.000">
                  <c:v>483.99923076923079</c:v>
                </c:pt>
                <c:pt idx="1541" formatCode="0.000">
                  <c:v>484.05692307692306</c:v>
                </c:pt>
                <c:pt idx="1542" formatCode="0.000">
                  <c:v>484.06615384615384</c:v>
                </c:pt>
                <c:pt idx="1543" formatCode="0.000">
                  <c:v>484.11461538461538</c:v>
                </c:pt>
                <c:pt idx="1544" formatCode="0.000">
                  <c:v>484.14461538461541</c:v>
                </c:pt>
                <c:pt idx="1545" formatCode="0.000">
                  <c:v>484.10769230769233</c:v>
                </c:pt>
                <c:pt idx="1546" formatCode="0.000">
                  <c:v>484.05692307692306</c:v>
                </c:pt>
                <c:pt idx="1547" formatCode="0.000">
                  <c:v>484.05692307692306</c:v>
                </c:pt>
                <c:pt idx="1548" formatCode="0.000">
                  <c:v>484.05692307692306</c:v>
                </c:pt>
                <c:pt idx="1549" formatCode="0.000">
                  <c:v>484.04076923076923</c:v>
                </c:pt>
                <c:pt idx="1550" formatCode="0.000">
                  <c:v>484.00615384615384</c:v>
                </c:pt>
                <c:pt idx="1551" formatCode="0.000">
                  <c:v>484.00846153846152</c:v>
                </c:pt>
                <c:pt idx="1552" formatCode="0.000">
                  <c:v>484.02</c:v>
                </c:pt>
                <c:pt idx="1553" formatCode="0.000">
                  <c:v>483.96</c:v>
                </c:pt>
                <c:pt idx="1554" formatCode="0.000">
                  <c:v>483.93</c:v>
                </c:pt>
                <c:pt idx="1555" formatCode="0.000">
                  <c:v>483.92307692307691</c:v>
                </c:pt>
                <c:pt idx="1556" formatCode="0.000">
                  <c:v>483.94153846153847</c:v>
                </c:pt>
                <c:pt idx="1557" formatCode="0.000">
                  <c:v>483.93461538461537</c:v>
                </c:pt>
                <c:pt idx="1558" formatCode="0.000">
                  <c:v>483.91384615384618</c:v>
                </c:pt>
                <c:pt idx="1559" formatCode="0.000">
                  <c:v>483.93</c:v>
                </c:pt>
                <c:pt idx="1560" formatCode="0.000">
                  <c:v>484.27153846153846</c:v>
                </c:pt>
                <c:pt idx="1561" formatCode="0.000">
                  <c:v>484.35461538461539</c:v>
                </c:pt>
                <c:pt idx="1562" formatCode="0.000">
                  <c:v>484.31769230769231</c:v>
                </c:pt>
                <c:pt idx="1563" formatCode="0.000">
                  <c:v>484.29692307692306</c:v>
                </c:pt>
                <c:pt idx="1564" formatCode="0.000">
                  <c:v>484.27615384615387</c:v>
                </c:pt>
                <c:pt idx="1565" formatCode="0.000">
                  <c:v>484.2323076923077</c:v>
                </c:pt>
                <c:pt idx="1566" formatCode="0.000">
                  <c:v>484.21153846153845</c:v>
                </c:pt>
                <c:pt idx="1567" formatCode="0.000">
                  <c:v>484.26923076923077</c:v>
                </c:pt>
                <c:pt idx="1568" formatCode="0.000">
                  <c:v>484.25307692307695</c:v>
                </c:pt>
                <c:pt idx="1569" formatCode="0.000">
                  <c:v>484.15846153846155</c:v>
                </c:pt>
                <c:pt idx="1570" formatCode="0.000">
                  <c:v>484.06384615384616</c:v>
                </c:pt>
                <c:pt idx="1571" formatCode="0.000">
                  <c:v>484.03384615384613</c:v>
                </c:pt>
                <c:pt idx="1572" formatCode="0.000">
                  <c:v>484.0176923076923</c:v>
                </c:pt>
                <c:pt idx="1573" formatCode="0.000">
                  <c:v>483.98076923076923</c:v>
                </c:pt>
                <c:pt idx="1574" formatCode="0.000">
                  <c:v>483.96</c:v>
                </c:pt>
                <c:pt idx="1575" formatCode="0.000">
                  <c:v>483.9646153846154</c:v>
                </c:pt>
                <c:pt idx="1576" formatCode="0.000">
                  <c:v>483.96</c:v>
                </c:pt>
                <c:pt idx="1577" formatCode="0.000">
                  <c:v>483.87923076923079</c:v>
                </c:pt>
                <c:pt idx="1578" formatCode="0.000">
                  <c:v>483.80076923076922</c:v>
                </c:pt>
                <c:pt idx="1579" formatCode="0.000">
                  <c:v>483.78230769230771</c:v>
                </c:pt>
                <c:pt idx="1580" formatCode="0.000">
                  <c:v>483.7569230769231</c:v>
                </c:pt>
                <c:pt idx="1581" formatCode="0.000">
                  <c:v>483.66</c:v>
                </c:pt>
                <c:pt idx="1582" formatCode="0.000">
                  <c:v>483.64615384615382</c:v>
                </c:pt>
                <c:pt idx="1583" formatCode="0.000">
                  <c:v>483.72</c:v>
                </c:pt>
                <c:pt idx="1584" formatCode="0.000">
                  <c:v>483.84692307692308</c:v>
                </c:pt>
                <c:pt idx="1585" formatCode="0.000">
                  <c:v>483.99230769230769</c:v>
                </c:pt>
                <c:pt idx="1586" formatCode="0.000">
                  <c:v>484.10076923076923</c:v>
                </c:pt>
                <c:pt idx="1587" formatCode="0.000">
                  <c:v>484.1653846153846</c:v>
                </c:pt>
                <c:pt idx="1588" formatCode="0.000">
                  <c:v>484.23</c:v>
                </c:pt>
                <c:pt idx="1589" formatCode="0.000">
                  <c:v>484.22769230769228</c:v>
                </c:pt>
                <c:pt idx="1590" formatCode="0.000">
                  <c:v>484.24846153846153</c:v>
                </c:pt>
                <c:pt idx="1591" formatCode="0.000">
                  <c:v>484.27153846153846</c:v>
                </c:pt>
                <c:pt idx="1592" formatCode="0.000">
                  <c:v>484.28769230769228</c:v>
                </c:pt>
                <c:pt idx="1593" formatCode="0.000">
                  <c:v>484.2253846153846</c:v>
                </c:pt>
                <c:pt idx="1594" formatCode="0.000">
                  <c:v>484.11692307692306</c:v>
                </c:pt>
                <c:pt idx="1595" formatCode="0.000">
                  <c:v>484.10769230769233</c:v>
                </c:pt>
                <c:pt idx="1596" formatCode="0.000">
                  <c:v>484.10076923076923</c:v>
                </c:pt>
                <c:pt idx="1597" formatCode="0.000">
                  <c:v>484.10307692307691</c:v>
                </c:pt>
                <c:pt idx="1598" formatCode="0.000">
                  <c:v>484.06846153846152</c:v>
                </c:pt>
                <c:pt idx="1599" formatCode="0.000">
                  <c:v>484.09384615384613</c:v>
                </c:pt>
                <c:pt idx="1600" formatCode="0.000">
                  <c:v>484.14692307692309</c:v>
                </c:pt>
                <c:pt idx="1601" formatCode="0.000">
                  <c:v>484.0846153846154</c:v>
                </c:pt>
                <c:pt idx="1602" formatCode="0.000">
                  <c:v>484.03615384615387</c:v>
                </c:pt>
                <c:pt idx="1603" formatCode="0.000">
                  <c:v>484.08692307692309</c:v>
                </c:pt>
                <c:pt idx="1604" formatCode="0.000">
                  <c:v>484.14230769230767</c:v>
                </c:pt>
                <c:pt idx="1605" formatCode="0.000">
                  <c:v>484.13538461538462</c:v>
                </c:pt>
                <c:pt idx="1606" formatCode="0.000">
                  <c:v>484.12846153846152</c:v>
                </c:pt>
                <c:pt idx="1607" formatCode="0.000">
                  <c:v>484.14230769230767</c:v>
                </c:pt>
                <c:pt idx="1608" formatCode="0.000">
                  <c:v>484.25076923076921</c:v>
                </c:pt>
                <c:pt idx="1609" formatCode="0.000">
                  <c:v>484.19538461538463</c:v>
                </c:pt>
                <c:pt idx="1610" formatCode="0.000">
                  <c:v>484.18615384615384</c:v>
                </c:pt>
                <c:pt idx="1611" formatCode="0.000">
                  <c:v>484.22076923076924</c:v>
                </c:pt>
                <c:pt idx="1612" formatCode="0.000">
                  <c:v>484.28076923076924</c:v>
                </c:pt>
                <c:pt idx="1613" formatCode="0.000">
                  <c:v>484.28076923076924</c:v>
                </c:pt>
                <c:pt idx="1614" formatCode="0.000">
                  <c:v>484.2923076923077</c:v>
                </c:pt>
                <c:pt idx="1615" formatCode="0.000">
                  <c:v>484.35</c:v>
                </c:pt>
                <c:pt idx="1616" formatCode="0.000">
                  <c:v>484.37076923076921</c:v>
                </c:pt>
                <c:pt idx="1617" formatCode="0.000">
                  <c:v>484.32</c:v>
                </c:pt>
                <c:pt idx="1618" formatCode="0.000">
                  <c:v>484.31076923076921</c:v>
                </c:pt>
                <c:pt idx="1619" formatCode="0.000">
                  <c:v>484.3453846153846</c:v>
                </c:pt>
                <c:pt idx="1620" formatCode="0.000">
                  <c:v>484.39153846153846</c:v>
                </c:pt>
                <c:pt idx="1621" formatCode="0.000">
                  <c:v>484.39384615384614</c:v>
                </c:pt>
                <c:pt idx="1622" formatCode="0.000">
                  <c:v>484.42384615384617</c:v>
                </c:pt>
                <c:pt idx="1623" formatCode="0.000">
                  <c:v>484.46538461538461</c:v>
                </c:pt>
                <c:pt idx="1624" formatCode="0.000">
                  <c:v>484.49769230769232</c:v>
                </c:pt>
                <c:pt idx="1625" formatCode="0.000">
                  <c:v>484.46769230769229</c:v>
                </c:pt>
                <c:pt idx="1626" formatCode="0.000">
                  <c:v>484.43076923076922</c:v>
                </c:pt>
                <c:pt idx="1627" formatCode="0.000">
                  <c:v>484.43076923076922</c:v>
                </c:pt>
                <c:pt idx="1628" formatCode="0.000">
                  <c:v>484.43769230769232</c:v>
                </c:pt>
                <c:pt idx="1629" formatCode="0.000">
                  <c:v>484.4469230769231</c:v>
                </c:pt>
                <c:pt idx="1630" formatCode="0.000">
                  <c:v>484.42846153846153</c:v>
                </c:pt>
                <c:pt idx="1631" formatCode="0.000">
                  <c:v>484.45846153846156</c:v>
                </c:pt>
                <c:pt idx="1632" formatCode="0.000">
                  <c:v>484.46076923076924</c:v>
                </c:pt>
                <c:pt idx="1633" formatCode="0.000">
                  <c:v>484.42153846153849</c:v>
                </c:pt>
                <c:pt idx="1634" formatCode="0.000">
                  <c:v>484.36153846153849</c:v>
                </c:pt>
                <c:pt idx="1635" formatCode="0.000">
                  <c:v>484.35923076923075</c:v>
                </c:pt>
                <c:pt idx="1636" formatCode="0.000">
                  <c:v>484.35461538461539</c:v>
                </c:pt>
                <c:pt idx="1637" formatCode="0.000">
                  <c:v>484.34307692307692</c:v>
                </c:pt>
                <c:pt idx="1638" formatCode="0.000">
                  <c:v>484.31769230769231</c:v>
                </c:pt>
                <c:pt idx="1639" formatCode="0.000">
                  <c:v>484.36846153846153</c:v>
                </c:pt>
                <c:pt idx="1640" formatCode="0.000">
                  <c:v>484.37769230769231</c:v>
                </c:pt>
                <c:pt idx="1641" formatCode="0.000">
                  <c:v>484.31307692307695</c:v>
                </c:pt>
                <c:pt idx="1642" formatCode="0.000">
                  <c:v>484.25538461538463</c:v>
                </c:pt>
                <c:pt idx="1643" formatCode="0.000">
                  <c:v>484.25076923076921</c:v>
                </c:pt>
                <c:pt idx="1644" formatCode="0.000">
                  <c:v>484.22076923076924</c:v>
                </c:pt>
                <c:pt idx="1645" formatCode="0.000">
                  <c:v>484.19307692307694</c:v>
                </c:pt>
                <c:pt idx="1646" formatCode="0.000">
                  <c:v>484.09846153846155</c:v>
                </c:pt>
                <c:pt idx="1647" formatCode="0.000">
                  <c:v>484.11</c:v>
                </c:pt>
                <c:pt idx="1648" formatCode="0.000">
                  <c:v>484.1307692307692</c:v>
                </c:pt>
                <c:pt idx="1649" formatCode="0.000">
                  <c:v>484.05461538461537</c:v>
                </c:pt>
                <c:pt idx="1650" formatCode="0.000">
                  <c:v>484.01307692307694</c:v>
                </c:pt>
                <c:pt idx="1651" formatCode="0.000">
                  <c:v>483.99692307692305</c:v>
                </c:pt>
                <c:pt idx="1652" formatCode="0.000">
                  <c:v>483.99692307692305</c:v>
                </c:pt>
                <c:pt idx="1653" formatCode="0.000">
                  <c:v>483.98538461538459</c:v>
                </c:pt>
                <c:pt idx="1654" formatCode="0.000">
                  <c:v>483.97384615384618</c:v>
                </c:pt>
                <c:pt idx="1655" formatCode="0.000">
                  <c:v>483.99</c:v>
                </c:pt>
                <c:pt idx="1656" formatCode="0.000">
                  <c:v>484.00384615384615</c:v>
                </c:pt>
                <c:pt idx="1657" formatCode="0.000">
                  <c:v>483.99230769230769</c:v>
                </c:pt>
                <c:pt idx="1658" formatCode="0.000">
                  <c:v>483.93230769230769</c:v>
                </c:pt>
                <c:pt idx="1659" formatCode="0.000">
                  <c:v>483.90230769230772</c:v>
                </c:pt>
                <c:pt idx="1660" formatCode="0.000">
                  <c:v>483.87</c:v>
                </c:pt>
                <c:pt idx="1661" formatCode="0.000">
                  <c:v>483.80769230769232</c:v>
                </c:pt>
                <c:pt idx="1662" formatCode="0.000">
                  <c:v>483.74538461538464</c:v>
                </c:pt>
                <c:pt idx="1663" formatCode="0.000">
                  <c:v>483.71307692307693</c:v>
                </c:pt>
                <c:pt idx="1664" formatCode="0.000">
                  <c:v>483.73384615384617</c:v>
                </c:pt>
                <c:pt idx="1665" formatCode="0.000">
                  <c:v>483.75461538461536</c:v>
                </c:pt>
                <c:pt idx="1666" formatCode="0.000">
                  <c:v>483.72230769230771</c:v>
                </c:pt>
                <c:pt idx="1667" formatCode="0.000">
                  <c:v>483.78692307692307</c:v>
                </c:pt>
                <c:pt idx="1668" formatCode="0.000">
                  <c:v>483.87461538461537</c:v>
                </c:pt>
                <c:pt idx="1669" formatCode="0.000">
                  <c:v>483.89538461538461</c:v>
                </c:pt>
                <c:pt idx="1670" formatCode="0.000">
                  <c:v>483.87461538461537</c:v>
                </c:pt>
                <c:pt idx="1671" formatCode="0.000">
                  <c:v>483.8976923076923</c:v>
                </c:pt>
                <c:pt idx="1672" formatCode="0.000">
                  <c:v>483.94846153846152</c:v>
                </c:pt>
                <c:pt idx="1673" formatCode="0.000">
                  <c:v>484.00846153846152</c:v>
                </c:pt>
                <c:pt idx="1674" formatCode="0.000">
                  <c:v>484.03384615384613</c:v>
                </c:pt>
                <c:pt idx="1675" formatCode="0.000">
                  <c:v>484.08692307692309</c:v>
                </c:pt>
                <c:pt idx="1676" formatCode="0.000">
                  <c:v>484.12384615384616</c:v>
                </c:pt>
                <c:pt idx="1677" formatCode="0.000">
                  <c:v>484.12615384615384</c:v>
                </c:pt>
                <c:pt idx="1678" formatCode="0.000">
                  <c:v>484.1376923076923</c:v>
                </c:pt>
                <c:pt idx="1679" formatCode="0.000">
                  <c:v>484.16307692307691</c:v>
                </c:pt>
                <c:pt idx="1680" formatCode="0.000">
                  <c:v>484.2323076923077</c:v>
                </c:pt>
                <c:pt idx="1681" formatCode="0.000">
                  <c:v>484.20692307692309</c:v>
                </c:pt>
                <c:pt idx="1682" formatCode="0.000">
                  <c:v>484.17692307692306</c:v>
                </c:pt>
                <c:pt idx="1683" formatCode="0.000">
                  <c:v>484.23461538461538</c:v>
                </c:pt>
                <c:pt idx="1684" formatCode="0.000">
                  <c:v>484.24846153846153</c:v>
                </c:pt>
                <c:pt idx="1685" formatCode="0.000">
                  <c:v>484.23461538461538</c:v>
                </c:pt>
                <c:pt idx="1686" formatCode="0.000">
                  <c:v>484.21153846153845</c:v>
                </c:pt>
                <c:pt idx="1687" formatCode="0.000">
                  <c:v>484.24384615384616</c:v>
                </c:pt>
                <c:pt idx="1688" formatCode="0.000">
                  <c:v>484.27846153846156</c:v>
                </c:pt>
                <c:pt idx="1689" formatCode="0.000">
                  <c:v>484.26</c:v>
                </c:pt>
                <c:pt idx="1690" formatCode="0.000">
                  <c:v>484.22307692307692</c:v>
                </c:pt>
                <c:pt idx="1691" formatCode="0.000">
                  <c:v>484.26923076923077</c:v>
                </c:pt>
                <c:pt idx="1692" formatCode="0.000">
                  <c:v>484.2923076923077</c:v>
                </c:pt>
                <c:pt idx="1693" formatCode="0.000">
                  <c:v>484.2923076923077</c:v>
                </c:pt>
                <c:pt idx="1694" formatCode="0.000">
                  <c:v>484.28769230769228</c:v>
                </c:pt>
                <c:pt idx="1695" formatCode="0.000">
                  <c:v>484.2853846153846</c:v>
                </c:pt>
                <c:pt idx="1696" formatCode="0.000">
                  <c:v>484.3453846153846</c:v>
                </c:pt>
                <c:pt idx="1697" formatCode="0.000">
                  <c:v>484.32</c:v>
                </c:pt>
                <c:pt idx="1698" formatCode="0.000">
                  <c:v>484.26923076923077</c:v>
                </c:pt>
                <c:pt idx="1699" formatCode="0.000">
                  <c:v>484.29923076923075</c:v>
                </c:pt>
                <c:pt idx="1700" formatCode="0.000">
                  <c:v>484.27615384615387</c:v>
                </c:pt>
                <c:pt idx="1701" formatCode="0.000">
                  <c:v>484.29692307692306</c:v>
                </c:pt>
                <c:pt idx="1702" formatCode="0.000">
                  <c:v>484.26</c:v>
                </c:pt>
                <c:pt idx="1703" formatCode="0.000">
                  <c:v>484.25769230769231</c:v>
                </c:pt>
                <c:pt idx="1704" formatCode="0.000">
                  <c:v>484.26230769230767</c:v>
                </c:pt>
                <c:pt idx="1705" formatCode="0.000">
                  <c:v>484.18153846153848</c:v>
                </c:pt>
                <c:pt idx="1706" formatCode="0.000">
                  <c:v>484.16076923076923</c:v>
                </c:pt>
                <c:pt idx="1707" formatCode="0.000">
                  <c:v>484.17461538461538</c:v>
                </c:pt>
                <c:pt idx="1708" formatCode="0.000">
                  <c:v>484.24615384615385</c:v>
                </c:pt>
                <c:pt idx="1709" formatCode="0.000">
                  <c:v>484.23461538461538</c:v>
                </c:pt>
                <c:pt idx="1710" formatCode="0.000">
                  <c:v>484.24153846153848</c:v>
                </c:pt>
                <c:pt idx="1711" formatCode="0.000">
                  <c:v>484.26923076923077</c:v>
                </c:pt>
                <c:pt idx="1712" formatCode="0.000">
                  <c:v>484.2853846153846</c:v>
                </c:pt>
                <c:pt idx="1713" formatCode="0.000">
                  <c:v>484.17692307692306</c:v>
                </c:pt>
                <c:pt idx="1714" formatCode="0.000">
                  <c:v>484.05692307692306</c:v>
                </c:pt>
                <c:pt idx="1715" formatCode="0.000">
                  <c:v>484.02692307692308</c:v>
                </c:pt>
                <c:pt idx="1716" formatCode="0.000">
                  <c:v>483.97846153846154</c:v>
                </c:pt>
                <c:pt idx="1717" formatCode="0.000">
                  <c:v>483.92307692307691</c:v>
                </c:pt>
                <c:pt idx="1718" formatCode="0.000">
                  <c:v>483.8976923076923</c:v>
                </c:pt>
                <c:pt idx="1719" formatCode="0.000">
                  <c:v>483.87923076923079</c:v>
                </c:pt>
                <c:pt idx="1720" formatCode="0.000">
                  <c:v>483.84</c:v>
                </c:pt>
                <c:pt idx="1721" formatCode="0.000">
                  <c:v>483.76153846153846</c:v>
                </c:pt>
                <c:pt idx="1722" formatCode="0.000">
                  <c:v>483.72923076923075</c:v>
                </c:pt>
                <c:pt idx="1723" formatCode="0.000">
                  <c:v>483.81461538461537</c:v>
                </c:pt>
                <c:pt idx="1724" formatCode="0.000">
                  <c:v>483.87</c:v>
                </c:pt>
                <c:pt idx="1725" formatCode="0.000">
                  <c:v>483.96</c:v>
                </c:pt>
                <c:pt idx="1726" formatCode="0.000">
                  <c:v>483.99</c:v>
                </c:pt>
                <c:pt idx="1727" formatCode="0.000">
                  <c:v>483.99923076923079</c:v>
                </c:pt>
                <c:pt idx="1728" formatCode="0.000">
                  <c:v>483.97846153846154</c:v>
                </c:pt>
                <c:pt idx="1729" formatCode="0.000">
                  <c:v>483.91153846153844</c:v>
                </c:pt>
                <c:pt idx="1730" formatCode="0.000">
                  <c:v>483.80538461538464</c:v>
                </c:pt>
                <c:pt idx="1731" formatCode="0.000">
                  <c:v>483.7430769230769</c:v>
                </c:pt>
                <c:pt idx="1732" formatCode="0.000">
                  <c:v>483.65769230769229</c:v>
                </c:pt>
                <c:pt idx="1733" formatCode="0.000">
                  <c:v>483.58153846153846</c:v>
                </c:pt>
                <c:pt idx="1734" formatCode="0.000">
                  <c:v>483.50538461538463</c:v>
                </c:pt>
                <c:pt idx="1735" formatCode="0.000">
                  <c:v>483.43384615384616</c:v>
                </c:pt>
                <c:pt idx="1736" formatCode="0.000">
                  <c:v>483.38538461538462</c:v>
                </c:pt>
                <c:pt idx="1737" formatCode="0.000">
                  <c:v>483.33923076923077</c:v>
                </c:pt>
                <c:pt idx="1738" formatCode="0.000">
                  <c:v>483.33923076923077</c:v>
                </c:pt>
                <c:pt idx="1739" formatCode="0.000">
                  <c:v>483.3623076923077</c:v>
                </c:pt>
                <c:pt idx="1740" formatCode="0.000">
                  <c:v>483.40153846153845</c:v>
                </c:pt>
                <c:pt idx="1741" formatCode="0.000">
                  <c:v>483.46153846153845</c:v>
                </c:pt>
                <c:pt idx="1742" formatCode="0.000">
                  <c:v>483.48</c:v>
                </c:pt>
                <c:pt idx="1743" formatCode="0.000">
                  <c:v>483.50076923076921</c:v>
                </c:pt>
                <c:pt idx="1744" formatCode="0.000">
                  <c:v>483.51923076923077</c:v>
                </c:pt>
                <c:pt idx="1745" formatCode="0.000">
                  <c:v>483.50538461538463</c:v>
                </c:pt>
                <c:pt idx="1746" formatCode="0.000">
                  <c:v>483.51</c:v>
                </c:pt>
                <c:pt idx="1747" formatCode="0.000">
                  <c:v>483.51230769230767</c:v>
                </c:pt>
                <c:pt idx="1748" formatCode="0.000">
                  <c:v>483.50538461538463</c:v>
                </c:pt>
                <c:pt idx="1749" formatCode="0.000">
                  <c:v>483.42692307692306</c:v>
                </c:pt>
                <c:pt idx="1750" formatCode="0.000">
                  <c:v>483.39692307692309</c:v>
                </c:pt>
                <c:pt idx="1751" formatCode="0.000">
                  <c:v>483.49846153846153</c:v>
                </c:pt>
                <c:pt idx="1752" formatCode="0.000">
                  <c:v>483.58384615384614</c:v>
                </c:pt>
                <c:pt idx="1753" formatCode="0.000">
                  <c:v>483.64384615384614</c:v>
                </c:pt>
                <c:pt idx="1754" formatCode="0.000">
                  <c:v>483.73384615384617</c:v>
                </c:pt>
                <c:pt idx="1755" formatCode="0.000">
                  <c:v>483.8169230769231</c:v>
                </c:pt>
                <c:pt idx="1756" formatCode="0.000">
                  <c:v>483.84230769230771</c:v>
                </c:pt>
                <c:pt idx="1757" formatCode="0.000">
                  <c:v>483.81</c:v>
                </c:pt>
                <c:pt idx="1758" formatCode="0.000">
                  <c:v>483.78</c:v>
                </c:pt>
                <c:pt idx="1759" formatCode="0.000">
                  <c:v>483.77538461538461</c:v>
                </c:pt>
                <c:pt idx="1760" formatCode="0.000">
                  <c:v>483.79615384615386</c:v>
                </c:pt>
                <c:pt idx="1761" formatCode="0.000">
                  <c:v>483.78692307692307</c:v>
                </c:pt>
                <c:pt idx="1762" formatCode="0.000">
                  <c:v>483.82153846153847</c:v>
                </c:pt>
                <c:pt idx="1763" formatCode="0.000">
                  <c:v>483.9576923076923</c:v>
                </c:pt>
                <c:pt idx="1764" formatCode="0.000">
                  <c:v>483.99692307692305</c:v>
                </c:pt>
                <c:pt idx="1765" formatCode="0.000">
                  <c:v>483.99230769230769</c:v>
                </c:pt>
                <c:pt idx="1766" formatCode="0.000">
                  <c:v>483.97846153846154</c:v>
                </c:pt>
                <c:pt idx="1767" formatCode="0.000">
                  <c:v>483.98769230769233</c:v>
                </c:pt>
                <c:pt idx="1768" formatCode="0.000">
                  <c:v>483.98769230769233</c:v>
                </c:pt>
                <c:pt idx="1769" formatCode="0.000">
                  <c:v>483.87923076923079</c:v>
                </c:pt>
                <c:pt idx="1770" formatCode="0.000">
                  <c:v>483.72</c:v>
                </c:pt>
                <c:pt idx="1771" formatCode="0.000">
                  <c:v>483.65076923076924</c:v>
                </c:pt>
                <c:pt idx="1772" formatCode="0.000">
                  <c:v>483.67846153846153</c:v>
                </c:pt>
                <c:pt idx="1773" formatCode="0.000">
                  <c:v>483.67846153846153</c:v>
                </c:pt>
                <c:pt idx="1774" formatCode="0.000">
                  <c:v>483.68538461538463</c:v>
                </c:pt>
                <c:pt idx="1775" formatCode="0.000">
                  <c:v>483.69230769230768</c:v>
                </c:pt>
                <c:pt idx="1776" formatCode="0.000">
                  <c:v>483.74769230769232</c:v>
                </c:pt>
                <c:pt idx="1777" formatCode="0.000">
                  <c:v>483.71307692307693</c:v>
                </c:pt>
                <c:pt idx="1778" formatCode="0.000">
                  <c:v>483.69461538461536</c:v>
                </c:pt>
                <c:pt idx="1779" formatCode="0.000">
                  <c:v>483.77307692307693</c:v>
                </c:pt>
                <c:pt idx="1780" formatCode="0.000">
                  <c:v>483.79615384615386</c:v>
                </c:pt>
                <c:pt idx="1781" formatCode="0.000">
                  <c:v>483.83076923076925</c:v>
                </c:pt>
                <c:pt idx="1782" formatCode="0.000">
                  <c:v>483.85615384615386</c:v>
                </c:pt>
                <c:pt idx="1783" formatCode="0.000">
                  <c:v>483.88153846153847</c:v>
                </c:pt>
                <c:pt idx="1784" formatCode="0.000">
                  <c:v>483.90923076923076</c:v>
                </c:pt>
                <c:pt idx="1785" formatCode="0.000">
                  <c:v>483.86538461538464</c:v>
                </c:pt>
                <c:pt idx="1786" formatCode="0.000">
                  <c:v>483.84461538461539</c:v>
                </c:pt>
                <c:pt idx="1787" formatCode="0.000">
                  <c:v>483.84</c:v>
                </c:pt>
                <c:pt idx="1788" formatCode="0.000">
                  <c:v>483.84692307692308</c:v>
                </c:pt>
                <c:pt idx="1789" formatCode="0.000">
                  <c:v>483.82384615384615</c:v>
                </c:pt>
                <c:pt idx="1790" formatCode="0.000">
                  <c:v>483.85153846153844</c:v>
                </c:pt>
                <c:pt idx="1791" formatCode="0.000">
                  <c:v>483.84692307692308</c:v>
                </c:pt>
                <c:pt idx="1792" formatCode="0.000">
                  <c:v>483.85153846153844</c:v>
                </c:pt>
                <c:pt idx="1793" formatCode="0.000">
                  <c:v>483.72461538461539</c:v>
                </c:pt>
                <c:pt idx="1794" formatCode="0.000">
                  <c:v>483.6369230769231</c:v>
                </c:pt>
                <c:pt idx="1795" formatCode="0.000">
                  <c:v>483.61153846153849</c:v>
                </c:pt>
                <c:pt idx="1796" formatCode="0.000">
                  <c:v>483.6023076923077</c:v>
                </c:pt>
                <c:pt idx="1797" formatCode="0.000">
                  <c:v>483.56538461538463</c:v>
                </c:pt>
                <c:pt idx="1798" formatCode="0.000">
                  <c:v>483.50769230769231</c:v>
                </c:pt>
                <c:pt idx="1799" formatCode="0.000">
                  <c:v>483.45230769230767</c:v>
                </c:pt>
                <c:pt idx="1800" formatCode="0.000">
                  <c:v>483.3807692307692</c:v>
                </c:pt>
                <c:pt idx="1801" formatCode="0.000">
                  <c:v>483.25846153846152</c:v>
                </c:pt>
                <c:pt idx="1802" formatCode="0.000">
                  <c:v>483.14076923076925</c:v>
                </c:pt>
                <c:pt idx="1803" formatCode="0.000">
                  <c:v>483.14307692307693</c:v>
                </c:pt>
                <c:pt idx="1804" formatCode="0.000">
                  <c:v>483.17769230769233</c:v>
                </c:pt>
                <c:pt idx="1805" formatCode="0.000">
                  <c:v>483.16153846153844</c:v>
                </c:pt>
                <c:pt idx="1806" formatCode="0.000">
                  <c:v>483.2076923076923</c:v>
                </c:pt>
                <c:pt idx="1807" formatCode="0.000">
                  <c:v>483.27230769230772</c:v>
                </c:pt>
                <c:pt idx="1808" formatCode="0.000">
                  <c:v>483.3807692307692</c:v>
                </c:pt>
                <c:pt idx="1809" formatCode="0.000">
                  <c:v>483.36461538461538</c:v>
                </c:pt>
                <c:pt idx="1810" formatCode="0.000">
                  <c:v>483.37384615384616</c:v>
                </c:pt>
                <c:pt idx="1811" formatCode="0.000">
                  <c:v>483.42692307692306</c:v>
                </c:pt>
                <c:pt idx="1812" formatCode="0.000">
                  <c:v>483.42692307692306</c:v>
                </c:pt>
                <c:pt idx="1813" formatCode="0.000">
                  <c:v>483.41307692307691</c:v>
                </c:pt>
                <c:pt idx="1814" formatCode="0.000">
                  <c:v>483.46384615384613</c:v>
                </c:pt>
                <c:pt idx="1815" formatCode="0.000">
                  <c:v>483.51461538461541</c:v>
                </c:pt>
                <c:pt idx="1816" formatCode="0.000">
                  <c:v>483.56769230769231</c:v>
                </c:pt>
                <c:pt idx="1817" formatCode="0.000">
                  <c:v>483.67615384615385</c:v>
                </c:pt>
                <c:pt idx="1818" formatCode="0.000">
                  <c:v>483.64153846153846</c:v>
                </c:pt>
                <c:pt idx="1819" formatCode="0.000">
                  <c:v>483.62076923076921</c:v>
                </c:pt>
                <c:pt idx="1820" formatCode="0.000">
                  <c:v>483.62076923076921</c:v>
                </c:pt>
                <c:pt idx="1821" formatCode="0.000">
                  <c:v>483.62769230769231</c:v>
                </c:pt>
                <c:pt idx="1822" formatCode="0.000">
                  <c:v>483.63461538461536</c:v>
                </c:pt>
                <c:pt idx="1823" formatCode="0.000">
                  <c:v>483.64153846153846</c:v>
                </c:pt>
                <c:pt idx="1824" formatCode="0.000">
                  <c:v>483.46846153846155</c:v>
                </c:pt>
                <c:pt idx="1825" formatCode="0.000">
                  <c:v>483.45</c:v>
                </c:pt>
                <c:pt idx="1826" formatCode="0.000">
                  <c:v>483.40153846153845</c:v>
                </c:pt>
                <c:pt idx="1827" formatCode="0.000">
                  <c:v>483.52384615384614</c:v>
                </c:pt>
                <c:pt idx="1828" formatCode="0.000">
                  <c:v>483.5953846153846</c:v>
                </c:pt>
                <c:pt idx="1829" formatCode="0.000">
                  <c:v>483.83076923076925</c:v>
                </c:pt>
                <c:pt idx="1830" formatCode="0.000">
                  <c:v>483.89307692307693</c:v>
                </c:pt>
                <c:pt idx="1831" formatCode="0.000">
                  <c:v>483.92538461538459</c:v>
                </c:pt>
                <c:pt idx="1832" formatCode="0.000">
                  <c:v>483.98307692307691</c:v>
                </c:pt>
                <c:pt idx="1833" formatCode="0.000">
                  <c:v>483.9576923076923</c:v>
                </c:pt>
                <c:pt idx="1834" formatCode="0.000">
                  <c:v>483.95538461538462</c:v>
                </c:pt>
                <c:pt idx="1835" formatCode="0.000">
                  <c:v>484.03153846153845</c:v>
                </c:pt>
                <c:pt idx="1836" formatCode="0.000">
                  <c:v>483.97615384615386</c:v>
                </c:pt>
                <c:pt idx="1837" formatCode="0.000">
                  <c:v>483.9576923076923</c:v>
                </c:pt>
                <c:pt idx="1838" formatCode="0.000">
                  <c:v>483.94153846153847</c:v>
                </c:pt>
                <c:pt idx="1839" formatCode="0.000">
                  <c:v>483.93230769230769</c:v>
                </c:pt>
                <c:pt idx="1840" formatCode="0.000">
                  <c:v>483.91153846153844</c:v>
                </c:pt>
                <c:pt idx="1841" formatCode="0.000">
                  <c:v>483.8630769230769</c:v>
                </c:pt>
                <c:pt idx="1842" formatCode="0.000">
                  <c:v>483.80076923076922</c:v>
                </c:pt>
                <c:pt idx="1843" formatCode="0.000">
                  <c:v>483.78</c:v>
                </c:pt>
                <c:pt idx="1844" formatCode="0.000">
                  <c:v>483.78</c:v>
                </c:pt>
                <c:pt idx="1845" formatCode="0.000">
                  <c:v>483.75923076923078</c:v>
                </c:pt>
                <c:pt idx="1846" formatCode="0.000">
                  <c:v>483.7430769230769</c:v>
                </c:pt>
                <c:pt idx="1847" formatCode="0.000">
                  <c:v>483.75</c:v>
                </c:pt>
                <c:pt idx="1848" formatCode="0.000">
                  <c:v>483.78923076923076</c:v>
                </c:pt>
                <c:pt idx="1849" formatCode="0.000">
                  <c:v>483.80769230769232</c:v>
                </c:pt>
                <c:pt idx="1850" formatCode="0.000">
                  <c:v>483.71076923076924</c:v>
                </c:pt>
                <c:pt idx="1851" formatCode="0.000">
                  <c:v>483.66692307692307</c:v>
                </c:pt>
                <c:pt idx="1852" formatCode="0.000">
                  <c:v>483.6369230769231</c:v>
                </c:pt>
                <c:pt idx="1853" formatCode="0.000">
                  <c:v>483.6023076923077</c:v>
                </c:pt>
                <c:pt idx="1854" formatCode="0.000">
                  <c:v>483.81</c:v>
                </c:pt>
                <c:pt idx="1855" formatCode="0.000">
                  <c:v>484.04076923076923</c:v>
                </c:pt>
                <c:pt idx="1856" formatCode="0.000">
                  <c:v>484.06153846153848</c:v>
                </c:pt>
                <c:pt idx="1857" formatCode="0.000">
                  <c:v>483.98307692307691</c:v>
                </c:pt>
                <c:pt idx="1858" formatCode="0.000">
                  <c:v>483.91615384615386</c:v>
                </c:pt>
                <c:pt idx="1859" formatCode="0.000">
                  <c:v>483.91846153846154</c:v>
                </c:pt>
                <c:pt idx="1860" formatCode="0.000">
                  <c:v>483.93923076923079</c:v>
                </c:pt>
                <c:pt idx="1861" formatCode="0.000">
                  <c:v>483.94615384615383</c:v>
                </c:pt>
                <c:pt idx="1862" formatCode="0.000">
                  <c:v>483.9576923076923</c:v>
                </c:pt>
                <c:pt idx="1863" formatCode="0.000">
                  <c:v>483.98538461538459</c:v>
                </c:pt>
                <c:pt idx="1864" formatCode="0.000">
                  <c:v>484.00615384615384</c:v>
                </c:pt>
                <c:pt idx="1865" formatCode="0.000">
                  <c:v>483.97615384615386</c:v>
                </c:pt>
                <c:pt idx="1866" formatCode="0.000">
                  <c:v>483.94846153846152</c:v>
                </c:pt>
                <c:pt idx="1867" formatCode="0.000">
                  <c:v>483.95076923076925</c:v>
                </c:pt>
                <c:pt idx="1868" formatCode="0.000">
                  <c:v>483.97153846153844</c:v>
                </c:pt>
                <c:pt idx="1869" formatCode="0.000">
                  <c:v>483.96692307692308</c:v>
                </c:pt>
                <c:pt idx="1870" formatCode="0.000">
                  <c:v>483.98538461538459</c:v>
                </c:pt>
                <c:pt idx="1871" formatCode="0.000">
                  <c:v>483.97846153846154</c:v>
                </c:pt>
                <c:pt idx="1872" formatCode="0.000">
                  <c:v>483.96923076923076</c:v>
                </c:pt>
                <c:pt idx="1873" formatCode="0.000">
                  <c:v>483.90692307692308</c:v>
                </c:pt>
                <c:pt idx="1874" formatCode="0.000">
                  <c:v>483.84</c:v>
                </c:pt>
                <c:pt idx="1875" formatCode="0.000">
                  <c:v>483.81461538461537</c:v>
                </c:pt>
                <c:pt idx="1876" formatCode="0.000">
                  <c:v>483.76384615384615</c:v>
                </c:pt>
                <c:pt idx="1877" formatCode="0.000">
                  <c:v>483.69923076923078</c:v>
                </c:pt>
                <c:pt idx="1878" formatCode="0.000">
                  <c:v>483.67615384615385</c:v>
                </c:pt>
                <c:pt idx="1879" formatCode="0.000">
                  <c:v>483.65076923076924</c:v>
                </c:pt>
                <c:pt idx="1880" formatCode="0.000">
                  <c:v>483.70846153846156</c:v>
                </c:pt>
                <c:pt idx="1881" formatCode="0.000">
                  <c:v>483.67153846153849</c:v>
                </c:pt>
                <c:pt idx="1882" formatCode="0.000">
                  <c:v>483.64846153846156</c:v>
                </c:pt>
                <c:pt idx="1883" formatCode="0.000">
                  <c:v>483.69461538461536</c:v>
                </c:pt>
                <c:pt idx="1884" formatCode="0.000">
                  <c:v>483.71076923076924</c:v>
                </c:pt>
                <c:pt idx="1885" formatCode="0.000">
                  <c:v>483.69923076923078</c:v>
                </c:pt>
                <c:pt idx="1886" formatCode="0.000">
                  <c:v>483.70615384615382</c:v>
                </c:pt>
                <c:pt idx="1887" formatCode="0.000">
                  <c:v>483.78</c:v>
                </c:pt>
                <c:pt idx="1888" formatCode="0.000">
                  <c:v>483.84692307692308</c:v>
                </c:pt>
                <c:pt idx="1889" formatCode="0.000">
                  <c:v>483.9</c:v>
                </c:pt>
                <c:pt idx="1890" formatCode="0.000">
                  <c:v>483.92076923076922</c:v>
                </c:pt>
                <c:pt idx="1891" formatCode="0.000">
                  <c:v>484.01538461538462</c:v>
                </c:pt>
                <c:pt idx="1892" formatCode="0.000">
                  <c:v>484.06846153846152</c:v>
                </c:pt>
                <c:pt idx="1893" formatCode="0.000">
                  <c:v>484.06153846153848</c:v>
                </c:pt>
                <c:pt idx="1894" formatCode="0.000">
                  <c:v>484.08</c:v>
                </c:pt>
                <c:pt idx="1895" formatCode="0.000">
                  <c:v>484.07538461538462</c:v>
                </c:pt>
                <c:pt idx="1896" formatCode="0.000">
                  <c:v>484.10769230769233</c:v>
                </c:pt>
                <c:pt idx="1897" formatCode="0.000">
                  <c:v>484.11</c:v>
                </c:pt>
                <c:pt idx="1898" formatCode="0.000">
                  <c:v>484.12153846153848</c:v>
                </c:pt>
                <c:pt idx="1899" formatCode="0.000">
                  <c:v>484.11692307692306</c:v>
                </c:pt>
                <c:pt idx="1900" formatCode="0.000">
                  <c:v>484.1307692307692</c:v>
                </c:pt>
                <c:pt idx="1901" formatCode="0.000">
                  <c:v>484.11</c:v>
                </c:pt>
                <c:pt idx="1902" formatCode="0.000">
                  <c:v>484.1307692307692</c:v>
                </c:pt>
                <c:pt idx="1903" formatCode="0.000">
                  <c:v>484.16769230769233</c:v>
                </c:pt>
                <c:pt idx="1904" formatCode="0.000">
                  <c:v>484.23</c:v>
                </c:pt>
                <c:pt idx="1905" formatCode="0.000">
                  <c:v>484.20923076923077</c:v>
                </c:pt>
                <c:pt idx="1906" formatCode="0.000">
                  <c:v>484.15384615384613</c:v>
                </c:pt>
                <c:pt idx="1907" formatCode="0.000">
                  <c:v>484.17923076923074</c:v>
                </c:pt>
                <c:pt idx="1908" formatCode="0.000">
                  <c:v>484.17</c:v>
                </c:pt>
                <c:pt idx="1909" formatCode="0.000">
                  <c:v>484.15384615384613</c:v>
                </c:pt>
                <c:pt idx="1910" formatCode="0.000">
                  <c:v>484.12846153846152</c:v>
                </c:pt>
                <c:pt idx="1911" formatCode="0.000">
                  <c:v>484.16076923076923</c:v>
                </c:pt>
                <c:pt idx="1912" formatCode="0.000">
                  <c:v>484.16076923076923</c:v>
                </c:pt>
                <c:pt idx="1913" formatCode="0.000">
                  <c:v>484.03153846153845</c:v>
                </c:pt>
                <c:pt idx="1914" formatCode="0.000">
                  <c:v>483.87923076923079</c:v>
                </c:pt>
                <c:pt idx="1915" formatCode="0.000">
                  <c:v>483.83307692307693</c:v>
                </c:pt>
                <c:pt idx="1916" formatCode="0.000">
                  <c:v>483.75230769230768</c:v>
                </c:pt>
                <c:pt idx="1917" formatCode="0.000">
                  <c:v>483.76153846153846</c:v>
                </c:pt>
                <c:pt idx="1918" formatCode="0.000">
                  <c:v>483.75923076923078</c:v>
                </c:pt>
                <c:pt idx="1919" formatCode="0.000">
                  <c:v>483.84230769230771</c:v>
                </c:pt>
                <c:pt idx="1920" formatCode="0.000">
                  <c:v>483.96</c:v>
                </c:pt>
                <c:pt idx="1921" formatCode="0.000">
                  <c:v>483.98076923076923</c:v>
                </c:pt>
                <c:pt idx="1922" formatCode="0.000">
                  <c:v>484.0246153846154</c:v>
                </c:pt>
                <c:pt idx="1923" formatCode="0.000">
                  <c:v>484.10307692307691</c:v>
                </c:pt>
                <c:pt idx="1924" formatCode="0.000">
                  <c:v>484.18615384615384</c:v>
                </c:pt>
                <c:pt idx="1925" formatCode="0.000">
                  <c:v>484.19307692307694</c:v>
                </c:pt>
                <c:pt idx="1926" formatCode="0.000">
                  <c:v>484.1723076923077</c:v>
                </c:pt>
                <c:pt idx="1927" formatCode="0.000">
                  <c:v>484.13538461538462</c:v>
                </c:pt>
                <c:pt idx="1928" formatCode="0.000">
                  <c:v>484.16307692307691</c:v>
                </c:pt>
                <c:pt idx="1929" formatCode="0.000">
                  <c:v>483.98307692307691</c:v>
                </c:pt>
                <c:pt idx="1930" formatCode="0.000">
                  <c:v>483.84</c:v>
                </c:pt>
                <c:pt idx="1931" formatCode="0.000">
                  <c:v>483.81923076923078</c:v>
                </c:pt>
                <c:pt idx="1932" formatCode="0.000">
                  <c:v>483.71769230769229</c:v>
                </c:pt>
                <c:pt idx="1933" formatCode="0.000">
                  <c:v>483.60923076923075</c:v>
                </c:pt>
                <c:pt idx="1934" formatCode="0.000">
                  <c:v>483.59769230769228</c:v>
                </c:pt>
                <c:pt idx="1935" formatCode="0.000">
                  <c:v>483.65307692307692</c:v>
                </c:pt>
                <c:pt idx="1936" formatCode="0.000">
                  <c:v>483.71538461538461</c:v>
                </c:pt>
                <c:pt idx="1937" formatCode="0.000">
                  <c:v>483.72</c:v>
                </c:pt>
                <c:pt idx="1938" formatCode="0.000">
                  <c:v>483.75</c:v>
                </c:pt>
                <c:pt idx="1939" formatCode="0.000">
                  <c:v>483.78</c:v>
                </c:pt>
                <c:pt idx="1940" formatCode="0.000">
                  <c:v>483.82615384615383</c:v>
                </c:pt>
                <c:pt idx="1941" formatCode="0.000">
                  <c:v>483.8169230769231</c:v>
                </c:pt>
                <c:pt idx="1942" formatCode="0.000">
                  <c:v>483.82153846153847</c:v>
                </c:pt>
                <c:pt idx="1943" formatCode="0.000">
                  <c:v>483.84692307692308</c:v>
                </c:pt>
                <c:pt idx="1944" formatCode="0.000">
                  <c:v>483.88615384615383</c:v>
                </c:pt>
                <c:pt idx="1945" formatCode="0.000">
                  <c:v>483.8630769230769</c:v>
                </c:pt>
                <c:pt idx="1946" formatCode="0.000">
                  <c:v>483.81923076923078</c:v>
                </c:pt>
                <c:pt idx="1947" formatCode="0.000">
                  <c:v>483.86076923076922</c:v>
                </c:pt>
                <c:pt idx="1948" formatCode="0.000">
                  <c:v>483.87230769230769</c:v>
                </c:pt>
                <c:pt idx="1949" formatCode="0.000">
                  <c:v>483.90230769230772</c:v>
                </c:pt>
                <c:pt idx="1950" formatCode="0.000">
                  <c:v>483.93923076923079</c:v>
                </c:pt>
                <c:pt idx="1951" formatCode="0.000">
                  <c:v>483.98538461538459</c:v>
                </c:pt>
                <c:pt idx="1952" formatCode="0.000">
                  <c:v>484.04538461538459</c:v>
                </c:pt>
                <c:pt idx="1953" formatCode="0.000">
                  <c:v>484.03384615384613</c:v>
                </c:pt>
                <c:pt idx="1954" formatCode="0.000">
                  <c:v>483.9646153846154</c:v>
                </c:pt>
                <c:pt idx="1955" formatCode="0.000">
                  <c:v>483.93461538461537</c:v>
                </c:pt>
                <c:pt idx="1956" formatCode="0.000">
                  <c:v>483.92307692307691</c:v>
                </c:pt>
                <c:pt idx="1957" formatCode="0.000">
                  <c:v>483.86076923076922</c:v>
                </c:pt>
                <c:pt idx="1958" formatCode="0.000">
                  <c:v>483.81</c:v>
                </c:pt>
                <c:pt idx="1959" formatCode="0.000">
                  <c:v>483.78692307692307</c:v>
                </c:pt>
                <c:pt idx="1960" formatCode="0.000">
                  <c:v>483.81</c:v>
                </c:pt>
                <c:pt idx="1961" formatCode="0.000">
                  <c:v>483.71076923076924</c:v>
                </c:pt>
                <c:pt idx="1962" formatCode="0.000">
                  <c:v>483.67384615384617</c:v>
                </c:pt>
                <c:pt idx="1963" formatCode="0.000">
                  <c:v>483.65769230769229</c:v>
                </c:pt>
                <c:pt idx="1964" formatCode="0.000">
                  <c:v>483.63230769230768</c:v>
                </c:pt>
                <c:pt idx="1965" formatCode="0.000">
                  <c:v>483.63230769230768</c:v>
                </c:pt>
                <c:pt idx="1966" formatCode="0.000">
                  <c:v>483.66230769230771</c:v>
                </c:pt>
                <c:pt idx="1967" formatCode="0.000">
                  <c:v>483.65538461538461</c:v>
                </c:pt>
                <c:pt idx="1968" formatCode="0.000">
                  <c:v>483.70384615384614</c:v>
                </c:pt>
                <c:pt idx="1969" formatCode="0.000">
                  <c:v>483.71076923076924</c:v>
                </c:pt>
                <c:pt idx="1970" formatCode="0.000">
                  <c:v>483.68076923076922</c:v>
                </c:pt>
                <c:pt idx="1971" formatCode="0.000">
                  <c:v>483.71769230769229</c:v>
                </c:pt>
                <c:pt idx="1972" formatCode="0.000">
                  <c:v>483.72923076923075</c:v>
                </c:pt>
                <c:pt idx="1973" formatCode="0.000">
                  <c:v>483.71538461538461</c:v>
                </c:pt>
                <c:pt idx="1974" formatCode="0.000">
                  <c:v>483.70615384615382</c:v>
                </c:pt>
                <c:pt idx="1975" formatCode="0.000">
                  <c:v>483.68076923076922</c:v>
                </c:pt>
                <c:pt idx="1976" formatCode="0.000">
                  <c:v>483.70153846153846</c:v>
                </c:pt>
                <c:pt idx="1977" formatCode="0.000">
                  <c:v>483.68076923076922</c:v>
                </c:pt>
                <c:pt idx="1978" formatCode="0.000">
                  <c:v>483.66</c:v>
                </c:pt>
                <c:pt idx="1979" formatCode="0.000">
                  <c:v>483.70153846153846</c:v>
                </c:pt>
                <c:pt idx="1980" formatCode="0.000">
                  <c:v>483.72923076923075</c:v>
                </c:pt>
                <c:pt idx="1981" formatCode="0.000">
                  <c:v>483.75</c:v>
                </c:pt>
                <c:pt idx="1982" formatCode="0.000">
                  <c:v>483.77307692307693</c:v>
                </c:pt>
                <c:pt idx="1983" formatCode="0.000">
                  <c:v>483.81230769230768</c:v>
                </c:pt>
                <c:pt idx="1984" formatCode="0.000">
                  <c:v>483.89076923076925</c:v>
                </c:pt>
                <c:pt idx="1985" formatCode="0.000">
                  <c:v>483.9046153846154</c:v>
                </c:pt>
                <c:pt idx="1986" formatCode="0.000">
                  <c:v>483.89076923076925</c:v>
                </c:pt>
                <c:pt idx="1987" formatCode="0.000">
                  <c:v>483.94153846153847</c:v>
                </c:pt>
                <c:pt idx="1988" formatCode="0.000">
                  <c:v>483.9046153846154</c:v>
                </c:pt>
                <c:pt idx="1989" formatCode="0.000">
                  <c:v>483.88153846153847</c:v>
                </c:pt>
                <c:pt idx="1990" formatCode="0.000">
                  <c:v>483.82615384615383</c:v>
                </c:pt>
                <c:pt idx="1991" formatCode="0.000">
                  <c:v>483.79153846153844</c:v>
                </c:pt>
                <c:pt idx="1992" formatCode="0.000">
                  <c:v>483.77769230769229</c:v>
                </c:pt>
                <c:pt idx="1993" formatCode="0.000">
                  <c:v>483.6369230769231</c:v>
                </c:pt>
                <c:pt idx="1994" formatCode="0.000">
                  <c:v>483.54692307692306</c:v>
                </c:pt>
                <c:pt idx="1995" formatCode="0.000">
                  <c:v>483.51230769230767</c:v>
                </c:pt>
                <c:pt idx="1996" formatCode="0.000">
                  <c:v>483.43846153846152</c:v>
                </c:pt>
                <c:pt idx="1997" formatCode="0.000">
                  <c:v>483.37384615384616</c:v>
                </c:pt>
                <c:pt idx="1998" formatCode="0.000">
                  <c:v>483.29538461538459</c:v>
                </c:pt>
                <c:pt idx="1999" formatCode="0.000">
                  <c:v>483.23769230769233</c:v>
                </c:pt>
                <c:pt idx="2000" formatCode="0.000">
                  <c:v>483.18923076923079</c:v>
                </c:pt>
                <c:pt idx="2001" formatCode="0.000">
                  <c:v>483.19153846153847</c:v>
                </c:pt>
                <c:pt idx="2002" formatCode="0.000">
                  <c:v>483.26307692307694</c:v>
                </c:pt>
                <c:pt idx="2003" formatCode="0.000">
                  <c:v>483.43615384615384</c:v>
                </c:pt>
                <c:pt idx="2004" formatCode="0.000">
                  <c:v>483.51</c:v>
                </c:pt>
                <c:pt idx="2005" formatCode="0.000">
                  <c:v>483.57692307692309</c:v>
                </c:pt>
                <c:pt idx="2006" formatCode="0.000">
                  <c:v>483.62307692307695</c:v>
                </c:pt>
                <c:pt idx="2007" formatCode="0.000">
                  <c:v>483.63230769230768</c:v>
                </c:pt>
                <c:pt idx="2008" formatCode="0.000">
                  <c:v>483.66230769230771</c:v>
                </c:pt>
                <c:pt idx="2009" formatCode="0.000">
                  <c:v>483.64846153846156</c:v>
                </c:pt>
                <c:pt idx="2010" formatCode="0.000">
                  <c:v>483.60692307692307</c:v>
                </c:pt>
                <c:pt idx="2011" formatCode="0.000">
                  <c:v>483.63230769230768</c:v>
                </c:pt>
                <c:pt idx="2012" formatCode="0.000">
                  <c:v>483.65307692307692</c:v>
                </c:pt>
                <c:pt idx="2013" formatCode="0.000">
                  <c:v>483.64615384615382</c:v>
                </c:pt>
                <c:pt idx="2014" formatCode="0.000">
                  <c:v>483.64615384615382</c:v>
                </c:pt>
                <c:pt idx="2015" formatCode="0.000">
                  <c:v>483.61384615384617</c:v>
                </c:pt>
                <c:pt idx="2016" formatCode="0.000">
                  <c:v>483.65538461538461</c:v>
                </c:pt>
                <c:pt idx="2017" formatCode="0.000">
                  <c:v>483.67615384615385</c:v>
                </c:pt>
                <c:pt idx="2018" formatCode="0.000">
                  <c:v>483.66230769230771</c:v>
                </c:pt>
                <c:pt idx="2019" formatCode="0.000">
                  <c:v>483.7430769230769</c:v>
                </c:pt>
                <c:pt idx="2020" formatCode="0.000">
                  <c:v>483.73384615384617</c:v>
                </c:pt>
                <c:pt idx="2021" formatCode="0.000">
                  <c:v>483.75923076923078</c:v>
                </c:pt>
                <c:pt idx="2022" formatCode="0.000">
                  <c:v>483.78</c:v>
                </c:pt>
                <c:pt idx="2023" formatCode="0.000">
                  <c:v>483.77538461538461</c:v>
                </c:pt>
                <c:pt idx="2024" formatCode="0.000">
                  <c:v>483.82846153846151</c:v>
                </c:pt>
                <c:pt idx="2025" formatCode="0.000">
                  <c:v>483.78230769230771</c:v>
                </c:pt>
                <c:pt idx="2026" formatCode="0.000">
                  <c:v>483.77076923076925</c:v>
                </c:pt>
                <c:pt idx="2027" formatCode="0.000">
                  <c:v>483.79846153846154</c:v>
                </c:pt>
                <c:pt idx="2028" formatCode="0.000">
                  <c:v>483.84230769230771</c:v>
                </c:pt>
                <c:pt idx="2029" formatCode="0.000">
                  <c:v>483.93</c:v>
                </c:pt>
                <c:pt idx="2030" formatCode="0.000">
                  <c:v>484.02923076923076</c:v>
                </c:pt>
                <c:pt idx="2031" formatCode="0.000">
                  <c:v>484.14230769230767</c:v>
                </c:pt>
                <c:pt idx="2032" formatCode="0.000">
                  <c:v>484.24615384615385</c:v>
                </c:pt>
                <c:pt idx="2033" formatCode="0.000">
                  <c:v>484.29</c:v>
                </c:pt>
                <c:pt idx="2034" formatCode="0.000">
                  <c:v>484.31076923076921</c:v>
                </c:pt>
                <c:pt idx="2035" formatCode="0.000">
                  <c:v>484.35461538461539</c:v>
                </c:pt>
                <c:pt idx="2036" formatCode="0.000">
                  <c:v>484.34076923076924</c:v>
                </c:pt>
                <c:pt idx="2037" formatCode="0.000">
                  <c:v>484.30615384615385</c:v>
                </c:pt>
                <c:pt idx="2038" formatCode="0.000">
                  <c:v>484.26230769230767</c:v>
                </c:pt>
                <c:pt idx="2039" formatCode="0.000">
                  <c:v>484.24846153846153</c:v>
                </c:pt>
                <c:pt idx="2040" formatCode="0.000">
                  <c:v>484.19538461538463</c:v>
                </c:pt>
                <c:pt idx="2041" formatCode="0.000">
                  <c:v>484.05692307692306</c:v>
                </c:pt>
                <c:pt idx="2042" formatCode="0.000">
                  <c:v>483.92076923076922</c:v>
                </c:pt>
                <c:pt idx="2043" formatCode="0.000">
                  <c:v>483.84230769230771</c:v>
                </c:pt>
                <c:pt idx="2044" formatCode="0.000">
                  <c:v>483.85615384615386</c:v>
                </c:pt>
                <c:pt idx="2045" formatCode="0.000">
                  <c:v>483.85153846153844</c:v>
                </c:pt>
                <c:pt idx="2046" formatCode="0.000">
                  <c:v>483.84461538461539</c:v>
                </c:pt>
                <c:pt idx="2047" formatCode="0.000">
                  <c:v>483.83769230769229</c:v>
                </c:pt>
                <c:pt idx="2048" formatCode="0.000">
                  <c:v>483.83307692307693</c:v>
                </c:pt>
                <c:pt idx="2049" formatCode="0.000">
                  <c:v>483.79384615384618</c:v>
                </c:pt>
                <c:pt idx="2050" formatCode="0.000">
                  <c:v>483.75230769230768</c:v>
                </c:pt>
                <c:pt idx="2051" formatCode="0.000">
                  <c:v>483.72</c:v>
                </c:pt>
                <c:pt idx="2052" formatCode="0.000">
                  <c:v>483.70846153846156</c:v>
                </c:pt>
                <c:pt idx="2053" formatCode="0.000">
                  <c:v>483.70615384615382</c:v>
                </c:pt>
                <c:pt idx="2054" formatCode="0.000">
                  <c:v>483.72</c:v>
                </c:pt>
                <c:pt idx="2055" formatCode="0.000">
                  <c:v>483.81461538461537</c:v>
                </c:pt>
                <c:pt idx="2056" formatCode="0.000">
                  <c:v>483.88615384615383</c:v>
                </c:pt>
                <c:pt idx="2057" formatCode="0.000">
                  <c:v>483.88846153846151</c:v>
                </c:pt>
                <c:pt idx="2058" formatCode="0.000">
                  <c:v>483.85384615384618</c:v>
                </c:pt>
                <c:pt idx="2059" formatCode="0.000">
                  <c:v>483.87461538461537</c:v>
                </c:pt>
                <c:pt idx="2060" formatCode="0.000">
                  <c:v>483.86769230769232</c:v>
                </c:pt>
                <c:pt idx="2061" formatCode="0.000">
                  <c:v>483.81</c:v>
                </c:pt>
                <c:pt idx="2062" formatCode="0.000">
                  <c:v>483.76846153846157</c:v>
                </c:pt>
                <c:pt idx="2063" formatCode="0.000">
                  <c:v>483.70846153846156</c:v>
                </c:pt>
                <c:pt idx="2064" formatCode="0.000">
                  <c:v>483.66923076923075</c:v>
                </c:pt>
                <c:pt idx="2065" formatCode="0.000">
                  <c:v>483.57230769230767</c:v>
                </c:pt>
                <c:pt idx="2066" formatCode="0.000">
                  <c:v>483.44538461538463</c:v>
                </c:pt>
                <c:pt idx="2067" formatCode="0.000">
                  <c:v>483.29769230769233</c:v>
                </c:pt>
                <c:pt idx="2068" formatCode="0.000">
                  <c:v>483.48461538461538</c:v>
                </c:pt>
                <c:pt idx="2069" formatCode="0.000">
                  <c:v>483.79384615384618</c:v>
                </c:pt>
                <c:pt idx="2070" formatCode="0.000">
                  <c:v>484.07076923076926</c:v>
                </c:pt>
                <c:pt idx="2071" formatCode="0.000">
                  <c:v>484.05230769230769</c:v>
                </c:pt>
                <c:pt idx="2072" formatCode="0.000">
                  <c:v>484.09615384615387</c:v>
                </c:pt>
                <c:pt idx="2073" formatCode="0.000">
                  <c:v>484.11461538461538</c:v>
                </c:pt>
                <c:pt idx="2074" formatCode="0.000">
                  <c:v>484.13307692307694</c:v>
                </c:pt>
                <c:pt idx="2075" formatCode="0.000">
                  <c:v>484.17</c:v>
                </c:pt>
                <c:pt idx="2076" formatCode="0.000">
                  <c:v>484.16769230769233</c:v>
                </c:pt>
                <c:pt idx="2077" formatCode="0.000">
                  <c:v>484.13307692307694</c:v>
                </c:pt>
                <c:pt idx="2078" formatCode="0.000">
                  <c:v>484.1123076923077</c:v>
                </c:pt>
                <c:pt idx="2079" formatCode="0.000">
                  <c:v>484.04538461538459</c:v>
                </c:pt>
                <c:pt idx="2080" formatCode="0.000">
                  <c:v>484.02692307692308</c:v>
                </c:pt>
                <c:pt idx="2081" formatCode="0.000">
                  <c:v>483.92076923076922</c:v>
                </c:pt>
                <c:pt idx="2082" formatCode="0.000">
                  <c:v>483.82153846153847</c:v>
                </c:pt>
                <c:pt idx="2083" formatCode="0.000">
                  <c:v>483.9</c:v>
                </c:pt>
                <c:pt idx="2084" formatCode="0.000">
                  <c:v>483.99</c:v>
                </c:pt>
                <c:pt idx="2085" formatCode="0.000">
                  <c:v>484.10538461538459</c:v>
                </c:pt>
                <c:pt idx="2086" formatCode="0.000">
                  <c:v>484.19769230769231</c:v>
                </c:pt>
                <c:pt idx="2087" formatCode="0.000">
                  <c:v>484.27846153846156</c:v>
                </c:pt>
                <c:pt idx="2088" formatCode="0.000">
                  <c:v>484.3869230769231</c:v>
                </c:pt>
                <c:pt idx="2089" formatCode="0.000">
                  <c:v>484.39384615384614</c:v>
                </c:pt>
                <c:pt idx="2090" formatCode="0.000">
                  <c:v>484.38</c:v>
                </c:pt>
                <c:pt idx="2091" formatCode="0.000">
                  <c:v>484.42384615384617</c:v>
                </c:pt>
                <c:pt idx="2092" formatCode="0.000">
                  <c:v>484.44</c:v>
                </c:pt>
                <c:pt idx="2093" formatCode="0.000">
                  <c:v>484.40076923076924</c:v>
                </c:pt>
                <c:pt idx="2094" formatCode="0.000">
                  <c:v>484.40538461538461</c:v>
                </c:pt>
                <c:pt idx="2095" formatCode="0.000">
                  <c:v>484.36846153846153</c:v>
                </c:pt>
                <c:pt idx="2096" formatCode="0.000">
                  <c:v>484.36153846153849</c:v>
                </c:pt>
                <c:pt idx="2097" formatCode="0.000">
                  <c:v>484.26692307692309</c:v>
                </c:pt>
                <c:pt idx="2098" formatCode="0.000">
                  <c:v>484.14692307692309</c:v>
                </c:pt>
                <c:pt idx="2099" formatCode="0.000">
                  <c:v>484.12846153846152</c:v>
                </c:pt>
                <c:pt idx="2100" formatCode="0.000">
                  <c:v>484.07076923076926</c:v>
                </c:pt>
                <c:pt idx="2101" formatCode="0.000">
                  <c:v>484.02923076923076</c:v>
                </c:pt>
                <c:pt idx="2102" formatCode="0.000">
                  <c:v>484.02</c:v>
                </c:pt>
                <c:pt idx="2103" formatCode="0.000">
                  <c:v>484.02923076923076</c:v>
                </c:pt>
                <c:pt idx="2104" formatCode="0.000">
                  <c:v>484.06153846153848</c:v>
                </c:pt>
                <c:pt idx="2105" formatCode="0.000">
                  <c:v>484.03153846153845</c:v>
                </c:pt>
                <c:pt idx="2106" formatCode="0.000">
                  <c:v>484.01076923076926</c:v>
                </c:pt>
                <c:pt idx="2107" formatCode="0.000">
                  <c:v>484.05230769230769</c:v>
                </c:pt>
                <c:pt idx="2108" formatCode="0.000">
                  <c:v>484.07538461538462</c:v>
                </c:pt>
                <c:pt idx="2109" formatCode="0.000">
                  <c:v>484.08692307692309</c:v>
                </c:pt>
                <c:pt idx="2110" formatCode="0.000">
                  <c:v>484.11</c:v>
                </c:pt>
                <c:pt idx="2111" formatCode="0.000">
                  <c:v>484.12846153846152</c:v>
                </c:pt>
                <c:pt idx="2112" formatCode="0.000">
                  <c:v>484.18153846153848</c:v>
                </c:pt>
                <c:pt idx="2113" formatCode="0.000">
                  <c:v>484.1307692307692</c:v>
                </c:pt>
                <c:pt idx="2114" formatCode="0.000">
                  <c:v>484.09615384615387</c:v>
                </c:pt>
                <c:pt idx="2115" formatCode="0.000">
                  <c:v>484.07538461538462</c:v>
                </c:pt>
                <c:pt idx="2116" formatCode="0.000">
                  <c:v>484.04076923076923</c:v>
                </c:pt>
                <c:pt idx="2117" formatCode="0.000">
                  <c:v>484.01307692307694</c:v>
                </c:pt>
                <c:pt idx="2118" formatCode="0.000">
                  <c:v>484.00384615384615</c:v>
                </c:pt>
                <c:pt idx="2119" formatCode="0.000">
                  <c:v>484.02230769230772</c:v>
                </c:pt>
                <c:pt idx="2120" formatCode="0.000">
                  <c:v>484.06384615384616</c:v>
                </c:pt>
                <c:pt idx="2121" formatCode="0.000">
                  <c:v>484.02923076923076</c:v>
                </c:pt>
                <c:pt idx="2122" formatCode="0.000">
                  <c:v>484.00615384615384</c:v>
                </c:pt>
                <c:pt idx="2123" formatCode="0.000">
                  <c:v>483.99</c:v>
                </c:pt>
                <c:pt idx="2124" formatCode="0.000">
                  <c:v>483.96923076923076</c:v>
                </c:pt>
                <c:pt idx="2125" formatCode="0.000">
                  <c:v>483.8030769230769</c:v>
                </c:pt>
                <c:pt idx="2126" formatCode="0.000">
                  <c:v>483.74769230769232</c:v>
                </c:pt>
                <c:pt idx="2127" formatCode="0.000">
                  <c:v>483.70384615384614</c:v>
                </c:pt>
                <c:pt idx="2128" formatCode="0.000">
                  <c:v>483.64846153846156</c:v>
                </c:pt>
                <c:pt idx="2129" formatCode="0.000">
                  <c:v>483.62538461538463</c:v>
                </c:pt>
                <c:pt idx="2130" formatCode="0.000">
                  <c:v>483.61615384615385</c:v>
                </c:pt>
                <c:pt idx="2131" formatCode="0.000">
                  <c:v>483.6830769230769</c:v>
                </c:pt>
                <c:pt idx="2132" formatCode="0.000">
                  <c:v>483.73846153846154</c:v>
                </c:pt>
                <c:pt idx="2133" formatCode="0.000">
                  <c:v>483.76615384615383</c:v>
                </c:pt>
                <c:pt idx="2134" formatCode="0.000">
                  <c:v>483.82615384615383</c:v>
                </c:pt>
                <c:pt idx="2135" formatCode="0.000">
                  <c:v>483.88384615384615</c:v>
                </c:pt>
                <c:pt idx="2136" formatCode="0.000">
                  <c:v>483.93692307692305</c:v>
                </c:pt>
                <c:pt idx="2137" formatCode="0.000">
                  <c:v>483.9046153846154</c:v>
                </c:pt>
                <c:pt idx="2138" formatCode="0.000">
                  <c:v>483.87692307692305</c:v>
                </c:pt>
                <c:pt idx="2139" formatCode="0.000">
                  <c:v>483.88615384615383</c:v>
                </c:pt>
                <c:pt idx="2140" formatCode="0.000">
                  <c:v>483.87230769230769</c:v>
                </c:pt>
                <c:pt idx="2141" formatCode="0.000">
                  <c:v>483.84230769230771</c:v>
                </c:pt>
                <c:pt idx="2142" formatCode="0.000">
                  <c:v>483.82153846153847</c:v>
                </c:pt>
                <c:pt idx="2143" formatCode="0.000">
                  <c:v>483.81</c:v>
                </c:pt>
                <c:pt idx="2144" formatCode="0.000">
                  <c:v>483.79846153846154</c:v>
                </c:pt>
                <c:pt idx="2145" formatCode="0.000">
                  <c:v>483.66692307692307</c:v>
                </c:pt>
                <c:pt idx="2146" formatCode="0.000">
                  <c:v>483.58846153846156</c:v>
                </c:pt>
                <c:pt idx="2147" formatCode="0.000">
                  <c:v>483.56769230769231</c:v>
                </c:pt>
                <c:pt idx="2148" formatCode="0.000">
                  <c:v>483.50076923076921</c:v>
                </c:pt>
                <c:pt idx="2149" formatCode="0.000">
                  <c:v>483.67615384615385</c:v>
                </c:pt>
                <c:pt idx="2150" formatCode="0.000">
                  <c:v>483.83538461538461</c:v>
                </c:pt>
                <c:pt idx="2151" formatCode="0.000">
                  <c:v>483.91846153846154</c:v>
                </c:pt>
                <c:pt idx="2152" formatCode="0.000">
                  <c:v>484.0846153846154</c:v>
                </c:pt>
                <c:pt idx="2153" formatCode="0.000">
                  <c:v>484.16307692307691</c:v>
                </c:pt>
                <c:pt idx="2154" formatCode="0.000">
                  <c:v>484.2</c:v>
                </c:pt>
                <c:pt idx="2155" formatCode="0.000">
                  <c:v>484.26230769230767</c:v>
                </c:pt>
                <c:pt idx="2156" formatCode="0.000">
                  <c:v>484.29461538461538</c:v>
                </c:pt>
                <c:pt idx="2157" formatCode="0.000">
                  <c:v>484.27615384615387</c:v>
                </c:pt>
                <c:pt idx="2158" formatCode="0.000">
                  <c:v>484.25769230769231</c:v>
                </c:pt>
                <c:pt idx="2159" formatCode="0.000">
                  <c:v>484.26461538461541</c:v>
                </c:pt>
                <c:pt idx="2160" formatCode="0.000">
                  <c:v>484.28769230769228</c:v>
                </c:pt>
                <c:pt idx="2161" formatCode="0.000">
                  <c:v>484.21846153846155</c:v>
                </c:pt>
                <c:pt idx="2162" formatCode="0.000">
                  <c:v>484.16769230769233</c:v>
                </c:pt>
                <c:pt idx="2163" formatCode="0.000">
                  <c:v>484.1723076923077</c:v>
                </c:pt>
                <c:pt idx="2164" formatCode="0.000">
                  <c:v>484.13307692307694</c:v>
                </c:pt>
                <c:pt idx="2165" formatCode="0.000">
                  <c:v>484.1192307692308</c:v>
                </c:pt>
                <c:pt idx="2166" formatCode="0.000">
                  <c:v>484.08</c:v>
                </c:pt>
                <c:pt idx="2167" formatCode="0.000">
                  <c:v>484.05923076923079</c:v>
                </c:pt>
                <c:pt idx="2168" formatCode="0.000">
                  <c:v>484.06615384615384</c:v>
                </c:pt>
                <c:pt idx="2169" formatCode="0.000">
                  <c:v>484.02</c:v>
                </c:pt>
                <c:pt idx="2170" formatCode="0.000">
                  <c:v>483.97846153846154</c:v>
                </c:pt>
                <c:pt idx="2171" formatCode="0.000">
                  <c:v>484.03384615384613</c:v>
                </c:pt>
                <c:pt idx="2172" formatCode="0.000">
                  <c:v>484.04307692307691</c:v>
                </c:pt>
                <c:pt idx="2173" formatCode="0.000">
                  <c:v>484.05</c:v>
                </c:pt>
                <c:pt idx="2174" formatCode="0.000">
                  <c:v>484.06615384615384</c:v>
                </c:pt>
                <c:pt idx="2175" formatCode="0.000">
                  <c:v>484.05692307692306</c:v>
                </c:pt>
                <c:pt idx="2176" formatCode="0.000">
                  <c:v>484.12384615384616</c:v>
                </c:pt>
                <c:pt idx="2177" formatCode="0.000">
                  <c:v>484.10307692307691</c:v>
                </c:pt>
                <c:pt idx="2178" formatCode="0.000">
                  <c:v>483.99461538461537</c:v>
                </c:pt>
                <c:pt idx="2179" formatCode="0.000">
                  <c:v>483.99692307692305</c:v>
                </c:pt>
                <c:pt idx="2180" formatCode="0.000">
                  <c:v>483.97384615384618</c:v>
                </c:pt>
                <c:pt idx="2181" formatCode="0.000">
                  <c:v>483.95076923076925</c:v>
                </c:pt>
                <c:pt idx="2182" formatCode="0.000">
                  <c:v>483.93692307692305</c:v>
                </c:pt>
                <c:pt idx="2183" formatCode="0.000">
                  <c:v>483.9646153846154</c:v>
                </c:pt>
                <c:pt idx="2184" formatCode="0.000">
                  <c:v>483.99230769230769</c:v>
                </c:pt>
                <c:pt idx="2185" formatCode="0.000">
                  <c:v>483.99461538461537</c:v>
                </c:pt>
                <c:pt idx="2186" formatCode="0.000">
                  <c:v>483.96692307692308</c:v>
                </c:pt>
                <c:pt idx="2187" formatCode="0.000">
                  <c:v>483.98076923076923</c:v>
                </c:pt>
                <c:pt idx="2188" formatCode="0.000">
                  <c:v>484.00153846153847</c:v>
                </c:pt>
                <c:pt idx="2189" formatCode="0.000">
                  <c:v>484.02923076923076</c:v>
                </c:pt>
                <c:pt idx="2190" formatCode="0.000">
                  <c:v>484.04307692307691</c:v>
                </c:pt>
                <c:pt idx="2191" formatCode="0.000">
                  <c:v>484.05923076923079</c:v>
                </c:pt>
                <c:pt idx="2192" formatCode="0.000">
                  <c:v>484.0776923076923</c:v>
                </c:pt>
                <c:pt idx="2193" formatCode="0.000">
                  <c:v>484.07307692307694</c:v>
                </c:pt>
                <c:pt idx="2194" formatCode="0.000">
                  <c:v>484.06615384615384</c:v>
                </c:pt>
                <c:pt idx="2195" formatCode="0.000">
                  <c:v>484.09846153846155</c:v>
                </c:pt>
                <c:pt idx="2196" formatCode="0.000">
                  <c:v>484.12153846153848</c:v>
                </c:pt>
                <c:pt idx="2197" formatCode="0.000">
                  <c:v>484.15384615384613</c:v>
                </c:pt>
                <c:pt idx="2198" formatCode="0.000">
                  <c:v>484.19538461538463</c:v>
                </c:pt>
                <c:pt idx="2199" formatCode="0.000">
                  <c:v>484.22307692307692</c:v>
                </c:pt>
                <c:pt idx="2200" formatCode="0.000">
                  <c:v>484.32</c:v>
                </c:pt>
                <c:pt idx="2201" formatCode="0.000">
                  <c:v>484.29923076923075</c:v>
                </c:pt>
                <c:pt idx="2202" formatCode="0.000">
                  <c:v>484.24846153846153</c:v>
                </c:pt>
                <c:pt idx="2203" formatCode="0.000">
                  <c:v>484.25076923076921</c:v>
                </c:pt>
                <c:pt idx="2204" formatCode="0.000">
                  <c:v>484.21384615384613</c:v>
                </c:pt>
                <c:pt idx="2205" formatCode="0.000">
                  <c:v>484.15384615384613</c:v>
                </c:pt>
                <c:pt idx="2206" formatCode="0.000">
                  <c:v>484.12384615384616</c:v>
                </c:pt>
                <c:pt idx="2207" formatCode="0.000">
                  <c:v>484.0846153846154</c:v>
                </c:pt>
                <c:pt idx="2208" formatCode="0.000">
                  <c:v>484.06615384615384</c:v>
                </c:pt>
                <c:pt idx="2209" formatCode="0.000">
                  <c:v>484.01538461538462</c:v>
                </c:pt>
                <c:pt idx="2210" formatCode="0.000">
                  <c:v>483.94846153846152</c:v>
                </c:pt>
                <c:pt idx="2211" formatCode="0.000">
                  <c:v>483.96</c:v>
                </c:pt>
                <c:pt idx="2212" formatCode="0.000">
                  <c:v>483.93461538461537</c:v>
                </c:pt>
                <c:pt idx="2213" formatCode="0.000">
                  <c:v>483.87923076923079</c:v>
                </c:pt>
                <c:pt idx="2214" formatCode="0.000">
                  <c:v>483.87</c:v>
                </c:pt>
                <c:pt idx="2215" formatCode="0.000">
                  <c:v>483.8030769230769</c:v>
                </c:pt>
                <c:pt idx="2216" formatCode="0.000">
                  <c:v>483.79615384615386</c:v>
                </c:pt>
                <c:pt idx="2217" formatCode="0.000">
                  <c:v>483.7569230769231</c:v>
                </c:pt>
                <c:pt idx="2218" formatCode="0.000">
                  <c:v>483.72230769230771</c:v>
                </c:pt>
                <c:pt idx="2219" formatCode="0.000">
                  <c:v>483.77307692307693</c:v>
                </c:pt>
                <c:pt idx="2220" formatCode="0.000">
                  <c:v>483.8169230769231</c:v>
                </c:pt>
                <c:pt idx="2221" formatCode="0.000">
                  <c:v>483.83076923076925</c:v>
                </c:pt>
                <c:pt idx="2222" formatCode="0.000">
                  <c:v>483.87461538461537</c:v>
                </c:pt>
                <c:pt idx="2223" formatCode="0.000">
                  <c:v>483.92307692307691</c:v>
                </c:pt>
                <c:pt idx="2224" formatCode="0.000">
                  <c:v>484.01538461538462</c:v>
                </c:pt>
                <c:pt idx="2225" formatCode="0.000">
                  <c:v>484.00846153846152</c:v>
                </c:pt>
                <c:pt idx="2226" formatCode="0.000">
                  <c:v>484.00846153846152</c:v>
                </c:pt>
                <c:pt idx="2227" formatCode="0.000">
                  <c:v>484.05230769230769</c:v>
                </c:pt>
                <c:pt idx="2228" formatCode="0.000">
                  <c:v>484.08230769230767</c:v>
                </c:pt>
                <c:pt idx="2229" formatCode="0.000">
                  <c:v>484.05923076923079</c:v>
                </c:pt>
                <c:pt idx="2230" formatCode="0.000">
                  <c:v>484.08</c:v>
                </c:pt>
                <c:pt idx="2231" formatCode="0.000">
                  <c:v>484.0846153846154</c:v>
                </c:pt>
                <c:pt idx="2232" formatCode="0.000">
                  <c:v>484.07307692307694</c:v>
                </c:pt>
                <c:pt idx="2233" formatCode="0.000">
                  <c:v>484.00384615384615</c:v>
                </c:pt>
                <c:pt idx="2234" formatCode="0.000">
                  <c:v>483.96230769230772</c:v>
                </c:pt>
                <c:pt idx="2235" formatCode="0.000">
                  <c:v>483.90923076923076</c:v>
                </c:pt>
                <c:pt idx="2236" formatCode="0.000">
                  <c:v>483.89076923076925</c:v>
                </c:pt>
                <c:pt idx="2237" formatCode="0.000">
                  <c:v>483.86769230769232</c:v>
                </c:pt>
                <c:pt idx="2238" formatCode="0.000">
                  <c:v>483.84461538461539</c:v>
                </c:pt>
                <c:pt idx="2239" formatCode="0.000">
                  <c:v>483.86769230769232</c:v>
                </c:pt>
                <c:pt idx="2240" formatCode="0.000">
                  <c:v>483.93692307692305</c:v>
                </c:pt>
                <c:pt idx="2241" formatCode="0.000">
                  <c:v>484.04538461538459</c:v>
                </c:pt>
                <c:pt idx="2242" formatCode="0.000">
                  <c:v>484.1307692307692</c:v>
                </c:pt>
                <c:pt idx="2243" formatCode="0.000">
                  <c:v>484.19769230769231</c:v>
                </c:pt>
                <c:pt idx="2244" formatCode="0.000">
                  <c:v>484.23692307692306</c:v>
                </c:pt>
                <c:pt idx="2245" formatCode="0.000">
                  <c:v>484.19538461538463</c:v>
                </c:pt>
                <c:pt idx="2246" formatCode="0.000">
                  <c:v>484.11692307692306</c:v>
                </c:pt>
                <c:pt idx="2247" formatCode="0.000">
                  <c:v>484.08230769230767</c:v>
                </c:pt>
                <c:pt idx="2248" formatCode="0.000">
                  <c:v>484.05692307692306</c:v>
                </c:pt>
                <c:pt idx="2249" formatCode="0.000">
                  <c:v>484.02692307692308</c:v>
                </c:pt>
                <c:pt idx="2250" formatCode="0.000">
                  <c:v>484.10769230769233</c:v>
                </c:pt>
                <c:pt idx="2251" formatCode="0.000">
                  <c:v>484.21384615384613</c:v>
                </c:pt>
                <c:pt idx="2252" formatCode="0.000">
                  <c:v>484.27384615384614</c:v>
                </c:pt>
                <c:pt idx="2253" formatCode="0.000">
                  <c:v>484.25307692307695</c:v>
                </c:pt>
                <c:pt idx="2254" formatCode="0.000">
                  <c:v>484.22076923076924</c:v>
                </c:pt>
                <c:pt idx="2255" formatCode="0.000">
                  <c:v>484.2853846153846</c:v>
                </c:pt>
                <c:pt idx="2256" formatCode="0.000">
                  <c:v>484.39153846153846</c:v>
                </c:pt>
                <c:pt idx="2257" formatCode="0.000">
                  <c:v>484.5069230769231</c:v>
                </c:pt>
                <c:pt idx="2258" formatCode="0.000">
                  <c:v>484.56</c:v>
                </c:pt>
                <c:pt idx="2259" formatCode="0.000">
                  <c:v>484.62461538461537</c:v>
                </c:pt>
                <c:pt idx="2260" formatCode="0.000">
                  <c:v>484.60846153846154</c:v>
                </c:pt>
                <c:pt idx="2261" formatCode="0.000">
                  <c:v>484.55538461538464</c:v>
                </c:pt>
                <c:pt idx="2262" formatCode="0.000">
                  <c:v>484.51846153846157</c:v>
                </c:pt>
                <c:pt idx="2263" formatCode="0.000">
                  <c:v>484.47692307692307</c:v>
                </c:pt>
                <c:pt idx="2264" formatCode="0.000">
                  <c:v>484.47692307692307</c:v>
                </c:pt>
                <c:pt idx="2265" formatCode="0.000">
                  <c:v>484.41923076923075</c:v>
                </c:pt>
                <c:pt idx="2266" formatCode="0.000">
                  <c:v>484.31769230769231</c:v>
                </c:pt>
                <c:pt idx="2267" formatCode="0.000">
                  <c:v>484.33153846153846</c:v>
                </c:pt>
                <c:pt idx="2268" formatCode="0.000">
                  <c:v>484.2853846153846</c:v>
                </c:pt>
                <c:pt idx="2269" formatCode="0.000">
                  <c:v>484.25076923076921</c:v>
                </c:pt>
                <c:pt idx="2270" formatCode="0.000">
                  <c:v>484.18846153846152</c:v>
                </c:pt>
                <c:pt idx="2271" formatCode="0.000">
                  <c:v>484.08230769230767</c:v>
                </c:pt>
                <c:pt idx="2272" formatCode="0.000">
                  <c:v>484.02230769230772</c:v>
                </c:pt>
                <c:pt idx="2273" formatCode="0.000">
                  <c:v>483.91615384615386</c:v>
                </c:pt>
                <c:pt idx="2274" formatCode="0.000">
                  <c:v>483.80769230769232</c:v>
                </c:pt>
                <c:pt idx="2275" formatCode="0.000">
                  <c:v>483.78230769230771</c:v>
                </c:pt>
                <c:pt idx="2276" formatCode="0.000">
                  <c:v>483.76384615384615</c:v>
                </c:pt>
                <c:pt idx="2277" formatCode="0.000">
                  <c:v>483.71076923076924</c:v>
                </c:pt>
                <c:pt idx="2278" formatCode="0.000">
                  <c:v>483.71538461538461</c:v>
                </c:pt>
                <c:pt idx="2279" formatCode="0.000">
                  <c:v>483.68076923076922</c:v>
                </c:pt>
                <c:pt idx="2280" formatCode="0.000">
                  <c:v>483.65076923076924</c:v>
                </c:pt>
                <c:pt idx="2281" formatCode="0.000">
                  <c:v>483.63230769230768</c:v>
                </c:pt>
                <c:pt idx="2282" formatCode="0.000">
                  <c:v>483.72692307692307</c:v>
                </c:pt>
                <c:pt idx="2283" formatCode="0.000">
                  <c:v>483.88846153846151</c:v>
                </c:pt>
                <c:pt idx="2284" formatCode="0.000">
                  <c:v>484.03153846153845</c:v>
                </c:pt>
                <c:pt idx="2285" formatCode="0.000">
                  <c:v>484.08692307692309</c:v>
                </c:pt>
                <c:pt idx="2286" formatCode="0.000">
                  <c:v>484.06153846153848</c:v>
                </c:pt>
                <c:pt idx="2287" formatCode="0.000">
                  <c:v>484.05692307692306</c:v>
                </c:pt>
                <c:pt idx="2288" formatCode="0.000">
                  <c:v>484.08692307692309</c:v>
                </c:pt>
                <c:pt idx="2289" formatCode="0.000">
                  <c:v>484.08923076923077</c:v>
                </c:pt>
                <c:pt idx="2290" formatCode="0.000">
                  <c:v>484.03615384615387</c:v>
                </c:pt>
                <c:pt idx="2291" formatCode="0.000">
                  <c:v>484.06846153846152</c:v>
                </c:pt>
                <c:pt idx="2292" formatCode="0.000">
                  <c:v>484.05461538461537</c:v>
                </c:pt>
                <c:pt idx="2293" formatCode="0.000">
                  <c:v>484.0176923076923</c:v>
                </c:pt>
                <c:pt idx="2294" formatCode="0.000">
                  <c:v>484.05692307692306</c:v>
                </c:pt>
                <c:pt idx="2295" formatCode="0.000">
                  <c:v>483.99</c:v>
                </c:pt>
                <c:pt idx="2296" formatCode="0.000">
                  <c:v>483.93461538461537</c:v>
                </c:pt>
                <c:pt idx="2297" formatCode="0.000">
                  <c:v>483.90923076923076</c:v>
                </c:pt>
                <c:pt idx="2298" formatCode="0.000">
                  <c:v>483.86538461538464</c:v>
                </c:pt>
                <c:pt idx="2299" formatCode="0.000">
                  <c:v>483.97153846153844</c:v>
                </c:pt>
                <c:pt idx="2300" formatCode="0.000">
                  <c:v>484.02923076923076</c:v>
                </c:pt>
                <c:pt idx="2301" formatCode="0.000">
                  <c:v>484.05692307692306</c:v>
                </c:pt>
                <c:pt idx="2302" formatCode="0.000">
                  <c:v>484.09153846153845</c:v>
                </c:pt>
                <c:pt idx="2303" formatCode="0.000">
                  <c:v>484.17923076923074</c:v>
                </c:pt>
                <c:pt idx="2304" formatCode="0.000">
                  <c:v>484.30153846153848</c:v>
                </c:pt>
                <c:pt idx="2305" formatCode="0.000">
                  <c:v>484.32461538461541</c:v>
                </c:pt>
                <c:pt idx="2306" formatCode="0.000">
                  <c:v>484.29692307692306</c:v>
                </c:pt>
                <c:pt idx="2307" formatCode="0.000">
                  <c:v>484.40307692307692</c:v>
                </c:pt>
                <c:pt idx="2308" formatCode="0.000">
                  <c:v>484.45384615384614</c:v>
                </c:pt>
                <c:pt idx="2309" formatCode="0.000">
                  <c:v>484.45615384615382</c:v>
                </c:pt>
                <c:pt idx="2310" formatCode="0.000">
                  <c:v>484.46307692307693</c:v>
                </c:pt>
                <c:pt idx="2311" formatCode="0.000">
                  <c:v>484.43076923076922</c:v>
                </c:pt>
                <c:pt idx="2312" formatCode="0.000">
                  <c:v>484.45384615384614</c:v>
                </c:pt>
                <c:pt idx="2313" formatCode="0.000">
                  <c:v>484.41692307692307</c:v>
                </c:pt>
                <c:pt idx="2314" formatCode="0.000">
                  <c:v>484.32</c:v>
                </c:pt>
                <c:pt idx="2315" formatCode="0.000">
                  <c:v>484.28076923076924</c:v>
                </c:pt>
                <c:pt idx="2316" formatCode="0.000">
                  <c:v>484.29</c:v>
                </c:pt>
                <c:pt idx="2317" formatCode="0.000">
                  <c:v>484.32923076923078</c:v>
                </c:pt>
                <c:pt idx="2318" formatCode="0.000">
                  <c:v>484.36153846153849</c:v>
                </c:pt>
                <c:pt idx="2319" formatCode="0.000">
                  <c:v>484.38923076923078</c:v>
                </c:pt>
                <c:pt idx="2320" formatCode="0.000">
                  <c:v>484.46769230769229</c:v>
                </c:pt>
                <c:pt idx="2321" formatCode="0.000">
                  <c:v>484.47230769230771</c:v>
                </c:pt>
                <c:pt idx="2322" formatCode="0.000">
                  <c:v>484.49769230769232</c:v>
                </c:pt>
                <c:pt idx="2323" formatCode="0.000">
                  <c:v>484.5669230769231</c:v>
                </c:pt>
                <c:pt idx="2324" formatCode="0.000">
                  <c:v>484.60384615384618</c:v>
                </c:pt>
                <c:pt idx="2325" formatCode="0.000">
                  <c:v>484.64538461538461</c:v>
                </c:pt>
                <c:pt idx="2326" formatCode="0.000">
                  <c:v>484.68461538461537</c:v>
                </c:pt>
                <c:pt idx="2327" formatCode="0.000">
                  <c:v>484.69153846153847</c:v>
                </c:pt>
                <c:pt idx="2328" formatCode="0.000">
                  <c:v>484.75846153846152</c:v>
                </c:pt>
                <c:pt idx="2329" formatCode="0.000">
                  <c:v>484.74923076923079</c:v>
                </c:pt>
                <c:pt idx="2330" formatCode="0.000">
                  <c:v>484.67769230769233</c:v>
                </c:pt>
                <c:pt idx="2331" formatCode="0.000">
                  <c:v>484.62461538461537</c:v>
                </c:pt>
                <c:pt idx="2332" formatCode="0.000">
                  <c:v>484.54615384615386</c:v>
                </c:pt>
                <c:pt idx="2333" formatCode="0.000">
                  <c:v>484.51846153846157</c:v>
                </c:pt>
                <c:pt idx="2334" formatCode="0.000">
                  <c:v>484.47230769230771</c:v>
                </c:pt>
                <c:pt idx="2335" formatCode="0.000">
                  <c:v>484.37076923076921</c:v>
                </c:pt>
                <c:pt idx="2336" formatCode="0.000">
                  <c:v>484.37769230769231</c:v>
                </c:pt>
                <c:pt idx="2337" formatCode="0.000">
                  <c:v>484.34307692307692</c:v>
                </c:pt>
                <c:pt idx="2338" formatCode="0.000">
                  <c:v>484.27846153846156</c:v>
                </c:pt>
                <c:pt idx="2339" formatCode="0.000">
                  <c:v>484.25538461538463</c:v>
                </c:pt>
                <c:pt idx="2340" formatCode="0.000">
                  <c:v>484.29923076923075</c:v>
                </c:pt>
                <c:pt idx="2341" formatCode="0.000">
                  <c:v>484.34307692307692</c:v>
                </c:pt>
                <c:pt idx="2342" formatCode="0.000">
                  <c:v>484.36846153846153</c:v>
                </c:pt>
                <c:pt idx="2343" formatCode="0.000">
                  <c:v>484.41923076923075</c:v>
                </c:pt>
                <c:pt idx="2344" formatCode="0.000">
                  <c:v>484.51615384615383</c:v>
                </c:pt>
                <c:pt idx="2345" formatCode="0.000">
                  <c:v>485.14153846153846</c:v>
                </c:pt>
                <c:pt idx="2346" formatCode="0.000">
                  <c:v>485.13</c:v>
                </c:pt>
                <c:pt idx="2347" formatCode="0.000">
                  <c:v>484.51846153846157</c:v>
                </c:pt>
                <c:pt idx="2348" formatCode="0.000">
                  <c:v>484.44923076923078</c:v>
                </c:pt>
                <c:pt idx="2349" formatCode="0.000">
                  <c:v>484.47</c:v>
                </c:pt>
                <c:pt idx="2350" formatCode="0.000">
                  <c:v>484.47923076923075</c:v>
                </c:pt>
                <c:pt idx="2351" formatCode="0.000">
                  <c:v>484.50230769230768</c:v>
                </c:pt>
                <c:pt idx="2352" formatCode="0.000">
                  <c:v>484.60615384615386</c:v>
                </c:pt>
                <c:pt idx="2353" formatCode="0.000">
                  <c:v>484.64076923076925</c:v>
                </c:pt>
                <c:pt idx="2354" formatCode="0.000">
                  <c:v>484.64538461538461</c:v>
                </c:pt>
                <c:pt idx="2355" formatCode="0.000">
                  <c:v>484.7076923076923</c:v>
                </c:pt>
                <c:pt idx="2356" formatCode="0.000">
                  <c:v>484.76076923076926</c:v>
                </c:pt>
                <c:pt idx="2357" formatCode="0.000">
                  <c:v>484.76307692307694</c:v>
                </c:pt>
                <c:pt idx="2358" formatCode="0.000">
                  <c:v>484.77692307692308</c:v>
                </c:pt>
                <c:pt idx="2359" formatCode="0.000">
                  <c:v>484.78384615384613</c:v>
                </c:pt>
                <c:pt idx="2360" formatCode="0.000">
                  <c:v>484.78384615384613</c:v>
                </c:pt>
                <c:pt idx="2361" formatCode="0.000">
                  <c:v>484.73076923076923</c:v>
                </c:pt>
                <c:pt idx="2362" formatCode="0.000">
                  <c:v>484.63384615384615</c:v>
                </c:pt>
                <c:pt idx="2363" formatCode="0.000">
                  <c:v>484.57846153846151</c:v>
                </c:pt>
                <c:pt idx="2364" formatCode="0.000">
                  <c:v>484.48846153846154</c:v>
                </c:pt>
                <c:pt idx="2365" formatCode="0.000">
                  <c:v>484.40307692307692</c:v>
                </c:pt>
                <c:pt idx="2366" formatCode="0.000">
                  <c:v>484.23923076923074</c:v>
                </c:pt>
                <c:pt idx="2367" formatCode="0.000">
                  <c:v>484.12846153846152</c:v>
                </c:pt>
                <c:pt idx="2368" formatCode="0.000">
                  <c:v>484.08230769230767</c:v>
                </c:pt>
                <c:pt idx="2369" formatCode="0.000">
                  <c:v>484.08923076923077</c:v>
                </c:pt>
                <c:pt idx="2370" formatCode="0.000">
                  <c:v>484.15846153846155</c:v>
                </c:pt>
                <c:pt idx="2371" formatCode="0.000">
                  <c:v>484.27615384615387</c:v>
                </c:pt>
                <c:pt idx="2372" formatCode="0.000">
                  <c:v>484.41</c:v>
                </c:pt>
                <c:pt idx="2373" formatCode="0.000">
                  <c:v>484.48615384615385</c:v>
                </c:pt>
                <c:pt idx="2374" formatCode="0.000">
                  <c:v>484.54384615384618</c:v>
                </c:pt>
                <c:pt idx="2375" formatCode="0.000">
                  <c:v>484.60153846153844</c:v>
                </c:pt>
                <c:pt idx="2376" formatCode="0.000">
                  <c:v>484.70076923076925</c:v>
                </c:pt>
                <c:pt idx="2377" formatCode="0.000">
                  <c:v>484.72384615384618</c:v>
                </c:pt>
                <c:pt idx="2378" formatCode="0.000">
                  <c:v>484.74461538461537</c:v>
                </c:pt>
                <c:pt idx="2379" formatCode="0.000">
                  <c:v>484.83</c:v>
                </c:pt>
                <c:pt idx="2380" formatCode="0.000">
                  <c:v>484.84846153846155</c:v>
                </c:pt>
                <c:pt idx="2381" formatCode="0.000">
                  <c:v>484.82076923076926</c:v>
                </c:pt>
                <c:pt idx="2382" formatCode="0.000">
                  <c:v>484.73076923076923</c:v>
                </c:pt>
                <c:pt idx="2383" formatCode="0.000">
                  <c:v>484.67538461538459</c:v>
                </c:pt>
                <c:pt idx="2384" formatCode="0.000">
                  <c:v>484.66846153846154</c:v>
                </c:pt>
                <c:pt idx="2385" formatCode="0.000">
                  <c:v>484.6546153846154</c:v>
                </c:pt>
                <c:pt idx="2386" formatCode="0.000">
                  <c:v>484.63615384615383</c:v>
                </c:pt>
                <c:pt idx="2387" formatCode="0.000">
                  <c:v>484.71</c:v>
                </c:pt>
                <c:pt idx="2388" formatCode="0.000">
                  <c:v>484.8</c:v>
                </c:pt>
                <c:pt idx="2389" formatCode="0.000">
                  <c:v>484.80692307692306</c:v>
                </c:pt>
                <c:pt idx="2390" formatCode="0.000">
                  <c:v>484.79076923076923</c:v>
                </c:pt>
                <c:pt idx="2391" formatCode="0.000">
                  <c:v>484.78615384615387</c:v>
                </c:pt>
                <c:pt idx="2392" formatCode="0.000">
                  <c:v>484.80461538461537</c:v>
                </c:pt>
                <c:pt idx="2393" formatCode="0.000">
                  <c:v>484.75615384615384</c:v>
                </c:pt>
                <c:pt idx="2394" formatCode="0.000">
                  <c:v>484.70538461538462</c:v>
                </c:pt>
                <c:pt idx="2395" formatCode="0.000">
                  <c:v>484.70307692307694</c:v>
                </c:pt>
                <c:pt idx="2396" formatCode="0.000">
                  <c:v>484.73076923076923</c:v>
                </c:pt>
                <c:pt idx="2397" formatCode="0.000">
                  <c:v>484.73538461538459</c:v>
                </c:pt>
                <c:pt idx="2398" formatCode="0.000">
                  <c:v>484.74692307692305</c:v>
                </c:pt>
                <c:pt idx="2399" formatCode="0.000">
                  <c:v>484.75153846153847</c:v>
                </c:pt>
                <c:pt idx="2400" formatCode="0.000">
                  <c:v>484.76076923076926</c:v>
                </c:pt>
                <c:pt idx="2401" formatCode="0.000">
                  <c:v>484.74461538461537</c:v>
                </c:pt>
                <c:pt idx="2402" formatCode="0.000">
                  <c:v>484.69846153846152</c:v>
                </c:pt>
                <c:pt idx="2403" formatCode="0.000">
                  <c:v>484.69153846153847</c:v>
                </c:pt>
                <c:pt idx="2404" formatCode="0.000">
                  <c:v>484.68461538461537</c:v>
                </c:pt>
                <c:pt idx="2405" formatCode="0.000">
                  <c:v>484.69384615384615</c:v>
                </c:pt>
                <c:pt idx="2406" formatCode="0.000">
                  <c:v>484.67538461538459</c:v>
                </c:pt>
                <c:pt idx="2407" formatCode="0.000">
                  <c:v>484.66153846153844</c:v>
                </c:pt>
                <c:pt idx="2408" formatCode="0.000">
                  <c:v>484.69615384615383</c:v>
                </c:pt>
                <c:pt idx="2409" formatCode="0.000">
                  <c:v>484.68923076923079</c:v>
                </c:pt>
                <c:pt idx="2410" formatCode="0.000">
                  <c:v>484.66615384615386</c:v>
                </c:pt>
                <c:pt idx="2411" formatCode="0.000">
                  <c:v>484.68230769230769</c:v>
                </c:pt>
                <c:pt idx="2412" formatCode="0.000">
                  <c:v>484.73076923076923</c:v>
                </c:pt>
                <c:pt idx="2413" formatCode="0.000">
                  <c:v>484.75153846153847</c:v>
                </c:pt>
                <c:pt idx="2414" formatCode="0.000">
                  <c:v>484.75846153846152</c:v>
                </c:pt>
                <c:pt idx="2415" formatCode="0.000">
                  <c:v>484.77230769230772</c:v>
                </c:pt>
                <c:pt idx="2416" formatCode="0.000">
                  <c:v>484.80692307692306</c:v>
                </c:pt>
                <c:pt idx="2417" formatCode="0.000">
                  <c:v>484.78384615384613</c:v>
                </c:pt>
                <c:pt idx="2418" formatCode="0.000">
                  <c:v>484.75615384615384</c:v>
                </c:pt>
                <c:pt idx="2419" formatCode="0.000">
                  <c:v>484.79307692307691</c:v>
                </c:pt>
                <c:pt idx="2420" formatCode="0.000">
                  <c:v>484.83</c:v>
                </c:pt>
                <c:pt idx="2421" formatCode="0.000">
                  <c:v>484.85076923076923</c:v>
                </c:pt>
                <c:pt idx="2422" formatCode="0.000">
                  <c:v>484.87846153846152</c:v>
                </c:pt>
                <c:pt idx="2423" formatCode="0.000">
                  <c:v>484.8807692307692</c:v>
                </c:pt>
                <c:pt idx="2424" formatCode="0.000">
                  <c:v>484.94307692307694</c:v>
                </c:pt>
                <c:pt idx="2425" formatCode="0.000">
                  <c:v>484.9153846153846</c:v>
                </c:pt>
                <c:pt idx="2426" formatCode="0.000">
                  <c:v>484.83692307692309</c:v>
                </c:pt>
                <c:pt idx="2427" formatCode="0.000">
                  <c:v>484.8276923076923</c:v>
                </c:pt>
                <c:pt idx="2428" formatCode="0.000">
                  <c:v>484.80461538461537</c:v>
                </c:pt>
                <c:pt idx="2429" formatCode="0.000">
                  <c:v>484.78615384615387</c:v>
                </c:pt>
                <c:pt idx="2430" formatCode="0.000">
                  <c:v>484.75615384615384</c:v>
                </c:pt>
                <c:pt idx="2431" formatCode="0.000">
                  <c:v>484.73307692307691</c:v>
                </c:pt>
                <c:pt idx="2432" formatCode="0.000">
                  <c:v>484.7676923076923</c:v>
                </c:pt>
                <c:pt idx="2433" formatCode="0.000">
                  <c:v>484.73769230769233</c:v>
                </c:pt>
                <c:pt idx="2434" formatCode="0.000">
                  <c:v>484.70076923076925</c:v>
                </c:pt>
                <c:pt idx="2435" formatCode="0.000">
                  <c:v>484.7676923076923</c:v>
                </c:pt>
                <c:pt idx="2436" formatCode="0.000">
                  <c:v>484.77230769230772</c:v>
                </c:pt>
                <c:pt idx="2437" formatCode="0.000">
                  <c:v>484.75846153846152</c:v>
                </c:pt>
                <c:pt idx="2438" formatCode="0.000">
                  <c:v>484.75153846153847</c:v>
                </c:pt>
                <c:pt idx="2439" formatCode="0.000">
                  <c:v>484.70538461538462</c:v>
                </c:pt>
                <c:pt idx="2440" formatCode="0.000">
                  <c:v>484.69615384615383</c:v>
                </c:pt>
                <c:pt idx="2441" formatCode="0.000">
                  <c:v>484.64307692307693</c:v>
                </c:pt>
                <c:pt idx="2442" formatCode="0.000">
                  <c:v>484.59</c:v>
                </c:pt>
                <c:pt idx="2443" formatCode="0.000">
                  <c:v>484.66615384615386</c:v>
                </c:pt>
                <c:pt idx="2444" formatCode="0.000">
                  <c:v>484.71230769230772</c:v>
                </c:pt>
                <c:pt idx="2445" formatCode="0.000">
                  <c:v>484.74</c:v>
                </c:pt>
                <c:pt idx="2446" formatCode="0.000">
                  <c:v>484.7676923076923</c:v>
                </c:pt>
                <c:pt idx="2447" formatCode="0.000">
                  <c:v>484.8</c:v>
                </c:pt>
                <c:pt idx="2448" formatCode="0.000">
                  <c:v>484.85769230769233</c:v>
                </c:pt>
                <c:pt idx="2449" formatCode="0.000">
                  <c:v>484.84615384615387</c:v>
                </c:pt>
                <c:pt idx="2450" formatCode="0.000">
                  <c:v>484.81153846153848</c:v>
                </c:pt>
                <c:pt idx="2451" formatCode="0.000">
                  <c:v>484.8623076923077</c:v>
                </c:pt>
                <c:pt idx="2452" formatCode="0.000">
                  <c:v>484.8876923076923</c:v>
                </c:pt>
                <c:pt idx="2453" formatCode="0.000">
                  <c:v>484.90846153846155</c:v>
                </c:pt>
                <c:pt idx="2454" formatCode="0.000">
                  <c:v>484.81615384615384</c:v>
                </c:pt>
                <c:pt idx="2455" formatCode="0.000">
                  <c:v>484.79538461538459</c:v>
                </c:pt>
                <c:pt idx="2456" formatCode="0.000">
                  <c:v>484.78846153846155</c:v>
                </c:pt>
                <c:pt idx="2457" formatCode="0.000">
                  <c:v>484.70307692307694</c:v>
                </c:pt>
                <c:pt idx="2458" formatCode="0.000">
                  <c:v>484.58538461538461</c:v>
                </c:pt>
                <c:pt idx="2459" formatCode="0.000">
                  <c:v>484.54384615384618</c:v>
                </c:pt>
                <c:pt idx="2460" formatCode="0.000">
                  <c:v>484.49076923076922</c:v>
                </c:pt>
                <c:pt idx="2461" formatCode="0.000">
                  <c:v>484.40307692307692</c:v>
                </c:pt>
                <c:pt idx="2462" formatCode="0.000">
                  <c:v>484.32692307692309</c:v>
                </c:pt>
                <c:pt idx="2463" formatCode="0.000">
                  <c:v>484.27846153846156</c:v>
                </c:pt>
                <c:pt idx="2464" formatCode="0.000">
                  <c:v>484.2</c:v>
                </c:pt>
                <c:pt idx="2465" formatCode="0.000">
                  <c:v>484.19076923076921</c:v>
                </c:pt>
                <c:pt idx="2466" formatCode="0.000">
                  <c:v>484.26461538461541</c:v>
                </c:pt>
                <c:pt idx="2467" formatCode="0.000">
                  <c:v>484.45384615384614</c:v>
                </c:pt>
                <c:pt idx="2468" formatCode="0.000">
                  <c:v>484.57846153846151</c:v>
                </c:pt>
                <c:pt idx="2469" formatCode="0.000">
                  <c:v>484.60846153846154</c:v>
                </c:pt>
                <c:pt idx="2470" formatCode="0.000">
                  <c:v>484.68230769230769</c:v>
                </c:pt>
                <c:pt idx="2471" formatCode="0.000">
                  <c:v>484.82076923076926</c:v>
                </c:pt>
                <c:pt idx="2472" formatCode="0.000">
                  <c:v>484.93153846153848</c:v>
                </c:pt>
                <c:pt idx="2473" formatCode="0.000">
                  <c:v>484.95230769230767</c:v>
                </c:pt>
                <c:pt idx="2474" formatCode="0.000">
                  <c:v>484.92923076923074</c:v>
                </c:pt>
                <c:pt idx="2475" formatCode="0.000">
                  <c:v>484.94307692307694</c:v>
                </c:pt>
                <c:pt idx="2476" formatCode="0.000">
                  <c:v>484.95230769230767</c:v>
                </c:pt>
                <c:pt idx="2477" formatCode="0.000">
                  <c:v>484.95923076923077</c:v>
                </c:pt>
                <c:pt idx="2478" formatCode="0.000">
                  <c:v>484.95461538461541</c:v>
                </c:pt>
                <c:pt idx="2479" formatCode="0.000">
                  <c:v>484.94769230769231</c:v>
                </c:pt>
                <c:pt idx="2480" formatCode="0.000">
                  <c:v>484.95923076923077</c:v>
                </c:pt>
                <c:pt idx="2481" formatCode="0.000">
                  <c:v>484.94538461538463</c:v>
                </c:pt>
                <c:pt idx="2482" formatCode="0.000">
                  <c:v>484.88538461538462</c:v>
                </c:pt>
                <c:pt idx="2483" formatCode="0.000">
                  <c:v>484.86</c:v>
                </c:pt>
                <c:pt idx="2484" formatCode="0.000">
                  <c:v>484.86</c:v>
                </c:pt>
                <c:pt idx="2485" formatCode="0.000">
                  <c:v>484.83230769230767</c:v>
                </c:pt>
                <c:pt idx="2486" formatCode="0.000">
                  <c:v>484.76076923076926</c:v>
                </c:pt>
                <c:pt idx="2487" formatCode="0.000">
                  <c:v>484.71230769230772</c:v>
                </c:pt>
                <c:pt idx="2488" formatCode="0.000">
                  <c:v>484.72846153846154</c:v>
                </c:pt>
                <c:pt idx="2489" formatCode="0.000">
                  <c:v>484.7076923076923</c:v>
                </c:pt>
                <c:pt idx="2490" formatCode="0.000">
                  <c:v>484.61769230769232</c:v>
                </c:pt>
                <c:pt idx="2491" formatCode="0.000">
                  <c:v>484.66846153846154</c:v>
                </c:pt>
                <c:pt idx="2492" formatCode="0.000">
                  <c:v>484.67076923076922</c:v>
                </c:pt>
                <c:pt idx="2493" formatCode="0.000">
                  <c:v>484.67307692307691</c:v>
                </c:pt>
                <c:pt idx="2494" formatCode="0.000">
                  <c:v>484.63615384615383</c:v>
                </c:pt>
                <c:pt idx="2495" formatCode="0.000">
                  <c:v>484.63153846153847</c:v>
                </c:pt>
                <c:pt idx="2496" formatCode="0.000">
                  <c:v>484.61538461538464</c:v>
                </c:pt>
                <c:pt idx="2497" formatCode="0.000">
                  <c:v>484.54384615384618</c:v>
                </c:pt>
                <c:pt idx="2498" formatCode="0.000">
                  <c:v>484.45615384615382</c:v>
                </c:pt>
                <c:pt idx="2499" formatCode="0.000">
                  <c:v>484.52538461538461</c:v>
                </c:pt>
                <c:pt idx="2500" formatCode="0.000">
                  <c:v>484.66384615384618</c:v>
                </c:pt>
                <c:pt idx="2501" formatCode="0.000">
                  <c:v>484.76538461538462</c:v>
                </c:pt>
                <c:pt idx="2502" formatCode="0.000">
                  <c:v>484.83923076923077</c:v>
                </c:pt>
                <c:pt idx="2503" formatCode="0.000">
                  <c:v>484.93153846153848</c:v>
                </c:pt>
                <c:pt idx="2504" formatCode="0.000">
                  <c:v>485.0353846153846</c:v>
                </c:pt>
                <c:pt idx="2505" formatCode="0.000">
                  <c:v>485.04923076923075</c:v>
                </c:pt>
                <c:pt idx="2506" formatCode="0.000">
                  <c:v>485.01923076923077</c:v>
                </c:pt>
                <c:pt idx="2507" formatCode="0.000">
                  <c:v>485.07692307692309</c:v>
                </c:pt>
                <c:pt idx="2508" formatCode="0.000">
                  <c:v>485.12538461538463</c:v>
                </c:pt>
                <c:pt idx="2509" formatCode="0.000">
                  <c:v>485.13230769230768</c:v>
                </c:pt>
                <c:pt idx="2510" formatCode="0.000">
                  <c:v>485.16</c:v>
                </c:pt>
                <c:pt idx="2511" formatCode="0.000">
                  <c:v>485.17384615384617</c:v>
                </c:pt>
                <c:pt idx="2512" formatCode="0.000">
                  <c:v>485.19230769230768</c:v>
                </c:pt>
                <c:pt idx="2513" formatCode="0.000">
                  <c:v>485.16461538461539</c:v>
                </c:pt>
                <c:pt idx="2514" formatCode="0.000">
                  <c:v>485.11153846153849</c:v>
                </c:pt>
                <c:pt idx="2515" formatCode="0.000">
                  <c:v>485.11615384615385</c:v>
                </c:pt>
                <c:pt idx="2516" formatCode="0.000">
                  <c:v>485.10923076923075</c:v>
                </c:pt>
                <c:pt idx="2517" formatCode="0.000">
                  <c:v>485.1023076923077</c:v>
                </c:pt>
                <c:pt idx="2518" formatCode="0.000">
                  <c:v>485.11615384615385</c:v>
                </c:pt>
                <c:pt idx="2519" formatCode="0.000">
                  <c:v>485.11846153846153</c:v>
                </c:pt>
                <c:pt idx="2520" formatCode="0.000">
                  <c:v>485.15538461538461</c:v>
                </c:pt>
                <c:pt idx="2521" formatCode="0.000">
                  <c:v>485.12307692307695</c:v>
                </c:pt>
                <c:pt idx="2522" formatCode="0.000">
                  <c:v>485.03769230769228</c:v>
                </c:pt>
                <c:pt idx="2523" formatCode="0.000">
                  <c:v>485.00769230769231</c:v>
                </c:pt>
                <c:pt idx="2524" formatCode="0.000">
                  <c:v>485.01692307692309</c:v>
                </c:pt>
                <c:pt idx="2525" formatCode="0.000">
                  <c:v>485.02153846153846</c:v>
                </c:pt>
                <c:pt idx="2526" formatCode="0.000">
                  <c:v>484.99615384615385</c:v>
                </c:pt>
                <c:pt idx="2527" formatCode="0.000">
                  <c:v>484.99384615384616</c:v>
                </c:pt>
                <c:pt idx="2528" formatCode="0.000">
                  <c:v>484.99615384615385</c:v>
                </c:pt>
                <c:pt idx="2529" formatCode="0.000">
                  <c:v>484.93615384615384</c:v>
                </c:pt>
                <c:pt idx="2530" formatCode="0.000">
                  <c:v>484.84846153846155</c:v>
                </c:pt>
                <c:pt idx="2531" formatCode="0.000">
                  <c:v>484.8276923076923</c:v>
                </c:pt>
                <c:pt idx="2532" formatCode="0.000">
                  <c:v>484.78384615384613</c:v>
                </c:pt>
                <c:pt idx="2533" formatCode="0.000">
                  <c:v>484.77230769230772</c:v>
                </c:pt>
                <c:pt idx="2534" formatCode="0.000">
                  <c:v>484.69384615384615</c:v>
                </c:pt>
                <c:pt idx="2535" formatCode="0.000">
                  <c:v>484.66153846153844</c:v>
                </c:pt>
                <c:pt idx="2536" formatCode="0.000">
                  <c:v>484.68692307692305</c:v>
                </c:pt>
                <c:pt idx="2537" formatCode="0.000">
                  <c:v>484.68230769230769</c:v>
                </c:pt>
                <c:pt idx="2538" formatCode="0.000">
                  <c:v>484.64076923076925</c:v>
                </c:pt>
                <c:pt idx="2539" formatCode="0.000">
                  <c:v>484.74923076923079</c:v>
                </c:pt>
                <c:pt idx="2540" formatCode="0.000">
                  <c:v>484.84384615384613</c:v>
                </c:pt>
                <c:pt idx="2541" formatCode="0.000">
                  <c:v>484.87615384615384</c:v>
                </c:pt>
                <c:pt idx="2542" formatCode="0.000">
                  <c:v>484.89923076923077</c:v>
                </c:pt>
                <c:pt idx="2543" formatCode="0.000">
                  <c:v>484.93384615384616</c:v>
                </c:pt>
                <c:pt idx="2544" formatCode="0.000">
                  <c:v>485.00538461538463</c:v>
                </c:pt>
                <c:pt idx="2545" formatCode="0.000">
                  <c:v>485.00769230769231</c:v>
                </c:pt>
                <c:pt idx="2546" formatCode="0.000">
                  <c:v>484.95692307692309</c:v>
                </c:pt>
                <c:pt idx="2547" formatCode="0.000">
                  <c:v>484.9223076923077</c:v>
                </c:pt>
                <c:pt idx="2548" formatCode="0.000">
                  <c:v>484.92692307692306</c:v>
                </c:pt>
                <c:pt idx="2549" formatCode="0.000">
                  <c:v>484.90615384615387</c:v>
                </c:pt>
                <c:pt idx="2550" formatCode="0.000">
                  <c:v>484.90615384615387</c:v>
                </c:pt>
                <c:pt idx="2551" formatCode="0.000">
                  <c:v>484.9153846153846</c:v>
                </c:pt>
                <c:pt idx="2552" formatCode="0.000">
                  <c:v>484.89923076923077</c:v>
                </c:pt>
                <c:pt idx="2553" formatCode="0.000">
                  <c:v>484.8346153846154</c:v>
                </c:pt>
                <c:pt idx="2554" formatCode="0.000">
                  <c:v>484.75615384615384</c:v>
                </c:pt>
                <c:pt idx="2555" formatCode="0.000">
                  <c:v>484.73307692307691</c:v>
                </c:pt>
                <c:pt idx="2556" formatCode="0.000">
                  <c:v>484.68461538461537</c:v>
                </c:pt>
                <c:pt idx="2557" formatCode="0.000">
                  <c:v>484.67076923076922</c:v>
                </c:pt>
                <c:pt idx="2558" formatCode="0.000">
                  <c:v>484.59461538461539</c:v>
                </c:pt>
                <c:pt idx="2559" formatCode="0.000">
                  <c:v>484.54384615384618</c:v>
                </c:pt>
                <c:pt idx="2560" formatCode="0.000">
                  <c:v>484.58538461538461</c:v>
                </c:pt>
                <c:pt idx="2561" formatCode="0.000">
                  <c:v>484.57153846153847</c:v>
                </c:pt>
                <c:pt idx="2562" formatCode="0.000">
                  <c:v>484.53230769230771</c:v>
                </c:pt>
                <c:pt idx="2563" formatCode="0.000">
                  <c:v>484.55769230769232</c:v>
                </c:pt>
                <c:pt idx="2564" formatCode="0.000">
                  <c:v>484.59230769230771</c:v>
                </c:pt>
                <c:pt idx="2565" formatCode="0.000">
                  <c:v>484.57153846153847</c:v>
                </c:pt>
                <c:pt idx="2566" formatCode="0.000">
                  <c:v>484.56230769230768</c:v>
                </c:pt>
                <c:pt idx="2567" formatCode="0.000">
                  <c:v>484.52076923076925</c:v>
                </c:pt>
                <c:pt idx="2568" formatCode="0.000">
                  <c:v>484.53230769230771</c:v>
                </c:pt>
                <c:pt idx="2569" formatCode="0.000">
                  <c:v>484.50230769230768</c:v>
                </c:pt>
                <c:pt idx="2570" formatCode="0.000">
                  <c:v>484.40307692307692</c:v>
                </c:pt>
                <c:pt idx="2571" formatCode="0.000">
                  <c:v>484.37076923076921</c:v>
                </c:pt>
                <c:pt idx="2572" formatCode="0.000">
                  <c:v>484.34769230769228</c:v>
                </c:pt>
                <c:pt idx="2573" formatCode="0.000">
                  <c:v>484.31538461538463</c:v>
                </c:pt>
                <c:pt idx="2574" formatCode="0.000">
                  <c:v>484.32230769230767</c:v>
                </c:pt>
                <c:pt idx="2575" formatCode="0.000">
                  <c:v>484.44923076923078</c:v>
                </c:pt>
                <c:pt idx="2576" formatCode="0.000">
                  <c:v>484.57615384615383</c:v>
                </c:pt>
                <c:pt idx="2577" formatCode="0.000">
                  <c:v>484.68461538461537</c:v>
                </c:pt>
                <c:pt idx="2578" formatCode="0.000">
                  <c:v>484.71692307692308</c:v>
                </c:pt>
                <c:pt idx="2579" formatCode="0.000">
                  <c:v>484.77692307692308</c:v>
                </c:pt>
                <c:pt idx="2580" formatCode="0.000">
                  <c:v>484.83692307692309</c:v>
                </c:pt>
                <c:pt idx="2581" formatCode="0.000">
                  <c:v>484.87153846153848</c:v>
                </c:pt>
                <c:pt idx="2582" formatCode="0.000">
                  <c:v>484.92923076923074</c:v>
                </c:pt>
                <c:pt idx="2583" formatCode="0.000">
                  <c:v>484.94307692307694</c:v>
                </c:pt>
                <c:pt idx="2584" formatCode="0.000">
                  <c:v>484.98</c:v>
                </c:pt>
                <c:pt idx="2585" formatCode="0.000">
                  <c:v>484.9823076923077</c:v>
                </c:pt>
                <c:pt idx="2586" formatCode="0.000">
                  <c:v>484.94769230769231</c:v>
                </c:pt>
                <c:pt idx="2587" formatCode="0.000">
                  <c:v>484.99846153846153</c:v>
                </c:pt>
                <c:pt idx="2588" formatCode="0.000">
                  <c:v>485.06769230769231</c:v>
                </c:pt>
                <c:pt idx="2589" formatCode="0.000">
                  <c:v>485.10923076923075</c:v>
                </c:pt>
                <c:pt idx="2590" formatCode="0.000">
                  <c:v>485.07230769230767</c:v>
                </c:pt>
                <c:pt idx="2591" formatCode="0.000">
                  <c:v>485.08384615384614</c:v>
                </c:pt>
                <c:pt idx="2592" formatCode="0.000">
                  <c:v>485.12307692307695</c:v>
                </c:pt>
                <c:pt idx="2593" formatCode="0.000">
                  <c:v>485.17384615384617</c:v>
                </c:pt>
                <c:pt idx="2594" formatCode="0.000">
                  <c:v>485.1830769230769</c:v>
                </c:pt>
                <c:pt idx="2595" formatCode="0.000">
                  <c:v>485.22230769230771</c:v>
                </c:pt>
                <c:pt idx="2596" formatCode="0.000">
                  <c:v>485.24769230769232</c:v>
                </c:pt>
                <c:pt idx="2597" formatCode="0.000">
                  <c:v>485.22923076923075</c:v>
                </c:pt>
                <c:pt idx="2598" formatCode="0.000">
                  <c:v>485.21769230769229</c:v>
                </c:pt>
                <c:pt idx="2599" formatCode="0.000">
                  <c:v>485.25461538461536</c:v>
                </c:pt>
                <c:pt idx="2600" formatCode="0.000">
                  <c:v>485.31461538461537</c:v>
                </c:pt>
                <c:pt idx="2601" formatCode="0.000">
                  <c:v>485.33076923076925</c:v>
                </c:pt>
                <c:pt idx="2602" formatCode="0.000">
                  <c:v>485.28461538461539</c:v>
                </c:pt>
                <c:pt idx="2603" formatCode="0.000">
                  <c:v>485.27538461538461</c:v>
                </c:pt>
                <c:pt idx="2604" formatCode="0.000">
                  <c:v>485.26846153846157</c:v>
                </c:pt>
                <c:pt idx="2605" formatCode="0.000">
                  <c:v>485.23615384615385</c:v>
                </c:pt>
                <c:pt idx="2606" formatCode="0.000">
                  <c:v>485.17846153846153</c:v>
                </c:pt>
                <c:pt idx="2607" formatCode="0.000">
                  <c:v>485.14846153846156</c:v>
                </c:pt>
                <c:pt idx="2608" formatCode="0.000">
                  <c:v>485.11384615384617</c:v>
                </c:pt>
                <c:pt idx="2609" formatCode="0.000">
                  <c:v>484.9823076923077</c:v>
                </c:pt>
                <c:pt idx="2610" formatCode="0.000">
                  <c:v>484.79076923076923</c:v>
                </c:pt>
                <c:pt idx="2611" formatCode="0.000">
                  <c:v>484.65692307692308</c:v>
                </c:pt>
                <c:pt idx="2612" formatCode="0.000">
                  <c:v>484.61076923076922</c:v>
                </c:pt>
                <c:pt idx="2613" formatCode="0.000">
                  <c:v>484.64307692307693</c:v>
                </c:pt>
                <c:pt idx="2614" formatCode="0.000">
                  <c:v>484.59230769230771</c:v>
                </c:pt>
                <c:pt idx="2615" formatCode="0.000">
                  <c:v>484.5530769230769</c:v>
                </c:pt>
                <c:pt idx="2616" formatCode="0.000">
                  <c:v>484.58538461538461</c:v>
                </c:pt>
                <c:pt idx="2617" formatCode="0.000">
                  <c:v>484.61769230769232</c:v>
                </c:pt>
                <c:pt idx="2618" formatCode="0.000">
                  <c:v>484.58538461538461</c:v>
                </c:pt>
                <c:pt idx="2619" formatCode="0.000">
                  <c:v>484.66846153846154</c:v>
                </c:pt>
                <c:pt idx="2620" formatCode="0.000">
                  <c:v>484.73076923076923</c:v>
                </c:pt>
                <c:pt idx="2621" formatCode="0.000">
                  <c:v>484.67076923076922</c:v>
                </c:pt>
                <c:pt idx="2622" formatCode="0.000">
                  <c:v>484.68461538461537</c:v>
                </c:pt>
                <c:pt idx="2623" formatCode="0.000">
                  <c:v>484.73538461538459</c:v>
                </c:pt>
                <c:pt idx="2624" formatCode="0.000">
                  <c:v>484.8346153846154</c:v>
                </c:pt>
                <c:pt idx="2625" formatCode="0.000">
                  <c:v>484.81615384615384</c:v>
                </c:pt>
                <c:pt idx="2626" formatCode="0.000">
                  <c:v>484.79307692307691</c:v>
                </c:pt>
                <c:pt idx="2627" formatCode="0.000">
                  <c:v>484.8346153846154</c:v>
                </c:pt>
                <c:pt idx="2628" formatCode="0.000">
                  <c:v>484.8807692307692</c:v>
                </c:pt>
                <c:pt idx="2629" formatCode="0.000">
                  <c:v>484.88307692307694</c:v>
                </c:pt>
                <c:pt idx="2630" formatCode="0.000">
                  <c:v>484.89692307692309</c:v>
                </c:pt>
                <c:pt idx="2631" formatCode="0.000">
                  <c:v>484.95230769230767</c:v>
                </c:pt>
                <c:pt idx="2632" formatCode="0.000">
                  <c:v>484.96846153846155</c:v>
                </c:pt>
                <c:pt idx="2633" formatCode="0.000">
                  <c:v>484.94076923076921</c:v>
                </c:pt>
                <c:pt idx="2634" formatCode="0.000">
                  <c:v>484.85769230769233</c:v>
                </c:pt>
                <c:pt idx="2635" formatCode="0.000">
                  <c:v>484.82538461538462</c:v>
                </c:pt>
                <c:pt idx="2636" formatCode="0.000">
                  <c:v>484.84153846153845</c:v>
                </c:pt>
                <c:pt idx="2637" formatCode="0.000">
                  <c:v>484.85076923076923</c:v>
                </c:pt>
                <c:pt idx="2638" formatCode="0.000">
                  <c:v>484.83692307692309</c:v>
                </c:pt>
                <c:pt idx="2639" formatCode="0.000">
                  <c:v>484.8876923076923</c:v>
                </c:pt>
                <c:pt idx="2640" formatCode="0.000">
                  <c:v>484.91769230769233</c:v>
                </c:pt>
                <c:pt idx="2641" formatCode="0.000">
                  <c:v>484.90846153846155</c:v>
                </c:pt>
                <c:pt idx="2642" formatCode="0.000">
                  <c:v>484.8346153846154</c:v>
                </c:pt>
                <c:pt idx="2643" formatCode="0.000">
                  <c:v>484.83</c:v>
                </c:pt>
                <c:pt idx="2644" formatCode="0.000">
                  <c:v>484.87846153846152</c:v>
                </c:pt>
                <c:pt idx="2645" formatCode="0.000">
                  <c:v>484.87615384615384</c:v>
                </c:pt>
                <c:pt idx="2646" formatCode="0.000">
                  <c:v>484.90384615384613</c:v>
                </c:pt>
                <c:pt idx="2647" formatCode="0.000">
                  <c:v>485.00307692307695</c:v>
                </c:pt>
                <c:pt idx="2648" formatCode="0.000">
                  <c:v>485.11615384615385</c:v>
                </c:pt>
                <c:pt idx="2649" formatCode="0.000">
                  <c:v>485.17615384615385</c:v>
                </c:pt>
                <c:pt idx="2650" formatCode="0.000">
                  <c:v>485.15538461538461</c:v>
                </c:pt>
                <c:pt idx="2651" formatCode="0.000">
                  <c:v>485.16461538461539</c:v>
                </c:pt>
                <c:pt idx="2652" formatCode="0.000">
                  <c:v>485.19</c:v>
                </c:pt>
                <c:pt idx="2653" formatCode="0.000">
                  <c:v>485.22</c:v>
                </c:pt>
                <c:pt idx="2654" formatCode="0.000">
                  <c:v>485.23384615384617</c:v>
                </c:pt>
                <c:pt idx="2655" formatCode="0.000">
                  <c:v>485.20384615384614</c:v>
                </c:pt>
                <c:pt idx="2656" formatCode="0.000">
                  <c:v>485.24538461538464</c:v>
                </c:pt>
                <c:pt idx="2657" formatCode="0.000">
                  <c:v>485.17846153846153</c:v>
                </c:pt>
                <c:pt idx="2658" formatCode="0.000">
                  <c:v>485.1</c:v>
                </c:pt>
                <c:pt idx="2659" formatCode="0.000">
                  <c:v>485.08384615384614</c:v>
                </c:pt>
                <c:pt idx="2660" formatCode="0.000">
                  <c:v>485.10923076923075</c:v>
                </c:pt>
                <c:pt idx="2661" formatCode="0.000">
                  <c:v>485.07923076923078</c:v>
                </c:pt>
                <c:pt idx="2662" formatCode="0.000">
                  <c:v>485.04461538461538</c:v>
                </c:pt>
                <c:pt idx="2663" formatCode="0.000">
                  <c:v>485.01461538461541</c:v>
                </c:pt>
                <c:pt idx="2664" formatCode="0.000">
                  <c:v>485.07923076923078</c:v>
                </c:pt>
                <c:pt idx="2665" formatCode="0.000">
                  <c:v>485.06538461538463</c:v>
                </c:pt>
                <c:pt idx="2666" formatCode="0.000">
                  <c:v>484.99615384615385</c:v>
                </c:pt>
                <c:pt idx="2667" formatCode="0.000">
                  <c:v>484.97769230769228</c:v>
                </c:pt>
                <c:pt idx="2668" formatCode="0.000">
                  <c:v>485.00076923076921</c:v>
                </c:pt>
                <c:pt idx="2669" formatCode="0.000">
                  <c:v>485.06076923076921</c:v>
                </c:pt>
                <c:pt idx="2670" formatCode="0.000">
                  <c:v>485.04461538461538</c:v>
                </c:pt>
                <c:pt idx="2671" formatCode="0.000">
                  <c:v>485.01</c:v>
                </c:pt>
                <c:pt idx="2672" formatCode="0.000">
                  <c:v>485.07461538461541</c:v>
                </c:pt>
                <c:pt idx="2673" formatCode="0.000">
                  <c:v>485.03307692307692</c:v>
                </c:pt>
                <c:pt idx="2674" formatCode="0.000">
                  <c:v>484.96846153846155</c:v>
                </c:pt>
                <c:pt idx="2675" formatCode="0.000">
                  <c:v>484.95230769230767</c:v>
                </c:pt>
                <c:pt idx="2676" formatCode="0.000">
                  <c:v>484.92461538461538</c:v>
                </c:pt>
                <c:pt idx="2677" formatCode="0.000">
                  <c:v>484.92923076923074</c:v>
                </c:pt>
                <c:pt idx="2678" formatCode="0.000">
                  <c:v>484.90846153846155</c:v>
                </c:pt>
                <c:pt idx="2679" formatCode="0.000">
                  <c:v>484.92</c:v>
                </c:pt>
                <c:pt idx="2680" formatCode="0.000">
                  <c:v>484.98</c:v>
                </c:pt>
                <c:pt idx="2681" formatCode="0.000">
                  <c:v>485.01230769230767</c:v>
                </c:pt>
                <c:pt idx="2682" formatCode="0.000">
                  <c:v>484.96384615384613</c:v>
                </c:pt>
                <c:pt idx="2683" formatCode="0.000">
                  <c:v>484.97307692307692</c:v>
                </c:pt>
                <c:pt idx="2684" formatCode="0.000">
                  <c:v>485.00307692307695</c:v>
                </c:pt>
                <c:pt idx="2685" formatCode="0.000">
                  <c:v>485.02615384615387</c:v>
                </c:pt>
                <c:pt idx="2686" formatCode="0.000">
                  <c:v>485.00538461538463</c:v>
                </c:pt>
                <c:pt idx="2687" formatCode="0.000">
                  <c:v>485.01461538461541</c:v>
                </c:pt>
                <c:pt idx="2688" formatCode="0.000">
                  <c:v>485.05153846153848</c:v>
                </c:pt>
                <c:pt idx="2689" formatCode="0.000">
                  <c:v>485.02153846153846</c:v>
                </c:pt>
                <c:pt idx="2690" formatCode="0.000">
                  <c:v>484.95</c:v>
                </c:pt>
                <c:pt idx="2691" formatCode="0.000">
                  <c:v>484.96615384615387</c:v>
                </c:pt>
                <c:pt idx="2692" formatCode="0.000">
                  <c:v>484.98461538461538</c:v>
                </c:pt>
                <c:pt idx="2693" formatCode="0.000">
                  <c:v>484.96153846153845</c:v>
                </c:pt>
                <c:pt idx="2694" formatCode="0.000">
                  <c:v>484.93846153846152</c:v>
                </c:pt>
                <c:pt idx="2695" formatCode="0.000">
                  <c:v>484.89923076923077</c:v>
                </c:pt>
                <c:pt idx="2696" formatCode="0.000">
                  <c:v>484.87846153846152</c:v>
                </c:pt>
                <c:pt idx="2697" formatCode="0.000">
                  <c:v>484.89</c:v>
                </c:pt>
                <c:pt idx="2698" formatCode="0.000">
                  <c:v>484.89692307692309</c:v>
                </c:pt>
                <c:pt idx="2699" formatCode="0.000">
                  <c:v>484.85538461538459</c:v>
                </c:pt>
                <c:pt idx="2700" formatCode="0.000">
                  <c:v>484.9223076923077</c:v>
                </c:pt>
                <c:pt idx="2701" formatCode="0.000">
                  <c:v>484.93615384615384</c:v>
                </c:pt>
                <c:pt idx="2702" formatCode="0.000">
                  <c:v>484.95</c:v>
                </c:pt>
                <c:pt idx="2703" formatCode="0.000">
                  <c:v>484.9823076923077</c:v>
                </c:pt>
                <c:pt idx="2704" formatCode="0.000">
                  <c:v>485.05153846153848</c:v>
                </c:pt>
                <c:pt idx="2705" formatCode="0.000">
                  <c:v>485.0423076923077</c:v>
                </c:pt>
                <c:pt idx="2706" formatCode="0.000">
                  <c:v>484.97307692307692</c:v>
                </c:pt>
                <c:pt idx="2707" formatCode="0.000">
                  <c:v>484.95692307692309</c:v>
                </c:pt>
                <c:pt idx="2708" formatCode="0.000">
                  <c:v>484.98923076923074</c:v>
                </c:pt>
                <c:pt idx="2709" formatCode="0.000">
                  <c:v>484.99846153846153</c:v>
                </c:pt>
                <c:pt idx="2710" formatCode="0.000">
                  <c:v>484.98461538461538</c:v>
                </c:pt>
                <c:pt idx="2711" formatCode="0.000">
                  <c:v>485.01230769230767</c:v>
                </c:pt>
                <c:pt idx="2712" formatCode="0.000">
                  <c:v>485.04461538461538</c:v>
                </c:pt>
                <c:pt idx="2713" formatCode="0.000">
                  <c:v>485.02384615384614</c:v>
                </c:pt>
                <c:pt idx="2714" formatCode="0.000">
                  <c:v>484.93615384615384</c:v>
                </c:pt>
                <c:pt idx="2715" formatCode="0.000">
                  <c:v>484.90615384615387</c:v>
                </c:pt>
                <c:pt idx="2716" formatCode="0.000">
                  <c:v>484.92692307692306</c:v>
                </c:pt>
                <c:pt idx="2717" formatCode="0.000">
                  <c:v>484.95923076923077</c:v>
                </c:pt>
                <c:pt idx="2718" formatCode="0.000">
                  <c:v>484.95692307692309</c:v>
                </c:pt>
                <c:pt idx="2719" formatCode="0.000">
                  <c:v>484.96384615384613</c:v>
                </c:pt>
                <c:pt idx="2720" formatCode="0.000">
                  <c:v>485.00538461538463</c:v>
                </c:pt>
                <c:pt idx="2721" formatCode="0.000">
                  <c:v>484.99615384615385</c:v>
                </c:pt>
                <c:pt idx="2722" formatCode="0.000">
                  <c:v>484.89</c:v>
                </c:pt>
                <c:pt idx="2723" formatCode="0.000">
                  <c:v>484.87615384615384</c:v>
                </c:pt>
                <c:pt idx="2724" formatCode="0.000">
                  <c:v>484.85538461538459</c:v>
                </c:pt>
                <c:pt idx="2725" formatCode="0.000">
                  <c:v>484.77923076923076</c:v>
                </c:pt>
                <c:pt idx="2726" formatCode="0.000">
                  <c:v>484.75384615384615</c:v>
                </c:pt>
                <c:pt idx="2727" formatCode="0.000">
                  <c:v>484.69615384615383</c:v>
                </c:pt>
                <c:pt idx="2728" formatCode="0.000">
                  <c:v>484.71</c:v>
                </c:pt>
                <c:pt idx="2729" formatCode="0.000">
                  <c:v>484.65</c:v>
                </c:pt>
                <c:pt idx="2730" formatCode="0.000">
                  <c:v>484.54846153846154</c:v>
                </c:pt>
                <c:pt idx="2731" formatCode="0.000">
                  <c:v>484.67307692307691</c:v>
                </c:pt>
                <c:pt idx="2732" formatCode="0.000">
                  <c:v>484.91307692307691</c:v>
                </c:pt>
                <c:pt idx="2733" formatCode="0.000">
                  <c:v>484.98</c:v>
                </c:pt>
                <c:pt idx="2734" formatCode="0.000">
                  <c:v>485.01692307692309</c:v>
                </c:pt>
                <c:pt idx="2735" formatCode="0.000">
                  <c:v>485.09307692307692</c:v>
                </c:pt>
                <c:pt idx="2736" formatCode="0.000">
                  <c:v>485.16461538461539</c:v>
                </c:pt>
                <c:pt idx="2737" formatCode="0.000">
                  <c:v>485.1023076923077</c:v>
                </c:pt>
                <c:pt idx="2738" formatCode="0.000">
                  <c:v>485.05384615384617</c:v>
                </c:pt>
                <c:pt idx="2739" formatCode="0.000">
                  <c:v>484.96384615384613</c:v>
                </c:pt>
                <c:pt idx="2740" formatCode="0.000">
                  <c:v>484.93846153846152</c:v>
                </c:pt>
                <c:pt idx="2741" formatCode="0.000">
                  <c:v>484.90384615384613</c:v>
                </c:pt>
                <c:pt idx="2742" formatCode="0.000">
                  <c:v>484.75846153846152</c:v>
                </c:pt>
                <c:pt idx="2743" formatCode="0.000">
                  <c:v>484.73307692307691</c:v>
                </c:pt>
                <c:pt idx="2744" formatCode="0.000">
                  <c:v>484.67538461538459</c:v>
                </c:pt>
                <c:pt idx="2745" formatCode="0.000">
                  <c:v>484.77692307692308</c:v>
                </c:pt>
                <c:pt idx="2746" formatCode="0.000">
                  <c:v>484.71230769230772</c:v>
                </c:pt>
                <c:pt idx="2747" formatCode="0.000">
                  <c:v>484.74923076923079</c:v>
                </c:pt>
                <c:pt idx="2748" formatCode="0.000">
                  <c:v>484.83</c:v>
                </c:pt>
                <c:pt idx="2749" formatCode="0.000">
                  <c:v>484.87384615384616</c:v>
                </c:pt>
                <c:pt idx="2750" formatCode="0.000">
                  <c:v>484.88538461538462</c:v>
                </c:pt>
                <c:pt idx="2751" formatCode="0.000">
                  <c:v>484.91769230769233</c:v>
                </c:pt>
                <c:pt idx="2752" formatCode="0.000">
                  <c:v>484.98</c:v>
                </c:pt>
                <c:pt idx="2753" formatCode="0.000">
                  <c:v>484.91769230769233</c:v>
                </c:pt>
                <c:pt idx="2754" formatCode="0.000">
                  <c:v>484.77923076923076</c:v>
                </c:pt>
                <c:pt idx="2755" formatCode="0.000">
                  <c:v>484.71692307692308</c:v>
                </c:pt>
                <c:pt idx="2756" formatCode="0.000">
                  <c:v>484.68692307692305</c:v>
                </c:pt>
                <c:pt idx="2757" formatCode="0.000">
                  <c:v>484.61076923076922</c:v>
                </c:pt>
                <c:pt idx="2758" formatCode="0.000">
                  <c:v>484.52538461538461</c:v>
                </c:pt>
                <c:pt idx="2759" formatCode="0.000">
                  <c:v>484.48615384615385</c:v>
                </c:pt>
                <c:pt idx="2760" formatCode="0.000">
                  <c:v>484.42846153846153</c:v>
                </c:pt>
                <c:pt idx="2761" formatCode="0.000">
                  <c:v>484.33615384615382</c:v>
                </c:pt>
                <c:pt idx="2762" formatCode="0.000">
                  <c:v>484.24615384615385</c:v>
                </c:pt>
                <c:pt idx="2763" formatCode="0.000">
                  <c:v>484.11461538461538</c:v>
                </c:pt>
                <c:pt idx="2764" formatCode="0.000">
                  <c:v>484.00615384615384</c:v>
                </c:pt>
                <c:pt idx="2765" formatCode="0.000">
                  <c:v>484.00153846153847</c:v>
                </c:pt>
                <c:pt idx="2766" formatCode="0.000">
                  <c:v>484.24384615384616</c:v>
                </c:pt>
                <c:pt idx="2767" formatCode="0.000">
                  <c:v>484.35692307692307</c:v>
                </c:pt>
                <c:pt idx="2768" formatCode="0.000">
                  <c:v>484.42615384615385</c:v>
                </c:pt>
                <c:pt idx="2769" formatCode="0.000">
                  <c:v>484.39615384615382</c:v>
                </c:pt>
                <c:pt idx="2770" formatCode="0.000">
                  <c:v>484.46307692307693</c:v>
                </c:pt>
                <c:pt idx="2771" formatCode="0.000">
                  <c:v>484.55538461538464</c:v>
                </c:pt>
                <c:pt idx="2772" formatCode="0.000">
                  <c:v>484.67076923076922</c:v>
                </c:pt>
                <c:pt idx="2773" formatCode="0.000">
                  <c:v>484.66846153846154</c:v>
                </c:pt>
                <c:pt idx="2774" formatCode="0.000">
                  <c:v>484.67076923076922</c:v>
                </c:pt>
                <c:pt idx="2775" formatCode="0.000">
                  <c:v>484.7076923076923</c:v>
                </c:pt>
                <c:pt idx="2776" formatCode="0.000">
                  <c:v>484.77923076923076</c:v>
                </c:pt>
                <c:pt idx="2777" formatCode="0.000">
                  <c:v>484.83923076923077</c:v>
                </c:pt>
                <c:pt idx="2778" formatCode="0.000">
                  <c:v>484.81615384615384</c:v>
                </c:pt>
                <c:pt idx="2779" formatCode="0.000">
                  <c:v>484.85769230769233</c:v>
                </c:pt>
                <c:pt idx="2780" formatCode="0.000">
                  <c:v>484.86461538461538</c:v>
                </c:pt>
                <c:pt idx="2781" formatCode="0.000">
                  <c:v>484.84384615384613</c:v>
                </c:pt>
                <c:pt idx="2782" formatCode="0.000">
                  <c:v>484.83</c:v>
                </c:pt>
                <c:pt idx="2783" formatCode="0.000">
                  <c:v>484.79538461538459</c:v>
                </c:pt>
                <c:pt idx="2784" formatCode="0.000">
                  <c:v>484.81153846153848</c:v>
                </c:pt>
                <c:pt idx="2785" formatCode="0.000">
                  <c:v>484.73769230769233</c:v>
                </c:pt>
                <c:pt idx="2786" formatCode="0.000">
                  <c:v>484.63615384615383</c:v>
                </c:pt>
                <c:pt idx="2787" formatCode="0.000">
                  <c:v>484.60846153846154</c:v>
                </c:pt>
                <c:pt idx="2788" formatCode="0.000">
                  <c:v>484.67076923076922</c:v>
                </c:pt>
                <c:pt idx="2789" formatCode="0.000">
                  <c:v>484.67076923076922</c:v>
                </c:pt>
                <c:pt idx="2790" formatCode="0.000">
                  <c:v>484.63384615384615</c:v>
                </c:pt>
                <c:pt idx="2791" formatCode="0.000">
                  <c:v>484.64076923076925</c:v>
                </c:pt>
                <c:pt idx="2792" formatCode="0.000">
                  <c:v>484.65230769230772</c:v>
                </c:pt>
                <c:pt idx="2793" formatCode="0.000">
                  <c:v>484.64538461538461</c:v>
                </c:pt>
                <c:pt idx="2794" formatCode="0.000">
                  <c:v>484.57615384615383</c:v>
                </c:pt>
                <c:pt idx="2795" formatCode="0.000">
                  <c:v>484.53461538461539</c:v>
                </c:pt>
                <c:pt idx="2796" formatCode="0.000">
                  <c:v>484.60153846153844</c:v>
                </c:pt>
                <c:pt idx="2797" formatCode="0.000">
                  <c:v>484.57615384615383</c:v>
                </c:pt>
                <c:pt idx="2798" formatCode="0.000">
                  <c:v>484.52307692307693</c:v>
                </c:pt>
                <c:pt idx="2799" formatCode="0.000">
                  <c:v>484.47923076923075</c:v>
                </c:pt>
                <c:pt idx="2800" formatCode="0.000">
                  <c:v>484.45615384615382</c:v>
                </c:pt>
                <c:pt idx="2801" formatCode="0.000">
                  <c:v>484.40307692307692</c:v>
                </c:pt>
                <c:pt idx="2802" formatCode="0.000">
                  <c:v>484.29461538461538</c:v>
                </c:pt>
                <c:pt idx="2803" formatCode="0.000">
                  <c:v>484.2853846153846</c:v>
                </c:pt>
                <c:pt idx="2804" formatCode="0.000">
                  <c:v>484.29</c:v>
                </c:pt>
                <c:pt idx="2805" formatCode="0.000">
                  <c:v>484.31538461538463</c:v>
                </c:pt>
                <c:pt idx="2806" formatCode="0.000">
                  <c:v>484.31769230769231</c:v>
                </c:pt>
                <c:pt idx="2807" formatCode="0.000">
                  <c:v>484.30846153846153</c:v>
                </c:pt>
                <c:pt idx="2808" formatCode="0.000">
                  <c:v>484.35923076923075</c:v>
                </c:pt>
                <c:pt idx="2809" formatCode="0.000">
                  <c:v>484.35</c:v>
                </c:pt>
                <c:pt idx="2810" formatCode="0.000">
                  <c:v>484.26692307692309</c:v>
                </c:pt>
                <c:pt idx="2811" formatCode="0.000">
                  <c:v>484.21846153846155</c:v>
                </c:pt>
                <c:pt idx="2812" formatCode="0.000">
                  <c:v>484.23923076923074</c:v>
                </c:pt>
                <c:pt idx="2813" formatCode="0.000">
                  <c:v>484.21384615384613</c:v>
                </c:pt>
                <c:pt idx="2814" formatCode="0.000">
                  <c:v>484.18846153846152</c:v>
                </c:pt>
                <c:pt idx="2815" formatCode="0.000">
                  <c:v>484.19538461538463</c:v>
                </c:pt>
                <c:pt idx="2816" formatCode="0.000">
                  <c:v>484.18153846153848</c:v>
                </c:pt>
                <c:pt idx="2817" formatCode="0.000">
                  <c:v>484.12615384615384</c:v>
                </c:pt>
                <c:pt idx="2818" formatCode="0.000">
                  <c:v>484.04076923076923</c:v>
                </c:pt>
                <c:pt idx="2819" formatCode="0.000">
                  <c:v>484.0176923076923</c:v>
                </c:pt>
                <c:pt idx="2820" formatCode="0.000">
                  <c:v>484.00384615384615</c:v>
                </c:pt>
                <c:pt idx="2821" formatCode="0.000">
                  <c:v>484.12153846153848</c:v>
                </c:pt>
                <c:pt idx="2822" formatCode="0.000">
                  <c:v>484.2853846153846</c:v>
                </c:pt>
                <c:pt idx="2823" formatCode="0.000">
                  <c:v>484.45615384615382</c:v>
                </c:pt>
                <c:pt idx="2824" formatCode="0.000">
                  <c:v>484.60615384615386</c:v>
                </c:pt>
                <c:pt idx="2825" formatCode="0.000">
                  <c:v>484.66615384615386</c:v>
                </c:pt>
                <c:pt idx="2826" formatCode="0.000">
                  <c:v>484.66384615384618</c:v>
                </c:pt>
                <c:pt idx="2827" formatCode="0.000">
                  <c:v>484.67769230769233</c:v>
                </c:pt>
                <c:pt idx="2828" formatCode="0.000">
                  <c:v>484.73076923076923</c:v>
                </c:pt>
                <c:pt idx="2829" formatCode="0.000">
                  <c:v>484.78153846153845</c:v>
                </c:pt>
                <c:pt idx="2830" formatCode="0.000">
                  <c:v>484.75384615384615</c:v>
                </c:pt>
                <c:pt idx="2831" formatCode="0.000">
                  <c:v>484.74923076923079</c:v>
                </c:pt>
                <c:pt idx="2832" formatCode="0.000">
                  <c:v>484.76076923076926</c:v>
                </c:pt>
                <c:pt idx="2833" formatCode="0.000">
                  <c:v>484.68</c:v>
                </c:pt>
                <c:pt idx="2834" formatCode="0.000">
                  <c:v>484.59</c:v>
                </c:pt>
                <c:pt idx="2835" formatCode="0.000">
                  <c:v>484.60384615384618</c:v>
                </c:pt>
                <c:pt idx="2836" formatCode="0.000">
                  <c:v>484.61076923076922</c:v>
                </c:pt>
                <c:pt idx="2837" formatCode="0.000">
                  <c:v>484.58769230769229</c:v>
                </c:pt>
                <c:pt idx="2838" formatCode="0.000">
                  <c:v>484.52307692307693</c:v>
                </c:pt>
                <c:pt idx="2839" formatCode="0.000">
                  <c:v>484.50923076923078</c:v>
                </c:pt>
                <c:pt idx="2840" formatCode="0.000">
                  <c:v>484.52307692307693</c:v>
                </c:pt>
                <c:pt idx="2841" formatCode="0.000">
                  <c:v>484.45384615384614</c:v>
                </c:pt>
                <c:pt idx="2842" formatCode="0.000">
                  <c:v>484.35692307692307</c:v>
                </c:pt>
                <c:pt idx="2843" formatCode="0.000">
                  <c:v>484.31769230769231</c:v>
                </c:pt>
                <c:pt idx="2844" formatCode="0.000">
                  <c:v>484.32230769230767</c:v>
                </c:pt>
                <c:pt idx="2845" formatCode="0.000">
                  <c:v>484.34769230769228</c:v>
                </c:pt>
                <c:pt idx="2846" formatCode="0.000">
                  <c:v>484.30846153846153</c:v>
                </c:pt>
                <c:pt idx="2847" formatCode="0.000">
                  <c:v>484.31076923076921</c:v>
                </c:pt>
                <c:pt idx="2848" formatCode="0.000">
                  <c:v>484.31769230769231</c:v>
                </c:pt>
                <c:pt idx="2849" formatCode="0.000">
                  <c:v>484.26230769230767</c:v>
                </c:pt>
                <c:pt idx="2850" formatCode="0.000">
                  <c:v>484.19076923076921</c:v>
                </c:pt>
                <c:pt idx="2851" formatCode="0.000">
                  <c:v>484.18384615384616</c:v>
                </c:pt>
                <c:pt idx="2852" formatCode="0.000">
                  <c:v>484.22307692307692</c:v>
                </c:pt>
                <c:pt idx="2853" formatCode="0.000">
                  <c:v>484.23</c:v>
                </c:pt>
                <c:pt idx="2854" formatCode="0.000">
                  <c:v>484.26</c:v>
                </c:pt>
                <c:pt idx="2855" formatCode="0.000">
                  <c:v>484.3453846153846</c:v>
                </c:pt>
                <c:pt idx="2856" formatCode="0.000">
                  <c:v>484.46076923076924</c:v>
                </c:pt>
                <c:pt idx="2857" formatCode="0.000">
                  <c:v>484.62923076923079</c:v>
                </c:pt>
                <c:pt idx="2858" formatCode="0.000">
                  <c:v>484.66153846153844</c:v>
                </c:pt>
                <c:pt idx="2859" formatCode="0.000">
                  <c:v>484.74230769230769</c:v>
                </c:pt>
                <c:pt idx="2860" formatCode="0.000">
                  <c:v>484.87615384615384</c:v>
                </c:pt>
                <c:pt idx="2861" formatCode="0.000">
                  <c:v>484.95692307692309</c:v>
                </c:pt>
                <c:pt idx="2862" formatCode="0.000">
                  <c:v>484.9823076923077</c:v>
                </c:pt>
                <c:pt idx="2863" formatCode="0.000">
                  <c:v>485.04461538461538</c:v>
                </c:pt>
                <c:pt idx="2864" formatCode="0.000">
                  <c:v>485.12076923076921</c:v>
                </c:pt>
                <c:pt idx="2865" formatCode="0.000">
                  <c:v>485.08615384615382</c:v>
                </c:pt>
                <c:pt idx="2866" formatCode="0.000">
                  <c:v>485.00076923076921</c:v>
                </c:pt>
                <c:pt idx="2867" formatCode="0.000">
                  <c:v>484.92692307692306</c:v>
                </c:pt>
                <c:pt idx="2868" formatCode="0.000">
                  <c:v>484.93846153846152</c:v>
                </c:pt>
                <c:pt idx="2869" formatCode="0.000">
                  <c:v>484.91076923076923</c:v>
                </c:pt>
                <c:pt idx="2870" formatCode="0.000">
                  <c:v>484.87384615384616</c:v>
                </c:pt>
                <c:pt idx="2871" formatCode="0.000">
                  <c:v>484.85307692307691</c:v>
                </c:pt>
                <c:pt idx="2872" formatCode="0.000">
                  <c:v>484.8807692307692</c:v>
                </c:pt>
                <c:pt idx="2873" formatCode="0.000">
                  <c:v>484.81615384615384</c:v>
                </c:pt>
                <c:pt idx="2874" formatCode="0.000">
                  <c:v>484.72846153846154</c:v>
                </c:pt>
                <c:pt idx="2875" formatCode="0.000">
                  <c:v>484.67538461538459</c:v>
                </c:pt>
                <c:pt idx="2876" formatCode="0.000">
                  <c:v>484.69615384615383</c:v>
                </c:pt>
                <c:pt idx="2877" formatCode="0.000">
                  <c:v>484.71692307692308</c:v>
                </c:pt>
                <c:pt idx="2878" formatCode="0.000">
                  <c:v>484.72846153846154</c:v>
                </c:pt>
                <c:pt idx="2879" formatCode="0.000">
                  <c:v>484.7746153846154</c:v>
                </c:pt>
                <c:pt idx="2880" formatCode="0.000">
                  <c:v>484.7746153846154</c:v>
                </c:pt>
                <c:pt idx="2881" formatCode="0.000">
                  <c:v>484.74461538461537</c:v>
                </c:pt>
                <c:pt idx="2882" formatCode="0.000">
                  <c:v>484.62692307692305</c:v>
                </c:pt>
                <c:pt idx="2883" formatCode="0.000">
                  <c:v>484.62461538461537</c:v>
                </c:pt>
                <c:pt idx="2884" formatCode="0.000">
                  <c:v>484.68</c:v>
                </c:pt>
                <c:pt idx="2885" formatCode="0.000">
                  <c:v>484.64076923076925</c:v>
                </c:pt>
                <c:pt idx="2886" formatCode="0.000">
                  <c:v>484.64538461538461</c:v>
                </c:pt>
                <c:pt idx="2887" formatCode="0.000">
                  <c:v>484.68</c:v>
                </c:pt>
                <c:pt idx="2888" formatCode="0.000">
                  <c:v>484.64538461538461</c:v>
                </c:pt>
                <c:pt idx="2889" formatCode="0.000">
                  <c:v>484.86461538461538</c:v>
                </c:pt>
                <c:pt idx="2890" formatCode="0.000">
                  <c:v>484.89230769230767</c:v>
                </c:pt>
                <c:pt idx="2891" formatCode="0.000">
                  <c:v>484.84615384615387</c:v>
                </c:pt>
                <c:pt idx="2892" formatCode="0.000">
                  <c:v>484.85769230769233</c:v>
                </c:pt>
                <c:pt idx="2893" formatCode="0.000">
                  <c:v>484.90615384615387</c:v>
                </c:pt>
                <c:pt idx="2894" formatCode="0.000">
                  <c:v>484.89692307692309</c:v>
                </c:pt>
                <c:pt idx="2895" formatCode="0.000">
                  <c:v>484.91076923076923</c:v>
                </c:pt>
                <c:pt idx="2896" formatCode="0.000">
                  <c:v>484.9153846153846</c:v>
                </c:pt>
                <c:pt idx="2897" formatCode="0.000">
                  <c:v>484.8692307692308</c:v>
                </c:pt>
                <c:pt idx="2898" formatCode="0.000">
                  <c:v>484.8</c:v>
                </c:pt>
                <c:pt idx="2899" formatCode="0.000">
                  <c:v>484.83</c:v>
                </c:pt>
                <c:pt idx="2900" formatCode="0.000">
                  <c:v>484.83</c:v>
                </c:pt>
                <c:pt idx="2901" formatCode="0.000">
                  <c:v>484.80461538461537</c:v>
                </c:pt>
                <c:pt idx="2902" formatCode="0.000">
                  <c:v>484.81153846153848</c:v>
                </c:pt>
                <c:pt idx="2903" formatCode="0.000">
                  <c:v>484.8</c:v>
                </c:pt>
                <c:pt idx="2904" formatCode="0.000">
                  <c:v>484.85538461538459</c:v>
                </c:pt>
                <c:pt idx="2905" formatCode="0.000">
                  <c:v>484.83923076923077</c:v>
                </c:pt>
                <c:pt idx="2906" formatCode="0.000">
                  <c:v>484.79307692307691</c:v>
                </c:pt>
                <c:pt idx="2907" formatCode="0.000">
                  <c:v>484.7676923076923</c:v>
                </c:pt>
                <c:pt idx="2908" formatCode="0.000">
                  <c:v>484.8276923076923</c:v>
                </c:pt>
                <c:pt idx="2909" formatCode="0.000">
                  <c:v>484.8876923076923</c:v>
                </c:pt>
                <c:pt idx="2910" formatCode="0.000">
                  <c:v>484.91307692307691</c:v>
                </c:pt>
                <c:pt idx="2911" formatCode="0.000">
                  <c:v>484.99153846153848</c:v>
                </c:pt>
                <c:pt idx="2912" formatCode="0.000">
                  <c:v>485.02615384615387</c:v>
                </c:pt>
                <c:pt idx="2913" formatCode="0.000">
                  <c:v>485.01692307692309</c:v>
                </c:pt>
                <c:pt idx="2914" formatCode="0.000">
                  <c:v>484.94769230769231</c:v>
                </c:pt>
                <c:pt idx="2915" formatCode="0.000">
                  <c:v>484.91076923076923</c:v>
                </c:pt>
                <c:pt idx="2916" formatCode="0.000">
                  <c:v>484.9753846153846</c:v>
                </c:pt>
                <c:pt idx="2917" formatCode="0.000">
                  <c:v>485.00769230769231</c:v>
                </c:pt>
                <c:pt idx="2918" formatCode="0.000">
                  <c:v>484.96846153846155</c:v>
                </c:pt>
                <c:pt idx="2919" formatCode="0.000">
                  <c:v>484.92923076923074</c:v>
                </c:pt>
                <c:pt idx="2920" formatCode="0.000">
                  <c:v>484.89230769230767</c:v>
                </c:pt>
                <c:pt idx="2921" formatCode="0.000">
                  <c:v>484.85538461538459</c:v>
                </c:pt>
                <c:pt idx="2922" formatCode="0.000">
                  <c:v>484.77</c:v>
                </c:pt>
                <c:pt idx="2923" formatCode="0.000">
                  <c:v>484.75846153846152</c:v>
                </c:pt>
                <c:pt idx="2924" formatCode="0.000">
                  <c:v>484.89230769230767</c:v>
                </c:pt>
                <c:pt idx="2925" formatCode="0.000">
                  <c:v>484.93615384615384</c:v>
                </c:pt>
                <c:pt idx="2926" formatCode="0.000">
                  <c:v>484.94769230769231</c:v>
                </c:pt>
                <c:pt idx="2927" formatCode="0.000">
                  <c:v>485.00076923076921</c:v>
                </c:pt>
                <c:pt idx="2928" formatCode="0.000">
                  <c:v>485.00076923076921</c:v>
                </c:pt>
                <c:pt idx="2929" formatCode="0.000">
                  <c:v>485.03769230769228</c:v>
                </c:pt>
                <c:pt idx="2930" formatCode="0.000">
                  <c:v>485.02153846153846</c:v>
                </c:pt>
                <c:pt idx="2931" formatCode="0.000">
                  <c:v>485.02384615384614</c:v>
                </c:pt>
                <c:pt idx="2932" formatCode="0.000">
                  <c:v>485.10923076923075</c:v>
                </c:pt>
                <c:pt idx="2933" formatCode="0.000">
                  <c:v>485.09769230769228</c:v>
                </c:pt>
                <c:pt idx="2934" formatCode="0.000">
                  <c:v>485.12076923076921</c:v>
                </c:pt>
                <c:pt idx="2935" formatCode="0.000">
                  <c:v>485.07692307692309</c:v>
                </c:pt>
                <c:pt idx="2936" formatCode="0.000">
                  <c:v>485.06538461538463</c:v>
                </c:pt>
                <c:pt idx="2937" formatCode="0.000">
                  <c:v>484.98923076923074</c:v>
                </c:pt>
                <c:pt idx="2938" formatCode="0.000">
                  <c:v>484.95692307692309</c:v>
                </c:pt>
                <c:pt idx="2939" formatCode="0.000">
                  <c:v>484.93384615384616</c:v>
                </c:pt>
                <c:pt idx="2940" formatCode="0.000">
                  <c:v>484.97769230769228</c:v>
                </c:pt>
                <c:pt idx="2941" formatCode="0.000">
                  <c:v>485.00769230769231</c:v>
                </c:pt>
                <c:pt idx="2942" formatCode="0.000">
                  <c:v>485.00076923076921</c:v>
                </c:pt>
                <c:pt idx="2943" formatCode="0.000">
                  <c:v>485.02846153846156</c:v>
                </c:pt>
                <c:pt idx="2944" formatCode="0.000">
                  <c:v>485.07692307692309</c:v>
                </c:pt>
                <c:pt idx="2945" formatCode="0.000">
                  <c:v>485.12769230769231</c:v>
                </c:pt>
                <c:pt idx="2946" formatCode="0.000">
                  <c:v>485.08384615384614</c:v>
                </c:pt>
                <c:pt idx="2947" formatCode="0.000">
                  <c:v>485.04461538461538</c:v>
                </c:pt>
                <c:pt idx="2948" formatCode="0.000">
                  <c:v>485.07461538461541</c:v>
                </c:pt>
                <c:pt idx="2949" formatCode="0.000">
                  <c:v>485.09307692307692</c:v>
                </c:pt>
                <c:pt idx="2950" formatCode="0.000">
                  <c:v>485.14153846153846</c:v>
                </c:pt>
                <c:pt idx="2951" formatCode="0.000">
                  <c:v>485.12307692307695</c:v>
                </c:pt>
                <c:pt idx="2952" formatCode="0.000">
                  <c:v>485.11846153846153</c:v>
                </c:pt>
                <c:pt idx="2953" formatCode="0.000">
                  <c:v>485.07</c:v>
                </c:pt>
                <c:pt idx="2954" formatCode="0.000">
                  <c:v>484.98461538461538</c:v>
                </c:pt>
                <c:pt idx="2955" formatCode="0.000">
                  <c:v>484.93846153846152</c:v>
                </c:pt>
                <c:pt idx="2956" formatCode="0.000">
                  <c:v>485.02615384615387</c:v>
                </c:pt>
                <c:pt idx="2957" formatCode="0.000">
                  <c:v>485.06538461538463</c:v>
                </c:pt>
                <c:pt idx="2958" formatCode="0.000">
                  <c:v>485.05384615384617</c:v>
                </c:pt>
                <c:pt idx="2959" formatCode="0.000">
                  <c:v>485.12307692307695</c:v>
                </c:pt>
                <c:pt idx="2960" formatCode="0.000">
                  <c:v>485.11615384615385</c:v>
                </c:pt>
                <c:pt idx="2961" formatCode="0.000">
                  <c:v>485.09076923076924</c:v>
                </c:pt>
                <c:pt idx="2962" formatCode="0.000">
                  <c:v>485.07461538461541</c:v>
                </c:pt>
                <c:pt idx="2963" formatCode="0.000">
                  <c:v>484.99384615384616</c:v>
                </c:pt>
                <c:pt idx="2964" formatCode="0.000">
                  <c:v>485.01923076923077</c:v>
                </c:pt>
                <c:pt idx="2965" formatCode="0.000">
                  <c:v>484.9823076923077</c:v>
                </c:pt>
                <c:pt idx="2966" formatCode="0.000">
                  <c:v>484.96615384615387</c:v>
                </c:pt>
                <c:pt idx="2967" formatCode="0.000">
                  <c:v>485.01461538461541</c:v>
                </c:pt>
                <c:pt idx="2968" formatCode="0.000">
                  <c:v>485.0353846153846</c:v>
                </c:pt>
                <c:pt idx="2969" formatCode="0.000">
                  <c:v>485.02846153846156</c:v>
                </c:pt>
                <c:pt idx="2970" formatCode="0.000">
                  <c:v>485.01230769230767</c:v>
                </c:pt>
                <c:pt idx="2971" formatCode="0.000">
                  <c:v>484.93615384615384</c:v>
                </c:pt>
                <c:pt idx="2972" formatCode="0.000">
                  <c:v>484.98923076923074</c:v>
                </c:pt>
                <c:pt idx="2973" formatCode="0.000">
                  <c:v>485.00307692307695</c:v>
                </c:pt>
                <c:pt idx="2974" formatCode="0.000">
                  <c:v>485.00076923076921</c:v>
                </c:pt>
                <c:pt idx="2975" formatCode="0.000">
                  <c:v>485.04923076923075</c:v>
                </c:pt>
                <c:pt idx="2976" formatCode="0.000">
                  <c:v>485.07692307692309</c:v>
                </c:pt>
                <c:pt idx="2977" formatCode="0.000">
                  <c:v>485.07923076923078</c:v>
                </c:pt>
                <c:pt idx="2978" formatCode="0.000">
                  <c:v>484.98692307692306</c:v>
                </c:pt>
                <c:pt idx="2979" formatCode="0.000">
                  <c:v>484.97769230769228</c:v>
                </c:pt>
                <c:pt idx="2980" formatCode="0.000">
                  <c:v>484.93846153846152</c:v>
                </c:pt>
                <c:pt idx="2981" formatCode="0.000">
                  <c:v>484.90384615384613</c:v>
                </c:pt>
                <c:pt idx="2982" formatCode="0.000">
                  <c:v>484.85538461538459</c:v>
                </c:pt>
                <c:pt idx="2983" formatCode="0.000">
                  <c:v>484.94076923076921</c:v>
                </c:pt>
                <c:pt idx="2984" formatCode="0.000">
                  <c:v>484.9753846153846</c:v>
                </c:pt>
                <c:pt idx="2985" formatCode="0.000">
                  <c:v>484.90384615384613</c:v>
                </c:pt>
                <c:pt idx="2986" formatCode="0.000">
                  <c:v>484.83923076923077</c:v>
                </c:pt>
                <c:pt idx="2987" formatCode="0.000">
                  <c:v>484.80230769230769</c:v>
                </c:pt>
                <c:pt idx="2988" formatCode="0.000">
                  <c:v>484.76076923076926</c:v>
                </c:pt>
                <c:pt idx="2989" formatCode="0.000">
                  <c:v>484.79769230769233</c:v>
                </c:pt>
                <c:pt idx="2990" formatCode="0.000">
                  <c:v>484.81384615384616</c:v>
                </c:pt>
                <c:pt idx="2991" formatCode="0.000">
                  <c:v>484.86461538461538</c:v>
                </c:pt>
                <c:pt idx="2992" formatCode="0.000">
                  <c:v>485.00307692307695</c:v>
                </c:pt>
                <c:pt idx="2993" formatCode="0.000">
                  <c:v>485.00307692307695</c:v>
                </c:pt>
                <c:pt idx="2994" formatCode="0.000">
                  <c:v>484.92692307692306</c:v>
                </c:pt>
                <c:pt idx="2995" formatCode="0.000">
                  <c:v>484.85769230769233</c:v>
                </c:pt>
                <c:pt idx="2996" formatCode="0.000">
                  <c:v>484.83923076923077</c:v>
                </c:pt>
                <c:pt idx="2997" formatCode="0.000">
                  <c:v>484.78615384615387</c:v>
                </c:pt>
                <c:pt idx="2998" formatCode="0.000">
                  <c:v>484.77692307692308</c:v>
                </c:pt>
                <c:pt idx="2999" formatCode="0.000">
                  <c:v>484.76538461538462</c:v>
                </c:pt>
                <c:pt idx="3000" formatCode="0.000">
                  <c:v>484.89230769230767</c:v>
                </c:pt>
                <c:pt idx="3001" formatCode="0.000">
                  <c:v>484.91307692307691</c:v>
                </c:pt>
                <c:pt idx="3002" formatCode="0.000">
                  <c:v>484.86692307692306</c:v>
                </c:pt>
                <c:pt idx="3003" formatCode="0.000">
                  <c:v>484.82307692307694</c:v>
                </c:pt>
                <c:pt idx="3004" formatCode="0.000">
                  <c:v>484.84384615384613</c:v>
                </c:pt>
                <c:pt idx="3005" formatCode="0.000">
                  <c:v>484.86461538461538</c:v>
                </c:pt>
                <c:pt idx="3006" formatCode="0.000">
                  <c:v>484.79538461538459</c:v>
                </c:pt>
                <c:pt idx="3007" formatCode="0.000">
                  <c:v>484.85307692307691</c:v>
                </c:pt>
                <c:pt idx="3008" formatCode="0.000">
                  <c:v>484.86692307692306</c:v>
                </c:pt>
                <c:pt idx="3009" formatCode="0.000">
                  <c:v>484.81846153846152</c:v>
                </c:pt>
                <c:pt idx="3010" formatCode="0.000">
                  <c:v>484.77692307692308</c:v>
                </c:pt>
                <c:pt idx="3011" formatCode="0.000">
                  <c:v>484.77923076923076</c:v>
                </c:pt>
                <c:pt idx="3012" formatCode="0.000">
                  <c:v>484.81846153846152</c:v>
                </c:pt>
                <c:pt idx="3013" formatCode="0.000">
                  <c:v>484.75153846153847</c:v>
                </c:pt>
                <c:pt idx="3014" formatCode="0.000">
                  <c:v>484.74230769230769</c:v>
                </c:pt>
                <c:pt idx="3015" formatCode="0.000">
                  <c:v>484.78615384615387</c:v>
                </c:pt>
                <c:pt idx="3016" formatCode="0.000">
                  <c:v>484.75615384615384</c:v>
                </c:pt>
                <c:pt idx="3017" formatCode="0.000">
                  <c:v>484.83230769230767</c:v>
                </c:pt>
                <c:pt idx="3018" formatCode="0.000">
                  <c:v>484.90153846153845</c:v>
                </c:pt>
                <c:pt idx="3019" formatCode="0.000">
                  <c:v>484.87384615384616</c:v>
                </c:pt>
                <c:pt idx="3020" formatCode="0.000">
                  <c:v>484.85769230769233</c:v>
                </c:pt>
                <c:pt idx="3021" formatCode="0.000">
                  <c:v>484.81846153846152</c:v>
                </c:pt>
                <c:pt idx="3022" formatCode="0.000">
                  <c:v>484.81846153846152</c:v>
                </c:pt>
                <c:pt idx="3023" formatCode="0.000">
                  <c:v>484.8623076923077</c:v>
                </c:pt>
                <c:pt idx="3024" formatCode="0.000">
                  <c:v>485.02615384615387</c:v>
                </c:pt>
                <c:pt idx="3025" formatCode="0.000">
                  <c:v>484.98</c:v>
                </c:pt>
                <c:pt idx="3026" formatCode="0.000">
                  <c:v>484.8623076923077</c:v>
                </c:pt>
                <c:pt idx="3027" formatCode="0.000">
                  <c:v>484.80230769230769</c:v>
                </c:pt>
                <c:pt idx="3028" formatCode="0.000">
                  <c:v>484.77692307692308</c:v>
                </c:pt>
                <c:pt idx="3029" formatCode="0.000">
                  <c:v>484.77923076923076</c:v>
                </c:pt>
                <c:pt idx="3030" formatCode="0.000">
                  <c:v>484.69153846153847</c:v>
                </c:pt>
                <c:pt idx="3031" formatCode="0.000">
                  <c:v>484.65230769230772</c:v>
                </c:pt>
                <c:pt idx="3032" formatCode="0.000">
                  <c:v>484.64538461538461</c:v>
                </c:pt>
                <c:pt idx="3033" formatCode="0.000">
                  <c:v>484.68692307692305</c:v>
                </c:pt>
                <c:pt idx="3034" formatCode="0.000">
                  <c:v>484.68923076923079</c:v>
                </c:pt>
                <c:pt idx="3035" formatCode="0.000">
                  <c:v>484.78615384615387</c:v>
                </c:pt>
                <c:pt idx="3036" formatCode="0.000">
                  <c:v>484.8276923076923</c:v>
                </c:pt>
                <c:pt idx="3037" formatCode="0.000">
                  <c:v>484.94538461538463</c:v>
                </c:pt>
                <c:pt idx="3038" formatCode="0.000">
                  <c:v>484.96615384615387</c:v>
                </c:pt>
                <c:pt idx="3039" formatCode="0.000">
                  <c:v>484.97769230769228</c:v>
                </c:pt>
                <c:pt idx="3040" formatCode="0.000">
                  <c:v>485.01923076923077</c:v>
                </c:pt>
                <c:pt idx="3041" formatCode="0.000">
                  <c:v>484.96153846153845</c:v>
                </c:pt>
                <c:pt idx="3042" formatCode="0.000">
                  <c:v>484.89</c:v>
                </c:pt>
                <c:pt idx="3043" formatCode="0.000">
                  <c:v>484.8623076923077</c:v>
                </c:pt>
                <c:pt idx="3044" formatCode="0.000">
                  <c:v>484.8692307692308</c:v>
                </c:pt>
                <c:pt idx="3045" formatCode="0.000">
                  <c:v>484.88307692307694</c:v>
                </c:pt>
                <c:pt idx="3046" formatCode="0.000">
                  <c:v>484.94769230769231</c:v>
                </c:pt>
                <c:pt idx="3047" formatCode="0.000">
                  <c:v>485.14846153846156</c:v>
                </c:pt>
                <c:pt idx="3048" formatCode="0.000">
                  <c:v>485.18076923076922</c:v>
                </c:pt>
                <c:pt idx="3049" formatCode="0.000">
                  <c:v>485.18538461538463</c:v>
                </c:pt>
                <c:pt idx="3050" formatCode="0.000">
                  <c:v>485.16</c:v>
                </c:pt>
                <c:pt idx="3051" formatCode="0.000">
                  <c:v>485.05384615384617</c:v>
                </c:pt>
                <c:pt idx="3052" formatCode="0.000">
                  <c:v>485.12076923076921</c:v>
                </c:pt>
                <c:pt idx="3053" formatCode="0.000">
                  <c:v>485.08846153846156</c:v>
                </c:pt>
                <c:pt idx="3054" formatCode="0.000">
                  <c:v>485.04923076923075</c:v>
                </c:pt>
                <c:pt idx="3055" formatCode="0.000">
                  <c:v>485.04</c:v>
                </c:pt>
                <c:pt idx="3056" formatCode="0.000">
                  <c:v>485.07692307692309</c:v>
                </c:pt>
                <c:pt idx="3057" formatCode="0.000">
                  <c:v>485.01923076923077</c:v>
                </c:pt>
                <c:pt idx="3058" formatCode="0.000">
                  <c:v>484.92692307692306</c:v>
                </c:pt>
                <c:pt idx="3059" formatCode="0.000">
                  <c:v>484.85307692307691</c:v>
                </c:pt>
                <c:pt idx="3060" formatCode="0.000">
                  <c:v>484.94769230769231</c:v>
                </c:pt>
                <c:pt idx="3061" formatCode="0.000">
                  <c:v>484.88307692307694</c:v>
                </c:pt>
                <c:pt idx="3062" formatCode="0.000">
                  <c:v>484.87153846153848</c:v>
                </c:pt>
                <c:pt idx="3063" formatCode="0.000">
                  <c:v>484.85769230769233</c:v>
                </c:pt>
                <c:pt idx="3064" formatCode="0.000">
                  <c:v>484.89230769230767</c:v>
                </c:pt>
                <c:pt idx="3065" formatCode="0.000">
                  <c:v>484.84384615384613</c:v>
                </c:pt>
                <c:pt idx="3066" formatCode="0.000">
                  <c:v>484.72615384615386</c:v>
                </c:pt>
                <c:pt idx="3067" formatCode="0.000">
                  <c:v>484.66384615384618</c:v>
                </c:pt>
                <c:pt idx="3068" formatCode="0.000">
                  <c:v>484.69384615384615</c:v>
                </c:pt>
                <c:pt idx="3069" formatCode="0.000">
                  <c:v>484.6546153846154</c:v>
                </c:pt>
                <c:pt idx="3070" formatCode="0.000">
                  <c:v>484.62923076923079</c:v>
                </c:pt>
                <c:pt idx="3071" formatCode="0.000">
                  <c:v>484.68692307692305</c:v>
                </c:pt>
                <c:pt idx="3072" formatCode="0.000">
                  <c:v>484.7076923076923</c:v>
                </c:pt>
                <c:pt idx="3073" formatCode="0.000">
                  <c:v>484.65</c:v>
                </c:pt>
                <c:pt idx="3074" formatCode="0.000">
                  <c:v>484.54384615384618</c:v>
                </c:pt>
                <c:pt idx="3075" formatCode="0.000">
                  <c:v>484.52076923076925</c:v>
                </c:pt>
                <c:pt idx="3076" formatCode="0.000">
                  <c:v>484.55769230769232</c:v>
                </c:pt>
                <c:pt idx="3077" formatCode="0.000">
                  <c:v>484.50923076923078</c:v>
                </c:pt>
                <c:pt idx="3078" formatCode="0.000">
                  <c:v>484.44923076923078</c:v>
                </c:pt>
                <c:pt idx="3079" formatCode="0.000">
                  <c:v>484.45153846153846</c:v>
                </c:pt>
                <c:pt idx="3080" formatCode="0.000">
                  <c:v>484.44230769230768</c:v>
                </c:pt>
                <c:pt idx="3081" formatCode="0.000">
                  <c:v>484.39615384615382</c:v>
                </c:pt>
                <c:pt idx="3082" formatCode="0.000">
                  <c:v>484.33153846153846</c:v>
                </c:pt>
                <c:pt idx="3083" formatCode="0.000">
                  <c:v>484.42384615384617</c:v>
                </c:pt>
                <c:pt idx="3084" formatCode="0.000">
                  <c:v>484.47</c:v>
                </c:pt>
                <c:pt idx="3085" formatCode="0.000">
                  <c:v>484.45153846153846</c:v>
                </c:pt>
                <c:pt idx="3086" formatCode="0.000">
                  <c:v>484.45384615384614</c:v>
                </c:pt>
                <c:pt idx="3087" formatCode="0.000">
                  <c:v>484.51615384615383</c:v>
                </c:pt>
                <c:pt idx="3088" formatCode="0.000">
                  <c:v>484.59</c:v>
                </c:pt>
                <c:pt idx="3089" formatCode="0.000">
                  <c:v>484.48846153846154</c:v>
                </c:pt>
                <c:pt idx="3090" formatCode="0.000">
                  <c:v>484.45384615384614</c:v>
                </c:pt>
                <c:pt idx="3091" formatCode="0.000">
                  <c:v>484.5</c:v>
                </c:pt>
                <c:pt idx="3092" formatCode="0.000">
                  <c:v>484.63384615384615</c:v>
                </c:pt>
                <c:pt idx="3093" formatCode="0.000">
                  <c:v>484.64076923076925</c:v>
                </c:pt>
                <c:pt idx="3094" formatCode="0.000">
                  <c:v>484.7076923076923</c:v>
                </c:pt>
                <c:pt idx="3095" formatCode="0.000">
                  <c:v>484.72153846153844</c:v>
                </c:pt>
                <c:pt idx="3096" formatCode="0.000">
                  <c:v>484.79307692307691</c:v>
                </c:pt>
                <c:pt idx="3097" formatCode="0.000">
                  <c:v>484.75846153846152</c:v>
                </c:pt>
                <c:pt idx="3098" formatCode="0.000">
                  <c:v>484.69153846153847</c:v>
                </c:pt>
                <c:pt idx="3099" formatCode="0.000">
                  <c:v>484.67076923076922</c:v>
                </c:pt>
                <c:pt idx="3100" formatCode="0.000">
                  <c:v>484.74692307692305</c:v>
                </c:pt>
                <c:pt idx="3101" formatCode="0.000">
                  <c:v>484.75153846153847</c:v>
                </c:pt>
                <c:pt idx="3102" formatCode="0.000">
                  <c:v>484.75384615384615</c:v>
                </c:pt>
                <c:pt idx="3103" formatCode="0.000">
                  <c:v>484.79307692307691</c:v>
                </c:pt>
                <c:pt idx="3104" formatCode="0.000">
                  <c:v>484.76538461538462</c:v>
                </c:pt>
                <c:pt idx="3105" formatCode="0.000">
                  <c:v>484.74461538461537</c:v>
                </c:pt>
                <c:pt idx="3106" formatCode="0.000">
                  <c:v>484.67538461538459</c:v>
                </c:pt>
                <c:pt idx="3107" formatCode="0.000">
                  <c:v>484.56</c:v>
                </c:pt>
                <c:pt idx="3108" formatCode="0.000">
                  <c:v>484.6130769230769</c:v>
                </c:pt>
                <c:pt idx="3109" formatCode="0.000">
                  <c:v>484.55538461538464</c:v>
                </c:pt>
                <c:pt idx="3110" formatCode="0.000">
                  <c:v>484.57846153846151</c:v>
                </c:pt>
                <c:pt idx="3111" formatCode="0.000">
                  <c:v>484.70538461538462</c:v>
                </c:pt>
                <c:pt idx="3112" formatCode="0.000">
                  <c:v>484.74923076923079</c:v>
                </c:pt>
                <c:pt idx="3113" formatCode="0.000">
                  <c:v>484.8346153846154</c:v>
                </c:pt>
                <c:pt idx="3114" formatCode="0.000">
                  <c:v>484.72153846153844</c:v>
                </c:pt>
                <c:pt idx="3115" formatCode="0.000">
                  <c:v>484.60384615384618</c:v>
                </c:pt>
                <c:pt idx="3116" formatCode="0.000">
                  <c:v>484.65230769230772</c:v>
                </c:pt>
                <c:pt idx="3117" formatCode="0.000">
                  <c:v>484.78846153846155</c:v>
                </c:pt>
                <c:pt idx="3118" formatCode="0.000">
                  <c:v>484.68461538461537</c:v>
                </c:pt>
                <c:pt idx="3119" formatCode="0.000">
                  <c:v>484.63615384615383</c:v>
                </c:pt>
                <c:pt idx="3120" formatCode="0.000">
                  <c:v>484.67076923076922</c:v>
                </c:pt>
                <c:pt idx="3121" formatCode="0.000">
                  <c:v>484.69153846153847</c:v>
                </c:pt>
                <c:pt idx="3122" formatCode="0.000">
                  <c:v>484.71923076923076</c:v>
                </c:pt>
                <c:pt idx="3123" formatCode="0.000">
                  <c:v>484.72153846153844</c:v>
                </c:pt>
                <c:pt idx="3124" formatCode="0.000">
                  <c:v>484.77</c:v>
                </c:pt>
                <c:pt idx="3125" formatCode="0.000">
                  <c:v>484.81615384615384</c:v>
                </c:pt>
                <c:pt idx="3126" formatCode="0.000">
                  <c:v>484.77</c:v>
                </c:pt>
                <c:pt idx="3127" formatCode="0.000">
                  <c:v>484.8346153846154</c:v>
                </c:pt>
                <c:pt idx="3128" formatCode="0.000">
                  <c:v>484.84615384615387</c:v>
                </c:pt>
                <c:pt idx="3129" formatCode="0.000">
                  <c:v>484.86</c:v>
                </c:pt>
                <c:pt idx="3130" formatCode="0.000">
                  <c:v>484.84846153846155</c:v>
                </c:pt>
                <c:pt idx="3131" formatCode="0.000">
                  <c:v>484.81846153846152</c:v>
                </c:pt>
                <c:pt idx="3132" formatCode="0.000">
                  <c:v>484.82538461538462</c:v>
                </c:pt>
                <c:pt idx="3133" formatCode="0.000">
                  <c:v>484.83692307692309</c:v>
                </c:pt>
                <c:pt idx="3134" formatCode="0.000">
                  <c:v>484.79769230769233</c:v>
                </c:pt>
                <c:pt idx="3135" formatCode="0.000">
                  <c:v>484.81615384615384</c:v>
                </c:pt>
                <c:pt idx="3136" formatCode="0.000">
                  <c:v>484.80230769230769</c:v>
                </c:pt>
                <c:pt idx="3137" formatCode="0.000">
                  <c:v>484.99384615384616</c:v>
                </c:pt>
                <c:pt idx="3138" formatCode="0.000">
                  <c:v>484.93384615384616</c:v>
                </c:pt>
                <c:pt idx="3139" formatCode="0.000">
                  <c:v>484.89923076923077</c:v>
                </c:pt>
                <c:pt idx="3140" formatCode="0.000">
                  <c:v>484.95923076923077</c:v>
                </c:pt>
                <c:pt idx="3141" formatCode="0.000">
                  <c:v>484.92923076923074</c:v>
                </c:pt>
                <c:pt idx="3142" formatCode="0.000">
                  <c:v>484.92692307692306</c:v>
                </c:pt>
                <c:pt idx="3143" formatCode="0.000">
                  <c:v>484.90615384615387</c:v>
                </c:pt>
                <c:pt idx="3144" formatCode="0.000">
                  <c:v>484.96615384615387</c:v>
                </c:pt>
                <c:pt idx="3145" formatCode="0.000">
                  <c:v>484.95230769230767</c:v>
                </c:pt>
                <c:pt idx="3146" formatCode="0.000">
                  <c:v>484.90615384615387</c:v>
                </c:pt>
                <c:pt idx="3147" formatCode="0.000">
                  <c:v>484.88538461538462</c:v>
                </c:pt>
                <c:pt idx="3148" formatCode="0.000">
                  <c:v>484.94076923076921</c:v>
                </c:pt>
                <c:pt idx="3149" formatCode="0.000">
                  <c:v>485.04692307692306</c:v>
                </c:pt>
                <c:pt idx="3150" formatCode="0.000">
                  <c:v>485.06076923076921</c:v>
                </c:pt>
                <c:pt idx="3151" formatCode="0.000">
                  <c:v>485.08615384615382</c:v>
                </c:pt>
                <c:pt idx="3152" formatCode="0.000">
                  <c:v>485.16461538461539</c:v>
                </c:pt>
                <c:pt idx="3153" formatCode="0.000">
                  <c:v>485.13</c:v>
                </c:pt>
                <c:pt idx="3154" formatCode="0.000">
                  <c:v>485.02846153846156</c:v>
                </c:pt>
                <c:pt idx="3155" formatCode="0.000">
                  <c:v>484.83</c:v>
                </c:pt>
                <c:pt idx="3156" formatCode="0.000">
                  <c:v>485.43923076923079</c:v>
                </c:pt>
                <c:pt idx="3157" formatCode="0.000">
                  <c:v>485.43692307692305</c:v>
                </c:pt>
                <c:pt idx="3158" formatCode="0.000">
                  <c:v>485.20153846153846</c:v>
                </c:pt>
                <c:pt idx="3159" formatCode="0.000">
                  <c:v>485.19461538461536</c:v>
                </c:pt>
                <c:pt idx="3160" formatCode="0.000">
                  <c:v>485.14384615384614</c:v>
                </c:pt>
                <c:pt idx="3161" formatCode="0.000">
                  <c:v>485.24538461538464</c:v>
                </c:pt>
                <c:pt idx="3162" formatCode="0.000">
                  <c:v>485.46923076923076</c:v>
                </c:pt>
                <c:pt idx="3163" formatCode="0.000">
                  <c:v>485.43230769230769</c:v>
                </c:pt>
                <c:pt idx="3164" formatCode="0.000">
                  <c:v>485.3630769230769</c:v>
                </c:pt>
                <c:pt idx="3165" formatCode="0.000">
                  <c:v>485.48307692307691</c:v>
                </c:pt>
                <c:pt idx="3166" formatCode="0.000">
                  <c:v>485.61461538461538</c:v>
                </c:pt>
                <c:pt idx="3167" formatCode="0.000">
                  <c:v>485.71615384615387</c:v>
                </c:pt>
                <c:pt idx="3168" formatCode="0.000">
                  <c:v>485.68615384615384</c:v>
                </c:pt>
                <c:pt idx="3169" formatCode="0.000">
                  <c:v>485.65153846153845</c:v>
                </c:pt>
                <c:pt idx="3170" formatCode="0.000">
                  <c:v>485.6192307692308</c:v>
                </c:pt>
                <c:pt idx="3171" formatCode="0.000">
                  <c:v>485.53384615384613</c:v>
                </c:pt>
                <c:pt idx="3172" formatCode="0.000">
                  <c:v>485.54769230769233</c:v>
                </c:pt>
                <c:pt idx="3173" formatCode="0.000">
                  <c:v>485.44846153846152</c:v>
                </c:pt>
                <c:pt idx="3174" formatCode="0.000">
                  <c:v>485.5176923076923</c:v>
                </c:pt>
                <c:pt idx="3175" formatCode="0.000">
                  <c:v>485.69769230769231</c:v>
                </c:pt>
                <c:pt idx="3176" formatCode="0.000">
                  <c:v>485.73461538461538</c:v>
                </c:pt>
                <c:pt idx="3177" formatCode="0.000">
                  <c:v>485.75307692307695</c:v>
                </c:pt>
                <c:pt idx="3178" formatCode="0.000">
                  <c:v>485.71846153846155</c:v>
                </c:pt>
                <c:pt idx="3179" formatCode="0.000">
                  <c:v>485.7253846153846</c:v>
                </c:pt>
                <c:pt idx="3180" formatCode="0.000">
                  <c:v>485.76230769230767</c:v>
                </c:pt>
                <c:pt idx="3181" formatCode="0.000">
                  <c:v>485.82230769230767</c:v>
                </c:pt>
                <c:pt idx="3182" formatCode="0.000">
                  <c:v>485.82230769230767</c:v>
                </c:pt>
                <c:pt idx="3183" formatCode="0.000">
                  <c:v>485.8453846153846</c:v>
                </c:pt>
                <c:pt idx="3184" formatCode="0.000">
                  <c:v>485.86846153846153</c:v>
                </c:pt>
                <c:pt idx="3185" formatCode="0.000">
                  <c:v>485.7853846153846</c:v>
                </c:pt>
                <c:pt idx="3186" formatCode="0.000">
                  <c:v>485.75307692307695</c:v>
                </c:pt>
                <c:pt idx="3187" formatCode="0.000">
                  <c:v>485.79692307692306</c:v>
                </c:pt>
                <c:pt idx="3188" formatCode="0.000">
                  <c:v>485.82461538461541</c:v>
                </c:pt>
                <c:pt idx="3189" formatCode="0.000">
                  <c:v>485.83846153846156</c:v>
                </c:pt>
                <c:pt idx="3190" formatCode="0.000">
                  <c:v>485.80153846153848</c:v>
                </c:pt>
                <c:pt idx="3191" formatCode="0.000">
                  <c:v>485.89153846153846</c:v>
                </c:pt>
                <c:pt idx="3192" formatCode="0.000">
                  <c:v>485.93076923076922</c:v>
                </c:pt>
                <c:pt idx="3193" formatCode="0.000">
                  <c:v>485.8453846153846</c:v>
                </c:pt>
                <c:pt idx="3194" formatCode="0.000">
                  <c:v>485.75076923076921</c:v>
                </c:pt>
                <c:pt idx="3195" formatCode="0.000">
                  <c:v>485.71153846153845</c:v>
                </c:pt>
                <c:pt idx="3196" formatCode="0.000">
                  <c:v>485.67923076923074</c:v>
                </c:pt>
                <c:pt idx="3197" formatCode="0.000">
                  <c:v>485.64</c:v>
                </c:pt>
                <c:pt idx="3198" formatCode="0.000">
                  <c:v>485.61692307692306</c:v>
                </c:pt>
                <c:pt idx="3199" formatCode="0.000">
                  <c:v>485.5846153846154</c:v>
                </c:pt>
                <c:pt idx="3200" formatCode="0.000">
                  <c:v>485.64230769230767</c:v>
                </c:pt>
                <c:pt idx="3201" formatCode="0.000">
                  <c:v>485.63538461538462</c:v>
                </c:pt>
                <c:pt idx="3202" formatCode="0.000">
                  <c:v>485.58923076923077</c:v>
                </c:pt>
                <c:pt idx="3203" formatCode="0.000">
                  <c:v>485.59615384615387</c:v>
                </c:pt>
                <c:pt idx="3204" formatCode="0.000">
                  <c:v>485.66307692307691</c:v>
                </c:pt>
                <c:pt idx="3205" formatCode="0.000">
                  <c:v>485.70461538461541</c:v>
                </c:pt>
                <c:pt idx="3206" formatCode="0.000">
                  <c:v>485.70692307692309</c:v>
                </c:pt>
                <c:pt idx="3207" formatCode="0.000">
                  <c:v>485.74384615384616</c:v>
                </c:pt>
                <c:pt idx="3208" formatCode="0.000">
                  <c:v>485.80153846153848</c:v>
                </c:pt>
                <c:pt idx="3209" formatCode="0.000">
                  <c:v>485.83384615384614</c:v>
                </c:pt>
                <c:pt idx="3210" formatCode="0.000">
                  <c:v>485.81538461538463</c:v>
                </c:pt>
                <c:pt idx="3211" formatCode="0.000">
                  <c:v>485.81307692307695</c:v>
                </c:pt>
                <c:pt idx="3212" formatCode="0.000">
                  <c:v>485.87076923076921</c:v>
                </c:pt>
                <c:pt idx="3213" formatCode="0.000">
                  <c:v>485.9330769230769</c:v>
                </c:pt>
                <c:pt idx="3214" formatCode="0.000">
                  <c:v>485.95153846153846</c:v>
                </c:pt>
                <c:pt idx="3215" formatCode="0.000">
                  <c:v>486.0069230769231</c:v>
                </c:pt>
                <c:pt idx="3216" formatCode="0.000">
                  <c:v>486.02538461538461</c:v>
                </c:pt>
                <c:pt idx="3217" formatCode="0.000">
                  <c:v>486.00230769230768</c:v>
                </c:pt>
                <c:pt idx="3218" formatCode="0.000">
                  <c:v>485.93769230769232</c:v>
                </c:pt>
                <c:pt idx="3219" formatCode="0.000">
                  <c:v>485.93538461538463</c:v>
                </c:pt>
                <c:pt idx="3220" formatCode="0.000">
                  <c:v>485.95615384615382</c:v>
                </c:pt>
                <c:pt idx="3221" formatCode="0.000">
                  <c:v>486.00461538461536</c:v>
                </c:pt>
                <c:pt idx="3222" formatCode="0.000">
                  <c:v>486.01153846153846</c:v>
                </c:pt>
                <c:pt idx="3223" formatCode="0.000">
                  <c:v>486.0069230769231</c:v>
                </c:pt>
                <c:pt idx="3224" formatCode="0.000">
                  <c:v>486.02538461538461</c:v>
                </c:pt>
                <c:pt idx="3225" formatCode="0.000">
                  <c:v>485.97230769230771</c:v>
                </c:pt>
                <c:pt idx="3226" formatCode="0.000">
                  <c:v>485.96076923076924</c:v>
                </c:pt>
                <c:pt idx="3227" formatCode="0.000">
                  <c:v>485.78769230769228</c:v>
                </c:pt>
                <c:pt idx="3228" formatCode="0.000">
                  <c:v>485.77846153846156</c:v>
                </c:pt>
                <c:pt idx="3229" formatCode="0.000">
                  <c:v>485.75076923076921</c:v>
                </c:pt>
                <c:pt idx="3230" formatCode="0.000">
                  <c:v>485.67461538461538</c:v>
                </c:pt>
                <c:pt idx="3231" formatCode="0.000">
                  <c:v>485.70692307692309</c:v>
                </c:pt>
                <c:pt idx="3232" formatCode="0.000">
                  <c:v>485.69076923076921</c:v>
                </c:pt>
                <c:pt idx="3233" formatCode="0.000">
                  <c:v>485.63538461538462</c:v>
                </c:pt>
                <c:pt idx="3234" formatCode="0.000">
                  <c:v>485.61</c:v>
                </c:pt>
                <c:pt idx="3235" formatCode="0.000">
                  <c:v>485.61</c:v>
                </c:pt>
                <c:pt idx="3236" formatCode="0.000">
                  <c:v>485.70461538461541</c:v>
                </c:pt>
                <c:pt idx="3237" formatCode="0.000">
                  <c:v>485.74153846153848</c:v>
                </c:pt>
                <c:pt idx="3238" formatCode="0.000">
                  <c:v>485.79</c:v>
                </c:pt>
                <c:pt idx="3239" formatCode="0.000">
                  <c:v>485.82230769230767</c:v>
                </c:pt>
                <c:pt idx="3240" formatCode="0.000">
                  <c:v>485.77846153846156</c:v>
                </c:pt>
                <c:pt idx="3241" formatCode="0.000">
                  <c:v>485.80384615384617</c:v>
                </c:pt>
                <c:pt idx="3242" formatCode="0.000">
                  <c:v>485.80846153846153</c:v>
                </c:pt>
                <c:pt idx="3243" formatCode="0.000">
                  <c:v>485.77384615384614</c:v>
                </c:pt>
                <c:pt idx="3244" formatCode="0.000">
                  <c:v>485.78769230769228</c:v>
                </c:pt>
                <c:pt idx="3245" formatCode="0.000">
                  <c:v>485.78307692307692</c:v>
                </c:pt>
                <c:pt idx="3246" formatCode="0.000">
                  <c:v>485.77846153846156</c:v>
                </c:pt>
                <c:pt idx="3247" formatCode="0.000">
                  <c:v>485.79692307692306</c:v>
                </c:pt>
                <c:pt idx="3248" formatCode="0.000">
                  <c:v>485.80846153846153</c:v>
                </c:pt>
                <c:pt idx="3249" formatCode="0.000">
                  <c:v>485.69769230769231</c:v>
                </c:pt>
                <c:pt idx="3250" formatCode="0.000">
                  <c:v>485.68615384615384</c:v>
                </c:pt>
                <c:pt idx="3251" formatCode="0.000">
                  <c:v>485.65846153846155</c:v>
                </c:pt>
                <c:pt idx="3252" formatCode="0.000">
                  <c:v>485.65846153846155</c:v>
                </c:pt>
                <c:pt idx="3253" formatCode="0.000">
                  <c:v>485.6376923076923</c:v>
                </c:pt>
                <c:pt idx="3254" formatCode="0.000">
                  <c:v>485.60769230769233</c:v>
                </c:pt>
                <c:pt idx="3255" formatCode="0.000">
                  <c:v>485.62384615384616</c:v>
                </c:pt>
                <c:pt idx="3256" formatCode="0.000">
                  <c:v>485.67</c:v>
                </c:pt>
                <c:pt idx="3257" formatCode="0.000">
                  <c:v>485.72307692307692</c:v>
                </c:pt>
                <c:pt idx="3258" formatCode="0.000">
                  <c:v>485.65846153846155</c:v>
                </c:pt>
                <c:pt idx="3259" formatCode="0.000">
                  <c:v>485.6123076923077</c:v>
                </c:pt>
                <c:pt idx="3260" formatCode="0.000">
                  <c:v>485.66307692307691</c:v>
                </c:pt>
                <c:pt idx="3261" formatCode="0.000">
                  <c:v>485.65153846153845</c:v>
                </c:pt>
                <c:pt idx="3262" formatCode="0.000">
                  <c:v>485.70692307692309</c:v>
                </c:pt>
                <c:pt idx="3263" formatCode="0.000">
                  <c:v>485.85</c:v>
                </c:pt>
                <c:pt idx="3264" formatCode="0.000">
                  <c:v>485.91461538461539</c:v>
                </c:pt>
                <c:pt idx="3265" formatCode="0.000">
                  <c:v>485.87307692307695</c:v>
                </c:pt>
                <c:pt idx="3266" formatCode="0.000">
                  <c:v>485.78769230769228</c:v>
                </c:pt>
                <c:pt idx="3267" formatCode="0.000">
                  <c:v>485.76692307692309</c:v>
                </c:pt>
                <c:pt idx="3268" formatCode="0.000">
                  <c:v>485.77615384615387</c:v>
                </c:pt>
                <c:pt idx="3269" formatCode="0.000">
                  <c:v>485.83384615384614</c:v>
                </c:pt>
                <c:pt idx="3270" formatCode="0.000">
                  <c:v>485.87538461538463</c:v>
                </c:pt>
                <c:pt idx="3271" formatCode="0.000">
                  <c:v>485.87307692307695</c:v>
                </c:pt>
                <c:pt idx="3272" formatCode="0.000">
                  <c:v>485.88230769230768</c:v>
                </c:pt>
                <c:pt idx="3273" formatCode="0.000">
                  <c:v>485.87538461538463</c:v>
                </c:pt>
                <c:pt idx="3274" formatCode="0.000">
                  <c:v>485.81538461538463</c:v>
                </c:pt>
                <c:pt idx="3275" formatCode="0.000">
                  <c:v>485.82</c:v>
                </c:pt>
                <c:pt idx="3276" formatCode="0.000">
                  <c:v>485.9330769230769</c:v>
                </c:pt>
                <c:pt idx="3277" formatCode="0.000">
                  <c:v>485.99538461538464</c:v>
                </c:pt>
                <c:pt idx="3278" formatCode="0.000">
                  <c:v>485.79923076923075</c:v>
                </c:pt>
                <c:pt idx="3279" formatCode="0.000">
                  <c:v>485.82923076923078</c:v>
                </c:pt>
                <c:pt idx="3280" formatCode="0.000">
                  <c:v>485.85461538461539</c:v>
                </c:pt>
                <c:pt idx="3281" formatCode="0.000">
                  <c:v>485.89846153846156</c:v>
                </c:pt>
                <c:pt idx="3282" formatCode="0.000">
                  <c:v>485.89846153846156</c:v>
                </c:pt>
                <c:pt idx="3283" formatCode="0.000">
                  <c:v>485.86615384615385</c:v>
                </c:pt>
                <c:pt idx="3284" formatCode="0.000">
                  <c:v>485.82461538461541</c:v>
                </c:pt>
                <c:pt idx="3285" formatCode="0.000">
                  <c:v>485.8523076923077</c:v>
                </c:pt>
                <c:pt idx="3286" formatCode="0.000">
                  <c:v>485.82692307692309</c:v>
                </c:pt>
                <c:pt idx="3287" formatCode="0.000">
                  <c:v>485.86615384615385</c:v>
                </c:pt>
                <c:pt idx="3288" formatCode="0.000">
                  <c:v>485.86615384615385</c:v>
                </c:pt>
                <c:pt idx="3289" formatCode="0.000">
                  <c:v>485.90538461538461</c:v>
                </c:pt>
                <c:pt idx="3290" formatCode="0.000">
                  <c:v>485.86153846153849</c:v>
                </c:pt>
                <c:pt idx="3291" formatCode="0.000">
                  <c:v>485.81769230769231</c:v>
                </c:pt>
                <c:pt idx="3292" formatCode="0.000">
                  <c:v>485.82692307692309</c:v>
                </c:pt>
                <c:pt idx="3293" formatCode="0.000">
                  <c:v>485.62615384615384</c:v>
                </c:pt>
                <c:pt idx="3294" formatCode="0.000">
                  <c:v>485.59615384615387</c:v>
                </c:pt>
                <c:pt idx="3295" formatCode="0.000">
                  <c:v>485.62153846153848</c:v>
                </c:pt>
                <c:pt idx="3296" formatCode="0.000">
                  <c:v>485.68615384615384</c:v>
                </c:pt>
                <c:pt idx="3297" formatCode="0.000">
                  <c:v>485.69769230769231</c:v>
                </c:pt>
                <c:pt idx="3298" formatCode="0.000">
                  <c:v>485.65384615384613</c:v>
                </c:pt>
                <c:pt idx="3299" formatCode="0.000">
                  <c:v>485.61692307692306</c:v>
                </c:pt>
                <c:pt idx="3300" formatCode="0.000">
                  <c:v>485.60769230769233</c:v>
                </c:pt>
                <c:pt idx="3301" formatCode="0.000">
                  <c:v>485.59153846153845</c:v>
                </c:pt>
                <c:pt idx="3302" formatCode="0.000">
                  <c:v>485.53384615384613</c:v>
                </c:pt>
                <c:pt idx="3303" formatCode="0.000">
                  <c:v>485.51076923076926</c:v>
                </c:pt>
                <c:pt idx="3304" formatCode="0.000">
                  <c:v>485.4646153846154</c:v>
                </c:pt>
                <c:pt idx="3305" formatCode="0.000">
                  <c:v>485.5176923076923</c:v>
                </c:pt>
                <c:pt idx="3306" formatCode="0.000">
                  <c:v>485.43</c:v>
                </c:pt>
                <c:pt idx="3307" formatCode="0.000">
                  <c:v>485.54076923076923</c:v>
                </c:pt>
                <c:pt idx="3308" formatCode="0.000">
                  <c:v>485.95846153846156</c:v>
                </c:pt>
                <c:pt idx="3309" formatCode="0.000">
                  <c:v>486.05076923076922</c:v>
                </c:pt>
                <c:pt idx="3310" formatCode="0.000">
                  <c:v>486.01384615384615</c:v>
                </c:pt>
                <c:pt idx="3311" formatCode="0.000">
                  <c:v>486.11076923076922</c:v>
                </c:pt>
                <c:pt idx="3312" formatCode="0.000">
                  <c:v>486.35769230769233</c:v>
                </c:pt>
                <c:pt idx="3313" formatCode="0.000">
                  <c:v>486.45692307692309</c:v>
                </c:pt>
                <c:pt idx="3314" formatCode="0.000">
                  <c:v>486.37153846153848</c:v>
                </c:pt>
                <c:pt idx="3315" formatCode="0.000">
                  <c:v>486.24461538461537</c:v>
                </c:pt>
                <c:pt idx="3316" formatCode="0.000">
                  <c:v>486.2146153846154</c:v>
                </c:pt>
                <c:pt idx="3317" formatCode="0.000">
                  <c:v>486.08538461538461</c:v>
                </c:pt>
                <c:pt idx="3318" formatCode="0.000">
                  <c:v>486.02769230769229</c:v>
                </c:pt>
                <c:pt idx="3319" formatCode="0.000">
                  <c:v>486.0530769230769</c:v>
                </c:pt>
                <c:pt idx="3320" formatCode="0.000">
                  <c:v>486.05076923076922</c:v>
                </c:pt>
                <c:pt idx="3321" formatCode="0.000">
                  <c:v>486.10384615384618</c:v>
                </c:pt>
                <c:pt idx="3322" formatCode="0.000">
                  <c:v>486.2076923076923</c:v>
                </c:pt>
                <c:pt idx="3323" formatCode="0.000">
                  <c:v>486.16153846153844</c:v>
                </c:pt>
                <c:pt idx="3324" formatCode="0.000">
                  <c:v>486.1476923076923</c:v>
                </c:pt>
                <c:pt idx="3325" formatCode="0.000">
                  <c:v>486.14538461538461</c:v>
                </c:pt>
                <c:pt idx="3326" formatCode="0.000">
                  <c:v>486.10384615384618</c:v>
                </c:pt>
                <c:pt idx="3327" formatCode="0.000">
                  <c:v>486.10615384615386</c:v>
                </c:pt>
                <c:pt idx="3328" formatCode="0.000">
                  <c:v>486.13153846153847</c:v>
                </c:pt>
                <c:pt idx="3329" formatCode="0.000">
                  <c:v>486.08769230769229</c:v>
                </c:pt>
                <c:pt idx="3330" formatCode="0.000">
                  <c:v>485.99076923076922</c:v>
                </c:pt>
                <c:pt idx="3331" formatCode="0.000">
                  <c:v>486</c:v>
                </c:pt>
                <c:pt idx="3332" formatCode="0.000">
                  <c:v>485.98846153846154</c:v>
                </c:pt>
                <c:pt idx="3333" formatCode="0.000">
                  <c:v>485.94923076923078</c:v>
                </c:pt>
                <c:pt idx="3334" formatCode="0.000">
                  <c:v>485.91692307692307</c:v>
                </c:pt>
                <c:pt idx="3335" formatCode="0.000">
                  <c:v>485.89615384615382</c:v>
                </c:pt>
                <c:pt idx="3336" formatCode="0.000">
                  <c:v>485.96769230769229</c:v>
                </c:pt>
                <c:pt idx="3337" formatCode="0.000">
                  <c:v>486.04153846153844</c:v>
                </c:pt>
                <c:pt idx="3338" formatCode="0.000">
                  <c:v>486.21692307692308</c:v>
                </c:pt>
                <c:pt idx="3339" formatCode="0.000">
                  <c:v>486.21923076923076</c:v>
                </c:pt>
                <c:pt idx="3340" formatCode="0.000">
                  <c:v>486.40615384615387</c:v>
                </c:pt>
                <c:pt idx="3341" formatCode="0.000">
                  <c:v>486.33923076923077</c:v>
                </c:pt>
                <c:pt idx="3342" formatCode="0.000">
                  <c:v>486.15923076923076</c:v>
                </c:pt>
                <c:pt idx="3343" formatCode="0.000">
                  <c:v>486.13615384615383</c:v>
                </c:pt>
                <c:pt idx="3344" formatCode="0.000">
                  <c:v>486.10153846153844</c:v>
                </c:pt>
                <c:pt idx="3345" formatCode="0.000">
                  <c:v>486.03461538461539</c:v>
                </c:pt>
                <c:pt idx="3346" formatCode="0.000">
                  <c:v>485.9469230769231</c:v>
                </c:pt>
                <c:pt idx="3347" formatCode="0.000">
                  <c:v>485.90307692307692</c:v>
                </c:pt>
                <c:pt idx="3348" formatCode="0.000">
                  <c:v>485.88461538461536</c:v>
                </c:pt>
                <c:pt idx="3349" formatCode="0.000">
                  <c:v>485.90307692307692</c:v>
                </c:pt>
                <c:pt idx="3350" formatCode="0.000">
                  <c:v>485.87769230769231</c:v>
                </c:pt>
                <c:pt idx="3351" formatCode="0.000">
                  <c:v>485.90076923076924</c:v>
                </c:pt>
                <c:pt idx="3352" formatCode="0.000">
                  <c:v>485.93769230769232</c:v>
                </c:pt>
                <c:pt idx="3353" formatCode="0.000">
                  <c:v>485.90769230769229</c:v>
                </c:pt>
                <c:pt idx="3354" formatCode="0.000">
                  <c:v>485.83615384615382</c:v>
                </c:pt>
                <c:pt idx="3355" formatCode="0.000">
                  <c:v>485.80846153846153</c:v>
                </c:pt>
                <c:pt idx="3356" formatCode="0.000">
                  <c:v>485.82</c:v>
                </c:pt>
                <c:pt idx="3357" formatCode="0.000">
                  <c:v>485.83153846153846</c:v>
                </c:pt>
                <c:pt idx="3358" formatCode="0.000">
                  <c:v>485.83615384615382</c:v>
                </c:pt>
                <c:pt idx="3359" formatCode="0.000">
                  <c:v>485.83384615384614</c:v>
                </c:pt>
                <c:pt idx="3360" formatCode="0.000">
                  <c:v>485.81769230769231</c:v>
                </c:pt>
                <c:pt idx="3361" formatCode="0.000">
                  <c:v>485.76230769230767</c:v>
                </c:pt>
                <c:pt idx="3362" formatCode="0.000">
                  <c:v>485.67923076923074</c:v>
                </c:pt>
                <c:pt idx="3363" formatCode="0.000">
                  <c:v>485.62384615384616</c:v>
                </c:pt>
                <c:pt idx="3364" formatCode="0.000">
                  <c:v>485.61461538461538</c:v>
                </c:pt>
                <c:pt idx="3365" formatCode="0.000">
                  <c:v>485.59846153846155</c:v>
                </c:pt>
                <c:pt idx="3366" formatCode="0.000">
                  <c:v>485.54538461538459</c:v>
                </c:pt>
                <c:pt idx="3367" formatCode="0.000">
                  <c:v>485.56846153846152</c:v>
                </c:pt>
                <c:pt idx="3368" formatCode="0.000">
                  <c:v>485.59846153846155</c:v>
                </c:pt>
                <c:pt idx="3369" formatCode="0.000">
                  <c:v>485.62153846153848</c:v>
                </c:pt>
                <c:pt idx="3370" formatCode="0.000">
                  <c:v>485.59153846153845</c:v>
                </c:pt>
                <c:pt idx="3371" formatCode="0.000">
                  <c:v>485.55230769230769</c:v>
                </c:pt>
                <c:pt idx="3372" formatCode="0.000">
                  <c:v>485.62153846153848</c:v>
                </c:pt>
                <c:pt idx="3373" formatCode="0.000">
                  <c:v>485.63307692307694</c:v>
                </c:pt>
                <c:pt idx="3374" formatCode="0.000">
                  <c:v>485.62615384615384</c:v>
                </c:pt>
                <c:pt idx="3375" formatCode="0.000">
                  <c:v>485.65615384615387</c:v>
                </c:pt>
                <c:pt idx="3376" formatCode="0.000">
                  <c:v>485.65384615384613</c:v>
                </c:pt>
                <c:pt idx="3377" formatCode="0.000">
                  <c:v>485.65846153846155</c:v>
                </c:pt>
                <c:pt idx="3378" formatCode="0.000">
                  <c:v>485.60076923076923</c:v>
                </c:pt>
                <c:pt idx="3379" formatCode="0.000">
                  <c:v>485.56615384615384</c:v>
                </c:pt>
                <c:pt idx="3380" formatCode="0.000">
                  <c:v>485.55230769230769</c:v>
                </c:pt>
                <c:pt idx="3381" formatCode="0.000">
                  <c:v>485.55461538461537</c:v>
                </c:pt>
                <c:pt idx="3382" formatCode="0.000">
                  <c:v>485.52692307692308</c:v>
                </c:pt>
                <c:pt idx="3383" formatCode="0.000">
                  <c:v>485.55</c:v>
                </c:pt>
                <c:pt idx="3384" formatCode="0.000">
                  <c:v>485.57076923076926</c:v>
                </c:pt>
                <c:pt idx="3385" formatCode="0.000">
                  <c:v>485.57307692307694</c:v>
                </c:pt>
                <c:pt idx="3386" formatCode="0.000">
                  <c:v>485.51538461538462</c:v>
                </c:pt>
                <c:pt idx="3387" formatCode="0.000">
                  <c:v>485.57538461538462</c:v>
                </c:pt>
                <c:pt idx="3388" formatCode="0.000">
                  <c:v>485.62615384615384</c:v>
                </c:pt>
                <c:pt idx="3389" formatCode="0.000">
                  <c:v>485.65153846153845</c:v>
                </c:pt>
                <c:pt idx="3390" formatCode="0.000">
                  <c:v>485.62846153846152</c:v>
                </c:pt>
                <c:pt idx="3391" formatCode="0.000">
                  <c:v>485.70230769230767</c:v>
                </c:pt>
                <c:pt idx="3392" formatCode="0.000">
                  <c:v>485.76923076923077</c:v>
                </c:pt>
                <c:pt idx="3393" formatCode="0.000">
                  <c:v>485.80615384615385</c:v>
                </c:pt>
                <c:pt idx="3394" formatCode="0.000">
                  <c:v>485.82692307692309</c:v>
                </c:pt>
                <c:pt idx="3395" formatCode="0.000">
                  <c:v>485.82692307692309</c:v>
                </c:pt>
                <c:pt idx="3396" formatCode="0.000">
                  <c:v>485.82461538461541</c:v>
                </c:pt>
                <c:pt idx="3397" formatCode="0.000">
                  <c:v>485.88</c:v>
                </c:pt>
                <c:pt idx="3398" formatCode="0.000">
                  <c:v>485.91230769230771</c:v>
                </c:pt>
                <c:pt idx="3399" formatCode="0.000">
                  <c:v>485.95384615384614</c:v>
                </c:pt>
                <c:pt idx="3400" formatCode="0.000">
                  <c:v>486</c:v>
                </c:pt>
                <c:pt idx="3401" formatCode="0.000">
                  <c:v>485.95153846153846</c:v>
                </c:pt>
                <c:pt idx="3402" formatCode="0.000">
                  <c:v>485.86615384615385</c:v>
                </c:pt>
                <c:pt idx="3403" formatCode="0.000">
                  <c:v>485.81307692307695</c:v>
                </c:pt>
                <c:pt idx="3404" formatCode="0.000">
                  <c:v>485.81538461538463</c:v>
                </c:pt>
                <c:pt idx="3405" formatCode="0.000">
                  <c:v>485.84076923076924</c:v>
                </c:pt>
                <c:pt idx="3406" formatCode="0.000">
                  <c:v>485.82230769230767</c:v>
                </c:pt>
                <c:pt idx="3407" formatCode="0.000">
                  <c:v>485.86846153846153</c:v>
                </c:pt>
                <c:pt idx="3408" formatCode="0.000">
                  <c:v>485.86615384615385</c:v>
                </c:pt>
                <c:pt idx="3409" formatCode="0.000">
                  <c:v>485.83153846153846</c:v>
                </c:pt>
                <c:pt idx="3410" formatCode="0.000">
                  <c:v>485.76230769230767</c:v>
                </c:pt>
                <c:pt idx="3411" formatCode="0.000">
                  <c:v>485.68384615384616</c:v>
                </c:pt>
                <c:pt idx="3412" formatCode="0.000">
                  <c:v>485.65846153846155</c:v>
                </c:pt>
                <c:pt idx="3413" formatCode="0.000">
                  <c:v>485.70230769230767</c:v>
                </c:pt>
                <c:pt idx="3414" formatCode="0.000">
                  <c:v>485.66769230769233</c:v>
                </c:pt>
                <c:pt idx="3415" formatCode="0.000">
                  <c:v>485.69076923076921</c:v>
                </c:pt>
                <c:pt idx="3416" formatCode="0.000">
                  <c:v>485.69307692307694</c:v>
                </c:pt>
                <c:pt idx="3417" formatCode="0.000">
                  <c:v>485.65846153846155</c:v>
                </c:pt>
                <c:pt idx="3418" formatCode="0.000">
                  <c:v>485.57538461538462</c:v>
                </c:pt>
                <c:pt idx="3419" formatCode="0.000">
                  <c:v>485.5176923076923</c:v>
                </c:pt>
                <c:pt idx="3420" formatCode="0.000">
                  <c:v>485.53384615384613</c:v>
                </c:pt>
                <c:pt idx="3421" formatCode="0.000">
                  <c:v>485.54307692307691</c:v>
                </c:pt>
                <c:pt idx="3422" formatCode="0.000">
                  <c:v>485.54076923076923</c:v>
                </c:pt>
                <c:pt idx="3423" formatCode="0.000">
                  <c:v>485.60769230769233</c:v>
                </c:pt>
                <c:pt idx="3424" formatCode="0.000">
                  <c:v>485.62615384615384</c:v>
                </c:pt>
                <c:pt idx="3425" formatCode="0.000">
                  <c:v>485.58</c:v>
                </c:pt>
                <c:pt idx="3426" formatCode="0.000">
                  <c:v>485.52</c:v>
                </c:pt>
                <c:pt idx="3427" formatCode="0.000">
                  <c:v>485.48307692307691</c:v>
                </c:pt>
                <c:pt idx="3428" formatCode="0.000">
                  <c:v>485.48076923076923</c:v>
                </c:pt>
                <c:pt idx="3429" formatCode="0.000">
                  <c:v>485.51076923076926</c:v>
                </c:pt>
                <c:pt idx="3430" formatCode="0.000">
                  <c:v>485.50153846153847</c:v>
                </c:pt>
                <c:pt idx="3431" formatCode="0.000">
                  <c:v>485.53846153846155</c:v>
                </c:pt>
                <c:pt idx="3432" formatCode="0.000">
                  <c:v>485.56384615384616</c:v>
                </c:pt>
                <c:pt idx="3433" formatCode="0.000">
                  <c:v>485.52230769230772</c:v>
                </c:pt>
                <c:pt idx="3434" formatCode="0.000">
                  <c:v>485.46692307692308</c:v>
                </c:pt>
                <c:pt idx="3435" formatCode="0.000">
                  <c:v>485.42538461538464</c:v>
                </c:pt>
                <c:pt idx="3436" formatCode="0.000">
                  <c:v>485.47384615384613</c:v>
                </c:pt>
                <c:pt idx="3437" formatCode="0.000">
                  <c:v>485.50153846153847</c:v>
                </c:pt>
                <c:pt idx="3438" formatCode="0.000">
                  <c:v>485.52692307692308</c:v>
                </c:pt>
                <c:pt idx="3439" formatCode="0.000">
                  <c:v>485.58230769230767</c:v>
                </c:pt>
                <c:pt idx="3440" formatCode="0.000">
                  <c:v>485.63307692307694</c:v>
                </c:pt>
                <c:pt idx="3441" formatCode="0.000">
                  <c:v>485.68846153846152</c:v>
                </c:pt>
                <c:pt idx="3442" formatCode="0.000">
                  <c:v>485.65153846153845</c:v>
                </c:pt>
                <c:pt idx="3443" formatCode="0.000">
                  <c:v>485.62846153846152</c:v>
                </c:pt>
                <c:pt idx="3444" formatCode="0.000">
                  <c:v>485.65153846153845</c:v>
                </c:pt>
                <c:pt idx="3445" formatCode="0.000">
                  <c:v>485.63538461538462</c:v>
                </c:pt>
                <c:pt idx="3446" formatCode="0.000">
                  <c:v>485.6123076923077</c:v>
                </c:pt>
                <c:pt idx="3447" formatCode="0.000">
                  <c:v>485.63538461538462</c:v>
                </c:pt>
                <c:pt idx="3448" formatCode="0.000">
                  <c:v>485.65615384615387</c:v>
                </c:pt>
                <c:pt idx="3449" formatCode="0.000">
                  <c:v>485.68846153846152</c:v>
                </c:pt>
                <c:pt idx="3450" formatCode="0.000">
                  <c:v>485.6307692307692</c:v>
                </c:pt>
                <c:pt idx="3451" formatCode="0.000">
                  <c:v>485.57076923076926</c:v>
                </c:pt>
                <c:pt idx="3452" formatCode="0.000">
                  <c:v>485.56384615384616</c:v>
                </c:pt>
                <c:pt idx="3453" formatCode="0.000">
                  <c:v>485.61</c:v>
                </c:pt>
                <c:pt idx="3454" formatCode="0.000">
                  <c:v>485.55230769230769</c:v>
                </c:pt>
                <c:pt idx="3455" formatCode="0.000">
                  <c:v>485.57076923076926</c:v>
                </c:pt>
                <c:pt idx="3456" formatCode="0.000">
                  <c:v>485.57307692307694</c:v>
                </c:pt>
                <c:pt idx="3457" formatCode="0.000">
                  <c:v>485.53153846153845</c:v>
                </c:pt>
                <c:pt idx="3458" formatCode="0.000">
                  <c:v>485.49</c:v>
                </c:pt>
                <c:pt idx="3459" formatCode="0.000">
                  <c:v>485.45307692307694</c:v>
                </c:pt>
                <c:pt idx="3460" formatCode="0.000">
                  <c:v>485.47153846153844</c:v>
                </c:pt>
                <c:pt idx="3461" formatCode="0.000">
                  <c:v>485.4646153846154</c:v>
                </c:pt>
                <c:pt idx="3462" formatCode="0.000">
                  <c:v>485.49692307692305</c:v>
                </c:pt>
                <c:pt idx="3463" formatCode="0.000">
                  <c:v>485.51307692307694</c:v>
                </c:pt>
                <c:pt idx="3464" formatCode="0.000">
                  <c:v>485.5176923076923</c:v>
                </c:pt>
                <c:pt idx="3465" formatCode="0.000">
                  <c:v>485.49923076923079</c:v>
                </c:pt>
                <c:pt idx="3466" formatCode="0.000">
                  <c:v>485.48307692307691</c:v>
                </c:pt>
                <c:pt idx="3467" formatCode="0.000">
                  <c:v>485.41153846153844</c:v>
                </c:pt>
                <c:pt idx="3468" formatCode="0.000">
                  <c:v>485.44615384615383</c:v>
                </c:pt>
                <c:pt idx="3469" formatCode="0.000">
                  <c:v>485.50153846153847</c:v>
                </c:pt>
                <c:pt idx="3470" formatCode="0.000">
                  <c:v>485.48076923076923</c:v>
                </c:pt>
                <c:pt idx="3471" formatCode="0.000">
                  <c:v>485.51307692307694</c:v>
                </c:pt>
                <c:pt idx="3472" formatCode="0.000">
                  <c:v>485.53615384615387</c:v>
                </c:pt>
                <c:pt idx="3473" formatCode="0.000">
                  <c:v>485.56384615384616</c:v>
                </c:pt>
                <c:pt idx="3474" formatCode="0.000">
                  <c:v>485.54076923076923</c:v>
                </c:pt>
                <c:pt idx="3475" formatCode="0.000">
                  <c:v>485.52692307692308</c:v>
                </c:pt>
                <c:pt idx="3476" formatCode="0.000">
                  <c:v>485.55461538461537</c:v>
                </c:pt>
                <c:pt idx="3477" formatCode="0.000">
                  <c:v>485.59615384615387</c:v>
                </c:pt>
                <c:pt idx="3478" formatCode="0.000">
                  <c:v>485.5846153846154</c:v>
                </c:pt>
                <c:pt idx="3479" formatCode="0.000">
                  <c:v>485.65615384615387</c:v>
                </c:pt>
                <c:pt idx="3480" formatCode="0.000">
                  <c:v>485.66076923076923</c:v>
                </c:pt>
                <c:pt idx="3481" formatCode="0.000">
                  <c:v>485.6376923076923</c:v>
                </c:pt>
                <c:pt idx="3482" formatCode="0.000">
                  <c:v>485.59153846153845</c:v>
                </c:pt>
                <c:pt idx="3483" formatCode="0.000">
                  <c:v>485.52</c:v>
                </c:pt>
                <c:pt idx="3484" formatCode="0.000">
                  <c:v>485.49461538461537</c:v>
                </c:pt>
                <c:pt idx="3485" formatCode="0.000">
                  <c:v>485.49230769230769</c:v>
                </c:pt>
                <c:pt idx="3486" formatCode="0.000">
                  <c:v>485.4646153846154</c:v>
                </c:pt>
                <c:pt idx="3487" formatCode="0.000">
                  <c:v>485.46692307692308</c:v>
                </c:pt>
                <c:pt idx="3488" formatCode="0.000">
                  <c:v>485.45538461538462</c:v>
                </c:pt>
                <c:pt idx="3489" formatCode="0.000">
                  <c:v>485.43230769230769</c:v>
                </c:pt>
                <c:pt idx="3490" formatCode="0.000">
                  <c:v>485.38615384615383</c:v>
                </c:pt>
                <c:pt idx="3491" formatCode="0.000">
                  <c:v>485.41846153846154</c:v>
                </c:pt>
                <c:pt idx="3492" formatCode="0.000">
                  <c:v>485.50615384615384</c:v>
                </c:pt>
                <c:pt idx="3493" formatCode="0.000">
                  <c:v>485.53615384615387</c:v>
                </c:pt>
                <c:pt idx="3494" formatCode="0.000">
                  <c:v>485.53153846153845</c:v>
                </c:pt>
                <c:pt idx="3495" formatCode="0.000">
                  <c:v>485.55461538461537</c:v>
                </c:pt>
                <c:pt idx="3496" formatCode="0.000">
                  <c:v>485.54538461538459</c:v>
                </c:pt>
                <c:pt idx="3497" formatCode="0.000">
                  <c:v>485.54076923076923</c:v>
                </c:pt>
                <c:pt idx="3498" formatCode="0.000">
                  <c:v>485.51076923076926</c:v>
                </c:pt>
                <c:pt idx="3499" formatCode="0.000">
                  <c:v>485.44846153846152</c:v>
                </c:pt>
                <c:pt idx="3500" formatCode="0.000">
                  <c:v>485.46692307692308</c:v>
                </c:pt>
                <c:pt idx="3501" formatCode="0.000">
                  <c:v>485.46923076923076</c:v>
                </c:pt>
                <c:pt idx="3502" formatCode="0.000">
                  <c:v>485.44153846153847</c:v>
                </c:pt>
                <c:pt idx="3503" formatCode="0.000">
                  <c:v>485.41384615384618</c:v>
                </c:pt>
                <c:pt idx="3504" formatCode="0.000">
                  <c:v>485.4046153846154</c:v>
                </c:pt>
                <c:pt idx="3505" formatCode="0.000">
                  <c:v>485.34923076923076</c:v>
                </c:pt>
                <c:pt idx="3506" formatCode="0.000">
                  <c:v>485.27538461538461</c:v>
                </c:pt>
                <c:pt idx="3507" formatCode="0.000">
                  <c:v>485.25</c:v>
                </c:pt>
                <c:pt idx="3508" formatCode="0.000">
                  <c:v>485.20615384615382</c:v>
                </c:pt>
                <c:pt idx="3509" formatCode="0.000">
                  <c:v>485.20846153846156</c:v>
                </c:pt>
                <c:pt idx="3510" formatCode="0.000">
                  <c:v>485.20384615384614</c:v>
                </c:pt>
                <c:pt idx="3511" formatCode="0.000">
                  <c:v>485.21076923076924</c:v>
                </c:pt>
                <c:pt idx="3512" formatCode="0.000">
                  <c:v>485.17615384615385</c:v>
                </c:pt>
                <c:pt idx="3513" formatCode="0.000">
                  <c:v>485.14846153846156</c:v>
                </c:pt>
                <c:pt idx="3514" formatCode="0.000">
                  <c:v>485.07461538461541</c:v>
                </c:pt>
                <c:pt idx="3515" formatCode="0.000">
                  <c:v>485.00307692307695</c:v>
                </c:pt>
                <c:pt idx="3516" formatCode="0.000">
                  <c:v>484.96615384615387</c:v>
                </c:pt>
                <c:pt idx="3517" formatCode="0.000">
                  <c:v>485.02384615384614</c:v>
                </c:pt>
                <c:pt idx="3518" formatCode="0.000">
                  <c:v>484.9753846153846</c:v>
                </c:pt>
                <c:pt idx="3519" formatCode="0.000">
                  <c:v>485.04923076923075</c:v>
                </c:pt>
                <c:pt idx="3520" formatCode="0.000">
                  <c:v>485.25</c:v>
                </c:pt>
                <c:pt idx="3521" formatCode="0.000">
                  <c:v>485.4046153846154</c:v>
                </c:pt>
                <c:pt idx="3522" formatCode="0.000">
                  <c:v>485.41846153846154</c:v>
                </c:pt>
                <c:pt idx="3523" formatCode="0.000">
                  <c:v>485.40692307692308</c:v>
                </c:pt>
                <c:pt idx="3524" formatCode="0.000">
                  <c:v>485.50615384615384</c:v>
                </c:pt>
                <c:pt idx="3525" formatCode="0.000">
                  <c:v>485.60538461538459</c:v>
                </c:pt>
                <c:pt idx="3526" formatCode="0.000">
                  <c:v>485.68153846153848</c:v>
                </c:pt>
                <c:pt idx="3527" formatCode="0.000">
                  <c:v>485.77615384615387</c:v>
                </c:pt>
                <c:pt idx="3528" formatCode="0.000">
                  <c:v>485.82692307692309</c:v>
                </c:pt>
                <c:pt idx="3529" formatCode="0.000">
                  <c:v>485.83153846153846</c:v>
                </c:pt>
                <c:pt idx="3530" formatCode="0.000">
                  <c:v>485.77615384615387</c:v>
                </c:pt>
                <c:pt idx="3531" formatCode="0.000">
                  <c:v>485.76230769230767</c:v>
                </c:pt>
                <c:pt idx="3532" formatCode="0.000">
                  <c:v>485.74846153846153</c:v>
                </c:pt>
                <c:pt idx="3533" formatCode="0.000">
                  <c:v>485.70461538461541</c:v>
                </c:pt>
                <c:pt idx="3534" formatCode="0.000">
                  <c:v>485.6123076923077</c:v>
                </c:pt>
                <c:pt idx="3535" formatCode="0.000">
                  <c:v>485.63307692307694</c:v>
                </c:pt>
                <c:pt idx="3536" formatCode="0.000">
                  <c:v>485.65615384615387</c:v>
                </c:pt>
                <c:pt idx="3537" formatCode="0.000">
                  <c:v>485.62384615384616</c:v>
                </c:pt>
                <c:pt idx="3538" formatCode="0.000">
                  <c:v>485.55461538461537</c:v>
                </c:pt>
                <c:pt idx="3539" formatCode="0.000">
                  <c:v>485.51538461538462</c:v>
                </c:pt>
                <c:pt idx="3540" formatCode="0.000">
                  <c:v>485.52230769230772</c:v>
                </c:pt>
                <c:pt idx="3541" formatCode="0.000">
                  <c:v>485.51076923076926</c:v>
                </c:pt>
                <c:pt idx="3542" formatCode="0.000">
                  <c:v>485.49923076923079</c:v>
                </c:pt>
                <c:pt idx="3543" formatCode="0.000">
                  <c:v>485.53384615384613</c:v>
                </c:pt>
                <c:pt idx="3544" formatCode="0.000">
                  <c:v>485.52923076923076</c:v>
                </c:pt>
                <c:pt idx="3545" formatCode="0.000">
                  <c:v>485.49</c:v>
                </c:pt>
                <c:pt idx="3546" formatCode="0.000">
                  <c:v>485.45307692307694</c:v>
                </c:pt>
                <c:pt idx="3547" formatCode="0.000">
                  <c:v>485.35846153846154</c:v>
                </c:pt>
                <c:pt idx="3548" formatCode="0.000">
                  <c:v>485.36769230769232</c:v>
                </c:pt>
                <c:pt idx="3549" formatCode="0.000">
                  <c:v>485.4</c:v>
                </c:pt>
                <c:pt idx="3550" formatCode="0.000">
                  <c:v>485.42307692307691</c:v>
                </c:pt>
                <c:pt idx="3551" formatCode="0.000">
                  <c:v>485.80153846153848</c:v>
                </c:pt>
                <c:pt idx="3552" formatCode="0.000">
                  <c:v>485.70692307692309</c:v>
                </c:pt>
                <c:pt idx="3553" formatCode="0.000">
                  <c:v>485.6307692307692</c:v>
                </c:pt>
                <c:pt idx="3554" formatCode="0.000">
                  <c:v>485.62384615384616</c:v>
                </c:pt>
                <c:pt idx="3555" formatCode="0.000">
                  <c:v>485.62615384615384</c:v>
                </c:pt>
                <c:pt idx="3556" formatCode="0.000">
                  <c:v>485.62615384615384</c:v>
                </c:pt>
                <c:pt idx="3557" formatCode="0.000">
                  <c:v>485.66307692307691</c:v>
                </c:pt>
                <c:pt idx="3558" formatCode="0.000">
                  <c:v>485.64923076923077</c:v>
                </c:pt>
                <c:pt idx="3559" formatCode="0.000">
                  <c:v>485.71384615384613</c:v>
                </c:pt>
                <c:pt idx="3560" formatCode="0.000">
                  <c:v>485.76461538461541</c:v>
                </c:pt>
                <c:pt idx="3561" formatCode="0.000">
                  <c:v>485.74846153846153</c:v>
                </c:pt>
                <c:pt idx="3562" formatCode="0.000">
                  <c:v>485.71615384615387</c:v>
                </c:pt>
                <c:pt idx="3563" formatCode="0.000">
                  <c:v>485.67923076923074</c:v>
                </c:pt>
                <c:pt idx="3564" formatCode="0.000">
                  <c:v>485.74615384615385</c:v>
                </c:pt>
                <c:pt idx="3565" formatCode="0.000">
                  <c:v>485.75307692307695</c:v>
                </c:pt>
                <c:pt idx="3566" formatCode="0.000">
                  <c:v>485.74384615384616</c:v>
                </c:pt>
                <c:pt idx="3567" formatCode="0.000">
                  <c:v>485.75769230769231</c:v>
                </c:pt>
                <c:pt idx="3568" formatCode="0.000">
                  <c:v>485.76923076923077</c:v>
                </c:pt>
                <c:pt idx="3569" formatCode="0.000">
                  <c:v>485.72769230769228</c:v>
                </c:pt>
                <c:pt idx="3570" formatCode="0.000">
                  <c:v>485.68615384615384</c:v>
                </c:pt>
                <c:pt idx="3571" formatCode="0.000">
                  <c:v>485.65153846153845</c:v>
                </c:pt>
                <c:pt idx="3572" formatCode="0.000">
                  <c:v>485.6653846153846</c:v>
                </c:pt>
                <c:pt idx="3573" formatCode="0.000">
                  <c:v>485.68384615384616</c:v>
                </c:pt>
                <c:pt idx="3574" formatCode="0.000">
                  <c:v>485.64461538461541</c:v>
                </c:pt>
                <c:pt idx="3575" formatCode="0.000">
                  <c:v>485.64</c:v>
                </c:pt>
                <c:pt idx="3576" formatCode="0.000">
                  <c:v>485.6653846153846</c:v>
                </c:pt>
                <c:pt idx="3577" formatCode="0.000">
                  <c:v>485.62384615384616</c:v>
                </c:pt>
                <c:pt idx="3578" formatCode="0.000">
                  <c:v>485.58923076923077</c:v>
                </c:pt>
                <c:pt idx="3579" formatCode="0.000">
                  <c:v>485.53846153846155</c:v>
                </c:pt>
                <c:pt idx="3580" formatCode="0.000">
                  <c:v>485.6307692307692</c:v>
                </c:pt>
                <c:pt idx="3581" formatCode="0.000">
                  <c:v>485.65153846153845</c:v>
                </c:pt>
                <c:pt idx="3582" formatCode="0.000">
                  <c:v>485.60307692307691</c:v>
                </c:pt>
                <c:pt idx="3583" formatCode="0.000">
                  <c:v>485.65846153846155</c:v>
                </c:pt>
                <c:pt idx="3584" formatCode="0.000">
                  <c:v>485.67461538461538</c:v>
                </c:pt>
                <c:pt idx="3585" formatCode="0.000">
                  <c:v>485.70692307692309</c:v>
                </c:pt>
                <c:pt idx="3586" formatCode="0.000">
                  <c:v>485.64230769230767</c:v>
                </c:pt>
                <c:pt idx="3587" formatCode="0.000">
                  <c:v>485.6192307692308</c:v>
                </c:pt>
                <c:pt idx="3588" formatCode="0.000">
                  <c:v>485.66769230769233</c:v>
                </c:pt>
                <c:pt idx="3589" formatCode="0.000">
                  <c:v>485.7253846153846</c:v>
                </c:pt>
                <c:pt idx="3590" formatCode="0.000">
                  <c:v>485.69307692307694</c:v>
                </c:pt>
                <c:pt idx="3591" formatCode="0.000">
                  <c:v>486.41769230769233</c:v>
                </c:pt>
                <c:pt idx="3592" formatCode="0.000">
                  <c:v>486.49615384615385</c:v>
                </c:pt>
                <c:pt idx="3593" formatCode="0.000">
                  <c:v>486.71076923076924</c:v>
                </c:pt>
                <c:pt idx="3594" formatCode="0.000">
                  <c:v>486.62307692307695</c:v>
                </c:pt>
                <c:pt idx="3595" formatCode="0.000">
                  <c:v>486.58153846153846</c:v>
                </c:pt>
                <c:pt idx="3596" formatCode="0.000">
                  <c:v>486.56769230769231</c:v>
                </c:pt>
                <c:pt idx="3597" formatCode="0.000">
                  <c:v>486.60461538461539</c:v>
                </c:pt>
                <c:pt idx="3598" formatCode="0.000">
                  <c:v>486.57692307692309</c:v>
                </c:pt>
                <c:pt idx="3599" formatCode="0.000">
                  <c:v>486.55384615384617</c:v>
                </c:pt>
                <c:pt idx="3600" formatCode="0.000">
                  <c:v>486.56538461538463</c:v>
                </c:pt>
                <c:pt idx="3601" formatCode="0.000">
                  <c:v>486.51461538461541</c:v>
                </c:pt>
                <c:pt idx="3602" formatCode="0.000">
                  <c:v>486.45</c:v>
                </c:pt>
                <c:pt idx="3603" formatCode="0.000">
                  <c:v>486.41769230769233</c:v>
                </c:pt>
                <c:pt idx="3604" formatCode="0.000">
                  <c:v>486.39230769230767</c:v>
                </c:pt>
                <c:pt idx="3605" formatCode="0.000">
                  <c:v>486.37846153846152</c:v>
                </c:pt>
                <c:pt idx="3606" formatCode="0.000">
                  <c:v>486.35538461538459</c:v>
                </c:pt>
                <c:pt idx="3607" formatCode="0.000">
                  <c:v>486.35769230769233</c:v>
                </c:pt>
                <c:pt idx="3608" formatCode="0.000">
                  <c:v>486.32076923076926</c:v>
                </c:pt>
                <c:pt idx="3609" formatCode="0.000">
                  <c:v>486.2146153846154</c:v>
                </c:pt>
                <c:pt idx="3610" formatCode="0.000">
                  <c:v>486.09230769230771</c:v>
                </c:pt>
                <c:pt idx="3611" formatCode="0.000">
                  <c:v>485.90076923076924</c:v>
                </c:pt>
                <c:pt idx="3612" formatCode="0.000">
                  <c:v>485.61692307692306</c:v>
                </c:pt>
                <c:pt idx="3613" formatCode="0.000">
                  <c:v>485.43</c:v>
                </c:pt>
                <c:pt idx="3614" formatCode="0.000">
                  <c:v>485.29615384615386</c:v>
                </c:pt>
                <c:pt idx="3615" formatCode="0.000">
                  <c:v>485.32846153846151</c:v>
                </c:pt>
                <c:pt idx="3616" formatCode="0.000">
                  <c:v>485.37923076923079</c:v>
                </c:pt>
                <c:pt idx="3617" formatCode="0.000">
                  <c:v>485.33538461538461</c:v>
                </c:pt>
                <c:pt idx="3618" formatCode="0.000">
                  <c:v>485.26153846153846</c:v>
                </c:pt>
                <c:pt idx="3619" formatCode="0.000">
                  <c:v>485.20384615384614</c:v>
                </c:pt>
                <c:pt idx="3620" formatCode="0.000">
                  <c:v>485.18769230769232</c:v>
                </c:pt>
                <c:pt idx="3621" formatCode="0.000">
                  <c:v>485.17384615384617</c:v>
                </c:pt>
                <c:pt idx="3622" formatCode="0.000">
                  <c:v>485.15076923076924</c:v>
                </c:pt>
                <c:pt idx="3623" formatCode="0.000">
                  <c:v>485.18076923076922</c:v>
                </c:pt>
                <c:pt idx="3624" formatCode="0.000">
                  <c:v>485.19461538461536</c:v>
                </c:pt>
                <c:pt idx="3625" formatCode="0.000">
                  <c:v>485.18538461538463</c:v>
                </c:pt>
                <c:pt idx="3626" formatCode="0.000">
                  <c:v>485.13</c:v>
                </c:pt>
                <c:pt idx="3627" formatCode="0.000">
                  <c:v>485.07230769230767</c:v>
                </c:pt>
                <c:pt idx="3628" formatCode="0.000">
                  <c:v>485.04461538461538</c:v>
                </c:pt>
                <c:pt idx="3629" formatCode="0.000">
                  <c:v>485.0423076923077</c:v>
                </c:pt>
                <c:pt idx="3630" formatCode="0.000">
                  <c:v>485.00076923076921</c:v>
                </c:pt>
                <c:pt idx="3631" formatCode="0.000">
                  <c:v>485.04</c:v>
                </c:pt>
                <c:pt idx="3632" formatCode="0.000">
                  <c:v>485.09076923076924</c:v>
                </c:pt>
                <c:pt idx="3633" formatCode="0.000">
                  <c:v>485.06076923076921</c:v>
                </c:pt>
                <c:pt idx="3634" formatCode="0.000">
                  <c:v>485.0353846153846</c:v>
                </c:pt>
                <c:pt idx="3635" formatCode="0.000">
                  <c:v>484.96384615384613</c:v>
                </c:pt>
                <c:pt idx="3636" formatCode="0.000">
                  <c:v>484.97307692307692</c:v>
                </c:pt>
                <c:pt idx="3637" formatCode="0.000">
                  <c:v>484.9823076923077</c:v>
                </c:pt>
                <c:pt idx="3638" formatCode="0.000">
                  <c:v>484.95461538461541</c:v>
                </c:pt>
                <c:pt idx="3639" formatCode="0.000">
                  <c:v>484.98692307692306</c:v>
                </c:pt>
                <c:pt idx="3640" formatCode="0.000">
                  <c:v>485.01692307692309</c:v>
                </c:pt>
                <c:pt idx="3641" formatCode="0.000">
                  <c:v>485.01461538461541</c:v>
                </c:pt>
                <c:pt idx="3642" formatCode="0.000">
                  <c:v>484.91769230769233</c:v>
                </c:pt>
                <c:pt idx="3643" formatCode="0.000">
                  <c:v>484.89923076923077</c:v>
                </c:pt>
                <c:pt idx="3644" formatCode="0.000">
                  <c:v>484.95</c:v>
                </c:pt>
                <c:pt idx="3645" formatCode="0.000">
                  <c:v>484.89923076923077</c:v>
                </c:pt>
                <c:pt idx="3646" formatCode="0.000">
                  <c:v>484.9153846153846</c:v>
                </c:pt>
                <c:pt idx="3647" formatCode="0.000">
                  <c:v>484.93615384615384</c:v>
                </c:pt>
                <c:pt idx="3648" formatCode="0.000">
                  <c:v>484.95692307692309</c:v>
                </c:pt>
                <c:pt idx="3649" formatCode="0.000">
                  <c:v>484.90615384615387</c:v>
                </c:pt>
                <c:pt idx="3650" formatCode="0.000">
                  <c:v>484.82076923076926</c:v>
                </c:pt>
                <c:pt idx="3651" formatCode="0.000">
                  <c:v>484.73769230769233</c:v>
                </c:pt>
                <c:pt idx="3652" formatCode="0.000">
                  <c:v>484.76076923076926</c:v>
                </c:pt>
                <c:pt idx="3653" formatCode="0.000">
                  <c:v>484.79076923076923</c:v>
                </c:pt>
                <c:pt idx="3654" formatCode="0.000">
                  <c:v>484.73769230769233</c:v>
                </c:pt>
                <c:pt idx="3655" formatCode="0.000">
                  <c:v>484.79769230769233</c:v>
                </c:pt>
                <c:pt idx="3656" formatCode="0.000">
                  <c:v>484.80692307692306</c:v>
                </c:pt>
                <c:pt idx="3657" formatCode="0.000">
                  <c:v>484.8</c:v>
                </c:pt>
                <c:pt idx="3658" formatCode="0.000">
                  <c:v>484.74461538461537</c:v>
                </c:pt>
                <c:pt idx="3659" formatCode="0.000">
                  <c:v>484.7076923076923</c:v>
                </c:pt>
                <c:pt idx="3660" formatCode="0.000">
                  <c:v>484.72384615384618</c:v>
                </c:pt>
                <c:pt idx="3661" formatCode="0.000">
                  <c:v>484.75384615384615</c:v>
                </c:pt>
                <c:pt idx="3662" formatCode="0.000">
                  <c:v>484.78615384615387</c:v>
                </c:pt>
                <c:pt idx="3663" formatCode="0.000">
                  <c:v>484.80923076923079</c:v>
                </c:pt>
                <c:pt idx="3664" formatCode="0.000">
                  <c:v>484.84384615384613</c:v>
                </c:pt>
                <c:pt idx="3665" formatCode="0.000">
                  <c:v>484.83692307692309</c:v>
                </c:pt>
                <c:pt idx="3666" formatCode="0.000">
                  <c:v>484.80692307692306</c:v>
                </c:pt>
                <c:pt idx="3667" formatCode="0.000">
                  <c:v>484.82076923076926</c:v>
                </c:pt>
                <c:pt idx="3668" formatCode="0.000">
                  <c:v>484.8692307692308</c:v>
                </c:pt>
                <c:pt idx="3669" formatCode="0.000">
                  <c:v>484.88538461538462</c:v>
                </c:pt>
                <c:pt idx="3670" formatCode="0.000">
                  <c:v>484.8876923076923</c:v>
                </c:pt>
                <c:pt idx="3671" formatCode="0.000">
                  <c:v>484.90615384615387</c:v>
                </c:pt>
                <c:pt idx="3672" formatCode="0.000">
                  <c:v>484.94307692307694</c:v>
                </c:pt>
                <c:pt idx="3673" formatCode="0.000">
                  <c:v>484.92923076923074</c:v>
                </c:pt>
                <c:pt idx="3674" formatCode="0.000">
                  <c:v>484.97076923076924</c:v>
                </c:pt>
                <c:pt idx="3675" formatCode="0.000">
                  <c:v>484.96153846153845</c:v>
                </c:pt>
                <c:pt idx="3676" formatCode="0.000">
                  <c:v>484.99615384615385</c:v>
                </c:pt>
                <c:pt idx="3677" formatCode="0.000">
                  <c:v>485.01923076923077</c:v>
                </c:pt>
                <c:pt idx="3678" formatCode="0.000">
                  <c:v>484.98</c:v>
                </c:pt>
                <c:pt idx="3679" formatCode="0.000">
                  <c:v>485.01</c:v>
                </c:pt>
                <c:pt idx="3680" formatCode="0.000">
                  <c:v>485.05153846153848</c:v>
                </c:pt>
                <c:pt idx="3681" formatCode="0.000">
                  <c:v>485.0353846153846</c:v>
                </c:pt>
                <c:pt idx="3682" formatCode="0.000">
                  <c:v>484.98692307692306</c:v>
                </c:pt>
                <c:pt idx="3683" formatCode="0.000">
                  <c:v>484.96384615384613</c:v>
                </c:pt>
                <c:pt idx="3684" formatCode="0.000">
                  <c:v>484.93384615384616</c:v>
                </c:pt>
                <c:pt idx="3685" formatCode="0.000">
                  <c:v>484.97076923076924</c:v>
                </c:pt>
                <c:pt idx="3686" formatCode="0.000">
                  <c:v>484.96153846153845</c:v>
                </c:pt>
                <c:pt idx="3687" formatCode="0.000">
                  <c:v>484.99153846153848</c:v>
                </c:pt>
                <c:pt idx="3688" formatCode="0.000">
                  <c:v>485.01230769230767</c:v>
                </c:pt>
                <c:pt idx="3689" formatCode="0.000">
                  <c:v>485.00307692307695</c:v>
                </c:pt>
                <c:pt idx="3690" formatCode="0.000">
                  <c:v>484.94076923076921</c:v>
                </c:pt>
                <c:pt idx="3691" formatCode="0.000">
                  <c:v>484.89923076923077</c:v>
                </c:pt>
                <c:pt idx="3692" formatCode="0.000">
                  <c:v>484.90384615384613</c:v>
                </c:pt>
                <c:pt idx="3693" formatCode="0.000">
                  <c:v>484.93846153846152</c:v>
                </c:pt>
                <c:pt idx="3694" formatCode="0.000">
                  <c:v>484.9223076923077</c:v>
                </c:pt>
                <c:pt idx="3695" formatCode="0.000">
                  <c:v>484.95692307692309</c:v>
                </c:pt>
                <c:pt idx="3696" formatCode="0.000">
                  <c:v>484.98923076923074</c:v>
                </c:pt>
                <c:pt idx="3697" formatCode="0.000">
                  <c:v>484.9823076923077</c:v>
                </c:pt>
                <c:pt idx="3698" formatCode="0.000">
                  <c:v>484.95</c:v>
                </c:pt>
                <c:pt idx="3699" formatCode="0.000">
                  <c:v>484.94538461538463</c:v>
                </c:pt>
                <c:pt idx="3700" formatCode="0.000">
                  <c:v>484.98</c:v>
                </c:pt>
                <c:pt idx="3701" formatCode="0.000">
                  <c:v>484.98692307692306</c:v>
                </c:pt>
                <c:pt idx="3702" formatCode="0.000">
                  <c:v>484.94076923076921</c:v>
                </c:pt>
                <c:pt idx="3703" formatCode="0.000">
                  <c:v>485.01230769230767</c:v>
                </c:pt>
                <c:pt idx="3704" formatCode="0.000">
                  <c:v>485.00538461538463</c:v>
                </c:pt>
                <c:pt idx="3705" formatCode="0.000">
                  <c:v>485.05153846153848</c:v>
                </c:pt>
                <c:pt idx="3706" formatCode="0.000">
                  <c:v>485.01692307692309</c:v>
                </c:pt>
                <c:pt idx="3707" formatCode="0.000">
                  <c:v>484.97769230769228</c:v>
                </c:pt>
                <c:pt idx="3708" formatCode="0.000">
                  <c:v>485.00769230769231</c:v>
                </c:pt>
                <c:pt idx="3709" formatCode="0.000">
                  <c:v>485.06076923076921</c:v>
                </c:pt>
                <c:pt idx="3710" formatCode="0.000">
                  <c:v>485.26615384615383</c:v>
                </c:pt>
                <c:pt idx="3711" formatCode="0.000">
                  <c:v>485.23846153846154</c:v>
                </c:pt>
                <c:pt idx="3712" formatCode="0.000">
                  <c:v>485.25461538461536</c:v>
                </c:pt>
                <c:pt idx="3713" formatCode="0.000">
                  <c:v>485.22692307692307</c:v>
                </c:pt>
                <c:pt idx="3714" formatCode="0.000">
                  <c:v>485.16692307692307</c:v>
                </c:pt>
                <c:pt idx="3715" formatCode="0.000">
                  <c:v>485.13</c:v>
                </c:pt>
                <c:pt idx="3716" formatCode="0.000">
                  <c:v>485.14384615384614</c:v>
                </c:pt>
                <c:pt idx="3717" formatCode="0.000">
                  <c:v>485.17384615384617</c:v>
                </c:pt>
                <c:pt idx="3718" formatCode="0.000">
                  <c:v>485.13923076923078</c:v>
                </c:pt>
                <c:pt idx="3719" formatCode="0.000">
                  <c:v>485.16692307692307</c:v>
                </c:pt>
                <c:pt idx="3720" formatCode="0.000">
                  <c:v>485.22</c:v>
                </c:pt>
                <c:pt idx="3721" formatCode="0.000">
                  <c:v>485.20153846153846</c:v>
                </c:pt>
                <c:pt idx="3722" formatCode="0.000">
                  <c:v>485.14384615384614</c:v>
                </c:pt>
                <c:pt idx="3723" formatCode="0.000">
                  <c:v>485.11846153846153</c:v>
                </c:pt>
                <c:pt idx="3724" formatCode="0.000">
                  <c:v>485.13923076923078</c:v>
                </c:pt>
                <c:pt idx="3725" formatCode="0.000">
                  <c:v>485.17846153846153</c:v>
                </c:pt>
                <c:pt idx="3726" formatCode="0.000">
                  <c:v>485.16923076923075</c:v>
                </c:pt>
                <c:pt idx="3727" formatCode="0.000">
                  <c:v>485.18538461538463</c:v>
                </c:pt>
                <c:pt idx="3728" formatCode="0.000">
                  <c:v>485.20384615384614</c:v>
                </c:pt>
                <c:pt idx="3729" formatCode="0.000">
                  <c:v>485.19230769230768</c:v>
                </c:pt>
                <c:pt idx="3730" formatCode="0.000">
                  <c:v>485.14384615384614</c:v>
                </c:pt>
                <c:pt idx="3731" formatCode="0.000">
                  <c:v>485.12307692307695</c:v>
                </c:pt>
                <c:pt idx="3732" formatCode="0.000">
                  <c:v>485.17615384615385</c:v>
                </c:pt>
                <c:pt idx="3733" formatCode="0.000">
                  <c:v>485.21076923076924</c:v>
                </c:pt>
                <c:pt idx="3734" formatCode="0.000">
                  <c:v>485.18538461538463</c:v>
                </c:pt>
                <c:pt idx="3735" formatCode="0.000">
                  <c:v>485.20615384615382</c:v>
                </c:pt>
                <c:pt idx="3736" formatCode="0.000">
                  <c:v>485.21538461538461</c:v>
                </c:pt>
                <c:pt idx="3737" formatCode="0.000">
                  <c:v>485.19461538461536</c:v>
                </c:pt>
                <c:pt idx="3738" formatCode="0.000">
                  <c:v>485.11846153846153</c:v>
                </c:pt>
                <c:pt idx="3739" formatCode="0.000">
                  <c:v>485.09076923076924</c:v>
                </c:pt>
                <c:pt idx="3740" formatCode="0.000">
                  <c:v>485.10461538461539</c:v>
                </c:pt>
                <c:pt idx="3741" formatCode="0.000">
                  <c:v>485.14846153846156</c:v>
                </c:pt>
                <c:pt idx="3742" formatCode="0.000">
                  <c:v>485.13230769230768</c:v>
                </c:pt>
                <c:pt idx="3743" formatCode="0.000">
                  <c:v>485.16461538461539</c:v>
                </c:pt>
                <c:pt idx="3744" formatCode="0.000">
                  <c:v>485.16461538461539</c:v>
                </c:pt>
                <c:pt idx="3745" formatCode="0.000">
                  <c:v>485.15076923076924</c:v>
                </c:pt>
                <c:pt idx="3746" formatCode="0.000">
                  <c:v>485.12769230769231</c:v>
                </c:pt>
                <c:pt idx="3747" formatCode="0.000">
                  <c:v>485.1</c:v>
                </c:pt>
                <c:pt idx="3748" formatCode="0.000">
                  <c:v>485.11846153846153</c:v>
                </c:pt>
                <c:pt idx="3749" formatCode="0.000">
                  <c:v>485.16923076923075</c:v>
                </c:pt>
                <c:pt idx="3750" formatCode="0.000">
                  <c:v>485.17153846153849</c:v>
                </c:pt>
                <c:pt idx="3751" formatCode="0.000">
                  <c:v>485.18076923076922</c:v>
                </c:pt>
                <c:pt idx="3752" formatCode="0.000">
                  <c:v>485.17384615384617</c:v>
                </c:pt>
                <c:pt idx="3753" formatCode="0.000">
                  <c:v>485.14846153846156</c:v>
                </c:pt>
                <c:pt idx="3754" formatCode="0.000">
                  <c:v>485.08615384615382</c:v>
                </c:pt>
                <c:pt idx="3755" formatCode="0.000">
                  <c:v>485.04692307692306</c:v>
                </c:pt>
                <c:pt idx="3756" formatCode="0.000">
                  <c:v>485.07692307692309</c:v>
                </c:pt>
                <c:pt idx="3757" formatCode="0.000">
                  <c:v>485.07230769230767</c:v>
                </c:pt>
                <c:pt idx="3758" formatCode="0.000">
                  <c:v>485.06076923076921</c:v>
                </c:pt>
                <c:pt idx="3759" formatCode="0.000">
                  <c:v>485.04</c:v>
                </c:pt>
                <c:pt idx="3760" formatCode="0.000">
                  <c:v>485.02384615384614</c:v>
                </c:pt>
                <c:pt idx="3761" formatCode="0.000">
                  <c:v>485.01923076923077</c:v>
                </c:pt>
                <c:pt idx="3762" formatCode="0.000">
                  <c:v>484.95692307692309</c:v>
                </c:pt>
                <c:pt idx="3763" formatCode="0.000">
                  <c:v>484.91307692307691</c:v>
                </c:pt>
                <c:pt idx="3764" formatCode="0.000">
                  <c:v>484.94769230769231</c:v>
                </c:pt>
                <c:pt idx="3765" formatCode="0.000">
                  <c:v>484.96153846153845</c:v>
                </c:pt>
                <c:pt idx="3766" formatCode="0.000">
                  <c:v>484.94538461538463</c:v>
                </c:pt>
                <c:pt idx="3767" formatCode="0.000">
                  <c:v>484.96846153846155</c:v>
                </c:pt>
                <c:pt idx="3768" formatCode="0.000">
                  <c:v>484.99846153846153</c:v>
                </c:pt>
                <c:pt idx="3769" formatCode="0.000">
                  <c:v>484.99384615384616</c:v>
                </c:pt>
                <c:pt idx="3770" formatCode="0.000">
                  <c:v>484.90846153846155</c:v>
                </c:pt>
                <c:pt idx="3771" formatCode="0.000">
                  <c:v>484.90384615384613</c:v>
                </c:pt>
                <c:pt idx="3772" formatCode="0.000">
                  <c:v>484.93615384615384</c:v>
                </c:pt>
                <c:pt idx="3773" formatCode="0.000">
                  <c:v>484.93615384615384</c:v>
                </c:pt>
                <c:pt idx="3774" formatCode="0.000">
                  <c:v>484.92461538461538</c:v>
                </c:pt>
                <c:pt idx="3775" formatCode="0.000">
                  <c:v>484.93384615384616</c:v>
                </c:pt>
                <c:pt idx="3776" formatCode="0.000">
                  <c:v>484.94769230769231</c:v>
                </c:pt>
                <c:pt idx="3777" formatCode="0.000">
                  <c:v>484.9153846153846</c:v>
                </c:pt>
                <c:pt idx="3778" formatCode="0.000">
                  <c:v>484.8807692307692</c:v>
                </c:pt>
                <c:pt idx="3779" formatCode="0.000">
                  <c:v>484.81153846153848</c:v>
                </c:pt>
                <c:pt idx="3780" formatCode="0.000">
                  <c:v>484.82307692307694</c:v>
                </c:pt>
                <c:pt idx="3781" formatCode="0.000">
                  <c:v>484.8346153846154</c:v>
                </c:pt>
                <c:pt idx="3782" formatCode="0.000">
                  <c:v>484.7746153846154</c:v>
                </c:pt>
                <c:pt idx="3783" formatCode="0.000">
                  <c:v>484.7676923076923</c:v>
                </c:pt>
                <c:pt idx="3784" formatCode="0.000">
                  <c:v>484.79769230769233</c:v>
                </c:pt>
                <c:pt idx="3785" formatCode="0.000">
                  <c:v>484.76538461538462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92B-43BF-A5CD-CA56994E82C2}"/>
            </c:ext>
          </c:extLst>
        </c:ser>
        <c:ser>
          <c:idx val="2"/>
          <c:order val="2"/>
          <c:tx>
            <c:v>1010-PZ-U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'East end Piezometers (6)_2025-0'!$A$31:$A$3816</c:f>
              <c:numCache>
                <c:formatCode>m/d/yyyy\ h:mm</c:formatCode>
                <c:ptCount val="3786"/>
                <c:pt idx="0">
                  <c:v>45754.451388888891</c:v>
                </c:pt>
                <c:pt idx="1">
                  <c:v>45754.458333333336</c:v>
                </c:pt>
                <c:pt idx="2">
                  <c:v>45754.465277777781</c:v>
                </c:pt>
                <c:pt idx="3">
                  <c:v>45754.472222222219</c:v>
                </c:pt>
                <c:pt idx="4">
                  <c:v>45754.479166666664</c:v>
                </c:pt>
                <c:pt idx="5">
                  <c:v>45754.486111111109</c:v>
                </c:pt>
                <c:pt idx="6">
                  <c:v>45754.493055555555</c:v>
                </c:pt>
                <c:pt idx="7">
                  <c:v>45754.5</c:v>
                </c:pt>
                <c:pt idx="8">
                  <c:v>45754.506944444445</c:v>
                </c:pt>
                <c:pt idx="9">
                  <c:v>45754.513888888891</c:v>
                </c:pt>
                <c:pt idx="10">
                  <c:v>45754.520833333336</c:v>
                </c:pt>
                <c:pt idx="11">
                  <c:v>45754.527777777781</c:v>
                </c:pt>
                <c:pt idx="12">
                  <c:v>45754.534722222219</c:v>
                </c:pt>
                <c:pt idx="13">
                  <c:v>45754.541666666664</c:v>
                </c:pt>
                <c:pt idx="14">
                  <c:v>45754.548611111109</c:v>
                </c:pt>
                <c:pt idx="15">
                  <c:v>45754.555555555555</c:v>
                </c:pt>
                <c:pt idx="16">
                  <c:v>45754.5625</c:v>
                </c:pt>
                <c:pt idx="17">
                  <c:v>45754.569444444445</c:v>
                </c:pt>
                <c:pt idx="18">
                  <c:v>45754.576388888891</c:v>
                </c:pt>
                <c:pt idx="19">
                  <c:v>45754.583333333336</c:v>
                </c:pt>
                <c:pt idx="20">
                  <c:v>45754.590277777781</c:v>
                </c:pt>
                <c:pt idx="21">
                  <c:v>45754.597222222219</c:v>
                </c:pt>
                <c:pt idx="22">
                  <c:v>45754.604166666664</c:v>
                </c:pt>
                <c:pt idx="23">
                  <c:v>45754.611111111109</c:v>
                </c:pt>
                <c:pt idx="24">
                  <c:v>45754.618055555555</c:v>
                </c:pt>
                <c:pt idx="25">
                  <c:v>45754.625</c:v>
                </c:pt>
                <c:pt idx="26">
                  <c:v>45754.75</c:v>
                </c:pt>
                <c:pt idx="27">
                  <c:v>45754.875</c:v>
                </c:pt>
                <c:pt idx="28">
                  <c:v>45755</c:v>
                </c:pt>
                <c:pt idx="29">
                  <c:v>45755.125</c:v>
                </c:pt>
                <c:pt idx="30">
                  <c:v>45755.25</c:v>
                </c:pt>
                <c:pt idx="31">
                  <c:v>45755.375</c:v>
                </c:pt>
                <c:pt idx="32">
                  <c:v>45755.5</c:v>
                </c:pt>
                <c:pt idx="33">
                  <c:v>45755.625</c:v>
                </c:pt>
                <c:pt idx="34">
                  <c:v>45755.75</c:v>
                </c:pt>
                <c:pt idx="35">
                  <c:v>45755.875</c:v>
                </c:pt>
                <c:pt idx="36">
                  <c:v>45756</c:v>
                </c:pt>
                <c:pt idx="37">
                  <c:v>45756.125</c:v>
                </c:pt>
                <c:pt idx="38">
                  <c:v>45756.25</c:v>
                </c:pt>
                <c:pt idx="39">
                  <c:v>45756.375</c:v>
                </c:pt>
                <c:pt idx="40">
                  <c:v>45756.5</c:v>
                </c:pt>
                <c:pt idx="41">
                  <c:v>45756.625</c:v>
                </c:pt>
                <c:pt idx="42">
                  <c:v>45756.75</c:v>
                </c:pt>
                <c:pt idx="43">
                  <c:v>45756.875</c:v>
                </c:pt>
                <c:pt idx="44">
                  <c:v>45757</c:v>
                </c:pt>
                <c:pt idx="45">
                  <c:v>45757.125</c:v>
                </c:pt>
                <c:pt idx="46">
                  <c:v>45757.25</c:v>
                </c:pt>
                <c:pt idx="47">
                  <c:v>45757.375</c:v>
                </c:pt>
                <c:pt idx="48">
                  <c:v>45757.5</c:v>
                </c:pt>
                <c:pt idx="49">
                  <c:v>45757.625</c:v>
                </c:pt>
                <c:pt idx="50">
                  <c:v>45757.75</c:v>
                </c:pt>
                <c:pt idx="51">
                  <c:v>45757.875</c:v>
                </c:pt>
                <c:pt idx="52">
                  <c:v>45758</c:v>
                </c:pt>
                <c:pt idx="53">
                  <c:v>45758.125</c:v>
                </c:pt>
                <c:pt idx="54">
                  <c:v>45758.25</c:v>
                </c:pt>
                <c:pt idx="55">
                  <c:v>45758.375</c:v>
                </c:pt>
                <c:pt idx="56">
                  <c:v>45758.5</c:v>
                </c:pt>
                <c:pt idx="57">
                  <c:v>45758.625</c:v>
                </c:pt>
                <c:pt idx="58">
                  <c:v>45758.75</c:v>
                </c:pt>
                <c:pt idx="59">
                  <c:v>45758.875</c:v>
                </c:pt>
                <c:pt idx="60">
                  <c:v>45759</c:v>
                </c:pt>
                <c:pt idx="61">
                  <c:v>45759.125</c:v>
                </c:pt>
                <c:pt idx="62">
                  <c:v>45759.25</c:v>
                </c:pt>
                <c:pt idx="63">
                  <c:v>45759.375</c:v>
                </c:pt>
                <c:pt idx="64">
                  <c:v>45759.5</c:v>
                </c:pt>
                <c:pt idx="65">
                  <c:v>45759.625</c:v>
                </c:pt>
                <c:pt idx="66">
                  <c:v>45759.75</c:v>
                </c:pt>
                <c:pt idx="67">
                  <c:v>45759.875</c:v>
                </c:pt>
                <c:pt idx="68">
                  <c:v>45760</c:v>
                </c:pt>
                <c:pt idx="69">
                  <c:v>45760.125</c:v>
                </c:pt>
                <c:pt idx="70">
                  <c:v>45760.25</c:v>
                </c:pt>
                <c:pt idx="71">
                  <c:v>45760.375</c:v>
                </c:pt>
                <c:pt idx="72">
                  <c:v>45760.5</c:v>
                </c:pt>
                <c:pt idx="73">
                  <c:v>45760.625</c:v>
                </c:pt>
                <c:pt idx="74">
                  <c:v>45760.75</c:v>
                </c:pt>
                <c:pt idx="75">
                  <c:v>45760.875</c:v>
                </c:pt>
                <c:pt idx="76">
                  <c:v>45761</c:v>
                </c:pt>
                <c:pt idx="77">
                  <c:v>45761.125</c:v>
                </c:pt>
                <c:pt idx="78">
                  <c:v>45761.25</c:v>
                </c:pt>
                <c:pt idx="79">
                  <c:v>45761.375</c:v>
                </c:pt>
                <c:pt idx="80">
                  <c:v>45761.5</c:v>
                </c:pt>
                <c:pt idx="81">
                  <c:v>45761.625</c:v>
                </c:pt>
                <c:pt idx="82">
                  <c:v>45761.75</c:v>
                </c:pt>
                <c:pt idx="83">
                  <c:v>45761.875</c:v>
                </c:pt>
                <c:pt idx="84">
                  <c:v>45762</c:v>
                </c:pt>
                <c:pt idx="85">
                  <c:v>45762.125</c:v>
                </c:pt>
                <c:pt idx="86">
                  <c:v>45762.25</c:v>
                </c:pt>
                <c:pt idx="87">
                  <c:v>45762.375</c:v>
                </c:pt>
                <c:pt idx="88">
                  <c:v>45762.5</c:v>
                </c:pt>
                <c:pt idx="89">
                  <c:v>45762.625</c:v>
                </c:pt>
                <c:pt idx="90">
                  <c:v>45762.75</c:v>
                </c:pt>
                <c:pt idx="91">
                  <c:v>45762.875</c:v>
                </c:pt>
                <c:pt idx="92">
                  <c:v>45763</c:v>
                </c:pt>
                <c:pt idx="93">
                  <c:v>45763.125</c:v>
                </c:pt>
                <c:pt idx="94">
                  <c:v>45763.25</c:v>
                </c:pt>
                <c:pt idx="95">
                  <c:v>45763.375</c:v>
                </c:pt>
                <c:pt idx="96">
                  <c:v>45763.5</c:v>
                </c:pt>
                <c:pt idx="97">
                  <c:v>45763.625</c:v>
                </c:pt>
                <c:pt idx="98">
                  <c:v>45763.75</c:v>
                </c:pt>
                <c:pt idx="99">
                  <c:v>45763.875</c:v>
                </c:pt>
                <c:pt idx="100">
                  <c:v>45764</c:v>
                </c:pt>
                <c:pt idx="101">
                  <c:v>45764.125</c:v>
                </c:pt>
                <c:pt idx="102">
                  <c:v>45764.25</c:v>
                </c:pt>
                <c:pt idx="103">
                  <c:v>45764.375</c:v>
                </c:pt>
                <c:pt idx="104">
                  <c:v>45764.5</c:v>
                </c:pt>
                <c:pt idx="105">
                  <c:v>45764.625</c:v>
                </c:pt>
                <c:pt idx="106">
                  <c:v>45764.75</c:v>
                </c:pt>
                <c:pt idx="107">
                  <c:v>45764.875</c:v>
                </c:pt>
                <c:pt idx="108">
                  <c:v>45765</c:v>
                </c:pt>
                <c:pt idx="109">
                  <c:v>45765.125</c:v>
                </c:pt>
                <c:pt idx="110">
                  <c:v>45765.25</c:v>
                </c:pt>
                <c:pt idx="111">
                  <c:v>45765.375</c:v>
                </c:pt>
                <c:pt idx="112">
                  <c:v>45765.5</c:v>
                </c:pt>
                <c:pt idx="113">
                  <c:v>45765.625</c:v>
                </c:pt>
                <c:pt idx="114">
                  <c:v>45765.75</c:v>
                </c:pt>
                <c:pt idx="115">
                  <c:v>45765.875</c:v>
                </c:pt>
                <c:pt idx="116">
                  <c:v>45766</c:v>
                </c:pt>
                <c:pt idx="117">
                  <c:v>45766.125</c:v>
                </c:pt>
                <c:pt idx="118">
                  <c:v>45766.25</c:v>
                </c:pt>
                <c:pt idx="119">
                  <c:v>45766.375</c:v>
                </c:pt>
                <c:pt idx="120">
                  <c:v>45766.5</c:v>
                </c:pt>
                <c:pt idx="121">
                  <c:v>45766.625</c:v>
                </c:pt>
                <c:pt idx="122">
                  <c:v>45766.75</c:v>
                </c:pt>
                <c:pt idx="123">
                  <c:v>45766.875</c:v>
                </c:pt>
                <c:pt idx="124">
                  <c:v>45767</c:v>
                </c:pt>
                <c:pt idx="125">
                  <c:v>45767.125</c:v>
                </c:pt>
                <c:pt idx="126">
                  <c:v>45767.25</c:v>
                </c:pt>
                <c:pt idx="127">
                  <c:v>45767.375</c:v>
                </c:pt>
                <c:pt idx="128">
                  <c:v>45767.5</c:v>
                </c:pt>
                <c:pt idx="129">
                  <c:v>45767.625</c:v>
                </c:pt>
                <c:pt idx="130">
                  <c:v>45767.75</c:v>
                </c:pt>
                <c:pt idx="131">
                  <c:v>45767.875</c:v>
                </c:pt>
                <c:pt idx="132">
                  <c:v>45768</c:v>
                </c:pt>
                <c:pt idx="133">
                  <c:v>45768.125</c:v>
                </c:pt>
                <c:pt idx="134">
                  <c:v>45768.25</c:v>
                </c:pt>
                <c:pt idx="135">
                  <c:v>45768.375</c:v>
                </c:pt>
                <c:pt idx="136">
                  <c:v>45768.5</c:v>
                </c:pt>
                <c:pt idx="137">
                  <c:v>45768.625</c:v>
                </c:pt>
                <c:pt idx="138">
                  <c:v>45768.75</c:v>
                </c:pt>
                <c:pt idx="139">
                  <c:v>45768.875</c:v>
                </c:pt>
                <c:pt idx="140">
                  <c:v>45769</c:v>
                </c:pt>
                <c:pt idx="141">
                  <c:v>45769.125</c:v>
                </c:pt>
                <c:pt idx="142">
                  <c:v>45769.25</c:v>
                </c:pt>
                <c:pt idx="143">
                  <c:v>45769.375</c:v>
                </c:pt>
                <c:pt idx="144">
                  <c:v>45769.5</c:v>
                </c:pt>
                <c:pt idx="145">
                  <c:v>45769.625</c:v>
                </c:pt>
                <c:pt idx="146">
                  <c:v>45769.75</c:v>
                </c:pt>
                <c:pt idx="147">
                  <c:v>45769.875</c:v>
                </c:pt>
                <c:pt idx="148">
                  <c:v>45770</c:v>
                </c:pt>
                <c:pt idx="149">
                  <c:v>45770.125</c:v>
                </c:pt>
                <c:pt idx="150">
                  <c:v>45770.25</c:v>
                </c:pt>
                <c:pt idx="151">
                  <c:v>45770.375</c:v>
                </c:pt>
                <c:pt idx="152">
                  <c:v>45770.5</c:v>
                </c:pt>
                <c:pt idx="153">
                  <c:v>45770.625</c:v>
                </c:pt>
                <c:pt idx="154">
                  <c:v>45770.75</c:v>
                </c:pt>
                <c:pt idx="155">
                  <c:v>45770.875</c:v>
                </c:pt>
                <c:pt idx="156">
                  <c:v>45771</c:v>
                </c:pt>
                <c:pt idx="157">
                  <c:v>45771.125</c:v>
                </c:pt>
                <c:pt idx="158">
                  <c:v>45771.25</c:v>
                </c:pt>
                <c:pt idx="159">
                  <c:v>45771.375</c:v>
                </c:pt>
                <c:pt idx="160">
                  <c:v>45771.5</c:v>
                </c:pt>
                <c:pt idx="161">
                  <c:v>45771.625</c:v>
                </c:pt>
                <c:pt idx="162">
                  <c:v>45771.75</c:v>
                </c:pt>
                <c:pt idx="163">
                  <c:v>45771.875</c:v>
                </c:pt>
                <c:pt idx="164">
                  <c:v>45772</c:v>
                </c:pt>
                <c:pt idx="165">
                  <c:v>45772.125</c:v>
                </c:pt>
                <c:pt idx="166">
                  <c:v>45772.25</c:v>
                </c:pt>
                <c:pt idx="167">
                  <c:v>45772.375</c:v>
                </c:pt>
                <c:pt idx="168">
                  <c:v>45772.5</c:v>
                </c:pt>
                <c:pt idx="169">
                  <c:v>45772.625</c:v>
                </c:pt>
                <c:pt idx="170">
                  <c:v>45772.75</c:v>
                </c:pt>
                <c:pt idx="171">
                  <c:v>45772.875</c:v>
                </c:pt>
                <c:pt idx="172">
                  <c:v>45773</c:v>
                </c:pt>
                <c:pt idx="173">
                  <c:v>45773.125</c:v>
                </c:pt>
                <c:pt idx="174">
                  <c:v>45773.25</c:v>
                </c:pt>
                <c:pt idx="175">
                  <c:v>45773.375</c:v>
                </c:pt>
                <c:pt idx="176">
                  <c:v>45773.5</c:v>
                </c:pt>
                <c:pt idx="177">
                  <c:v>45773.625</c:v>
                </c:pt>
                <c:pt idx="178">
                  <c:v>45773.75</c:v>
                </c:pt>
                <c:pt idx="179">
                  <c:v>45773.875</c:v>
                </c:pt>
                <c:pt idx="180">
                  <c:v>45774</c:v>
                </c:pt>
                <c:pt idx="181">
                  <c:v>45774.125</c:v>
                </c:pt>
                <c:pt idx="182">
                  <c:v>45774.25</c:v>
                </c:pt>
                <c:pt idx="183">
                  <c:v>45774.375</c:v>
                </c:pt>
                <c:pt idx="184">
                  <c:v>45774.5</c:v>
                </c:pt>
                <c:pt idx="185">
                  <c:v>45774.625</c:v>
                </c:pt>
                <c:pt idx="186">
                  <c:v>45774.75</c:v>
                </c:pt>
                <c:pt idx="187">
                  <c:v>45774.875</c:v>
                </c:pt>
                <c:pt idx="188">
                  <c:v>45775</c:v>
                </c:pt>
                <c:pt idx="189">
                  <c:v>45775.125</c:v>
                </c:pt>
                <c:pt idx="190">
                  <c:v>45775.25</c:v>
                </c:pt>
                <c:pt idx="191">
                  <c:v>45775.375</c:v>
                </c:pt>
                <c:pt idx="192">
                  <c:v>45775.5</c:v>
                </c:pt>
                <c:pt idx="193">
                  <c:v>45775.625</c:v>
                </c:pt>
                <c:pt idx="194">
                  <c:v>45775.75</c:v>
                </c:pt>
                <c:pt idx="195">
                  <c:v>45775.875</c:v>
                </c:pt>
                <c:pt idx="196">
                  <c:v>45776</c:v>
                </c:pt>
                <c:pt idx="197">
                  <c:v>45776.125</c:v>
                </c:pt>
                <c:pt idx="198">
                  <c:v>45776.25</c:v>
                </c:pt>
                <c:pt idx="199">
                  <c:v>45776.375</c:v>
                </c:pt>
                <c:pt idx="200">
                  <c:v>45776.5</c:v>
                </c:pt>
                <c:pt idx="201">
                  <c:v>45776.625</c:v>
                </c:pt>
                <c:pt idx="202">
                  <c:v>45776.75</c:v>
                </c:pt>
                <c:pt idx="203">
                  <c:v>45776.875</c:v>
                </c:pt>
                <c:pt idx="204">
                  <c:v>45777</c:v>
                </c:pt>
                <c:pt idx="205">
                  <c:v>45777.125</c:v>
                </c:pt>
                <c:pt idx="206">
                  <c:v>45777.25</c:v>
                </c:pt>
                <c:pt idx="207">
                  <c:v>45777.375</c:v>
                </c:pt>
                <c:pt idx="208">
                  <c:v>45777.5</c:v>
                </c:pt>
                <c:pt idx="209">
                  <c:v>45777.625</c:v>
                </c:pt>
                <c:pt idx="210">
                  <c:v>45777.75</c:v>
                </c:pt>
                <c:pt idx="211">
                  <c:v>45777.875</c:v>
                </c:pt>
                <c:pt idx="212">
                  <c:v>45778</c:v>
                </c:pt>
                <c:pt idx="213">
                  <c:v>45778.125</c:v>
                </c:pt>
                <c:pt idx="214">
                  <c:v>45778.25</c:v>
                </c:pt>
                <c:pt idx="215">
                  <c:v>45778.375</c:v>
                </c:pt>
                <c:pt idx="216">
                  <c:v>45778.5</c:v>
                </c:pt>
                <c:pt idx="217">
                  <c:v>45778.625</c:v>
                </c:pt>
                <c:pt idx="218">
                  <c:v>45778.75</c:v>
                </c:pt>
                <c:pt idx="219">
                  <c:v>45778.875</c:v>
                </c:pt>
                <c:pt idx="220">
                  <c:v>45779</c:v>
                </c:pt>
                <c:pt idx="221">
                  <c:v>45779.125</c:v>
                </c:pt>
                <c:pt idx="222">
                  <c:v>45779.25</c:v>
                </c:pt>
                <c:pt idx="223">
                  <c:v>45779.375</c:v>
                </c:pt>
                <c:pt idx="224">
                  <c:v>45779.5</c:v>
                </c:pt>
                <c:pt idx="225">
                  <c:v>45779.625</c:v>
                </c:pt>
                <c:pt idx="226">
                  <c:v>45779.75</c:v>
                </c:pt>
                <c:pt idx="227">
                  <c:v>45779.875</c:v>
                </c:pt>
                <c:pt idx="228">
                  <c:v>45780</c:v>
                </c:pt>
                <c:pt idx="229">
                  <c:v>45780.125</c:v>
                </c:pt>
                <c:pt idx="230">
                  <c:v>45780.25</c:v>
                </c:pt>
                <c:pt idx="231">
                  <c:v>45780.375</c:v>
                </c:pt>
                <c:pt idx="232">
                  <c:v>45780.5</c:v>
                </c:pt>
                <c:pt idx="233">
                  <c:v>45780.625</c:v>
                </c:pt>
                <c:pt idx="234">
                  <c:v>45780.75</c:v>
                </c:pt>
                <c:pt idx="235">
                  <c:v>45780.875</c:v>
                </c:pt>
                <c:pt idx="236">
                  <c:v>45781</c:v>
                </c:pt>
                <c:pt idx="237">
                  <c:v>45781.125</c:v>
                </c:pt>
                <c:pt idx="238">
                  <c:v>45781.25</c:v>
                </c:pt>
                <c:pt idx="239">
                  <c:v>45781.375</c:v>
                </c:pt>
                <c:pt idx="240">
                  <c:v>45781.5</c:v>
                </c:pt>
                <c:pt idx="241">
                  <c:v>45781.625</c:v>
                </c:pt>
                <c:pt idx="242">
                  <c:v>45781.75</c:v>
                </c:pt>
                <c:pt idx="243">
                  <c:v>45781.875</c:v>
                </c:pt>
                <c:pt idx="244">
                  <c:v>45782</c:v>
                </c:pt>
                <c:pt idx="245">
                  <c:v>45782.125</c:v>
                </c:pt>
                <c:pt idx="246">
                  <c:v>45782.25</c:v>
                </c:pt>
                <c:pt idx="247">
                  <c:v>45782.375</c:v>
                </c:pt>
                <c:pt idx="248">
                  <c:v>45782.5</c:v>
                </c:pt>
                <c:pt idx="249">
                  <c:v>45782.625</c:v>
                </c:pt>
                <c:pt idx="250">
                  <c:v>45782.75</c:v>
                </c:pt>
                <c:pt idx="251">
                  <c:v>45782.875</c:v>
                </c:pt>
                <c:pt idx="252">
                  <c:v>45783</c:v>
                </c:pt>
                <c:pt idx="253">
                  <c:v>45783.125</c:v>
                </c:pt>
                <c:pt idx="254">
                  <c:v>45783.25</c:v>
                </c:pt>
                <c:pt idx="255">
                  <c:v>45783.375</c:v>
                </c:pt>
                <c:pt idx="256">
                  <c:v>45783.5</c:v>
                </c:pt>
                <c:pt idx="257">
                  <c:v>45783.625</c:v>
                </c:pt>
                <c:pt idx="258">
                  <c:v>45783.75</c:v>
                </c:pt>
                <c:pt idx="259">
                  <c:v>45783.875</c:v>
                </c:pt>
                <c:pt idx="260">
                  <c:v>45784</c:v>
                </c:pt>
                <c:pt idx="261">
                  <c:v>45784.125</c:v>
                </c:pt>
                <c:pt idx="262">
                  <c:v>45784.25</c:v>
                </c:pt>
                <c:pt idx="263">
                  <c:v>45784.375</c:v>
                </c:pt>
                <c:pt idx="264">
                  <c:v>45784.5</c:v>
                </c:pt>
                <c:pt idx="265">
                  <c:v>45784.625</c:v>
                </c:pt>
                <c:pt idx="266">
                  <c:v>45784.75</c:v>
                </c:pt>
                <c:pt idx="267">
                  <c:v>45784.875</c:v>
                </c:pt>
                <c:pt idx="268">
                  <c:v>45785</c:v>
                </c:pt>
                <c:pt idx="269">
                  <c:v>45785.125</c:v>
                </c:pt>
                <c:pt idx="270">
                  <c:v>45785.25</c:v>
                </c:pt>
                <c:pt idx="271">
                  <c:v>45785.375</c:v>
                </c:pt>
                <c:pt idx="272">
                  <c:v>45785.5</c:v>
                </c:pt>
                <c:pt idx="273">
                  <c:v>45785.625</c:v>
                </c:pt>
                <c:pt idx="274">
                  <c:v>45785.75</c:v>
                </c:pt>
                <c:pt idx="275">
                  <c:v>45785.875</c:v>
                </c:pt>
                <c:pt idx="276">
                  <c:v>45786</c:v>
                </c:pt>
                <c:pt idx="277">
                  <c:v>45786.125</c:v>
                </c:pt>
                <c:pt idx="278">
                  <c:v>45786.25</c:v>
                </c:pt>
                <c:pt idx="279">
                  <c:v>45786.375</c:v>
                </c:pt>
                <c:pt idx="280">
                  <c:v>45786.5</c:v>
                </c:pt>
                <c:pt idx="281">
                  <c:v>45786.625</c:v>
                </c:pt>
                <c:pt idx="282">
                  <c:v>45786.75</c:v>
                </c:pt>
                <c:pt idx="283">
                  <c:v>45786.875</c:v>
                </c:pt>
                <c:pt idx="284">
                  <c:v>45787</c:v>
                </c:pt>
                <c:pt idx="285">
                  <c:v>45787.125</c:v>
                </c:pt>
                <c:pt idx="286">
                  <c:v>45787.25</c:v>
                </c:pt>
                <c:pt idx="287">
                  <c:v>45787.375</c:v>
                </c:pt>
                <c:pt idx="288">
                  <c:v>45787.5</c:v>
                </c:pt>
                <c:pt idx="289">
                  <c:v>45787.625</c:v>
                </c:pt>
                <c:pt idx="290">
                  <c:v>45787.75</c:v>
                </c:pt>
                <c:pt idx="291">
                  <c:v>45787.875</c:v>
                </c:pt>
                <c:pt idx="292">
                  <c:v>45788</c:v>
                </c:pt>
                <c:pt idx="293">
                  <c:v>45788.125</c:v>
                </c:pt>
                <c:pt idx="294">
                  <c:v>45788.25</c:v>
                </c:pt>
                <c:pt idx="295">
                  <c:v>45788.375</c:v>
                </c:pt>
                <c:pt idx="296">
                  <c:v>45788.5</c:v>
                </c:pt>
                <c:pt idx="297">
                  <c:v>45788.625</c:v>
                </c:pt>
                <c:pt idx="298">
                  <c:v>45788.75</c:v>
                </c:pt>
                <c:pt idx="299">
                  <c:v>45788.875</c:v>
                </c:pt>
                <c:pt idx="300">
                  <c:v>45789</c:v>
                </c:pt>
                <c:pt idx="301">
                  <c:v>45789.125</c:v>
                </c:pt>
                <c:pt idx="302">
                  <c:v>45789.25</c:v>
                </c:pt>
                <c:pt idx="303">
                  <c:v>45789.375</c:v>
                </c:pt>
                <c:pt idx="304">
                  <c:v>45789.5</c:v>
                </c:pt>
                <c:pt idx="305">
                  <c:v>45789.625</c:v>
                </c:pt>
                <c:pt idx="306">
                  <c:v>45789.75</c:v>
                </c:pt>
                <c:pt idx="307">
                  <c:v>45789.875</c:v>
                </c:pt>
                <c:pt idx="308">
                  <c:v>45790</c:v>
                </c:pt>
                <c:pt idx="309">
                  <c:v>45790.125</c:v>
                </c:pt>
                <c:pt idx="310">
                  <c:v>45790.25</c:v>
                </c:pt>
                <c:pt idx="311">
                  <c:v>45790.375</c:v>
                </c:pt>
                <c:pt idx="312">
                  <c:v>45790.5</c:v>
                </c:pt>
                <c:pt idx="313">
                  <c:v>45790.625</c:v>
                </c:pt>
                <c:pt idx="314">
                  <c:v>45790.75</c:v>
                </c:pt>
                <c:pt idx="315">
                  <c:v>45790.875</c:v>
                </c:pt>
                <c:pt idx="316">
                  <c:v>45791</c:v>
                </c:pt>
                <c:pt idx="317">
                  <c:v>45791.125</c:v>
                </c:pt>
                <c:pt idx="318">
                  <c:v>45791.25</c:v>
                </c:pt>
                <c:pt idx="319">
                  <c:v>45791.375</c:v>
                </c:pt>
                <c:pt idx="320">
                  <c:v>45791.5</c:v>
                </c:pt>
                <c:pt idx="321">
                  <c:v>45791.625</c:v>
                </c:pt>
                <c:pt idx="322">
                  <c:v>45791.75</c:v>
                </c:pt>
                <c:pt idx="323">
                  <c:v>45791.875</c:v>
                </c:pt>
                <c:pt idx="324">
                  <c:v>45792</c:v>
                </c:pt>
                <c:pt idx="325">
                  <c:v>45792.125</c:v>
                </c:pt>
                <c:pt idx="326">
                  <c:v>45792.25</c:v>
                </c:pt>
                <c:pt idx="327">
                  <c:v>45792.375</c:v>
                </c:pt>
                <c:pt idx="328">
                  <c:v>45792.5</c:v>
                </c:pt>
                <c:pt idx="329">
                  <c:v>45792.625</c:v>
                </c:pt>
                <c:pt idx="330">
                  <c:v>45792.75</c:v>
                </c:pt>
                <c:pt idx="331">
                  <c:v>45792.875</c:v>
                </c:pt>
                <c:pt idx="332">
                  <c:v>45793</c:v>
                </c:pt>
                <c:pt idx="333">
                  <c:v>45793.125</c:v>
                </c:pt>
                <c:pt idx="334">
                  <c:v>45793.25</c:v>
                </c:pt>
                <c:pt idx="335">
                  <c:v>45793.375</c:v>
                </c:pt>
                <c:pt idx="336">
                  <c:v>45793.5</c:v>
                </c:pt>
                <c:pt idx="337">
                  <c:v>45793.625</c:v>
                </c:pt>
                <c:pt idx="338">
                  <c:v>45793.75</c:v>
                </c:pt>
                <c:pt idx="339">
                  <c:v>45793.875</c:v>
                </c:pt>
                <c:pt idx="340">
                  <c:v>45794</c:v>
                </c:pt>
                <c:pt idx="341">
                  <c:v>45794.125</c:v>
                </c:pt>
                <c:pt idx="342">
                  <c:v>45794.25</c:v>
                </c:pt>
                <c:pt idx="343">
                  <c:v>45794.375</c:v>
                </c:pt>
                <c:pt idx="344">
                  <c:v>45794.5</c:v>
                </c:pt>
                <c:pt idx="345">
                  <c:v>45794.625</c:v>
                </c:pt>
                <c:pt idx="346">
                  <c:v>45794.75</c:v>
                </c:pt>
                <c:pt idx="347">
                  <c:v>45794.875</c:v>
                </c:pt>
                <c:pt idx="348">
                  <c:v>45795</c:v>
                </c:pt>
                <c:pt idx="349">
                  <c:v>45795.125</c:v>
                </c:pt>
                <c:pt idx="350">
                  <c:v>45795.25</c:v>
                </c:pt>
                <c:pt idx="351">
                  <c:v>45795.375</c:v>
                </c:pt>
                <c:pt idx="352">
                  <c:v>45795.5</c:v>
                </c:pt>
                <c:pt idx="353">
                  <c:v>45795.625</c:v>
                </c:pt>
                <c:pt idx="354">
                  <c:v>45795.75</c:v>
                </c:pt>
                <c:pt idx="355">
                  <c:v>45795.875</c:v>
                </c:pt>
                <c:pt idx="356">
                  <c:v>45796</c:v>
                </c:pt>
                <c:pt idx="357">
                  <c:v>45796.125</c:v>
                </c:pt>
                <c:pt idx="358">
                  <c:v>45796.25</c:v>
                </c:pt>
                <c:pt idx="359">
                  <c:v>45796.375</c:v>
                </c:pt>
                <c:pt idx="360">
                  <c:v>45796.5</c:v>
                </c:pt>
                <c:pt idx="361">
                  <c:v>45796.625</c:v>
                </c:pt>
                <c:pt idx="362">
                  <c:v>45796.75</c:v>
                </c:pt>
                <c:pt idx="363">
                  <c:v>45796.875</c:v>
                </c:pt>
                <c:pt idx="364">
                  <c:v>45797</c:v>
                </c:pt>
                <c:pt idx="365">
                  <c:v>45797.125</c:v>
                </c:pt>
                <c:pt idx="366">
                  <c:v>45797.25</c:v>
                </c:pt>
                <c:pt idx="367">
                  <c:v>45797.375</c:v>
                </c:pt>
                <c:pt idx="368">
                  <c:v>45797.5</c:v>
                </c:pt>
                <c:pt idx="369">
                  <c:v>45797.625</c:v>
                </c:pt>
                <c:pt idx="370">
                  <c:v>45797.75</c:v>
                </c:pt>
                <c:pt idx="371">
                  <c:v>45797.875</c:v>
                </c:pt>
                <c:pt idx="372">
                  <c:v>45798</c:v>
                </c:pt>
                <c:pt idx="373">
                  <c:v>45798.125</c:v>
                </c:pt>
                <c:pt idx="374">
                  <c:v>45798.25</c:v>
                </c:pt>
                <c:pt idx="375">
                  <c:v>45798.375</c:v>
                </c:pt>
                <c:pt idx="376">
                  <c:v>45798.5</c:v>
                </c:pt>
                <c:pt idx="377">
                  <c:v>45798.625</c:v>
                </c:pt>
                <c:pt idx="378">
                  <c:v>45798.75</c:v>
                </c:pt>
                <c:pt idx="379">
                  <c:v>45798.875</c:v>
                </c:pt>
                <c:pt idx="380">
                  <c:v>45799</c:v>
                </c:pt>
                <c:pt idx="381">
                  <c:v>45799.125</c:v>
                </c:pt>
                <c:pt idx="382">
                  <c:v>45799.25</c:v>
                </c:pt>
                <c:pt idx="383">
                  <c:v>45799.375</c:v>
                </c:pt>
                <c:pt idx="384">
                  <c:v>45799.5</c:v>
                </c:pt>
                <c:pt idx="385">
                  <c:v>45799.625</c:v>
                </c:pt>
                <c:pt idx="386">
                  <c:v>45799.75</c:v>
                </c:pt>
                <c:pt idx="387">
                  <c:v>45799.875</c:v>
                </c:pt>
                <c:pt idx="388">
                  <c:v>45800</c:v>
                </c:pt>
                <c:pt idx="389">
                  <c:v>45800.125</c:v>
                </c:pt>
                <c:pt idx="390">
                  <c:v>45800.25</c:v>
                </c:pt>
                <c:pt idx="391">
                  <c:v>45800.375</c:v>
                </c:pt>
                <c:pt idx="392">
                  <c:v>45800.5</c:v>
                </c:pt>
                <c:pt idx="393">
                  <c:v>45800.625</c:v>
                </c:pt>
                <c:pt idx="394">
                  <c:v>45800.75</c:v>
                </c:pt>
                <c:pt idx="395">
                  <c:v>45800.875</c:v>
                </c:pt>
                <c:pt idx="396">
                  <c:v>45801</c:v>
                </c:pt>
                <c:pt idx="397">
                  <c:v>45801.125</c:v>
                </c:pt>
                <c:pt idx="398">
                  <c:v>45801.25</c:v>
                </c:pt>
                <c:pt idx="399">
                  <c:v>45801.375</c:v>
                </c:pt>
                <c:pt idx="400">
                  <c:v>45801.5</c:v>
                </c:pt>
                <c:pt idx="401">
                  <c:v>45801.625</c:v>
                </c:pt>
                <c:pt idx="402">
                  <c:v>45801.75</c:v>
                </c:pt>
                <c:pt idx="403">
                  <c:v>45801.875</c:v>
                </c:pt>
                <c:pt idx="404">
                  <c:v>45802</c:v>
                </c:pt>
                <c:pt idx="405">
                  <c:v>45802.125</c:v>
                </c:pt>
                <c:pt idx="406">
                  <c:v>45802.25</c:v>
                </c:pt>
                <c:pt idx="407">
                  <c:v>45802.375</c:v>
                </c:pt>
                <c:pt idx="408">
                  <c:v>45802.5</c:v>
                </c:pt>
                <c:pt idx="409">
                  <c:v>45802.625</c:v>
                </c:pt>
                <c:pt idx="410">
                  <c:v>45802.75</c:v>
                </c:pt>
                <c:pt idx="411">
                  <c:v>45802.875</c:v>
                </c:pt>
                <c:pt idx="412">
                  <c:v>45803</c:v>
                </c:pt>
                <c:pt idx="413">
                  <c:v>45803.125</c:v>
                </c:pt>
                <c:pt idx="414">
                  <c:v>45803.25</c:v>
                </c:pt>
                <c:pt idx="415">
                  <c:v>45803.375</c:v>
                </c:pt>
                <c:pt idx="416">
                  <c:v>45803.5</c:v>
                </c:pt>
                <c:pt idx="417">
                  <c:v>45803.625</c:v>
                </c:pt>
                <c:pt idx="418">
                  <c:v>45803.75</c:v>
                </c:pt>
                <c:pt idx="419">
                  <c:v>45803.875</c:v>
                </c:pt>
                <c:pt idx="420">
                  <c:v>45804</c:v>
                </c:pt>
                <c:pt idx="421">
                  <c:v>45804.125</c:v>
                </c:pt>
                <c:pt idx="422">
                  <c:v>45804.25</c:v>
                </c:pt>
                <c:pt idx="423">
                  <c:v>45804.375</c:v>
                </c:pt>
                <c:pt idx="424">
                  <c:v>45804.5</c:v>
                </c:pt>
                <c:pt idx="425">
                  <c:v>45804.625</c:v>
                </c:pt>
                <c:pt idx="426">
                  <c:v>45804.75</c:v>
                </c:pt>
                <c:pt idx="427">
                  <c:v>45804.875</c:v>
                </c:pt>
                <c:pt idx="428">
                  <c:v>45805</c:v>
                </c:pt>
                <c:pt idx="429">
                  <c:v>45805.125</c:v>
                </c:pt>
                <c:pt idx="430">
                  <c:v>45805.25</c:v>
                </c:pt>
                <c:pt idx="431">
                  <c:v>45805.375</c:v>
                </c:pt>
                <c:pt idx="432">
                  <c:v>45805.5</c:v>
                </c:pt>
                <c:pt idx="433">
                  <c:v>45805.625</c:v>
                </c:pt>
                <c:pt idx="434">
                  <c:v>45805.75</c:v>
                </c:pt>
                <c:pt idx="435">
                  <c:v>45805.875</c:v>
                </c:pt>
                <c:pt idx="436">
                  <c:v>45806</c:v>
                </c:pt>
                <c:pt idx="437">
                  <c:v>45806.125</c:v>
                </c:pt>
                <c:pt idx="438">
                  <c:v>45806.25</c:v>
                </c:pt>
                <c:pt idx="439">
                  <c:v>45806.375</c:v>
                </c:pt>
                <c:pt idx="440">
                  <c:v>45806.5</c:v>
                </c:pt>
                <c:pt idx="441">
                  <c:v>45806.625</c:v>
                </c:pt>
                <c:pt idx="442">
                  <c:v>45806.75</c:v>
                </c:pt>
                <c:pt idx="443">
                  <c:v>45806.875</c:v>
                </c:pt>
                <c:pt idx="444">
                  <c:v>45807</c:v>
                </c:pt>
                <c:pt idx="445">
                  <c:v>45807.125</c:v>
                </c:pt>
                <c:pt idx="446">
                  <c:v>45807.25</c:v>
                </c:pt>
                <c:pt idx="447">
                  <c:v>45807.375</c:v>
                </c:pt>
                <c:pt idx="448">
                  <c:v>45807.5</c:v>
                </c:pt>
                <c:pt idx="449">
                  <c:v>45807.625</c:v>
                </c:pt>
                <c:pt idx="450">
                  <c:v>45807.75</c:v>
                </c:pt>
                <c:pt idx="451">
                  <c:v>45807.875</c:v>
                </c:pt>
                <c:pt idx="452">
                  <c:v>45808</c:v>
                </c:pt>
                <c:pt idx="453">
                  <c:v>45808.125</c:v>
                </c:pt>
                <c:pt idx="454">
                  <c:v>45808.25</c:v>
                </c:pt>
                <c:pt idx="455">
                  <c:v>45808.375</c:v>
                </c:pt>
                <c:pt idx="456">
                  <c:v>45808.5</c:v>
                </c:pt>
                <c:pt idx="457">
                  <c:v>45808.625</c:v>
                </c:pt>
                <c:pt idx="458">
                  <c:v>45808.75</c:v>
                </c:pt>
                <c:pt idx="459">
                  <c:v>45808.875</c:v>
                </c:pt>
                <c:pt idx="460">
                  <c:v>45809</c:v>
                </c:pt>
                <c:pt idx="461">
                  <c:v>45809.125</c:v>
                </c:pt>
                <c:pt idx="462">
                  <c:v>45809.25</c:v>
                </c:pt>
                <c:pt idx="463">
                  <c:v>45809.375</c:v>
                </c:pt>
                <c:pt idx="464">
                  <c:v>45809.5</c:v>
                </c:pt>
                <c:pt idx="465">
                  <c:v>45809.625</c:v>
                </c:pt>
                <c:pt idx="466">
                  <c:v>45809.75</c:v>
                </c:pt>
                <c:pt idx="467">
                  <c:v>45809.875</c:v>
                </c:pt>
                <c:pt idx="468">
                  <c:v>45810</c:v>
                </c:pt>
                <c:pt idx="469">
                  <c:v>45810.125</c:v>
                </c:pt>
                <c:pt idx="470">
                  <c:v>45810.25</c:v>
                </c:pt>
                <c:pt idx="471">
                  <c:v>45810.375</c:v>
                </c:pt>
                <c:pt idx="472">
                  <c:v>45810.5</c:v>
                </c:pt>
                <c:pt idx="473">
                  <c:v>45810.625</c:v>
                </c:pt>
                <c:pt idx="474">
                  <c:v>45810.75</c:v>
                </c:pt>
                <c:pt idx="475">
                  <c:v>45810.875</c:v>
                </c:pt>
                <c:pt idx="476">
                  <c:v>45811</c:v>
                </c:pt>
                <c:pt idx="477">
                  <c:v>45811.125</c:v>
                </c:pt>
                <c:pt idx="478">
                  <c:v>45811.25</c:v>
                </c:pt>
                <c:pt idx="479">
                  <c:v>45811.375</c:v>
                </c:pt>
                <c:pt idx="480">
                  <c:v>45811.5</c:v>
                </c:pt>
                <c:pt idx="481">
                  <c:v>45811.625</c:v>
                </c:pt>
                <c:pt idx="482">
                  <c:v>45811.75</c:v>
                </c:pt>
                <c:pt idx="483">
                  <c:v>45811.875</c:v>
                </c:pt>
                <c:pt idx="484">
                  <c:v>45812</c:v>
                </c:pt>
                <c:pt idx="485">
                  <c:v>45812.125</c:v>
                </c:pt>
                <c:pt idx="486">
                  <c:v>45812.25</c:v>
                </c:pt>
                <c:pt idx="487">
                  <c:v>45812.375</c:v>
                </c:pt>
                <c:pt idx="488">
                  <c:v>45812.5</c:v>
                </c:pt>
                <c:pt idx="489">
                  <c:v>45812.625</c:v>
                </c:pt>
                <c:pt idx="490">
                  <c:v>45812.75</c:v>
                </c:pt>
                <c:pt idx="491">
                  <c:v>45812.875</c:v>
                </c:pt>
                <c:pt idx="492">
                  <c:v>45813</c:v>
                </c:pt>
                <c:pt idx="493">
                  <c:v>45813.125</c:v>
                </c:pt>
                <c:pt idx="494">
                  <c:v>45813.25</c:v>
                </c:pt>
                <c:pt idx="495">
                  <c:v>45813.375</c:v>
                </c:pt>
                <c:pt idx="496">
                  <c:v>45813.5</c:v>
                </c:pt>
                <c:pt idx="497">
                  <c:v>45813.625</c:v>
                </c:pt>
                <c:pt idx="498">
                  <c:v>45813.75</c:v>
                </c:pt>
                <c:pt idx="499">
                  <c:v>45813.875</c:v>
                </c:pt>
                <c:pt idx="500">
                  <c:v>45814</c:v>
                </c:pt>
                <c:pt idx="501">
                  <c:v>45814.125</c:v>
                </c:pt>
                <c:pt idx="502">
                  <c:v>45814.25</c:v>
                </c:pt>
                <c:pt idx="503">
                  <c:v>45814.375</c:v>
                </c:pt>
                <c:pt idx="504">
                  <c:v>45814.5</c:v>
                </c:pt>
                <c:pt idx="505">
                  <c:v>45814.625</c:v>
                </c:pt>
                <c:pt idx="506">
                  <c:v>45814.75</c:v>
                </c:pt>
                <c:pt idx="507">
                  <c:v>45814.875</c:v>
                </c:pt>
                <c:pt idx="508">
                  <c:v>45815</c:v>
                </c:pt>
                <c:pt idx="509">
                  <c:v>45815.125</c:v>
                </c:pt>
                <c:pt idx="510">
                  <c:v>45815.25</c:v>
                </c:pt>
                <c:pt idx="511">
                  <c:v>45815.375</c:v>
                </c:pt>
                <c:pt idx="512">
                  <c:v>45815.5</c:v>
                </c:pt>
                <c:pt idx="513">
                  <c:v>45815.625</c:v>
                </c:pt>
                <c:pt idx="514">
                  <c:v>45815.75</c:v>
                </c:pt>
                <c:pt idx="515">
                  <c:v>45815.875</c:v>
                </c:pt>
                <c:pt idx="516">
                  <c:v>45816</c:v>
                </c:pt>
                <c:pt idx="517">
                  <c:v>45816.125</c:v>
                </c:pt>
                <c:pt idx="518">
                  <c:v>45816.25</c:v>
                </c:pt>
                <c:pt idx="519">
                  <c:v>45816.375</c:v>
                </c:pt>
                <c:pt idx="520">
                  <c:v>45816.5</c:v>
                </c:pt>
                <c:pt idx="521">
                  <c:v>45816.625</c:v>
                </c:pt>
                <c:pt idx="522">
                  <c:v>45816.75</c:v>
                </c:pt>
                <c:pt idx="523">
                  <c:v>45816.875</c:v>
                </c:pt>
                <c:pt idx="524">
                  <c:v>45817</c:v>
                </c:pt>
                <c:pt idx="525">
                  <c:v>45817.125</c:v>
                </c:pt>
                <c:pt idx="526">
                  <c:v>45817.25</c:v>
                </c:pt>
                <c:pt idx="527">
                  <c:v>45817.375</c:v>
                </c:pt>
                <c:pt idx="528">
                  <c:v>45817.5</c:v>
                </c:pt>
                <c:pt idx="529">
                  <c:v>45817.625</c:v>
                </c:pt>
                <c:pt idx="530">
                  <c:v>45817.75</c:v>
                </c:pt>
                <c:pt idx="531">
                  <c:v>45817.875</c:v>
                </c:pt>
                <c:pt idx="532">
                  <c:v>45818</c:v>
                </c:pt>
                <c:pt idx="533">
                  <c:v>45818.125</c:v>
                </c:pt>
                <c:pt idx="534">
                  <c:v>45818.25</c:v>
                </c:pt>
                <c:pt idx="535">
                  <c:v>45818.375</c:v>
                </c:pt>
                <c:pt idx="536">
                  <c:v>45818.5</c:v>
                </c:pt>
                <c:pt idx="537">
                  <c:v>45818.625</c:v>
                </c:pt>
                <c:pt idx="538">
                  <c:v>45818.75</c:v>
                </c:pt>
                <c:pt idx="539">
                  <c:v>45818.875</c:v>
                </c:pt>
                <c:pt idx="540">
                  <c:v>45819</c:v>
                </c:pt>
                <c:pt idx="541">
                  <c:v>45819.125</c:v>
                </c:pt>
                <c:pt idx="542">
                  <c:v>45819.25</c:v>
                </c:pt>
                <c:pt idx="543">
                  <c:v>45819.375</c:v>
                </c:pt>
                <c:pt idx="544">
                  <c:v>45819.5</c:v>
                </c:pt>
                <c:pt idx="545">
                  <c:v>45819.625</c:v>
                </c:pt>
                <c:pt idx="546">
                  <c:v>45819.75</c:v>
                </c:pt>
                <c:pt idx="547">
                  <c:v>45819.875</c:v>
                </c:pt>
                <c:pt idx="548">
                  <c:v>45820</c:v>
                </c:pt>
                <c:pt idx="549">
                  <c:v>45820.125</c:v>
                </c:pt>
                <c:pt idx="550">
                  <c:v>45820.25</c:v>
                </c:pt>
                <c:pt idx="551">
                  <c:v>45820.375</c:v>
                </c:pt>
                <c:pt idx="552">
                  <c:v>45820.5</c:v>
                </c:pt>
                <c:pt idx="553">
                  <c:v>45820.625</c:v>
                </c:pt>
                <c:pt idx="554">
                  <c:v>45820.75</c:v>
                </c:pt>
                <c:pt idx="555">
                  <c:v>45820.875</c:v>
                </c:pt>
                <c:pt idx="556">
                  <c:v>45821</c:v>
                </c:pt>
                <c:pt idx="557">
                  <c:v>45821.125</c:v>
                </c:pt>
                <c:pt idx="558">
                  <c:v>45821.25</c:v>
                </c:pt>
                <c:pt idx="559">
                  <c:v>45821.375</c:v>
                </c:pt>
                <c:pt idx="560">
                  <c:v>45821.5</c:v>
                </c:pt>
                <c:pt idx="561">
                  <c:v>45821.625</c:v>
                </c:pt>
                <c:pt idx="562">
                  <c:v>45821.75</c:v>
                </c:pt>
                <c:pt idx="563">
                  <c:v>45821.875</c:v>
                </c:pt>
                <c:pt idx="564">
                  <c:v>45822</c:v>
                </c:pt>
                <c:pt idx="565">
                  <c:v>45822.125</c:v>
                </c:pt>
                <c:pt idx="566">
                  <c:v>45822.25</c:v>
                </c:pt>
                <c:pt idx="567">
                  <c:v>45822.375</c:v>
                </c:pt>
                <c:pt idx="568">
                  <c:v>45822.5</c:v>
                </c:pt>
                <c:pt idx="569">
                  <c:v>45822.625</c:v>
                </c:pt>
                <c:pt idx="570">
                  <c:v>45822.75</c:v>
                </c:pt>
                <c:pt idx="571">
                  <c:v>45822.875</c:v>
                </c:pt>
                <c:pt idx="572">
                  <c:v>45823</c:v>
                </c:pt>
                <c:pt idx="573">
                  <c:v>45823.125</c:v>
                </c:pt>
                <c:pt idx="574">
                  <c:v>45823.25</c:v>
                </c:pt>
                <c:pt idx="575">
                  <c:v>45823.375</c:v>
                </c:pt>
                <c:pt idx="576">
                  <c:v>45823.5</c:v>
                </c:pt>
                <c:pt idx="577">
                  <c:v>45823.625</c:v>
                </c:pt>
                <c:pt idx="578">
                  <c:v>45823.75</c:v>
                </c:pt>
                <c:pt idx="579">
                  <c:v>45823.875</c:v>
                </c:pt>
                <c:pt idx="580">
                  <c:v>45824</c:v>
                </c:pt>
                <c:pt idx="581">
                  <c:v>45824.125</c:v>
                </c:pt>
                <c:pt idx="582">
                  <c:v>45824.25</c:v>
                </c:pt>
                <c:pt idx="583">
                  <c:v>45824.375</c:v>
                </c:pt>
                <c:pt idx="584">
                  <c:v>45824.5</c:v>
                </c:pt>
                <c:pt idx="585">
                  <c:v>45824.625</c:v>
                </c:pt>
                <c:pt idx="586">
                  <c:v>45824.75</c:v>
                </c:pt>
                <c:pt idx="587">
                  <c:v>45824.875</c:v>
                </c:pt>
                <c:pt idx="588">
                  <c:v>45825</c:v>
                </c:pt>
                <c:pt idx="589">
                  <c:v>45825.125</c:v>
                </c:pt>
                <c:pt idx="590">
                  <c:v>45825.25</c:v>
                </c:pt>
                <c:pt idx="591">
                  <c:v>45825.375</c:v>
                </c:pt>
                <c:pt idx="592">
                  <c:v>45825.5</c:v>
                </c:pt>
                <c:pt idx="593">
                  <c:v>45825.625</c:v>
                </c:pt>
                <c:pt idx="594">
                  <c:v>45825.75</c:v>
                </c:pt>
                <c:pt idx="595">
                  <c:v>45825.875</c:v>
                </c:pt>
                <c:pt idx="596">
                  <c:v>45826</c:v>
                </c:pt>
                <c:pt idx="597">
                  <c:v>45826.125</c:v>
                </c:pt>
                <c:pt idx="598">
                  <c:v>45826.25</c:v>
                </c:pt>
                <c:pt idx="599">
                  <c:v>45826.375</c:v>
                </c:pt>
                <c:pt idx="600">
                  <c:v>45826.5</c:v>
                </c:pt>
                <c:pt idx="601">
                  <c:v>45826.625</c:v>
                </c:pt>
                <c:pt idx="602">
                  <c:v>45826.75</c:v>
                </c:pt>
                <c:pt idx="603">
                  <c:v>45826.875</c:v>
                </c:pt>
                <c:pt idx="604">
                  <c:v>45827</c:v>
                </c:pt>
                <c:pt idx="605">
                  <c:v>45827.125</c:v>
                </c:pt>
                <c:pt idx="606">
                  <c:v>45827.25</c:v>
                </c:pt>
                <c:pt idx="607">
                  <c:v>45827.375</c:v>
                </c:pt>
                <c:pt idx="608">
                  <c:v>45827.5</c:v>
                </c:pt>
                <c:pt idx="609">
                  <c:v>45827.625</c:v>
                </c:pt>
                <c:pt idx="610">
                  <c:v>45827.75</c:v>
                </c:pt>
                <c:pt idx="611">
                  <c:v>45827.875</c:v>
                </c:pt>
                <c:pt idx="612">
                  <c:v>45828</c:v>
                </c:pt>
                <c:pt idx="613">
                  <c:v>45828.125</c:v>
                </c:pt>
                <c:pt idx="614">
                  <c:v>45828.25</c:v>
                </c:pt>
                <c:pt idx="615">
                  <c:v>45828.375</c:v>
                </c:pt>
                <c:pt idx="616">
                  <c:v>45828.5</c:v>
                </c:pt>
                <c:pt idx="617">
                  <c:v>45828.625</c:v>
                </c:pt>
                <c:pt idx="618">
                  <c:v>45828.75</c:v>
                </c:pt>
                <c:pt idx="619">
                  <c:v>45828.875</c:v>
                </c:pt>
                <c:pt idx="620">
                  <c:v>45829</c:v>
                </c:pt>
                <c:pt idx="621">
                  <c:v>45829.125</c:v>
                </c:pt>
                <c:pt idx="622">
                  <c:v>45829.25</c:v>
                </c:pt>
                <c:pt idx="623">
                  <c:v>45829.375</c:v>
                </c:pt>
                <c:pt idx="624">
                  <c:v>45829.5</c:v>
                </c:pt>
                <c:pt idx="625">
                  <c:v>45829.625</c:v>
                </c:pt>
                <c:pt idx="626">
                  <c:v>45829.75</c:v>
                </c:pt>
                <c:pt idx="627">
                  <c:v>45829.875</c:v>
                </c:pt>
                <c:pt idx="628">
                  <c:v>45830</c:v>
                </c:pt>
                <c:pt idx="629">
                  <c:v>45830.125</c:v>
                </c:pt>
                <c:pt idx="630">
                  <c:v>45830.25</c:v>
                </c:pt>
                <c:pt idx="631">
                  <c:v>45830.375</c:v>
                </c:pt>
                <c:pt idx="632">
                  <c:v>45830.5</c:v>
                </c:pt>
                <c:pt idx="633">
                  <c:v>45830.625</c:v>
                </c:pt>
                <c:pt idx="634">
                  <c:v>45830.75</c:v>
                </c:pt>
                <c:pt idx="635">
                  <c:v>45830.875</c:v>
                </c:pt>
                <c:pt idx="636">
                  <c:v>45831</c:v>
                </c:pt>
                <c:pt idx="637">
                  <c:v>45831.125</c:v>
                </c:pt>
                <c:pt idx="638">
                  <c:v>45831.25</c:v>
                </c:pt>
                <c:pt idx="639">
                  <c:v>45831.375</c:v>
                </c:pt>
                <c:pt idx="640">
                  <c:v>45831.5</c:v>
                </c:pt>
                <c:pt idx="641">
                  <c:v>45831.625</c:v>
                </c:pt>
                <c:pt idx="642">
                  <c:v>45831.75</c:v>
                </c:pt>
                <c:pt idx="643">
                  <c:v>45831.875</c:v>
                </c:pt>
                <c:pt idx="644">
                  <c:v>45832</c:v>
                </c:pt>
                <c:pt idx="645">
                  <c:v>45832.125</c:v>
                </c:pt>
                <c:pt idx="646">
                  <c:v>45832.25</c:v>
                </c:pt>
                <c:pt idx="647">
                  <c:v>45832.375</c:v>
                </c:pt>
                <c:pt idx="648">
                  <c:v>45832.5</c:v>
                </c:pt>
                <c:pt idx="649">
                  <c:v>45832.625</c:v>
                </c:pt>
                <c:pt idx="650">
                  <c:v>45832.75</c:v>
                </c:pt>
                <c:pt idx="651">
                  <c:v>45832.875</c:v>
                </c:pt>
                <c:pt idx="652">
                  <c:v>45833</c:v>
                </c:pt>
                <c:pt idx="653">
                  <c:v>45833.125</c:v>
                </c:pt>
                <c:pt idx="654">
                  <c:v>45833.25</c:v>
                </c:pt>
                <c:pt idx="655">
                  <c:v>45833.375</c:v>
                </c:pt>
                <c:pt idx="656">
                  <c:v>45833.5</c:v>
                </c:pt>
                <c:pt idx="657">
                  <c:v>45833.625</c:v>
                </c:pt>
                <c:pt idx="658">
                  <c:v>45833.75</c:v>
                </c:pt>
                <c:pt idx="659">
                  <c:v>45833.875</c:v>
                </c:pt>
                <c:pt idx="660">
                  <c:v>45834</c:v>
                </c:pt>
                <c:pt idx="661">
                  <c:v>45834.125</c:v>
                </c:pt>
                <c:pt idx="662">
                  <c:v>45834.25</c:v>
                </c:pt>
                <c:pt idx="663">
                  <c:v>45834.375</c:v>
                </c:pt>
                <c:pt idx="664">
                  <c:v>45834.5</c:v>
                </c:pt>
                <c:pt idx="665">
                  <c:v>45834.625</c:v>
                </c:pt>
                <c:pt idx="666">
                  <c:v>45834.75</c:v>
                </c:pt>
                <c:pt idx="667">
                  <c:v>45834.875</c:v>
                </c:pt>
                <c:pt idx="668">
                  <c:v>45835</c:v>
                </c:pt>
                <c:pt idx="669">
                  <c:v>45835.125</c:v>
                </c:pt>
                <c:pt idx="670">
                  <c:v>45835.25</c:v>
                </c:pt>
                <c:pt idx="671">
                  <c:v>45835.375</c:v>
                </c:pt>
                <c:pt idx="672">
                  <c:v>45835.5</c:v>
                </c:pt>
                <c:pt idx="673">
                  <c:v>45835.625</c:v>
                </c:pt>
                <c:pt idx="674">
                  <c:v>45835.75</c:v>
                </c:pt>
                <c:pt idx="675">
                  <c:v>45835.875</c:v>
                </c:pt>
                <c:pt idx="676">
                  <c:v>45836</c:v>
                </c:pt>
                <c:pt idx="677">
                  <c:v>45836.125</c:v>
                </c:pt>
                <c:pt idx="678">
                  <c:v>45836.25</c:v>
                </c:pt>
                <c:pt idx="679">
                  <c:v>45836.375</c:v>
                </c:pt>
                <c:pt idx="680">
                  <c:v>45836.5</c:v>
                </c:pt>
                <c:pt idx="681">
                  <c:v>45836.625</c:v>
                </c:pt>
                <c:pt idx="682">
                  <c:v>45836.75</c:v>
                </c:pt>
                <c:pt idx="683">
                  <c:v>45836.875</c:v>
                </c:pt>
                <c:pt idx="684">
                  <c:v>45837</c:v>
                </c:pt>
                <c:pt idx="685">
                  <c:v>45837.125</c:v>
                </c:pt>
                <c:pt idx="686">
                  <c:v>45837.25</c:v>
                </c:pt>
                <c:pt idx="687">
                  <c:v>45837.375</c:v>
                </c:pt>
                <c:pt idx="688">
                  <c:v>45837.5</c:v>
                </c:pt>
                <c:pt idx="689">
                  <c:v>45837.625</c:v>
                </c:pt>
                <c:pt idx="690">
                  <c:v>45837.75</c:v>
                </c:pt>
                <c:pt idx="691">
                  <c:v>45837.875</c:v>
                </c:pt>
                <c:pt idx="692">
                  <c:v>45838</c:v>
                </c:pt>
                <c:pt idx="693">
                  <c:v>45838.125</c:v>
                </c:pt>
                <c:pt idx="694">
                  <c:v>45838.25</c:v>
                </c:pt>
                <c:pt idx="695">
                  <c:v>45838.375</c:v>
                </c:pt>
                <c:pt idx="696">
                  <c:v>45838.5</c:v>
                </c:pt>
                <c:pt idx="697">
                  <c:v>45838.625</c:v>
                </c:pt>
                <c:pt idx="698">
                  <c:v>45838.75</c:v>
                </c:pt>
                <c:pt idx="699">
                  <c:v>45838.875</c:v>
                </c:pt>
                <c:pt idx="700">
                  <c:v>45839</c:v>
                </c:pt>
                <c:pt idx="701">
                  <c:v>45839.125</c:v>
                </c:pt>
                <c:pt idx="702">
                  <c:v>45839.25</c:v>
                </c:pt>
                <c:pt idx="703">
                  <c:v>45839.375</c:v>
                </c:pt>
                <c:pt idx="704">
                  <c:v>45839.5</c:v>
                </c:pt>
                <c:pt idx="705">
                  <c:v>45839.625</c:v>
                </c:pt>
                <c:pt idx="706">
                  <c:v>45839.75</c:v>
                </c:pt>
                <c:pt idx="707">
                  <c:v>45839.875</c:v>
                </c:pt>
                <c:pt idx="708">
                  <c:v>45840</c:v>
                </c:pt>
                <c:pt idx="709">
                  <c:v>45840.125</c:v>
                </c:pt>
                <c:pt idx="710">
                  <c:v>45840.25</c:v>
                </c:pt>
                <c:pt idx="711">
                  <c:v>45840.375</c:v>
                </c:pt>
                <c:pt idx="712">
                  <c:v>45840.5</c:v>
                </c:pt>
                <c:pt idx="713">
                  <c:v>45840.625</c:v>
                </c:pt>
                <c:pt idx="714">
                  <c:v>45840.75</c:v>
                </c:pt>
                <c:pt idx="715">
                  <c:v>45840.875</c:v>
                </c:pt>
                <c:pt idx="716">
                  <c:v>45841</c:v>
                </c:pt>
                <c:pt idx="717">
                  <c:v>45841.125</c:v>
                </c:pt>
                <c:pt idx="718">
                  <c:v>45841.25</c:v>
                </c:pt>
                <c:pt idx="719">
                  <c:v>45841.375</c:v>
                </c:pt>
                <c:pt idx="720">
                  <c:v>45841.5</c:v>
                </c:pt>
                <c:pt idx="721">
                  <c:v>45841.625</c:v>
                </c:pt>
                <c:pt idx="722">
                  <c:v>45841.75</c:v>
                </c:pt>
                <c:pt idx="723">
                  <c:v>45841.875</c:v>
                </c:pt>
                <c:pt idx="724">
                  <c:v>45842</c:v>
                </c:pt>
                <c:pt idx="725">
                  <c:v>45842.125</c:v>
                </c:pt>
                <c:pt idx="726">
                  <c:v>45842.25</c:v>
                </c:pt>
                <c:pt idx="727">
                  <c:v>45842.375</c:v>
                </c:pt>
                <c:pt idx="728">
                  <c:v>45842.5</c:v>
                </c:pt>
                <c:pt idx="729">
                  <c:v>45842.625</c:v>
                </c:pt>
                <c:pt idx="730">
                  <c:v>45842.75</c:v>
                </c:pt>
                <c:pt idx="731">
                  <c:v>45842.875</c:v>
                </c:pt>
                <c:pt idx="732">
                  <c:v>45843</c:v>
                </c:pt>
                <c:pt idx="733">
                  <c:v>45843.125</c:v>
                </c:pt>
                <c:pt idx="734">
                  <c:v>45843.25</c:v>
                </c:pt>
                <c:pt idx="735">
                  <c:v>45843.375</c:v>
                </c:pt>
                <c:pt idx="736">
                  <c:v>45843.5</c:v>
                </c:pt>
                <c:pt idx="737">
                  <c:v>45843.625</c:v>
                </c:pt>
                <c:pt idx="738">
                  <c:v>45843.75</c:v>
                </c:pt>
                <c:pt idx="739">
                  <c:v>45843.875</c:v>
                </c:pt>
                <c:pt idx="740">
                  <c:v>45844</c:v>
                </c:pt>
                <c:pt idx="741">
                  <c:v>45844.125</c:v>
                </c:pt>
                <c:pt idx="742">
                  <c:v>45844.25</c:v>
                </c:pt>
                <c:pt idx="743">
                  <c:v>45844.375</c:v>
                </c:pt>
                <c:pt idx="744">
                  <c:v>45844.5</c:v>
                </c:pt>
                <c:pt idx="745">
                  <c:v>45844.625</c:v>
                </c:pt>
                <c:pt idx="746">
                  <c:v>45844.75</c:v>
                </c:pt>
                <c:pt idx="747">
                  <c:v>45844.875</c:v>
                </c:pt>
                <c:pt idx="748">
                  <c:v>45845</c:v>
                </c:pt>
                <c:pt idx="749">
                  <c:v>45845.125</c:v>
                </c:pt>
                <c:pt idx="750">
                  <c:v>45845.25</c:v>
                </c:pt>
                <c:pt idx="751">
                  <c:v>45845.375</c:v>
                </c:pt>
                <c:pt idx="752">
                  <c:v>45845.5</c:v>
                </c:pt>
                <c:pt idx="753">
                  <c:v>45845.625</c:v>
                </c:pt>
                <c:pt idx="754">
                  <c:v>45845.75</c:v>
                </c:pt>
                <c:pt idx="755">
                  <c:v>45845.875</c:v>
                </c:pt>
                <c:pt idx="756">
                  <c:v>45846</c:v>
                </c:pt>
                <c:pt idx="757">
                  <c:v>45846.125</c:v>
                </c:pt>
                <c:pt idx="758">
                  <c:v>45846.25</c:v>
                </c:pt>
                <c:pt idx="759">
                  <c:v>45846.375</c:v>
                </c:pt>
                <c:pt idx="760">
                  <c:v>45846.5</c:v>
                </c:pt>
                <c:pt idx="761">
                  <c:v>45846.625</c:v>
                </c:pt>
                <c:pt idx="762">
                  <c:v>45846.75</c:v>
                </c:pt>
                <c:pt idx="763">
                  <c:v>45846.875</c:v>
                </c:pt>
                <c:pt idx="764">
                  <c:v>45847</c:v>
                </c:pt>
                <c:pt idx="765">
                  <c:v>45847.125</c:v>
                </c:pt>
                <c:pt idx="766">
                  <c:v>45847.25</c:v>
                </c:pt>
                <c:pt idx="767">
                  <c:v>45847.375</c:v>
                </c:pt>
                <c:pt idx="768">
                  <c:v>45847.5</c:v>
                </c:pt>
                <c:pt idx="769">
                  <c:v>45847.625</c:v>
                </c:pt>
                <c:pt idx="770">
                  <c:v>45847.75</c:v>
                </c:pt>
                <c:pt idx="771">
                  <c:v>45847.875</c:v>
                </c:pt>
                <c:pt idx="772">
                  <c:v>45848</c:v>
                </c:pt>
                <c:pt idx="773">
                  <c:v>45848.125</c:v>
                </c:pt>
                <c:pt idx="774">
                  <c:v>45848.25</c:v>
                </c:pt>
                <c:pt idx="775">
                  <c:v>45848.375</c:v>
                </c:pt>
                <c:pt idx="776">
                  <c:v>45848.5</c:v>
                </c:pt>
                <c:pt idx="777">
                  <c:v>45848.625</c:v>
                </c:pt>
                <c:pt idx="778">
                  <c:v>45848.75</c:v>
                </c:pt>
                <c:pt idx="779">
                  <c:v>45848.875</c:v>
                </c:pt>
                <c:pt idx="780">
                  <c:v>45849</c:v>
                </c:pt>
                <c:pt idx="781">
                  <c:v>45849.125</c:v>
                </c:pt>
                <c:pt idx="782">
                  <c:v>45849.25</c:v>
                </c:pt>
                <c:pt idx="783">
                  <c:v>45849.375</c:v>
                </c:pt>
                <c:pt idx="784">
                  <c:v>45849.5</c:v>
                </c:pt>
                <c:pt idx="785">
                  <c:v>45849.625</c:v>
                </c:pt>
                <c:pt idx="786">
                  <c:v>45849.75</c:v>
                </c:pt>
                <c:pt idx="787">
                  <c:v>45849.875</c:v>
                </c:pt>
                <c:pt idx="788">
                  <c:v>45850</c:v>
                </c:pt>
                <c:pt idx="789">
                  <c:v>45850.125</c:v>
                </c:pt>
                <c:pt idx="790">
                  <c:v>45850.25</c:v>
                </c:pt>
                <c:pt idx="791">
                  <c:v>45850.375</c:v>
                </c:pt>
                <c:pt idx="792">
                  <c:v>45850.5</c:v>
                </c:pt>
                <c:pt idx="793">
                  <c:v>45850.625</c:v>
                </c:pt>
                <c:pt idx="794">
                  <c:v>45850.75</c:v>
                </c:pt>
                <c:pt idx="795">
                  <c:v>45850.875</c:v>
                </c:pt>
                <c:pt idx="796">
                  <c:v>45851</c:v>
                </c:pt>
                <c:pt idx="797">
                  <c:v>45851.125</c:v>
                </c:pt>
                <c:pt idx="798">
                  <c:v>45851.25</c:v>
                </c:pt>
                <c:pt idx="799">
                  <c:v>45851.375</c:v>
                </c:pt>
                <c:pt idx="800">
                  <c:v>45851.5</c:v>
                </c:pt>
                <c:pt idx="801">
                  <c:v>45851.625</c:v>
                </c:pt>
                <c:pt idx="802">
                  <c:v>45851.75</c:v>
                </c:pt>
                <c:pt idx="803">
                  <c:v>45851.875</c:v>
                </c:pt>
                <c:pt idx="804">
                  <c:v>45852</c:v>
                </c:pt>
                <c:pt idx="805">
                  <c:v>45852.125</c:v>
                </c:pt>
                <c:pt idx="806">
                  <c:v>45852.25</c:v>
                </c:pt>
                <c:pt idx="807">
                  <c:v>45852.375</c:v>
                </c:pt>
                <c:pt idx="808">
                  <c:v>45852.5</c:v>
                </c:pt>
                <c:pt idx="809">
                  <c:v>45852.625</c:v>
                </c:pt>
                <c:pt idx="810">
                  <c:v>45852.75</c:v>
                </c:pt>
                <c:pt idx="811">
                  <c:v>45852.875</c:v>
                </c:pt>
                <c:pt idx="812">
                  <c:v>45853</c:v>
                </c:pt>
                <c:pt idx="813">
                  <c:v>45853.125</c:v>
                </c:pt>
                <c:pt idx="814">
                  <c:v>45853.25</c:v>
                </c:pt>
                <c:pt idx="815">
                  <c:v>45853.375</c:v>
                </c:pt>
                <c:pt idx="816">
                  <c:v>45853.5</c:v>
                </c:pt>
                <c:pt idx="817">
                  <c:v>45853.625</c:v>
                </c:pt>
                <c:pt idx="818">
                  <c:v>45853.75</c:v>
                </c:pt>
                <c:pt idx="819">
                  <c:v>45853.875</c:v>
                </c:pt>
                <c:pt idx="820">
                  <c:v>45854</c:v>
                </c:pt>
                <c:pt idx="821">
                  <c:v>45854.125</c:v>
                </c:pt>
                <c:pt idx="822">
                  <c:v>45854.25</c:v>
                </c:pt>
                <c:pt idx="823">
                  <c:v>45854.375</c:v>
                </c:pt>
                <c:pt idx="824">
                  <c:v>45854.5</c:v>
                </c:pt>
                <c:pt idx="825">
                  <c:v>45854.625</c:v>
                </c:pt>
                <c:pt idx="826">
                  <c:v>45854.75</c:v>
                </c:pt>
                <c:pt idx="827">
                  <c:v>45854.875</c:v>
                </c:pt>
                <c:pt idx="828">
                  <c:v>45855</c:v>
                </c:pt>
                <c:pt idx="829">
                  <c:v>45855.125</c:v>
                </c:pt>
                <c:pt idx="830">
                  <c:v>45855.25</c:v>
                </c:pt>
                <c:pt idx="831">
                  <c:v>45855.375</c:v>
                </c:pt>
                <c:pt idx="832">
                  <c:v>45855.5</c:v>
                </c:pt>
                <c:pt idx="833">
                  <c:v>45855.625</c:v>
                </c:pt>
                <c:pt idx="834">
                  <c:v>45855.75</c:v>
                </c:pt>
                <c:pt idx="835">
                  <c:v>45855.875</c:v>
                </c:pt>
                <c:pt idx="836">
                  <c:v>45856</c:v>
                </c:pt>
                <c:pt idx="837">
                  <c:v>45856.125</c:v>
                </c:pt>
                <c:pt idx="838">
                  <c:v>45856.25</c:v>
                </c:pt>
                <c:pt idx="839">
                  <c:v>45856.375</c:v>
                </c:pt>
                <c:pt idx="840">
                  <c:v>45856.5</c:v>
                </c:pt>
                <c:pt idx="841">
                  <c:v>45856.625</c:v>
                </c:pt>
                <c:pt idx="842">
                  <c:v>45856.75</c:v>
                </c:pt>
                <c:pt idx="843">
                  <c:v>45856.875</c:v>
                </c:pt>
                <c:pt idx="844">
                  <c:v>45857</c:v>
                </c:pt>
                <c:pt idx="845">
                  <c:v>45857.125</c:v>
                </c:pt>
                <c:pt idx="846">
                  <c:v>45857.25</c:v>
                </c:pt>
                <c:pt idx="847">
                  <c:v>45857.375</c:v>
                </c:pt>
                <c:pt idx="848">
                  <c:v>45857.5</c:v>
                </c:pt>
                <c:pt idx="849">
                  <c:v>45857.625</c:v>
                </c:pt>
                <c:pt idx="850">
                  <c:v>45857.75</c:v>
                </c:pt>
                <c:pt idx="851">
                  <c:v>45857.875</c:v>
                </c:pt>
                <c:pt idx="852">
                  <c:v>45858</c:v>
                </c:pt>
                <c:pt idx="853">
                  <c:v>45858.125</c:v>
                </c:pt>
                <c:pt idx="854">
                  <c:v>45858.25</c:v>
                </c:pt>
                <c:pt idx="855">
                  <c:v>45858.375</c:v>
                </c:pt>
                <c:pt idx="856">
                  <c:v>45858.5</c:v>
                </c:pt>
                <c:pt idx="857">
                  <c:v>45858.625</c:v>
                </c:pt>
                <c:pt idx="858">
                  <c:v>45858.75</c:v>
                </c:pt>
                <c:pt idx="859">
                  <c:v>45858.875</c:v>
                </c:pt>
                <c:pt idx="860">
                  <c:v>45859</c:v>
                </c:pt>
                <c:pt idx="861">
                  <c:v>45859.125</c:v>
                </c:pt>
                <c:pt idx="862">
                  <c:v>45859.25</c:v>
                </c:pt>
                <c:pt idx="863">
                  <c:v>45859.375</c:v>
                </c:pt>
                <c:pt idx="864">
                  <c:v>45859.5</c:v>
                </c:pt>
                <c:pt idx="865">
                  <c:v>45859.625</c:v>
                </c:pt>
                <c:pt idx="866">
                  <c:v>45859.75</c:v>
                </c:pt>
                <c:pt idx="867">
                  <c:v>45859.875</c:v>
                </c:pt>
                <c:pt idx="868">
                  <c:v>45860</c:v>
                </c:pt>
                <c:pt idx="869">
                  <c:v>45860.125</c:v>
                </c:pt>
                <c:pt idx="870">
                  <c:v>45860.25</c:v>
                </c:pt>
                <c:pt idx="871">
                  <c:v>45860.375</c:v>
                </c:pt>
                <c:pt idx="872">
                  <c:v>45860.5</c:v>
                </c:pt>
                <c:pt idx="873">
                  <c:v>45860.625</c:v>
                </c:pt>
                <c:pt idx="874">
                  <c:v>45860.75</c:v>
                </c:pt>
                <c:pt idx="875">
                  <c:v>45860.875</c:v>
                </c:pt>
                <c:pt idx="876">
                  <c:v>45861</c:v>
                </c:pt>
                <c:pt idx="877">
                  <c:v>45861.125</c:v>
                </c:pt>
                <c:pt idx="878">
                  <c:v>45861.25</c:v>
                </c:pt>
                <c:pt idx="879">
                  <c:v>45861.375</c:v>
                </c:pt>
                <c:pt idx="880">
                  <c:v>45861.5</c:v>
                </c:pt>
                <c:pt idx="881">
                  <c:v>45861.625</c:v>
                </c:pt>
                <c:pt idx="882">
                  <c:v>45861.75</c:v>
                </c:pt>
                <c:pt idx="883">
                  <c:v>45861.875</c:v>
                </c:pt>
                <c:pt idx="884">
                  <c:v>45862</c:v>
                </c:pt>
                <c:pt idx="885">
                  <c:v>45862.125</c:v>
                </c:pt>
                <c:pt idx="886">
                  <c:v>45862.25</c:v>
                </c:pt>
                <c:pt idx="887">
                  <c:v>45862.375</c:v>
                </c:pt>
                <c:pt idx="888">
                  <c:v>45862.5</c:v>
                </c:pt>
                <c:pt idx="889">
                  <c:v>45862.625</c:v>
                </c:pt>
                <c:pt idx="890">
                  <c:v>45862.75</c:v>
                </c:pt>
                <c:pt idx="891">
                  <c:v>45862.875</c:v>
                </c:pt>
                <c:pt idx="892">
                  <c:v>45863</c:v>
                </c:pt>
                <c:pt idx="893">
                  <c:v>45863.125</c:v>
                </c:pt>
                <c:pt idx="894">
                  <c:v>45863.25</c:v>
                </c:pt>
                <c:pt idx="895">
                  <c:v>45863.375</c:v>
                </c:pt>
                <c:pt idx="896">
                  <c:v>45863.5</c:v>
                </c:pt>
                <c:pt idx="897">
                  <c:v>45863.625</c:v>
                </c:pt>
                <c:pt idx="898">
                  <c:v>45863.75</c:v>
                </c:pt>
                <c:pt idx="899">
                  <c:v>45863.875</c:v>
                </c:pt>
                <c:pt idx="900">
                  <c:v>45864</c:v>
                </c:pt>
                <c:pt idx="901">
                  <c:v>45864.125</c:v>
                </c:pt>
                <c:pt idx="902">
                  <c:v>45864.25</c:v>
                </c:pt>
                <c:pt idx="903">
                  <c:v>45864.375</c:v>
                </c:pt>
                <c:pt idx="904">
                  <c:v>45864.5</c:v>
                </c:pt>
                <c:pt idx="905">
                  <c:v>45864.625</c:v>
                </c:pt>
                <c:pt idx="906">
                  <c:v>45864.75</c:v>
                </c:pt>
                <c:pt idx="907">
                  <c:v>45864.875</c:v>
                </c:pt>
                <c:pt idx="908">
                  <c:v>45865</c:v>
                </c:pt>
                <c:pt idx="909">
                  <c:v>45865.125</c:v>
                </c:pt>
                <c:pt idx="910">
                  <c:v>45865.25</c:v>
                </c:pt>
                <c:pt idx="911">
                  <c:v>45865.375</c:v>
                </c:pt>
                <c:pt idx="912">
                  <c:v>45865.5</c:v>
                </c:pt>
                <c:pt idx="913">
                  <c:v>45865.625</c:v>
                </c:pt>
                <c:pt idx="914">
                  <c:v>45865.75</c:v>
                </c:pt>
                <c:pt idx="915">
                  <c:v>45865.875</c:v>
                </c:pt>
                <c:pt idx="916">
                  <c:v>45866</c:v>
                </c:pt>
                <c:pt idx="917">
                  <c:v>45866.125</c:v>
                </c:pt>
                <c:pt idx="918">
                  <c:v>45866.25</c:v>
                </c:pt>
                <c:pt idx="919">
                  <c:v>45866.375</c:v>
                </c:pt>
                <c:pt idx="920">
                  <c:v>45866.5</c:v>
                </c:pt>
                <c:pt idx="921">
                  <c:v>45866.625</c:v>
                </c:pt>
                <c:pt idx="922">
                  <c:v>45866.75</c:v>
                </c:pt>
                <c:pt idx="923">
                  <c:v>45866.875</c:v>
                </c:pt>
                <c:pt idx="924">
                  <c:v>45867</c:v>
                </c:pt>
                <c:pt idx="925">
                  <c:v>45867.125</c:v>
                </c:pt>
                <c:pt idx="926">
                  <c:v>45867.25</c:v>
                </c:pt>
                <c:pt idx="927">
                  <c:v>45867.375</c:v>
                </c:pt>
                <c:pt idx="928">
                  <c:v>45867.5</c:v>
                </c:pt>
                <c:pt idx="929">
                  <c:v>45867.625</c:v>
                </c:pt>
                <c:pt idx="930">
                  <c:v>45867.75</c:v>
                </c:pt>
                <c:pt idx="931">
                  <c:v>45867.875</c:v>
                </c:pt>
                <c:pt idx="932">
                  <c:v>45868</c:v>
                </c:pt>
                <c:pt idx="933">
                  <c:v>45868.125</c:v>
                </c:pt>
                <c:pt idx="934">
                  <c:v>45868.25</c:v>
                </c:pt>
                <c:pt idx="935">
                  <c:v>45868.375</c:v>
                </c:pt>
                <c:pt idx="936">
                  <c:v>45868.5</c:v>
                </c:pt>
                <c:pt idx="937">
                  <c:v>45868.625</c:v>
                </c:pt>
                <c:pt idx="938">
                  <c:v>45868.75</c:v>
                </c:pt>
                <c:pt idx="939">
                  <c:v>45868.875</c:v>
                </c:pt>
                <c:pt idx="940">
                  <c:v>45869</c:v>
                </c:pt>
                <c:pt idx="941">
                  <c:v>45869.125</c:v>
                </c:pt>
                <c:pt idx="942">
                  <c:v>45869.25</c:v>
                </c:pt>
                <c:pt idx="943">
                  <c:v>45869.375</c:v>
                </c:pt>
                <c:pt idx="944">
                  <c:v>45869.5</c:v>
                </c:pt>
                <c:pt idx="945">
                  <c:v>45869.625</c:v>
                </c:pt>
                <c:pt idx="946">
                  <c:v>45869.75</c:v>
                </c:pt>
                <c:pt idx="947">
                  <c:v>45869.875</c:v>
                </c:pt>
                <c:pt idx="948">
                  <c:v>45870</c:v>
                </c:pt>
                <c:pt idx="949">
                  <c:v>45870.125</c:v>
                </c:pt>
                <c:pt idx="950">
                  <c:v>45870.25</c:v>
                </c:pt>
                <c:pt idx="951">
                  <c:v>45870.375</c:v>
                </c:pt>
                <c:pt idx="952">
                  <c:v>45870.5</c:v>
                </c:pt>
                <c:pt idx="953">
                  <c:v>45870.625</c:v>
                </c:pt>
                <c:pt idx="954">
                  <c:v>45870.75</c:v>
                </c:pt>
                <c:pt idx="955">
                  <c:v>45870.875</c:v>
                </c:pt>
                <c:pt idx="956">
                  <c:v>45871</c:v>
                </c:pt>
                <c:pt idx="957">
                  <c:v>45871.125</c:v>
                </c:pt>
                <c:pt idx="958">
                  <c:v>45871.25</c:v>
                </c:pt>
                <c:pt idx="959">
                  <c:v>45871.375</c:v>
                </c:pt>
                <c:pt idx="960">
                  <c:v>45871.5</c:v>
                </c:pt>
                <c:pt idx="961">
                  <c:v>45871.625</c:v>
                </c:pt>
                <c:pt idx="962">
                  <c:v>45871.75</c:v>
                </c:pt>
                <c:pt idx="963">
                  <c:v>45871.875</c:v>
                </c:pt>
                <c:pt idx="964">
                  <c:v>45872</c:v>
                </c:pt>
                <c:pt idx="965">
                  <c:v>45872.125</c:v>
                </c:pt>
                <c:pt idx="966">
                  <c:v>45872.25</c:v>
                </c:pt>
                <c:pt idx="967">
                  <c:v>45872.375</c:v>
                </c:pt>
                <c:pt idx="968">
                  <c:v>45872.5</c:v>
                </c:pt>
                <c:pt idx="969">
                  <c:v>45872.625</c:v>
                </c:pt>
                <c:pt idx="970">
                  <c:v>45872.75</c:v>
                </c:pt>
                <c:pt idx="971">
                  <c:v>45872.875</c:v>
                </c:pt>
                <c:pt idx="972">
                  <c:v>45873</c:v>
                </c:pt>
                <c:pt idx="973">
                  <c:v>45873.125</c:v>
                </c:pt>
                <c:pt idx="974">
                  <c:v>45873.25</c:v>
                </c:pt>
                <c:pt idx="975">
                  <c:v>45873.375</c:v>
                </c:pt>
                <c:pt idx="976">
                  <c:v>45873.5</c:v>
                </c:pt>
                <c:pt idx="977">
                  <c:v>45873.625</c:v>
                </c:pt>
                <c:pt idx="978">
                  <c:v>45873.75</c:v>
                </c:pt>
                <c:pt idx="979">
                  <c:v>45873.875</c:v>
                </c:pt>
                <c:pt idx="980">
                  <c:v>45874</c:v>
                </c:pt>
                <c:pt idx="981">
                  <c:v>45874.125</c:v>
                </c:pt>
                <c:pt idx="982">
                  <c:v>45874.25</c:v>
                </c:pt>
                <c:pt idx="983">
                  <c:v>45874.375</c:v>
                </c:pt>
                <c:pt idx="984">
                  <c:v>45874.5</c:v>
                </c:pt>
                <c:pt idx="985">
                  <c:v>45874.625</c:v>
                </c:pt>
                <c:pt idx="986">
                  <c:v>45874.75</c:v>
                </c:pt>
                <c:pt idx="987">
                  <c:v>45874.875</c:v>
                </c:pt>
                <c:pt idx="988">
                  <c:v>45875</c:v>
                </c:pt>
                <c:pt idx="989">
                  <c:v>45875.125</c:v>
                </c:pt>
                <c:pt idx="990">
                  <c:v>45875.25</c:v>
                </c:pt>
                <c:pt idx="991">
                  <c:v>45875.375</c:v>
                </c:pt>
                <c:pt idx="992">
                  <c:v>45875.5</c:v>
                </c:pt>
                <c:pt idx="993">
                  <c:v>45875.625</c:v>
                </c:pt>
                <c:pt idx="994">
                  <c:v>45875.75</c:v>
                </c:pt>
                <c:pt idx="995">
                  <c:v>45875.875</c:v>
                </c:pt>
                <c:pt idx="996">
                  <c:v>45876</c:v>
                </c:pt>
                <c:pt idx="997">
                  <c:v>45876.125</c:v>
                </c:pt>
                <c:pt idx="998">
                  <c:v>45876.25</c:v>
                </c:pt>
                <c:pt idx="999">
                  <c:v>45876.375</c:v>
                </c:pt>
                <c:pt idx="1000">
                  <c:v>45876.5</c:v>
                </c:pt>
                <c:pt idx="1001">
                  <c:v>45876.625</c:v>
                </c:pt>
                <c:pt idx="1002">
                  <c:v>45876.75</c:v>
                </c:pt>
                <c:pt idx="1003">
                  <c:v>45876.875</c:v>
                </c:pt>
                <c:pt idx="1004">
                  <c:v>45877</c:v>
                </c:pt>
                <c:pt idx="1005">
                  <c:v>45877.125</c:v>
                </c:pt>
                <c:pt idx="1006">
                  <c:v>45877.25</c:v>
                </c:pt>
                <c:pt idx="1007">
                  <c:v>45877.375</c:v>
                </c:pt>
                <c:pt idx="1008">
                  <c:v>45877.5</c:v>
                </c:pt>
                <c:pt idx="1009">
                  <c:v>45877.625</c:v>
                </c:pt>
                <c:pt idx="1010">
                  <c:v>45877.75</c:v>
                </c:pt>
                <c:pt idx="1011">
                  <c:v>45877.875</c:v>
                </c:pt>
                <c:pt idx="1012">
                  <c:v>45878</c:v>
                </c:pt>
                <c:pt idx="1013">
                  <c:v>45878.125</c:v>
                </c:pt>
                <c:pt idx="1014">
                  <c:v>45878.25</c:v>
                </c:pt>
                <c:pt idx="1015">
                  <c:v>45878.375</c:v>
                </c:pt>
                <c:pt idx="1016">
                  <c:v>45878.5</c:v>
                </c:pt>
                <c:pt idx="1017">
                  <c:v>45878.625</c:v>
                </c:pt>
                <c:pt idx="1018">
                  <c:v>45878.75</c:v>
                </c:pt>
                <c:pt idx="1019">
                  <c:v>45878.875</c:v>
                </c:pt>
                <c:pt idx="1020">
                  <c:v>45879</c:v>
                </c:pt>
                <c:pt idx="1021">
                  <c:v>45879.125</c:v>
                </c:pt>
                <c:pt idx="1022">
                  <c:v>45879.25</c:v>
                </c:pt>
                <c:pt idx="1023">
                  <c:v>45879.375</c:v>
                </c:pt>
                <c:pt idx="1024">
                  <c:v>45879.5</c:v>
                </c:pt>
                <c:pt idx="1025">
                  <c:v>45879.625</c:v>
                </c:pt>
                <c:pt idx="1026">
                  <c:v>45879.75</c:v>
                </c:pt>
                <c:pt idx="1027">
                  <c:v>45879.875</c:v>
                </c:pt>
                <c:pt idx="1028">
                  <c:v>45880</c:v>
                </c:pt>
                <c:pt idx="1029">
                  <c:v>45880.125</c:v>
                </c:pt>
                <c:pt idx="1030">
                  <c:v>45880.25</c:v>
                </c:pt>
                <c:pt idx="1031">
                  <c:v>45880.375</c:v>
                </c:pt>
                <c:pt idx="1032">
                  <c:v>45880.5</c:v>
                </c:pt>
                <c:pt idx="1033">
                  <c:v>45880.625</c:v>
                </c:pt>
                <c:pt idx="1034">
                  <c:v>45880.75</c:v>
                </c:pt>
                <c:pt idx="1035">
                  <c:v>45880.875</c:v>
                </c:pt>
                <c:pt idx="1036">
                  <c:v>45881</c:v>
                </c:pt>
                <c:pt idx="1037">
                  <c:v>45881.125</c:v>
                </c:pt>
                <c:pt idx="1038">
                  <c:v>45881.25</c:v>
                </c:pt>
                <c:pt idx="1039">
                  <c:v>45881.375</c:v>
                </c:pt>
                <c:pt idx="1040">
                  <c:v>45881.5</c:v>
                </c:pt>
                <c:pt idx="1041">
                  <c:v>45881.625</c:v>
                </c:pt>
                <c:pt idx="1042">
                  <c:v>45881.75</c:v>
                </c:pt>
                <c:pt idx="1043">
                  <c:v>45881.875</c:v>
                </c:pt>
                <c:pt idx="1044">
                  <c:v>45882</c:v>
                </c:pt>
                <c:pt idx="1045">
                  <c:v>45882.125</c:v>
                </c:pt>
                <c:pt idx="1046">
                  <c:v>45882.25</c:v>
                </c:pt>
                <c:pt idx="1047">
                  <c:v>45882.375</c:v>
                </c:pt>
                <c:pt idx="1048">
                  <c:v>45882.5</c:v>
                </c:pt>
                <c:pt idx="1049">
                  <c:v>45882.625</c:v>
                </c:pt>
                <c:pt idx="1050">
                  <c:v>45882.75</c:v>
                </c:pt>
                <c:pt idx="1051">
                  <c:v>45882.875</c:v>
                </c:pt>
                <c:pt idx="1052">
                  <c:v>45883</c:v>
                </c:pt>
                <c:pt idx="1053">
                  <c:v>45883.125</c:v>
                </c:pt>
                <c:pt idx="1054">
                  <c:v>45883.25</c:v>
                </c:pt>
                <c:pt idx="1055">
                  <c:v>45883.375</c:v>
                </c:pt>
                <c:pt idx="1056">
                  <c:v>45883.5</c:v>
                </c:pt>
                <c:pt idx="1057">
                  <c:v>45883.625</c:v>
                </c:pt>
                <c:pt idx="1058">
                  <c:v>45883.75</c:v>
                </c:pt>
                <c:pt idx="1059">
                  <c:v>45883.875</c:v>
                </c:pt>
                <c:pt idx="1060">
                  <c:v>45884</c:v>
                </c:pt>
                <c:pt idx="1061">
                  <c:v>45884.125</c:v>
                </c:pt>
                <c:pt idx="1062">
                  <c:v>45884.25</c:v>
                </c:pt>
                <c:pt idx="1063">
                  <c:v>45884.375</c:v>
                </c:pt>
                <c:pt idx="1064">
                  <c:v>45884.5</c:v>
                </c:pt>
                <c:pt idx="1065">
                  <c:v>45884.625</c:v>
                </c:pt>
                <c:pt idx="1066">
                  <c:v>45884.75</c:v>
                </c:pt>
                <c:pt idx="1067">
                  <c:v>45884.875</c:v>
                </c:pt>
                <c:pt idx="1068">
                  <c:v>45885</c:v>
                </c:pt>
                <c:pt idx="1069">
                  <c:v>45885.125</c:v>
                </c:pt>
                <c:pt idx="1070">
                  <c:v>45885.25</c:v>
                </c:pt>
                <c:pt idx="1071">
                  <c:v>45885.375</c:v>
                </c:pt>
                <c:pt idx="1072">
                  <c:v>45885.5</c:v>
                </c:pt>
                <c:pt idx="1073">
                  <c:v>45885.625</c:v>
                </c:pt>
                <c:pt idx="1074">
                  <c:v>45885.75</c:v>
                </c:pt>
                <c:pt idx="1075">
                  <c:v>45885.875</c:v>
                </c:pt>
                <c:pt idx="1076">
                  <c:v>45886</c:v>
                </c:pt>
                <c:pt idx="1077">
                  <c:v>45886.125</c:v>
                </c:pt>
                <c:pt idx="1078">
                  <c:v>45886.25</c:v>
                </c:pt>
                <c:pt idx="1079">
                  <c:v>45886.375</c:v>
                </c:pt>
                <c:pt idx="1080">
                  <c:v>45886.5</c:v>
                </c:pt>
                <c:pt idx="1081">
                  <c:v>45886.625</c:v>
                </c:pt>
                <c:pt idx="1082">
                  <c:v>45886.75</c:v>
                </c:pt>
                <c:pt idx="1083">
                  <c:v>45886.875</c:v>
                </c:pt>
                <c:pt idx="1084">
                  <c:v>45887</c:v>
                </c:pt>
                <c:pt idx="1085">
                  <c:v>45887.125</c:v>
                </c:pt>
                <c:pt idx="1086">
                  <c:v>45887.25</c:v>
                </c:pt>
                <c:pt idx="1087">
                  <c:v>45887.375</c:v>
                </c:pt>
                <c:pt idx="1088">
                  <c:v>45887.5</c:v>
                </c:pt>
                <c:pt idx="1089">
                  <c:v>45887.625</c:v>
                </c:pt>
                <c:pt idx="1090">
                  <c:v>45887.75</c:v>
                </c:pt>
                <c:pt idx="1091">
                  <c:v>45887.875</c:v>
                </c:pt>
                <c:pt idx="1092">
                  <c:v>45888</c:v>
                </c:pt>
                <c:pt idx="1093">
                  <c:v>45888.125</c:v>
                </c:pt>
                <c:pt idx="1094">
                  <c:v>45888.25</c:v>
                </c:pt>
                <c:pt idx="1095">
                  <c:v>45888.375</c:v>
                </c:pt>
                <c:pt idx="1096">
                  <c:v>45888.5</c:v>
                </c:pt>
                <c:pt idx="1097">
                  <c:v>45888.625</c:v>
                </c:pt>
                <c:pt idx="1098">
                  <c:v>45888.75</c:v>
                </c:pt>
                <c:pt idx="1099">
                  <c:v>45888.875</c:v>
                </c:pt>
                <c:pt idx="1100">
                  <c:v>45889</c:v>
                </c:pt>
                <c:pt idx="1101">
                  <c:v>45889.125</c:v>
                </c:pt>
                <c:pt idx="1102">
                  <c:v>45889.25</c:v>
                </c:pt>
                <c:pt idx="1103">
                  <c:v>45889.375</c:v>
                </c:pt>
                <c:pt idx="1104">
                  <c:v>45889.5</c:v>
                </c:pt>
                <c:pt idx="1105">
                  <c:v>45889.625</c:v>
                </c:pt>
                <c:pt idx="1106">
                  <c:v>45889.75</c:v>
                </c:pt>
                <c:pt idx="1107">
                  <c:v>45889.875</c:v>
                </c:pt>
                <c:pt idx="1108">
                  <c:v>45890</c:v>
                </c:pt>
                <c:pt idx="1109">
                  <c:v>45890.125</c:v>
                </c:pt>
                <c:pt idx="1110">
                  <c:v>45890.25</c:v>
                </c:pt>
                <c:pt idx="1111">
                  <c:v>45890.375</c:v>
                </c:pt>
                <c:pt idx="1112">
                  <c:v>45890.5</c:v>
                </c:pt>
                <c:pt idx="1113">
                  <c:v>45890.625</c:v>
                </c:pt>
                <c:pt idx="1114">
                  <c:v>45890.75</c:v>
                </c:pt>
                <c:pt idx="1115">
                  <c:v>45890.875</c:v>
                </c:pt>
                <c:pt idx="1116">
                  <c:v>45891</c:v>
                </c:pt>
                <c:pt idx="1117">
                  <c:v>45891.125</c:v>
                </c:pt>
                <c:pt idx="1118">
                  <c:v>45891.25</c:v>
                </c:pt>
                <c:pt idx="1119">
                  <c:v>45891.375</c:v>
                </c:pt>
                <c:pt idx="1120">
                  <c:v>45891.5</c:v>
                </c:pt>
                <c:pt idx="1121">
                  <c:v>45891.625</c:v>
                </c:pt>
                <c:pt idx="1122">
                  <c:v>45891.75</c:v>
                </c:pt>
                <c:pt idx="1123">
                  <c:v>45891.875</c:v>
                </c:pt>
                <c:pt idx="1124">
                  <c:v>45892</c:v>
                </c:pt>
                <c:pt idx="1125">
                  <c:v>45892.125</c:v>
                </c:pt>
                <c:pt idx="1126">
                  <c:v>45892.25</c:v>
                </c:pt>
                <c:pt idx="1127">
                  <c:v>45892.375</c:v>
                </c:pt>
                <c:pt idx="1128">
                  <c:v>45892.5</c:v>
                </c:pt>
                <c:pt idx="1129">
                  <c:v>45892.625</c:v>
                </c:pt>
                <c:pt idx="1130">
                  <c:v>45892.75</c:v>
                </c:pt>
                <c:pt idx="1131">
                  <c:v>45892.875</c:v>
                </c:pt>
                <c:pt idx="1132">
                  <c:v>45893</c:v>
                </c:pt>
                <c:pt idx="1133">
                  <c:v>45893.125</c:v>
                </c:pt>
                <c:pt idx="1134">
                  <c:v>45893.25</c:v>
                </c:pt>
                <c:pt idx="1135">
                  <c:v>45893.375</c:v>
                </c:pt>
                <c:pt idx="1136">
                  <c:v>45893.5</c:v>
                </c:pt>
                <c:pt idx="1137">
                  <c:v>45893.625</c:v>
                </c:pt>
                <c:pt idx="1138">
                  <c:v>45893.75</c:v>
                </c:pt>
                <c:pt idx="1139">
                  <c:v>45893.875</c:v>
                </c:pt>
                <c:pt idx="1140">
                  <c:v>45894</c:v>
                </c:pt>
                <c:pt idx="1141">
                  <c:v>45894.125</c:v>
                </c:pt>
                <c:pt idx="1142">
                  <c:v>45894.25</c:v>
                </c:pt>
                <c:pt idx="1143">
                  <c:v>45894.375</c:v>
                </c:pt>
                <c:pt idx="1144">
                  <c:v>45894.5</c:v>
                </c:pt>
                <c:pt idx="1145">
                  <c:v>45894.625</c:v>
                </c:pt>
                <c:pt idx="1146">
                  <c:v>45894.75</c:v>
                </c:pt>
                <c:pt idx="1147">
                  <c:v>45894.875</c:v>
                </c:pt>
                <c:pt idx="1148">
                  <c:v>45895</c:v>
                </c:pt>
                <c:pt idx="1149">
                  <c:v>45895.125</c:v>
                </c:pt>
                <c:pt idx="1150">
                  <c:v>45895.25</c:v>
                </c:pt>
                <c:pt idx="1151">
                  <c:v>45895.375</c:v>
                </c:pt>
                <c:pt idx="1152">
                  <c:v>45895.5</c:v>
                </c:pt>
                <c:pt idx="1153">
                  <c:v>45895.625</c:v>
                </c:pt>
                <c:pt idx="1154">
                  <c:v>45895.75</c:v>
                </c:pt>
                <c:pt idx="1155">
                  <c:v>45895.875</c:v>
                </c:pt>
                <c:pt idx="1156">
                  <c:v>45896</c:v>
                </c:pt>
                <c:pt idx="1157">
                  <c:v>45896.125</c:v>
                </c:pt>
                <c:pt idx="1158">
                  <c:v>45896.25</c:v>
                </c:pt>
                <c:pt idx="1159">
                  <c:v>45896.375</c:v>
                </c:pt>
                <c:pt idx="1160">
                  <c:v>45896.5</c:v>
                </c:pt>
                <c:pt idx="1161">
                  <c:v>45896.625</c:v>
                </c:pt>
                <c:pt idx="1162">
                  <c:v>45896.75</c:v>
                </c:pt>
                <c:pt idx="1163">
                  <c:v>45896.875</c:v>
                </c:pt>
                <c:pt idx="1164">
                  <c:v>45897</c:v>
                </c:pt>
                <c:pt idx="1165">
                  <c:v>45897.125</c:v>
                </c:pt>
                <c:pt idx="1166">
                  <c:v>45897.25</c:v>
                </c:pt>
                <c:pt idx="1167">
                  <c:v>45897.375</c:v>
                </c:pt>
                <c:pt idx="1168">
                  <c:v>45897.5</c:v>
                </c:pt>
                <c:pt idx="1169">
                  <c:v>45897.625</c:v>
                </c:pt>
                <c:pt idx="1170">
                  <c:v>45897.75</c:v>
                </c:pt>
                <c:pt idx="1171">
                  <c:v>45897.875</c:v>
                </c:pt>
                <c:pt idx="1172">
                  <c:v>45898</c:v>
                </c:pt>
                <c:pt idx="1173">
                  <c:v>45898.125</c:v>
                </c:pt>
                <c:pt idx="1174">
                  <c:v>45898.25</c:v>
                </c:pt>
                <c:pt idx="1175">
                  <c:v>45898.375</c:v>
                </c:pt>
                <c:pt idx="1176">
                  <c:v>45898.5</c:v>
                </c:pt>
                <c:pt idx="1177">
                  <c:v>45898.625</c:v>
                </c:pt>
                <c:pt idx="1178">
                  <c:v>45898.75</c:v>
                </c:pt>
                <c:pt idx="1179">
                  <c:v>45898.875</c:v>
                </c:pt>
                <c:pt idx="1180">
                  <c:v>45899</c:v>
                </c:pt>
                <c:pt idx="1181">
                  <c:v>45899.125</c:v>
                </c:pt>
                <c:pt idx="1182">
                  <c:v>45899.25</c:v>
                </c:pt>
                <c:pt idx="1183">
                  <c:v>45899.375</c:v>
                </c:pt>
                <c:pt idx="1184">
                  <c:v>45899.5</c:v>
                </c:pt>
                <c:pt idx="1185">
                  <c:v>45899.625</c:v>
                </c:pt>
                <c:pt idx="1186">
                  <c:v>45899.75</c:v>
                </c:pt>
                <c:pt idx="1187">
                  <c:v>45899.875</c:v>
                </c:pt>
                <c:pt idx="1188">
                  <c:v>45900</c:v>
                </c:pt>
                <c:pt idx="1189">
                  <c:v>45900.125</c:v>
                </c:pt>
                <c:pt idx="1190">
                  <c:v>45900.25</c:v>
                </c:pt>
                <c:pt idx="1191">
                  <c:v>45900.375</c:v>
                </c:pt>
                <c:pt idx="1192">
                  <c:v>45900.5</c:v>
                </c:pt>
                <c:pt idx="1193">
                  <c:v>45900.625</c:v>
                </c:pt>
                <c:pt idx="1194">
                  <c:v>45900.75</c:v>
                </c:pt>
                <c:pt idx="1195">
                  <c:v>45900.875</c:v>
                </c:pt>
                <c:pt idx="1196">
                  <c:v>45901</c:v>
                </c:pt>
                <c:pt idx="1197">
                  <c:v>45901.125</c:v>
                </c:pt>
                <c:pt idx="1198">
                  <c:v>45901.25</c:v>
                </c:pt>
                <c:pt idx="1199">
                  <c:v>45901.375</c:v>
                </c:pt>
                <c:pt idx="1200">
                  <c:v>45901.5</c:v>
                </c:pt>
                <c:pt idx="1201">
                  <c:v>45901.625</c:v>
                </c:pt>
                <c:pt idx="1202">
                  <c:v>45901.75</c:v>
                </c:pt>
                <c:pt idx="1203">
                  <c:v>45901.875</c:v>
                </c:pt>
                <c:pt idx="1204">
                  <c:v>45902</c:v>
                </c:pt>
                <c:pt idx="1205">
                  <c:v>45902.125</c:v>
                </c:pt>
                <c:pt idx="1206">
                  <c:v>45902.25</c:v>
                </c:pt>
                <c:pt idx="1207">
                  <c:v>45902.375</c:v>
                </c:pt>
                <c:pt idx="1208">
                  <c:v>45902.5</c:v>
                </c:pt>
                <c:pt idx="1209">
                  <c:v>45902.625</c:v>
                </c:pt>
                <c:pt idx="1210">
                  <c:v>45902.75</c:v>
                </c:pt>
                <c:pt idx="1211">
                  <c:v>45902.875</c:v>
                </c:pt>
                <c:pt idx="1212">
                  <c:v>45903</c:v>
                </c:pt>
                <c:pt idx="1213">
                  <c:v>45903.125</c:v>
                </c:pt>
                <c:pt idx="1214">
                  <c:v>45903.25</c:v>
                </c:pt>
                <c:pt idx="1215">
                  <c:v>45903.375</c:v>
                </c:pt>
                <c:pt idx="1216">
                  <c:v>45903.5</c:v>
                </c:pt>
                <c:pt idx="1217">
                  <c:v>45903.625</c:v>
                </c:pt>
                <c:pt idx="1218">
                  <c:v>45903.75</c:v>
                </c:pt>
                <c:pt idx="1219">
                  <c:v>45903.875</c:v>
                </c:pt>
                <c:pt idx="1220">
                  <c:v>45904</c:v>
                </c:pt>
                <c:pt idx="1221">
                  <c:v>45904.125</c:v>
                </c:pt>
                <c:pt idx="1222">
                  <c:v>45904.25</c:v>
                </c:pt>
                <c:pt idx="1223">
                  <c:v>45904.375</c:v>
                </c:pt>
                <c:pt idx="1224">
                  <c:v>45904.5</c:v>
                </c:pt>
                <c:pt idx="1225">
                  <c:v>45904.625</c:v>
                </c:pt>
                <c:pt idx="1226">
                  <c:v>45904.75</c:v>
                </c:pt>
                <c:pt idx="1227">
                  <c:v>45904.875</c:v>
                </c:pt>
                <c:pt idx="1228">
                  <c:v>45905</c:v>
                </c:pt>
                <c:pt idx="1229">
                  <c:v>45905.125</c:v>
                </c:pt>
                <c:pt idx="1230">
                  <c:v>45905.25</c:v>
                </c:pt>
                <c:pt idx="1231">
                  <c:v>45905.375</c:v>
                </c:pt>
                <c:pt idx="1232">
                  <c:v>45905.5</c:v>
                </c:pt>
                <c:pt idx="1233">
                  <c:v>45905.625</c:v>
                </c:pt>
                <c:pt idx="1234">
                  <c:v>45905.75</c:v>
                </c:pt>
                <c:pt idx="1235">
                  <c:v>45905.875</c:v>
                </c:pt>
                <c:pt idx="1236">
                  <c:v>45906</c:v>
                </c:pt>
                <c:pt idx="1237">
                  <c:v>45906.125</c:v>
                </c:pt>
                <c:pt idx="1238">
                  <c:v>45906.25</c:v>
                </c:pt>
                <c:pt idx="1239">
                  <c:v>45906.375</c:v>
                </c:pt>
                <c:pt idx="1240">
                  <c:v>45906.5</c:v>
                </c:pt>
                <c:pt idx="1241">
                  <c:v>45906.625</c:v>
                </c:pt>
                <c:pt idx="1242">
                  <c:v>45906.75</c:v>
                </c:pt>
                <c:pt idx="1243">
                  <c:v>45906.875</c:v>
                </c:pt>
                <c:pt idx="1244">
                  <c:v>45907</c:v>
                </c:pt>
                <c:pt idx="1245">
                  <c:v>45907.125</c:v>
                </c:pt>
                <c:pt idx="1246">
                  <c:v>45907.25</c:v>
                </c:pt>
                <c:pt idx="1247">
                  <c:v>45907.375</c:v>
                </c:pt>
                <c:pt idx="1248">
                  <c:v>45907.5</c:v>
                </c:pt>
                <c:pt idx="1249">
                  <c:v>45907.625</c:v>
                </c:pt>
                <c:pt idx="1250">
                  <c:v>45907.75</c:v>
                </c:pt>
                <c:pt idx="1251">
                  <c:v>45907.875</c:v>
                </c:pt>
                <c:pt idx="1252">
                  <c:v>45908</c:v>
                </c:pt>
                <c:pt idx="1253">
                  <c:v>45908.125</c:v>
                </c:pt>
                <c:pt idx="1254">
                  <c:v>45908.25</c:v>
                </c:pt>
                <c:pt idx="1255">
                  <c:v>45908.375</c:v>
                </c:pt>
                <c:pt idx="1256">
                  <c:v>45908.5</c:v>
                </c:pt>
                <c:pt idx="1257">
                  <c:v>45908.625</c:v>
                </c:pt>
                <c:pt idx="1258">
                  <c:v>45908.75</c:v>
                </c:pt>
                <c:pt idx="1259">
                  <c:v>45908.875</c:v>
                </c:pt>
                <c:pt idx="1260">
                  <c:v>45909</c:v>
                </c:pt>
                <c:pt idx="1261">
                  <c:v>45909.125</c:v>
                </c:pt>
                <c:pt idx="1262">
                  <c:v>45909.25</c:v>
                </c:pt>
                <c:pt idx="1263">
                  <c:v>45909.375</c:v>
                </c:pt>
                <c:pt idx="1264">
                  <c:v>45909.5</c:v>
                </c:pt>
                <c:pt idx="1265">
                  <c:v>45909.625</c:v>
                </c:pt>
                <c:pt idx="1266">
                  <c:v>45909.75</c:v>
                </c:pt>
                <c:pt idx="1267">
                  <c:v>45909.875</c:v>
                </c:pt>
                <c:pt idx="1268">
                  <c:v>45910</c:v>
                </c:pt>
                <c:pt idx="1269">
                  <c:v>45910.125</c:v>
                </c:pt>
                <c:pt idx="1270">
                  <c:v>45910.25</c:v>
                </c:pt>
                <c:pt idx="1271">
                  <c:v>45910.375</c:v>
                </c:pt>
                <c:pt idx="1272">
                  <c:v>45910.5</c:v>
                </c:pt>
                <c:pt idx="1273">
                  <c:v>45910.625</c:v>
                </c:pt>
                <c:pt idx="1274">
                  <c:v>45910.75</c:v>
                </c:pt>
                <c:pt idx="1275">
                  <c:v>45910.875</c:v>
                </c:pt>
                <c:pt idx="1276">
                  <c:v>45911</c:v>
                </c:pt>
                <c:pt idx="1277">
                  <c:v>45911.125</c:v>
                </c:pt>
                <c:pt idx="1278">
                  <c:v>45911.25</c:v>
                </c:pt>
                <c:pt idx="1279">
                  <c:v>45911.375</c:v>
                </c:pt>
                <c:pt idx="1280">
                  <c:v>45911.5</c:v>
                </c:pt>
                <c:pt idx="1281">
                  <c:v>45911.625</c:v>
                </c:pt>
                <c:pt idx="1282">
                  <c:v>45911.75</c:v>
                </c:pt>
                <c:pt idx="1283">
                  <c:v>45911.875</c:v>
                </c:pt>
                <c:pt idx="1284">
                  <c:v>45912</c:v>
                </c:pt>
                <c:pt idx="1285">
                  <c:v>45912.125</c:v>
                </c:pt>
                <c:pt idx="1286">
                  <c:v>45912.25</c:v>
                </c:pt>
                <c:pt idx="1287">
                  <c:v>45912.375</c:v>
                </c:pt>
                <c:pt idx="1288">
                  <c:v>45912.5</c:v>
                </c:pt>
                <c:pt idx="1289">
                  <c:v>45912.625</c:v>
                </c:pt>
                <c:pt idx="1290">
                  <c:v>45912.75</c:v>
                </c:pt>
                <c:pt idx="1291">
                  <c:v>45912.875</c:v>
                </c:pt>
                <c:pt idx="1292">
                  <c:v>45913</c:v>
                </c:pt>
                <c:pt idx="1293">
                  <c:v>45913.125</c:v>
                </c:pt>
                <c:pt idx="1294">
                  <c:v>45913.25</c:v>
                </c:pt>
                <c:pt idx="1295">
                  <c:v>45913.375</c:v>
                </c:pt>
                <c:pt idx="1296">
                  <c:v>45913.5</c:v>
                </c:pt>
                <c:pt idx="1297">
                  <c:v>45913.625</c:v>
                </c:pt>
                <c:pt idx="1298">
                  <c:v>45913.75</c:v>
                </c:pt>
                <c:pt idx="1299">
                  <c:v>45913.875</c:v>
                </c:pt>
                <c:pt idx="1300">
                  <c:v>45914</c:v>
                </c:pt>
                <c:pt idx="1301">
                  <c:v>45914.125</c:v>
                </c:pt>
                <c:pt idx="1302">
                  <c:v>45914.25</c:v>
                </c:pt>
                <c:pt idx="1303">
                  <c:v>45914.375</c:v>
                </c:pt>
                <c:pt idx="1304">
                  <c:v>45914.5</c:v>
                </c:pt>
                <c:pt idx="1305">
                  <c:v>45914.625</c:v>
                </c:pt>
                <c:pt idx="1306">
                  <c:v>45914.75</c:v>
                </c:pt>
                <c:pt idx="1307">
                  <c:v>45914.875</c:v>
                </c:pt>
                <c:pt idx="1308">
                  <c:v>45915</c:v>
                </c:pt>
                <c:pt idx="1309">
                  <c:v>45915.125</c:v>
                </c:pt>
                <c:pt idx="1310">
                  <c:v>45915.25</c:v>
                </c:pt>
                <c:pt idx="1311">
                  <c:v>45915.375</c:v>
                </c:pt>
                <c:pt idx="1312">
                  <c:v>45915.5</c:v>
                </c:pt>
                <c:pt idx="1313">
                  <c:v>45915.625</c:v>
                </c:pt>
                <c:pt idx="1314">
                  <c:v>45915.75</c:v>
                </c:pt>
                <c:pt idx="1315">
                  <c:v>45915.875</c:v>
                </c:pt>
                <c:pt idx="1316">
                  <c:v>45916</c:v>
                </c:pt>
                <c:pt idx="1317">
                  <c:v>45916.125</c:v>
                </c:pt>
                <c:pt idx="1318">
                  <c:v>45916.25</c:v>
                </c:pt>
                <c:pt idx="1319">
                  <c:v>45916.375</c:v>
                </c:pt>
                <c:pt idx="1320">
                  <c:v>45916.5</c:v>
                </c:pt>
                <c:pt idx="1321">
                  <c:v>45916.625</c:v>
                </c:pt>
                <c:pt idx="1322">
                  <c:v>45916.75</c:v>
                </c:pt>
                <c:pt idx="1323">
                  <c:v>45916.875</c:v>
                </c:pt>
                <c:pt idx="1324">
                  <c:v>45917</c:v>
                </c:pt>
                <c:pt idx="1325">
                  <c:v>45917.125</c:v>
                </c:pt>
                <c:pt idx="1326">
                  <c:v>45917.25</c:v>
                </c:pt>
                <c:pt idx="1327">
                  <c:v>45917.375</c:v>
                </c:pt>
                <c:pt idx="1328">
                  <c:v>45917.5</c:v>
                </c:pt>
                <c:pt idx="1329">
                  <c:v>45917.625</c:v>
                </c:pt>
                <c:pt idx="1330">
                  <c:v>45917.75</c:v>
                </c:pt>
                <c:pt idx="1331">
                  <c:v>45917.875</c:v>
                </c:pt>
                <c:pt idx="1332">
                  <c:v>45918</c:v>
                </c:pt>
                <c:pt idx="1333">
                  <c:v>45918.125</c:v>
                </c:pt>
                <c:pt idx="1334">
                  <c:v>45918.25</c:v>
                </c:pt>
                <c:pt idx="1335">
                  <c:v>45918.375</c:v>
                </c:pt>
                <c:pt idx="1336">
                  <c:v>45918.5</c:v>
                </c:pt>
                <c:pt idx="1337">
                  <c:v>45918.625</c:v>
                </c:pt>
                <c:pt idx="1338">
                  <c:v>45918.75</c:v>
                </c:pt>
                <c:pt idx="1339">
                  <c:v>45918.875</c:v>
                </c:pt>
                <c:pt idx="1340">
                  <c:v>45919</c:v>
                </c:pt>
                <c:pt idx="1341">
                  <c:v>45919.125</c:v>
                </c:pt>
                <c:pt idx="1342">
                  <c:v>45919.25</c:v>
                </c:pt>
                <c:pt idx="1343">
                  <c:v>45919.375</c:v>
                </c:pt>
                <c:pt idx="1344">
                  <c:v>45919.5</c:v>
                </c:pt>
                <c:pt idx="1345">
                  <c:v>45919.625</c:v>
                </c:pt>
                <c:pt idx="1346">
                  <c:v>45919.75</c:v>
                </c:pt>
                <c:pt idx="1347">
                  <c:v>45919.875</c:v>
                </c:pt>
                <c:pt idx="1348">
                  <c:v>45920</c:v>
                </c:pt>
                <c:pt idx="1349">
                  <c:v>45920.125</c:v>
                </c:pt>
                <c:pt idx="1350">
                  <c:v>45920.25</c:v>
                </c:pt>
                <c:pt idx="1351">
                  <c:v>45920.375</c:v>
                </c:pt>
                <c:pt idx="1352">
                  <c:v>45920.5</c:v>
                </c:pt>
                <c:pt idx="1353">
                  <c:v>45920.625</c:v>
                </c:pt>
                <c:pt idx="1354">
                  <c:v>45920.75</c:v>
                </c:pt>
                <c:pt idx="1355">
                  <c:v>45920.875</c:v>
                </c:pt>
                <c:pt idx="1356">
                  <c:v>45921</c:v>
                </c:pt>
                <c:pt idx="1357">
                  <c:v>45921.125</c:v>
                </c:pt>
                <c:pt idx="1358">
                  <c:v>45921.25</c:v>
                </c:pt>
                <c:pt idx="1359">
                  <c:v>45921.375</c:v>
                </c:pt>
                <c:pt idx="1360">
                  <c:v>45921.5</c:v>
                </c:pt>
                <c:pt idx="1361">
                  <c:v>45921.625</c:v>
                </c:pt>
                <c:pt idx="1362">
                  <c:v>45921.75</c:v>
                </c:pt>
                <c:pt idx="1363">
                  <c:v>45921.875</c:v>
                </c:pt>
                <c:pt idx="1364">
                  <c:v>45922</c:v>
                </c:pt>
                <c:pt idx="1365">
                  <c:v>45922.125</c:v>
                </c:pt>
                <c:pt idx="1366">
                  <c:v>45922.25</c:v>
                </c:pt>
                <c:pt idx="1367">
                  <c:v>45922.375</c:v>
                </c:pt>
                <c:pt idx="1368">
                  <c:v>45922.5</c:v>
                </c:pt>
                <c:pt idx="1369">
                  <c:v>45922.625</c:v>
                </c:pt>
                <c:pt idx="1370">
                  <c:v>45922.75</c:v>
                </c:pt>
                <c:pt idx="1371">
                  <c:v>45922.875</c:v>
                </c:pt>
                <c:pt idx="1372">
                  <c:v>45923</c:v>
                </c:pt>
                <c:pt idx="1373">
                  <c:v>45923.125</c:v>
                </c:pt>
                <c:pt idx="1374">
                  <c:v>45923.25</c:v>
                </c:pt>
                <c:pt idx="1375">
                  <c:v>45923.375</c:v>
                </c:pt>
                <c:pt idx="1376">
                  <c:v>45923.5</c:v>
                </c:pt>
                <c:pt idx="1377">
                  <c:v>45923.625</c:v>
                </c:pt>
                <c:pt idx="1378">
                  <c:v>45923.75</c:v>
                </c:pt>
                <c:pt idx="1379">
                  <c:v>45923.875</c:v>
                </c:pt>
                <c:pt idx="1380">
                  <c:v>45924</c:v>
                </c:pt>
                <c:pt idx="1381">
                  <c:v>45924.125</c:v>
                </c:pt>
                <c:pt idx="1382">
                  <c:v>45924.25</c:v>
                </c:pt>
                <c:pt idx="1383">
                  <c:v>45924.375</c:v>
                </c:pt>
                <c:pt idx="1384">
                  <c:v>45924.5</c:v>
                </c:pt>
                <c:pt idx="1385">
                  <c:v>45924.625</c:v>
                </c:pt>
                <c:pt idx="1386">
                  <c:v>45924.75</c:v>
                </c:pt>
                <c:pt idx="1387">
                  <c:v>45924.875</c:v>
                </c:pt>
                <c:pt idx="1388">
                  <c:v>45925</c:v>
                </c:pt>
                <c:pt idx="1389">
                  <c:v>45925.125</c:v>
                </c:pt>
                <c:pt idx="1390">
                  <c:v>45925.25</c:v>
                </c:pt>
                <c:pt idx="1391">
                  <c:v>45925.375</c:v>
                </c:pt>
                <c:pt idx="1392">
                  <c:v>45925.5</c:v>
                </c:pt>
                <c:pt idx="1393">
                  <c:v>45925.625</c:v>
                </c:pt>
                <c:pt idx="1394">
                  <c:v>45925.75</c:v>
                </c:pt>
                <c:pt idx="1395">
                  <c:v>45925.875</c:v>
                </c:pt>
                <c:pt idx="1396">
                  <c:v>45926</c:v>
                </c:pt>
                <c:pt idx="1397">
                  <c:v>45926.125</c:v>
                </c:pt>
                <c:pt idx="1398">
                  <c:v>45926.25</c:v>
                </c:pt>
                <c:pt idx="1399">
                  <c:v>45926.375</c:v>
                </c:pt>
                <c:pt idx="1400">
                  <c:v>45926.5</c:v>
                </c:pt>
                <c:pt idx="1401">
                  <c:v>45926.625</c:v>
                </c:pt>
                <c:pt idx="1402">
                  <c:v>45926.75</c:v>
                </c:pt>
                <c:pt idx="1403">
                  <c:v>45926.875</c:v>
                </c:pt>
                <c:pt idx="1404">
                  <c:v>45927</c:v>
                </c:pt>
                <c:pt idx="1405">
                  <c:v>45927.125</c:v>
                </c:pt>
                <c:pt idx="1406">
                  <c:v>45927.25</c:v>
                </c:pt>
                <c:pt idx="1407">
                  <c:v>45927.375</c:v>
                </c:pt>
                <c:pt idx="1408">
                  <c:v>45927.5</c:v>
                </c:pt>
                <c:pt idx="1409">
                  <c:v>45927.625</c:v>
                </c:pt>
                <c:pt idx="1410">
                  <c:v>45927.75</c:v>
                </c:pt>
                <c:pt idx="1411">
                  <c:v>45927.875</c:v>
                </c:pt>
                <c:pt idx="1412">
                  <c:v>45928</c:v>
                </c:pt>
                <c:pt idx="1413">
                  <c:v>45928.125</c:v>
                </c:pt>
                <c:pt idx="1414">
                  <c:v>45928.25</c:v>
                </c:pt>
                <c:pt idx="1415">
                  <c:v>45928.375</c:v>
                </c:pt>
                <c:pt idx="1416">
                  <c:v>45928.5</c:v>
                </c:pt>
                <c:pt idx="1417">
                  <c:v>45928.625</c:v>
                </c:pt>
                <c:pt idx="1418">
                  <c:v>45928.75</c:v>
                </c:pt>
                <c:pt idx="1419">
                  <c:v>45928.875</c:v>
                </c:pt>
                <c:pt idx="1420">
                  <c:v>45929</c:v>
                </c:pt>
                <c:pt idx="1421">
                  <c:v>45929.125</c:v>
                </c:pt>
                <c:pt idx="1422">
                  <c:v>45929.25</c:v>
                </c:pt>
                <c:pt idx="1423">
                  <c:v>45929.375</c:v>
                </c:pt>
                <c:pt idx="1424">
                  <c:v>45929.5</c:v>
                </c:pt>
                <c:pt idx="1425">
                  <c:v>45929.625</c:v>
                </c:pt>
                <c:pt idx="1426">
                  <c:v>45929.75</c:v>
                </c:pt>
                <c:pt idx="1427">
                  <c:v>45929.875</c:v>
                </c:pt>
                <c:pt idx="1428">
                  <c:v>45930</c:v>
                </c:pt>
                <c:pt idx="1429">
                  <c:v>45930.125</c:v>
                </c:pt>
                <c:pt idx="1430">
                  <c:v>45930.25</c:v>
                </c:pt>
                <c:pt idx="1431">
                  <c:v>45930.375</c:v>
                </c:pt>
                <c:pt idx="1432">
                  <c:v>45930.5</c:v>
                </c:pt>
                <c:pt idx="1433">
                  <c:v>45930.625</c:v>
                </c:pt>
                <c:pt idx="1434">
                  <c:v>45930.75</c:v>
                </c:pt>
                <c:pt idx="1435">
                  <c:v>45930.875</c:v>
                </c:pt>
                <c:pt idx="1436">
                  <c:v>45931</c:v>
                </c:pt>
                <c:pt idx="1437">
                  <c:v>45931.125</c:v>
                </c:pt>
                <c:pt idx="1438">
                  <c:v>45931.25</c:v>
                </c:pt>
                <c:pt idx="1439">
                  <c:v>45931.375</c:v>
                </c:pt>
                <c:pt idx="1440">
                  <c:v>45931.5</c:v>
                </c:pt>
                <c:pt idx="1441">
                  <c:v>45931.625</c:v>
                </c:pt>
                <c:pt idx="1442">
                  <c:v>45931.75</c:v>
                </c:pt>
                <c:pt idx="1443">
                  <c:v>45931.875</c:v>
                </c:pt>
                <c:pt idx="1444">
                  <c:v>45932</c:v>
                </c:pt>
                <c:pt idx="1445">
                  <c:v>45932.125</c:v>
                </c:pt>
                <c:pt idx="1446">
                  <c:v>45932.25</c:v>
                </c:pt>
                <c:pt idx="1447">
                  <c:v>45932.375</c:v>
                </c:pt>
                <c:pt idx="1448">
                  <c:v>45932.5</c:v>
                </c:pt>
                <c:pt idx="1449">
                  <c:v>45932.625</c:v>
                </c:pt>
                <c:pt idx="1450">
                  <c:v>45932.75</c:v>
                </c:pt>
                <c:pt idx="1451">
                  <c:v>45932.875</c:v>
                </c:pt>
                <c:pt idx="1452">
                  <c:v>45933</c:v>
                </c:pt>
                <c:pt idx="1453">
                  <c:v>45933.125</c:v>
                </c:pt>
                <c:pt idx="1454">
                  <c:v>45933.25</c:v>
                </c:pt>
                <c:pt idx="1455">
                  <c:v>45933.375</c:v>
                </c:pt>
                <c:pt idx="1456">
                  <c:v>45933.5</c:v>
                </c:pt>
                <c:pt idx="1457">
                  <c:v>45933.625</c:v>
                </c:pt>
                <c:pt idx="1458">
                  <c:v>45933.75</c:v>
                </c:pt>
                <c:pt idx="1459">
                  <c:v>45933.875</c:v>
                </c:pt>
                <c:pt idx="1460">
                  <c:v>45934</c:v>
                </c:pt>
                <c:pt idx="1461">
                  <c:v>45934.125</c:v>
                </c:pt>
                <c:pt idx="1462">
                  <c:v>45934.25</c:v>
                </c:pt>
                <c:pt idx="1463">
                  <c:v>45934.375</c:v>
                </c:pt>
                <c:pt idx="1464">
                  <c:v>45934.5</c:v>
                </c:pt>
                <c:pt idx="1465">
                  <c:v>45934.625</c:v>
                </c:pt>
                <c:pt idx="1466">
                  <c:v>45934.75</c:v>
                </c:pt>
                <c:pt idx="1467">
                  <c:v>45934.875</c:v>
                </c:pt>
                <c:pt idx="1468">
                  <c:v>45935</c:v>
                </c:pt>
                <c:pt idx="1469">
                  <c:v>45935.125</c:v>
                </c:pt>
                <c:pt idx="1470">
                  <c:v>45935.25</c:v>
                </c:pt>
                <c:pt idx="1471">
                  <c:v>45935.375</c:v>
                </c:pt>
                <c:pt idx="1472">
                  <c:v>45935.5</c:v>
                </c:pt>
                <c:pt idx="1473">
                  <c:v>45935.625</c:v>
                </c:pt>
                <c:pt idx="1474">
                  <c:v>45935.75</c:v>
                </c:pt>
                <c:pt idx="1475">
                  <c:v>45935.875</c:v>
                </c:pt>
                <c:pt idx="1476">
                  <c:v>45936</c:v>
                </c:pt>
                <c:pt idx="1477">
                  <c:v>45936.125</c:v>
                </c:pt>
                <c:pt idx="1478">
                  <c:v>45936.25</c:v>
                </c:pt>
                <c:pt idx="1479">
                  <c:v>45936.375</c:v>
                </c:pt>
                <c:pt idx="1480">
                  <c:v>45936.5</c:v>
                </c:pt>
                <c:pt idx="1481">
                  <c:v>45936.625</c:v>
                </c:pt>
                <c:pt idx="1482">
                  <c:v>45936.75</c:v>
                </c:pt>
                <c:pt idx="1483">
                  <c:v>45936.875</c:v>
                </c:pt>
                <c:pt idx="1484">
                  <c:v>45937</c:v>
                </c:pt>
                <c:pt idx="1485">
                  <c:v>45937.125</c:v>
                </c:pt>
                <c:pt idx="1486">
                  <c:v>45937.25</c:v>
                </c:pt>
                <c:pt idx="1487">
                  <c:v>45937.375</c:v>
                </c:pt>
                <c:pt idx="1488">
                  <c:v>45937.5</c:v>
                </c:pt>
                <c:pt idx="1489">
                  <c:v>45937.625</c:v>
                </c:pt>
                <c:pt idx="1490">
                  <c:v>45937.75</c:v>
                </c:pt>
                <c:pt idx="1491">
                  <c:v>45937.875</c:v>
                </c:pt>
                <c:pt idx="1492">
                  <c:v>45938</c:v>
                </c:pt>
                <c:pt idx="1493">
                  <c:v>45938.125</c:v>
                </c:pt>
                <c:pt idx="1494">
                  <c:v>45938.25</c:v>
                </c:pt>
                <c:pt idx="1495">
                  <c:v>45938.375</c:v>
                </c:pt>
                <c:pt idx="1496">
                  <c:v>45938.5</c:v>
                </c:pt>
                <c:pt idx="1497">
                  <c:v>45938.625</c:v>
                </c:pt>
                <c:pt idx="1498">
                  <c:v>45938.75</c:v>
                </c:pt>
                <c:pt idx="1499">
                  <c:v>45938.875</c:v>
                </c:pt>
                <c:pt idx="1500">
                  <c:v>45939</c:v>
                </c:pt>
                <c:pt idx="1501">
                  <c:v>45939.125</c:v>
                </c:pt>
                <c:pt idx="1502">
                  <c:v>45939.25</c:v>
                </c:pt>
                <c:pt idx="1503">
                  <c:v>45939.375</c:v>
                </c:pt>
                <c:pt idx="1504">
                  <c:v>45939.5</c:v>
                </c:pt>
                <c:pt idx="1505">
                  <c:v>45939.625</c:v>
                </c:pt>
                <c:pt idx="1506">
                  <c:v>45939.75</c:v>
                </c:pt>
                <c:pt idx="1507">
                  <c:v>45939.875</c:v>
                </c:pt>
                <c:pt idx="1508">
                  <c:v>45940</c:v>
                </c:pt>
                <c:pt idx="1509">
                  <c:v>45940.125</c:v>
                </c:pt>
                <c:pt idx="1510">
                  <c:v>45940.25</c:v>
                </c:pt>
                <c:pt idx="1511">
                  <c:v>45940.375</c:v>
                </c:pt>
                <c:pt idx="1512">
                  <c:v>45940.5</c:v>
                </c:pt>
                <c:pt idx="1513">
                  <c:v>45940.625</c:v>
                </c:pt>
                <c:pt idx="1514">
                  <c:v>45940.75</c:v>
                </c:pt>
                <c:pt idx="1515">
                  <c:v>45940.875</c:v>
                </c:pt>
                <c:pt idx="1516">
                  <c:v>45941</c:v>
                </c:pt>
                <c:pt idx="1517">
                  <c:v>45941.125</c:v>
                </c:pt>
                <c:pt idx="1518">
                  <c:v>45941.25</c:v>
                </c:pt>
                <c:pt idx="1519">
                  <c:v>45941.375</c:v>
                </c:pt>
                <c:pt idx="1520">
                  <c:v>45941.5</c:v>
                </c:pt>
                <c:pt idx="1521">
                  <c:v>45941.625</c:v>
                </c:pt>
                <c:pt idx="1522">
                  <c:v>45941.75</c:v>
                </c:pt>
                <c:pt idx="1523">
                  <c:v>45941.875</c:v>
                </c:pt>
                <c:pt idx="1524">
                  <c:v>45942</c:v>
                </c:pt>
                <c:pt idx="1525">
                  <c:v>45942.125</c:v>
                </c:pt>
                <c:pt idx="1526">
                  <c:v>45942.25</c:v>
                </c:pt>
                <c:pt idx="1527">
                  <c:v>45942.375</c:v>
                </c:pt>
                <c:pt idx="1528">
                  <c:v>45942.5</c:v>
                </c:pt>
                <c:pt idx="1529">
                  <c:v>45942.625</c:v>
                </c:pt>
                <c:pt idx="1530">
                  <c:v>45942.75</c:v>
                </c:pt>
                <c:pt idx="1531">
                  <c:v>45942.875</c:v>
                </c:pt>
                <c:pt idx="1532">
                  <c:v>45943</c:v>
                </c:pt>
                <c:pt idx="1533">
                  <c:v>45943.125</c:v>
                </c:pt>
                <c:pt idx="1534">
                  <c:v>45943.25</c:v>
                </c:pt>
                <c:pt idx="1535">
                  <c:v>45943.375</c:v>
                </c:pt>
                <c:pt idx="1536">
                  <c:v>45943.5</c:v>
                </c:pt>
                <c:pt idx="1537">
                  <c:v>45943.625</c:v>
                </c:pt>
                <c:pt idx="1538">
                  <c:v>45943.75</c:v>
                </c:pt>
                <c:pt idx="1539">
                  <c:v>45943.875</c:v>
                </c:pt>
                <c:pt idx="1540">
                  <c:v>45944</c:v>
                </c:pt>
                <c:pt idx="1541">
                  <c:v>45944.125</c:v>
                </c:pt>
                <c:pt idx="1542">
                  <c:v>45944.25</c:v>
                </c:pt>
                <c:pt idx="1543">
                  <c:v>45944.375</c:v>
                </c:pt>
                <c:pt idx="1544">
                  <c:v>45944.5</c:v>
                </c:pt>
                <c:pt idx="1545">
                  <c:v>45944.625</c:v>
                </c:pt>
                <c:pt idx="1546">
                  <c:v>45944.75</c:v>
                </c:pt>
                <c:pt idx="1547">
                  <c:v>45944.875</c:v>
                </c:pt>
                <c:pt idx="1548">
                  <c:v>45945</c:v>
                </c:pt>
                <c:pt idx="1549">
                  <c:v>45945.125</c:v>
                </c:pt>
                <c:pt idx="1550">
                  <c:v>45945.25</c:v>
                </c:pt>
                <c:pt idx="1551">
                  <c:v>45945.375</c:v>
                </c:pt>
                <c:pt idx="1552">
                  <c:v>45945.5</c:v>
                </c:pt>
                <c:pt idx="1553">
                  <c:v>45945.625</c:v>
                </c:pt>
                <c:pt idx="1554">
                  <c:v>45945.75</c:v>
                </c:pt>
                <c:pt idx="1555">
                  <c:v>45945.875</c:v>
                </c:pt>
                <c:pt idx="1556">
                  <c:v>45946</c:v>
                </c:pt>
                <c:pt idx="1557">
                  <c:v>45946.125</c:v>
                </c:pt>
                <c:pt idx="1558">
                  <c:v>45946.25</c:v>
                </c:pt>
                <c:pt idx="1559">
                  <c:v>45946.375</c:v>
                </c:pt>
                <c:pt idx="1560">
                  <c:v>45946.5</c:v>
                </c:pt>
                <c:pt idx="1561">
                  <c:v>45946.625</c:v>
                </c:pt>
                <c:pt idx="1562">
                  <c:v>45946.75</c:v>
                </c:pt>
                <c:pt idx="1563">
                  <c:v>45946.875</c:v>
                </c:pt>
                <c:pt idx="1564">
                  <c:v>45947</c:v>
                </c:pt>
                <c:pt idx="1565">
                  <c:v>45947.125</c:v>
                </c:pt>
                <c:pt idx="1566">
                  <c:v>45947.25</c:v>
                </c:pt>
                <c:pt idx="1567">
                  <c:v>45947.375</c:v>
                </c:pt>
                <c:pt idx="1568">
                  <c:v>45947.5</c:v>
                </c:pt>
                <c:pt idx="1569">
                  <c:v>45947.625</c:v>
                </c:pt>
                <c:pt idx="1570">
                  <c:v>45947.75</c:v>
                </c:pt>
                <c:pt idx="1571">
                  <c:v>45947.875</c:v>
                </c:pt>
                <c:pt idx="1572">
                  <c:v>45948</c:v>
                </c:pt>
                <c:pt idx="1573">
                  <c:v>45948.125</c:v>
                </c:pt>
                <c:pt idx="1574">
                  <c:v>45948.25</c:v>
                </c:pt>
                <c:pt idx="1575">
                  <c:v>45948.375</c:v>
                </c:pt>
                <c:pt idx="1576">
                  <c:v>45948.5</c:v>
                </c:pt>
                <c:pt idx="1577">
                  <c:v>45948.625</c:v>
                </c:pt>
                <c:pt idx="1578">
                  <c:v>45948.75</c:v>
                </c:pt>
                <c:pt idx="1579">
                  <c:v>45948.875</c:v>
                </c:pt>
                <c:pt idx="1580">
                  <c:v>45949</c:v>
                </c:pt>
                <c:pt idx="1581">
                  <c:v>45949.125</c:v>
                </c:pt>
                <c:pt idx="1582">
                  <c:v>45949.25</c:v>
                </c:pt>
                <c:pt idx="1583">
                  <c:v>45949.375</c:v>
                </c:pt>
                <c:pt idx="1584">
                  <c:v>45949.5</c:v>
                </c:pt>
                <c:pt idx="1585">
                  <c:v>45949.625</c:v>
                </c:pt>
                <c:pt idx="1586">
                  <c:v>45949.75</c:v>
                </c:pt>
                <c:pt idx="1587">
                  <c:v>45949.875</c:v>
                </c:pt>
                <c:pt idx="1588">
                  <c:v>45950</c:v>
                </c:pt>
                <c:pt idx="1589">
                  <c:v>45950.125</c:v>
                </c:pt>
                <c:pt idx="1590">
                  <c:v>45950.25</c:v>
                </c:pt>
                <c:pt idx="1591">
                  <c:v>45950.375</c:v>
                </c:pt>
                <c:pt idx="1592">
                  <c:v>45950.5</c:v>
                </c:pt>
                <c:pt idx="1593">
                  <c:v>45950.625</c:v>
                </c:pt>
                <c:pt idx="1594">
                  <c:v>45950.75</c:v>
                </c:pt>
                <c:pt idx="1595">
                  <c:v>45950.875</c:v>
                </c:pt>
                <c:pt idx="1596">
                  <c:v>45951</c:v>
                </c:pt>
                <c:pt idx="1597">
                  <c:v>45951.125</c:v>
                </c:pt>
                <c:pt idx="1598">
                  <c:v>45951.25</c:v>
                </c:pt>
                <c:pt idx="1599">
                  <c:v>45951.375</c:v>
                </c:pt>
                <c:pt idx="1600">
                  <c:v>45951.5</c:v>
                </c:pt>
                <c:pt idx="1601">
                  <c:v>45951.625</c:v>
                </c:pt>
                <c:pt idx="1602">
                  <c:v>45951.75</c:v>
                </c:pt>
                <c:pt idx="1603">
                  <c:v>45951.875</c:v>
                </c:pt>
                <c:pt idx="1604">
                  <c:v>45952</c:v>
                </c:pt>
                <c:pt idx="1605">
                  <c:v>45952.125</c:v>
                </c:pt>
                <c:pt idx="1606">
                  <c:v>45952.25</c:v>
                </c:pt>
                <c:pt idx="1607">
                  <c:v>45952.375</c:v>
                </c:pt>
                <c:pt idx="1608">
                  <c:v>45952.5</c:v>
                </c:pt>
                <c:pt idx="1609">
                  <c:v>45952.625</c:v>
                </c:pt>
                <c:pt idx="1610">
                  <c:v>45952.75</c:v>
                </c:pt>
                <c:pt idx="1611">
                  <c:v>45952.875</c:v>
                </c:pt>
                <c:pt idx="1612">
                  <c:v>45953</c:v>
                </c:pt>
                <c:pt idx="1613">
                  <c:v>45953.125</c:v>
                </c:pt>
                <c:pt idx="1614">
                  <c:v>45953.25</c:v>
                </c:pt>
                <c:pt idx="1615">
                  <c:v>45953.375</c:v>
                </c:pt>
                <c:pt idx="1616">
                  <c:v>45953.5</c:v>
                </c:pt>
                <c:pt idx="1617">
                  <c:v>45953.625</c:v>
                </c:pt>
                <c:pt idx="1618">
                  <c:v>45953.75</c:v>
                </c:pt>
                <c:pt idx="1619">
                  <c:v>45953.875</c:v>
                </c:pt>
                <c:pt idx="1620">
                  <c:v>45954</c:v>
                </c:pt>
                <c:pt idx="1621">
                  <c:v>45954.125</c:v>
                </c:pt>
                <c:pt idx="1622">
                  <c:v>45954.25</c:v>
                </c:pt>
                <c:pt idx="1623">
                  <c:v>45954.375</c:v>
                </c:pt>
                <c:pt idx="1624">
                  <c:v>45954.5</c:v>
                </c:pt>
                <c:pt idx="1625">
                  <c:v>45954.625</c:v>
                </c:pt>
                <c:pt idx="1626">
                  <c:v>45954.75</c:v>
                </c:pt>
                <c:pt idx="1627">
                  <c:v>45954.875</c:v>
                </c:pt>
                <c:pt idx="1628">
                  <c:v>45955</c:v>
                </c:pt>
                <c:pt idx="1629">
                  <c:v>45955.125</c:v>
                </c:pt>
                <c:pt idx="1630">
                  <c:v>45955.25</c:v>
                </c:pt>
                <c:pt idx="1631">
                  <c:v>45955.375</c:v>
                </c:pt>
                <c:pt idx="1632">
                  <c:v>45955.5</c:v>
                </c:pt>
                <c:pt idx="1633">
                  <c:v>45955.625</c:v>
                </c:pt>
                <c:pt idx="1634">
                  <c:v>45955.75</c:v>
                </c:pt>
                <c:pt idx="1635">
                  <c:v>45955.875</c:v>
                </c:pt>
                <c:pt idx="1636">
                  <c:v>45956</c:v>
                </c:pt>
                <c:pt idx="1637">
                  <c:v>45956.125</c:v>
                </c:pt>
                <c:pt idx="1638">
                  <c:v>45956.25</c:v>
                </c:pt>
                <c:pt idx="1639">
                  <c:v>45956.375</c:v>
                </c:pt>
                <c:pt idx="1640">
                  <c:v>45956.5</c:v>
                </c:pt>
                <c:pt idx="1641">
                  <c:v>45956.625</c:v>
                </c:pt>
                <c:pt idx="1642">
                  <c:v>45956.75</c:v>
                </c:pt>
                <c:pt idx="1643">
                  <c:v>45956.875</c:v>
                </c:pt>
                <c:pt idx="1644">
                  <c:v>45957</c:v>
                </c:pt>
                <c:pt idx="1645">
                  <c:v>45957.125</c:v>
                </c:pt>
                <c:pt idx="1646">
                  <c:v>45957.25</c:v>
                </c:pt>
                <c:pt idx="1647">
                  <c:v>45957.375</c:v>
                </c:pt>
                <c:pt idx="1648">
                  <c:v>45957.5</c:v>
                </c:pt>
                <c:pt idx="1649">
                  <c:v>45957.625</c:v>
                </c:pt>
                <c:pt idx="1650">
                  <c:v>45957.75</c:v>
                </c:pt>
                <c:pt idx="1651">
                  <c:v>45957.875</c:v>
                </c:pt>
                <c:pt idx="1652">
                  <c:v>45958</c:v>
                </c:pt>
                <c:pt idx="1653">
                  <c:v>45958.125</c:v>
                </c:pt>
                <c:pt idx="1654">
                  <c:v>45958.25</c:v>
                </c:pt>
                <c:pt idx="1655">
                  <c:v>45958.375</c:v>
                </c:pt>
                <c:pt idx="1656">
                  <c:v>45958.5</c:v>
                </c:pt>
                <c:pt idx="1657">
                  <c:v>45958.625</c:v>
                </c:pt>
                <c:pt idx="1658">
                  <c:v>45958.75</c:v>
                </c:pt>
                <c:pt idx="1659">
                  <c:v>45958.875</c:v>
                </c:pt>
                <c:pt idx="1660">
                  <c:v>45959</c:v>
                </c:pt>
                <c:pt idx="1661">
                  <c:v>45959.125</c:v>
                </c:pt>
                <c:pt idx="1662">
                  <c:v>45959.25</c:v>
                </c:pt>
                <c:pt idx="1663">
                  <c:v>45959.375</c:v>
                </c:pt>
                <c:pt idx="1664">
                  <c:v>45959.5</c:v>
                </c:pt>
                <c:pt idx="1665">
                  <c:v>45959.625</c:v>
                </c:pt>
                <c:pt idx="1666">
                  <c:v>45959.75</c:v>
                </c:pt>
                <c:pt idx="1667">
                  <c:v>45959.875</c:v>
                </c:pt>
                <c:pt idx="1668">
                  <c:v>45960</c:v>
                </c:pt>
                <c:pt idx="1669">
                  <c:v>45960.125</c:v>
                </c:pt>
                <c:pt idx="1670">
                  <c:v>45960.25</c:v>
                </c:pt>
                <c:pt idx="1671">
                  <c:v>45960.375</c:v>
                </c:pt>
                <c:pt idx="1672">
                  <c:v>45960.5</c:v>
                </c:pt>
                <c:pt idx="1673">
                  <c:v>45960.625</c:v>
                </c:pt>
                <c:pt idx="1674">
                  <c:v>45960.75</c:v>
                </c:pt>
                <c:pt idx="1675">
                  <c:v>45960.875</c:v>
                </c:pt>
                <c:pt idx="1676">
                  <c:v>45961</c:v>
                </c:pt>
                <c:pt idx="1677">
                  <c:v>45961.125</c:v>
                </c:pt>
                <c:pt idx="1678">
                  <c:v>45961.25</c:v>
                </c:pt>
                <c:pt idx="1679">
                  <c:v>45961.375</c:v>
                </c:pt>
                <c:pt idx="1680">
                  <c:v>45961.5</c:v>
                </c:pt>
                <c:pt idx="1681">
                  <c:v>45961.625</c:v>
                </c:pt>
                <c:pt idx="1682">
                  <c:v>45961.75</c:v>
                </c:pt>
                <c:pt idx="1683">
                  <c:v>45961.875</c:v>
                </c:pt>
                <c:pt idx="1684">
                  <c:v>45962</c:v>
                </c:pt>
                <c:pt idx="1685">
                  <c:v>45962.125</c:v>
                </c:pt>
                <c:pt idx="1686">
                  <c:v>45962.25</c:v>
                </c:pt>
                <c:pt idx="1687">
                  <c:v>45962.375</c:v>
                </c:pt>
                <c:pt idx="1688">
                  <c:v>45962.5</c:v>
                </c:pt>
                <c:pt idx="1689">
                  <c:v>45962.625</c:v>
                </c:pt>
                <c:pt idx="1690">
                  <c:v>45962.75</c:v>
                </c:pt>
                <c:pt idx="1691">
                  <c:v>45962.875</c:v>
                </c:pt>
                <c:pt idx="1692">
                  <c:v>45963</c:v>
                </c:pt>
                <c:pt idx="1693">
                  <c:v>45963.125</c:v>
                </c:pt>
                <c:pt idx="1694">
                  <c:v>45963.25</c:v>
                </c:pt>
                <c:pt idx="1695">
                  <c:v>45963.375</c:v>
                </c:pt>
                <c:pt idx="1696">
                  <c:v>45963.5</c:v>
                </c:pt>
                <c:pt idx="1697">
                  <c:v>45963.625</c:v>
                </c:pt>
                <c:pt idx="1698">
                  <c:v>45963.75</c:v>
                </c:pt>
                <c:pt idx="1699">
                  <c:v>45963.875</c:v>
                </c:pt>
                <c:pt idx="1700">
                  <c:v>45964</c:v>
                </c:pt>
                <c:pt idx="1701">
                  <c:v>45964.125</c:v>
                </c:pt>
                <c:pt idx="1702">
                  <c:v>45964.25</c:v>
                </c:pt>
                <c:pt idx="1703">
                  <c:v>45964.375</c:v>
                </c:pt>
                <c:pt idx="1704">
                  <c:v>45964.5</c:v>
                </c:pt>
                <c:pt idx="1705">
                  <c:v>45964.625</c:v>
                </c:pt>
                <c:pt idx="1706">
                  <c:v>45964.75</c:v>
                </c:pt>
                <c:pt idx="1707">
                  <c:v>45964.875</c:v>
                </c:pt>
                <c:pt idx="1708">
                  <c:v>45965</c:v>
                </c:pt>
                <c:pt idx="1709">
                  <c:v>45965.125</c:v>
                </c:pt>
                <c:pt idx="1710">
                  <c:v>45965.25</c:v>
                </c:pt>
                <c:pt idx="1711">
                  <c:v>45965.375</c:v>
                </c:pt>
                <c:pt idx="1712">
                  <c:v>45965.5</c:v>
                </c:pt>
                <c:pt idx="1713">
                  <c:v>45965.625</c:v>
                </c:pt>
                <c:pt idx="1714">
                  <c:v>45965.75</c:v>
                </c:pt>
                <c:pt idx="1715">
                  <c:v>45965.875</c:v>
                </c:pt>
                <c:pt idx="1716">
                  <c:v>45966</c:v>
                </c:pt>
                <c:pt idx="1717">
                  <c:v>45966.125</c:v>
                </c:pt>
                <c:pt idx="1718">
                  <c:v>45966.25</c:v>
                </c:pt>
                <c:pt idx="1719">
                  <c:v>45966.375</c:v>
                </c:pt>
                <c:pt idx="1720">
                  <c:v>45966.5</c:v>
                </c:pt>
                <c:pt idx="1721">
                  <c:v>45966.625</c:v>
                </c:pt>
                <c:pt idx="1722">
                  <c:v>45966.75</c:v>
                </c:pt>
                <c:pt idx="1723">
                  <c:v>45966.875</c:v>
                </c:pt>
                <c:pt idx="1724">
                  <c:v>45967</c:v>
                </c:pt>
                <c:pt idx="1725">
                  <c:v>45967.125</c:v>
                </c:pt>
                <c:pt idx="1726">
                  <c:v>45967.25</c:v>
                </c:pt>
                <c:pt idx="1727">
                  <c:v>45967.375</c:v>
                </c:pt>
                <c:pt idx="1728">
                  <c:v>45967.5</c:v>
                </c:pt>
                <c:pt idx="1729">
                  <c:v>45967.625</c:v>
                </c:pt>
                <c:pt idx="1730">
                  <c:v>45967.75</c:v>
                </c:pt>
                <c:pt idx="1731">
                  <c:v>45967.875</c:v>
                </c:pt>
                <c:pt idx="1732">
                  <c:v>45968</c:v>
                </c:pt>
                <c:pt idx="1733">
                  <c:v>45968.125</c:v>
                </c:pt>
                <c:pt idx="1734">
                  <c:v>45968.25</c:v>
                </c:pt>
                <c:pt idx="1735">
                  <c:v>45968.375</c:v>
                </c:pt>
                <c:pt idx="1736">
                  <c:v>45968.5</c:v>
                </c:pt>
                <c:pt idx="1737">
                  <c:v>45968.625</c:v>
                </c:pt>
                <c:pt idx="1738">
                  <c:v>45968.75</c:v>
                </c:pt>
                <c:pt idx="1739">
                  <c:v>45968.875</c:v>
                </c:pt>
                <c:pt idx="1740">
                  <c:v>45969</c:v>
                </c:pt>
                <c:pt idx="1741">
                  <c:v>45969.125</c:v>
                </c:pt>
                <c:pt idx="1742">
                  <c:v>45969.25</c:v>
                </c:pt>
                <c:pt idx="1743">
                  <c:v>45969.375</c:v>
                </c:pt>
                <c:pt idx="1744">
                  <c:v>45969.5</c:v>
                </c:pt>
                <c:pt idx="1745">
                  <c:v>45969.625</c:v>
                </c:pt>
                <c:pt idx="1746">
                  <c:v>45969.75</c:v>
                </c:pt>
                <c:pt idx="1747">
                  <c:v>45969.875</c:v>
                </c:pt>
                <c:pt idx="1748">
                  <c:v>45970</c:v>
                </c:pt>
                <c:pt idx="1749">
                  <c:v>45970.125</c:v>
                </c:pt>
                <c:pt idx="1750">
                  <c:v>45970.25</c:v>
                </c:pt>
                <c:pt idx="1751">
                  <c:v>45970.375</c:v>
                </c:pt>
                <c:pt idx="1752">
                  <c:v>45970.5</c:v>
                </c:pt>
                <c:pt idx="1753">
                  <c:v>45970.625</c:v>
                </c:pt>
                <c:pt idx="1754">
                  <c:v>45970.75</c:v>
                </c:pt>
                <c:pt idx="1755">
                  <c:v>45970.875</c:v>
                </c:pt>
                <c:pt idx="1756">
                  <c:v>45971</c:v>
                </c:pt>
                <c:pt idx="1757">
                  <c:v>45971.125</c:v>
                </c:pt>
                <c:pt idx="1758">
                  <c:v>45971.25</c:v>
                </c:pt>
                <c:pt idx="1759">
                  <c:v>45971.375</c:v>
                </c:pt>
                <c:pt idx="1760">
                  <c:v>45971.5</c:v>
                </c:pt>
                <c:pt idx="1761">
                  <c:v>45971.625</c:v>
                </c:pt>
                <c:pt idx="1762">
                  <c:v>45971.75</c:v>
                </c:pt>
                <c:pt idx="1763">
                  <c:v>45971.875</c:v>
                </c:pt>
                <c:pt idx="1764">
                  <c:v>45972</c:v>
                </c:pt>
                <c:pt idx="1765">
                  <c:v>45972.125</c:v>
                </c:pt>
                <c:pt idx="1766">
                  <c:v>45972.25</c:v>
                </c:pt>
                <c:pt idx="1767">
                  <c:v>45972.375</c:v>
                </c:pt>
                <c:pt idx="1768">
                  <c:v>45972.5</c:v>
                </c:pt>
                <c:pt idx="1769">
                  <c:v>45972.625</c:v>
                </c:pt>
                <c:pt idx="1770">
                  <c:v>45972.75</c:v>
                </c:pt>
                <c:pt idx="1771">
                  <c:v>45972.875</c:v>
                </c:pt>
                <c:pt idx="1772">
                  <c:v>45973</c:v>
                </c:pt>
                <c:pt idx="1773">
                  <c:v>45973.125</c:v>
                </c:pt>
                <c:pt idx="1774">
                  <c:v>45973.25</c:v>
                </c:pt>
                <c:pt idx="1775">
                  <c:v>45973.375</c:v>
                </c:pt>
                <c:pt idx="1776">
                  <c:v>45973.5</c:v>
                </c:pt>
                <c:pt idx="1777">
                  <c:v>45973.625</c:v>
                </c:pt>
                <c:pt idx="1778">
                  <c:v>45973.75</c:v>
                </c:pt>
                <c:pt idx="1779">
                  <c:v>45973.875</c:v>
                </c:pt>
                <c:pt idx="1780">
                  <c:v>45974</c:v>
                </c:pt>
                <c:pt idx="1781">
                  <c:v>45974.125</c:v>
                </c:pt>
                <c:pt idx="1782">
                  <c:v>45974.25</c:v>
                </c:pt>
                <c:pt idx="1783">
                  <c:v>45974.375</c:v>
                </c:pt>
                <c:pt idx="1784">
                  <c:v>45974.5</c:v>
                </c:pt>
                <c:pt idx="1785">
                  <c:v>45974.625</c:v>
                </c:pt>
                <c:pt idx="1786">
                  <c:v>45974.75</c:v>
                </c:pt>
                <c:pt idx="1787">
                  <c:v>45974.875</c:v>
                </c:pt>
                <c:pt idx="1788">
                  <c:v>45975</c:v>
                </c:pt>
                <c:pt idx="1789">
                  <c:v>45975.125</c:v>
                </c:pt>
                <c:pt idx="1790">
                  <c:v>45975.25</c:v>
                </c:pt>
                <c:pt idx="1791">
                  <c:v>45975.375</c:v>
                </c:pt>
                <c:pt idx="1792">
                  <c:v>45975.5</c:v>
                </c:pt>
                <c:pt idx="1793">
                  <c:v>45975.625</c:v>
                </c:pt>
                <c:pt idx="1794">
                  <c:v>45975.75</c:v>
                </c:pt>
                <c:pt idx="1795">
                  <c:v>45975.875</c:v>
                </c:pt>
                <c:pt idx="1796">
                  <c:v>45976</c:v>
                </c:pt>
                <c:pt idx="1797">
                  <c:v>45976.125</c:v>
                </c:pt>
                <c:pt idx="1798">
                  <c:v>45976.25</c:v>
                </c:pt>
                <c:pt idx="1799">
                  <c:v>45976.375</c:v>
                </c:pt>
                <c:pt idx="1800">
                  <c:v>45976.5</c:v>
                </c:pt>
                <c:pt idx="1801">
                  <c:v>45976.625</c:v>
                </c:pt>
                <c:pt idx="1802">
                  <c:v>45976.75</c:v>
                </c:pt>
                <c:pt idx="1803">
                  <c:v>45976.875</c:v>
                </c:pt>
                <c:pt idx="1804">
                  <c:v>45977</c:v>
                </c:pt>
                <c:pt idx="1805">
                  <c:v>45977.125</c:v>
                </c:pt>
                <c:pt idx="1806">
                  <c:v>45977.25</c:v>
                </c:pt>
                <c:pt idx="1807">
                  <c:v>45977.375</c:v>
                </c:pt>
                <c:pt idx="1808">
                  <c:v>45977.5</c:v>
                </c:pt>
                <c:pt idx="1809">
                  <c:v>45977.625</c:v>
                </c:pt>
                <c:pt idx="1810">
                  <c:v>45977.75</c:v>
                </c:pt>
                <c:pt idx="1811">
                  <c:v>45977.875</c:v>
                </c:pt>
                <c:pt idx="1812">
                  <c:v>45978</c:v>
                </c:pt>
                <c:pt idx="1813">
                  <c:v>45978.125</c:v>
                </c:pt>
                <c:pt idx="1814">
                  <c:v>45978.25</c:v>
                </c:pt>
                <c:pt idx="1815">
                  <c:v>45978.375</c:v>
                </c:pt>
                <c:pt idx="1816">
                  <c:v>45978.5</c:v>
                </c:pt>
                <c:pt idx="1817">
                  <c:v>45978.625</c:v>
                </c:pt>
                <c:pt idx="1818">
                  <c:v>45978.75</c:v>
                </c:pt>
                <c:pt idx="1819">
                  <c:v>45978.875</c:v>
                </c:pt>
                <c:pt idx="1820">
                  <c:v>45979</c:v>
                </c:pt>
                <c:pt idx="1821">
                  <c:v>45979.125</c:v>
                </c:pt>
                <c:pt idx="1822">
                  <c:v>45979.25</c:v>
                </c:pt>
                <c:pt idx="1823">
                  <c:v>45979.375</c:v>
                </c:pt>
                <c:pt idx="1824">
                  <c:v>45979.5</c:v>
                </c:pt>
                <c:pt idx="1825">
                  <c:v>45979.625</c:v>
                </c:pt>
                <c:pt idx="1826">
                  <c:v>45979.75</c:v>
                </c:pt>
                <c:pt idx="1827">
                  <c:v>45979.875</c:v>
                </c:pt>
                <c:pt idx="1828">
                  <c:v>45980</c:v>
                </c:pt>
                <c:pt idx="1829">
                  <c:v>45980.125</c:v>
                </c:pt>
                <c:pt idx="1830">
                  <c:v>45980.25</c:v>
                </c:pt>
                <c:pt idx="1831">
                  <c:v>45980.375</c:v>
                </c:pt>
                <c:pt idx="1832">
                  <c:v>45980.5</c:v>
                </c:pt>
                <c:pt idx="1833">
                  <c:v>45980.625</c:v>
                </c:pt>
                <c:pt idx="1834">
                  <c:v>45980.75</c:v>
                </c:pt>
                <c:pt idx="1835">
                  <c:v>45980.875</c:v>
                </c:pt>
                <c:pt idx="1836">
                  <c:v>45981</c:v>
                </c:pt>
                <c:pt idx="1837">
                  <c:v>45981.125</c:v>
                </c:pt>
                <c:pt idx="1838">
                  <c:v>45981.25</c:v>
                </c:pt>
                <c:pt idx="1839">
                  <c:v>45981.375</c:v>
                </c:pt>
                <c:pt idx="1840">
                  <c:v>45981.5</c:v>
                </c:pt>
                <c:pt idx="1841">
                  <c:v>45981.625</c:v>
                </c:pt>
                <c:pt idx="1842">
                  <c:v>45981.75</c:v>
                </c:pt>
                <c:pt idx="1843">
                  <c:v>45981.875</c:v>
                </c:pt>
                <c:pt idx="1844">
                  <c:v>45982</c:v>
                </c:pt>
                <c:pt idx="1845">
                  <c:v>45982.125</c:v>
                </c:pt>
                <c:pt idx="1846">
                  <c:v>45982.25</c:v>
                </c:pt>
                <c:pt idx="1847">
                  <c:v>45982.375</c:v>
                </c:pt>
                <c:pt idx="1848">
                  <c:v>45982.5</c:v>
                </c:pt>
                <c:pt idx="1849">
                  <c:v>45982.625</c:v>
                </c:pt>
                <c:pt idx="1850">
                  <c:v>45982.75</c:v>
                </c:pt>
                <c:pt idx="1851">
                  <c:v>45982.875</c:v>
                </c:pt>
                <c:pt idx="1852">
                  <c:v>45983</c:v>
                </c:pt>
                <c:pt idx="1853">
                  <c:v>45983.125</c:v>
                </c:pt>
                <c:pt idx="1854">
                  <c:v>45983.25</c:v>
                </c:pt>
                <c:pt idx="1855">
                  <c:v>45983.375</c:v>
                </c:pt>
                <c:pt idx="1856">
                  <c:v>45983.5</c:v>
                </c:pt>
                <c:pt idx="1857">
                  <c:v>45983.625</c:v>
                </c:pt>
                <c:pt idx="1858">
                  <c:v>45983.75</c:v>
                </c:pt>
                <c:pt idx="1859">
                  <c:v>45983.875</c:v>
                </c:pt>
                <c:pt idx="1860">
                  <c:v>45984</c:v>
                </c:pt>
                <c:pt idx="1861">
                  <c:v>45984.125</c:v>
                </c:pt>
                <c:pt idx="1862">
                  <c:v>45984.25</c:v>
                </c:pt>
                <c:pt idx="1863">
                  <c:v>45984.375</c:v>
                </c:pt>
                <c:pt idx="1864">
                  <c:v>45984.5</c:v>
                </c:pt>
                <c:pt idx="1865">
                  <c:v>45984.625</c:v>
                </c:pt>
                <c:pt idx="1866">
                  <c:v>45984.75</c:v>
                </c:pt>
                <c:pt idx="1867">
                  <c:v>45984.875</c:v>
                </c:pt>
                <c:pt idx="1868">
                  <c:v>45985</c:v>
                </c:pt>
                <c:pt idx="1869">
                  <c:v>45985.125</c:v>
                </c:pt>
                <c:pt idx="1870">
                  <c:v>45985.25</c:v>
                </c:pt>
                <c:pt idx="1871">
                  <c:v>45985.375</c:v>
                </c:pt>
                <c:pt idx="1872">
                  <c:v>45985.5</c:v>
                </c:pt>
                <c:pt idx="1873">
                  <c:v>45985.625</c:v>
                </c:pt>
                <c:pt idx="1874">
                  <c:v>45985.75</c:v>
                </c:pt>
                <c:pt idx="1875">
                  <c:v>45985.875</c:v>
                </c:pt>
                <c:pt idx="1876">
                  <c:v>45986</c:v>
                </c:pt>
                <c:pt idx="1877">
                  <c:v>45986.125</c:v>
                </c:pt>
                <c:pt idx="1878">
                  <c:v>45986.25</c:v>
                </c:pt>
                <c:pt idx="1879">
                  <c:v>45986.375</c:v>
                </c:pt>
                <c:pt idx="1880">
                  <c:v>45986.5</c:v>
                </c:pt>
                <c:pt idx="1881">
                  <c:v>45986.625</c:v>
                </c:pt>
                <c:pt idx="1882">
                  <c:v>45986.75</c:v>
                </c:pt>
                <c:pt idx="1883">
                  <c:v>45986.875</c:v>
                </c:pt>
                <c:pt idx="1884">
                  <c:v>45987</c:v>
                </c:pt>
                <c:pt idx="1885">
                  <c:v>45987.125</c:v>
                </c:pt>
                <c:pt idx="1886">
                  <c:v>45987.25</c:v>
                </c:pt>
                <c:pt idx="1887">
                  <c:v>45987.375</c:v>
                </c:pt>
                <c:pt idx="1888">
                  <c:v>45987.5</c:v>
                </c:pt>
                <c:pt idx="1889">
                  <c:v>45987.625</c:v>
                </c:pt>
                <c:pt idx="1890">
                  <c:v>45987.75</c:v>
                </c:pt>
                <c:pt idx="1891">
                  <c:v>45987.875</c:v>
                </c:pt>
                <c:pt idx="1892">
                  <c:v>45988</c:v>
                </c:pt>
                <c:pt idx="1893">
                  <c:v>45988.125</c:v>
                </c:pt>
                <c:pt idx="1894">
                  <c:v>45988.25</c:v>
                </c:pt>
                <c:pt idx="1895">
                  <c:v>45988.375</c:v>
                </c:pt>
                <c:pt idx="1896">
                  <c:v>45988.5</c:v>
                </c:pt>
                <c:pt idx="1897">
                  <c:v>45988.625</c:v>
                </c:pt>
                <c:pt idx="1898">
                  <c:v>45988.75</c:v>
                </c:pt>
                <c:pt idx="1899">
                  <c:v>45988.875</c:v>
                </c:pt>
                <c:pt idx="1900">
                  <c:v>45989</c:v>
                </c:pt>
                <c:pt idx="1901">
                  <c:v>45989.125</c:v>
                </c:pt>
                <c:pt idx="1902">
                  <c:v>45989.25</c:v>
                </c:pt>
                <c:pt idx="1903">
                  <c:v>45989.375</c:v>
                </c:pt>
                <c:pt idx="1904">
                  <c:v>45989.5</c:v>
                </c:pt>
                <c:pt idx="1905">
                  <c:v>45989.625</c:v>
                </c:pt>
                <c:pt idx="1906">
                  <c:v>45989.75</c:v>
                </c:pt>
                <c:pt idx="1907">
                  <c:v>45989.875</c:v>
                </c:pt>
                <c:pt idx="1908">
                  <c:v>45990</c:v>
                </c:pt>
                <c:pt idx="1909">
                  <c:v>45990.125</c:v>
                </c:pt>
                <c:pt idx="1910">
                  <c:v>45990.25</c:v>
                </c:pt>
                <c:pt idx="1911">
                  <c:v>45990.375</c:v>
                </c:pt>
                <c:pt idx="1912">
                  <c:v>45990.5</c:v>
                </c:pt>
                <c:pt idx="1913">
                  <c:v>45990.625</c:v>
                </c:pt>
                <c:pt idx="1914">
                  <c:v>45990.75</c:v>
                </c:pt>
                <c:pt idx="1915">
                  <c:v>45990.875</c:v>
                </c:pt>
                <c:pt idx="1916">
                  <c:v>45991</c:v>
                </c:pt>
                <c:pt idx="1917">
                  <c:v>45991.125</c:v>
                </c:pt>
                <c:pt idx="1918">
                  <c:v>45991.25</c:v>
                </c:pt>
                <c:pt idx="1919">
                  <c:v>45991.375</c:v>
                </c:pt>
                <c:pt idx="1920">
                  <c:v>45991.5</c:v>
                </c:pt>
                <c:pt idx="1921">
                  <c:v>45991.625</c:v>
                </c:pt>
                <c:pt idx="1922">
                  <c:v>45991.75</c:v>
                </c:pt>
                <c:pt idx="1923">
                  <c:v>45991.875</c:v>
                </c:pt>
                <c:pt idx="1924">
                  <c:v>45992</c:v>
                </c:pt>
                <c:pt idx="1925">
                  <c:v>45992.125</c:v>
                </c:pt>
                <c:pt idx="1926">
                  <c:v>45992.25</c:v>
                </c:pt>
                <c:pt idx="1927">
                  <c:v>45992.375</c:v>
                </c:pt>
                <c:pt idx="1928">
                  <c:v>45992.5</c:v>
                </c:pt>
                <c:pt idx="1929">
                  <c:v>45992.625</c:v>
                </c:pt>
                <c:pt idx="1930">
                  <c:v>45992.75</c:v>
                </c:pt>
                <c:pt idx="1931">
                  <c:v>45992.875</c:v>
                </c:pt>
                <c:pt idx="1932">
                  <c:v>45993</c:v>
                </c:pt>
                <c:pt idx="1933">
                  <c:v>45993.125</c:v>
                </c:pt>
                <c:pt idx="1934">
                  <c:v>45993.25</c:v>
                </c:pt>
                <c:pt idx="1935">
                  <c:v>45993.375</c:v>
                </c:pt>
                <c:pt idx="1936">
                  <c:v>45993.5</c:v>
                </c:pt>
                <c:pt idx="1937">
                  <c:v>45993.625</c:v>
                </c:pt>
                <c:pt idx="1938">
                  <c:v>45993.75</c:v>
                </c:pt>
                <c:pt idx="1939">
                  <c:v>45993.875</c:v>
                </c:pt>
                <c:pt idx="1940">
                  <c:v>45994</c:v>
                </c:pt>
                <c:pt idx="1941">
                  <c:v>45994.125</c:v>
                </c:pt>
                <c:pt idx="1942">
                  <c:v>45994.25</c:v>
                </c:pt>
                <c:pt idx="1943">
                  <c:v>45994.375</c:v>
                </c:pt>
                <c:pt idx="1944">
                  <c:v>45994.5</c:v>
                </c:pt>
                <c:pt idx="1945">
                  <c:v>45994.625</c:v>
                </c:pt>
                <c:pt idx="1946">
                  <c:v>45994.75</c:v>
                </c:pt>
                <c:pt idx="1947">
                  <c:v>45994.875</c:v>
                </c:pt>
                <c:pt idx="1948">
                  <c:v>45995</c:v>
                </c:pt>
                <c:pt idx="1949">
                  <c:v>45995.125</c:v>
                </c:pt>
                <c:pt idx="1950">
                  <c:v>45995.25</c:v>
                </c:pt>
                <c:pt idx="1951">
                  <c:v>45995.375</c:v>
                </c:pt>
                <c:pt idx="1952">
                  <c:v>45995.5</c:v>
                </c:pt>
                <c:pt idx="1953">
                  <c:v>45995.625</c:v>
                </c:pt>
                <c:pt idx="1954">
                  <c:v>45995.75</c:v>
                </c:pt>
                <c:pt idx="1955">
                  <c:v>45995.875</c:v>
                </c:pt>
                <c:pt idx="1956">
                  <c:v>45996</c:v>
                </c:pt>
                <c:pt idx="1957">
                  <c:v>45996.125</c:v>
                </c:pt>
                <c:pt idx="1958">
                  <c:v>45996.25</c:v>
                </c:pt>
                <c:pt idx="1959">
                  <c:v>45996.375</c:v>
                </c:pt>
                <c:pt idx="1960">
                  <c:v>45996.5</c:v>
                </c:pt>
                <c:pt idx="1961">
                  <c:v>45996.625</c:v>
                </c:pt>
                <c:pt idx="1962">
                  <c:v>45996.75</c:v>
                </c:pt>
                <c:pt idx="1963">
                  <c:v>45996.875</c:v>
                </c:pt>
                <c:pt idx="1964">
                  <c:v>45997</c:v>
                </c:pt>
                <c:pt idx="1965">
                  <c:v>45997.125</c:v>
                </c:pt>
                <c:pt idx="1966">
                  <c:v>45997.25</c:v>
                </c:pt>
                <c:pt idx="1967">
                  <c:v>45997.375</c:v>
                </c:pt>
                <c:pt idx="1968">
                  <c:v>45997.5</c:v>
                </c:pt>
                <c:pt idx="1969">
                  <c:v>45997.625</c:v>
                </c:pt>
                <c:pt idx="1970">
                  <c:v>45997.75</c:v>
                </c:pt>
                <c:pt idx="1971">
                  <c:v>45997.875</c:v>
                </c:pt>
                <c:pt idx="1972">
                  <c:v>45998</c:v>
                </c:pt>
                <c:pt idx="1973">
                  <c:v>45998.125</c:v>
                </c:pt>
                <c:pt idx="1974">
                  <c:v>45998.25</c:v>
                </c:pt>
                <c:pt idx="1975">
                  <c:v>45998.375</c:v>
                </c:pt>
                <c:pt idx="1976">
                  <c:v>45998.5</c:v>
                </c:pt>
                <c:pt idx="1977">
                  <c:v>45998.625</c:v>
                </c:pt>
                <c:pt idx="1978">
                  <c:v>45998.75</c:v>
                </c:pt>
                <c:pt idx="1979">
                  <c:v>45998.875</c:v>
                </c:pt>
                <c:pt idx="1980">
                  <c:v>45999</c:v>
                </c:pt>
                <c:pt idx="1981">
                  <c:v>45999.125</c:v>
                </c:pt>
                <c:pt idx="1982">
                  <c:v>45999.25</c:v>
                </c:pt>
                <c:pt idx="1983">
                  <c:v>45999.375</c:v>
                </c:pt>
                <c:pt idx="1984">
                  <c:v>45999.5</c:v>
                </c:pt>
                <c:pt idx="1985">
                  <c:v>45999.625</c:v>
                </c:pt>
                <c:pt idx="1986">
                  <c:v>45999.75</c:v>
                </c:pt>
                <c:pt idx="1987">
                  <c:v>45999.875</c:v>
                </c:pt>
                <c:pt idx="1988">
                  <c:v>46000</c:v>
                </c:pt>
                <c:pt idx="1989">
                  <c:v>46000.125</c:v>
                </c:pt>
                <c:pt idx="1990">
                  <c:v>46000.25</c:v>
                </c:pt>
                <c:pt idx="1991">
                  <c:v>46000.375</c:v>
                </c:pt>
                <c:pt idx="1992">
                  <c:v>46000.5</c:v>
                </c:pt>
                <c:pt idx="1993">
                  <c:v>46000.625</c:v>
                </c:pt>
                <c:pt idx="1994">
                  <c:v>46000.75</c:v>
                </c:pt>
                <c:pt idx="1995">
                  <c:v>46000.875</c:v>
                </c:pt>
                <c:pt idx="1996">
                  <c:v>46001</c:v>
                </c:pt>
                <c:pt idx="1997">
                  <c:v>46001.125</c:v>
                </c:pt>
                <c:pt idx="1998">
                  <c:v>46001.25</c:v>
                </c:pt>
                <c:pt idx="1999">
                  <c:v>46001.375</c:v>
                </c:pt>
                <c:pt idx="2000">
                  <c:v>46001.5</c:v>
                </c:pt>
                <c:pt idx="2001">
                  <c:v>46001.625</c:v>
                </c:pt>
                <c:pt idx="2002">
                  <c:v>46001.75</c:v>
                </c:pt>
                <c:pt idx="2003">
                  <c:v>46001.875</c:v>
                </c:pt>
                <c:pt idx="2004">
                  <c:v>46002</c:v>
                </c:pt>
                <c:pt idx="2005">
                  <c:v>46002.125</c:v>
                </c:pt>
                <c:pt idx="2006">
                  <c:v>46002.25</c:v>
                </c:pt>
                <c:pt idx="2007">
                  <c:v>46002.375</c:v>
                </c:pt>
                <c:pt idx="2008">
                  <c:v>46002.5</c:v>
                </c:pt>
                <c:pt idx="2009">
                  <c:v>46002.625</c:v>
                </c:pt>
                <c:pt idx="2010">
                  <c:v>46002.75</c:v>
                </c:pt>
                <c:pt idx="2011">
                  <c:v>46002.875</c:v>
                </c:pt>
                <c:pt idx="2012">
                  <c:v>46003</c:v>
                </c:pt>
                <c:pt idx="2013">
                  <c:v>46003.125</c:v>
                </c:pt>
                <c:pt idx="2014">
                  <c:v>46003.25</c:v>
                </c:pt>
                <c:pt idx="2015">
                  <c:v>46003.375</c:v>
                </c:pt>
                <c:pt idx="2016">
                  <c:v>46003.5</c:v>
                </c:pt>
                <c:pt idx="2017">
                  <c:v>46003.625</c:v>
                </c:pt>
                <c:pt idx="2018">
                  <c:v>46003.75</c:v>
                </c:pt>
                <c:pt idx="2019">
                  <c:v>46003.875</c:v>
                </c:pt>
                <c:pt idx="2020">
                  <c:v>46004</c:v>
                </c:pt>
                <c:pt idx="2021">
                  <c:v>46004.125</c:v>
                </c:pt>
                <c:pt idx="2022">
                  <c:v>46004.25</c:v>
                </c:pt>
                <c:pt idx="2023">
                  <c:v>46004.375</c:v>
                </c:pt>
                <c:pt idx="2024">
                  <c:v>46004.5</c:v>
                </c:pt>
                <c:pt idx="2025">
                  <c:v>46004.625</c:v>
                </c:pt>
                <c:pt idx="2026">
                  <c:v>46004.75</c:v>
                </c:pt>
                <c:pt idx="2027">
                  <c:v>46004.875</c:v>
                </c:pt>
                <c:pt idx="2028">
                  <c:v>46005</c:v>
                </c:pt>
                <c:pt idx="2029">
                  <c:v>46005.125</c:v>
                </c:pt>
                <c:pt idx="2030">
                  <c:v>46005.25</c:v>
                </c:pt>
                <c:pt idx="2031">
                  <c:v>46005.375</c:v>
                </c:pt>
                <c:pt idx="2032">
                  <c:v>46005.5</c:v>
                </c:pt>
                <c:pt idx="2033">
                  <c:v>46005.625</c:v>
                </c:pt>
                <c:pt idx="2034">
                  <c:v>46005.75</c:v>
                </c:pt>
                <c:pt idx="2035">
                  <c:v>46005.875</c:v>
                </c:pt>
                <c:pt idx="2036">
                  <c:v>46006</c:v>
                </c:pt>
                <c:pt idx="2037">
                  <c:v>46006.125</c:v>
                </c:pt>
                <c:pt idx="2038">
                  <c:v>46006.25</c:v>
                </c:pt>
                <c:pt idx="2039">
                  <c:v>46006.375</c:v>
                </c:pt>
                <c:pt idx="2040">
                  <c:v>46006.5</c:v>
                </c:pt>
                <c:pt idx="2041">
                  <c:v>46006.625</c:v>
                </c:pt>
                <c:pt idx="2042">
                  <c:v>46006.75</c:v>
                </c:pt>
                <c:pt idx="2043">
                  <c:v>46006.875</c:v>
                </c:pt>
                <c:pt idx="2044">
                  <c:v>46007</c:v>
                </c:pt>
                <c:pt idx="2045">
                  <c:v>46007.125</c:v>
                </c:pt>
                <c:pt idx="2046">
                  <c:v>46007.25</c:v>
                </c:pt>
                <c:pt idx="2047">
                  <c:v>46007.375</c:v>
                </c:pt>
                <c:pt idx="2048">
                  <c:v>46007.5</c:v>
                </c:pt>
                <c:pt idx="2049">
                  <c:v>46007.625</c:v>
                </c:pt>
                <c:pt idx="2050">
                  <c:v>46007.75</c:v>
                </c:pt>
                <c:pt idx="2051">
                  <c:v>46007.875</c:v>
                </c:pt>
                <c:pt idx="2052">
                  <c:v>46008</c:v>
                </c:pt>
                <c:pt idx="2053">
                  <c:v>46008.125</c:v>
                </c:pt>
                <c:pt idx="2054">
                  <c:v>46008.25</c:v>
                </c:pt>
                <c:pt idx="2055">
                  <c:v>46008.375</c:v>
                </c:pt>
                <c:pt idx="2056">
                  <c:v>46008.5</c:v>
                </c:pt>
                <c:pt idx="2057">
                  <c:v>46008.625</c:v>
                </c:pt>
                <c:pt idx="2058">
                  <c:v>46008.75</c:v>
                </c:pt>
                <c:pt idx="2059">
                  <c:v>46008.875</c:v>
                </c:pt>
                <c:pt idx="2060">
                  <c:v>46009</c:v>
                </c:pt>
                <c:pt idx="2061">
                  <c:v>46009.125</c:v>
                </c:pt>
                <c:pt idx="2062">
                  <c:v>46009.25</c:v>
                </c:pt>
                <c:pt idx="2063">
                  <c:v>46009.375</c:v>
                </c:pt>
                <c:pt idx="2064">
                  <c:v>46009.5</c:v>
                </c:pt>
                <c:pt idx="2065">
                  <c:v>46009.625</c:v>
                </c:pt>
                <c:pt idx="2066">
                  <c:v>46009.75</c:v>
                </c:pt>
                <c:pt idx="2067">
                  <c:v>46009.875</c:v>
                </c:pt>
                <c:pt idx="2068">
                  <c:v>46010</c:v>
                </c:pt>
                <c:pt idx="2069">
                  <c:v>46010.125</c:v>
                </c:pt>
                <c:pt idx="2070">
                  <c:v>46010.25</c:v>
                </c:pt>
                <c:pt idx="2071">
                  <c:v>46010.375</c:v>
                </c:pt>
                <c:pt idx="2072">
                  <c:v>46010.5</c:v>
                </c:pt>
                <c:pt idx="2073">
                  <c:v>46010.625</c:v>
                </c:pt>
                <c:pt idx="2074">
                  <c:v>46010.75</c:v>
                </c:pt>
                <c:pt idx="2075">
                  <c:v>46010.875</c:v>
                </c:pt>
                <c:pt idx="2076">
                  <c:v>46011</c:v>
                </c:pt>
                <c:pt idx="2077">
                  <c:v>46011.125</c:v>
                </c:pt>
                <c:pt idx="2078">
                  <c:v>46011.25</c:v>
                </c:pt>
                <c:pt idx="2079">
                  <c:v>46011.375</c:v>
                </c:pt>
                <c:pt idx="2080">
                  <c:v>46011.5</c:v>
                </c:pt>
                <c:pt idx="2081">
                  <c:v>46011.625</c:v>
                </c:pt>
                <c:pt idx="2082">
                  <c:v>46011.75</c:v>
                </c:pt>
                <c:pt idx="2083">
                  <c:v>46011.875</c:v>
                </c:pt>
                <c:pt idx="2084">
                  <c:v>46012</c:v>
                </c:pt>
                <c:pt idx="2085">
                  <c:v>46012.125</c:v>
                </c:pt>
                <c:pt idx="2086">
                  <c:v>46012.25</c:v>
                </c:pt>
                <c:pt idx="2087">
                  <c:v>46012.375</c:v>
                </c:pt>
                <c:pt idx="2088">
                  <c:v>46012.5</c:v>
                </c:pt>
                <c:pt idx="2089">
                  <c:v>46012.625</c:v>
                </c:pt>
                <c:pt idx="2090">
                  <c:v>46012.75</c:v>
                </c:pt>
                <c:pt idx="2091">
                  <c:v>46012.875</c:v>
                </c:pt>
                <c:pt idx="2092">
                  <c:v>46013</c:v>
                </c:pt>
                <c:pt idx="2093">
                  <c:v>46013.125</c:v>
                </c:pt>
                <c:pt idx="2094">
                  <c:v>46013.25</c:v>
                </c:pt>
                <c:pt idx="2095">
                  <c:v>46013.375</c:v>
                </c:pt>
                <c:pt idx="2096">
                  <c:v>46013.5</c:v>
                </c:pt>
                <c:pt idx="2097">
                  <c:v>46013.625</c:v>
                </c:pt>
                <c:pt idx="2098">
                  <c:v>46013.75</c:v>
                </c:pt>
                <c:pt idx="2099">
                  <c:v>46013.875</c:v>
                </c:pt>
                <c:pt idx="2100">
                  <c:v>46014</c:v>
                </c:pt>
                <c:pt idx="2101">
                  <c:v>46014.125</c:v>
                </c:pt>
                <c:pt idx="2102">
                  <c:v>46014.25</c:v>
                </c:pt>
                <c:pt idx="2103">
                  <c:v>46014.375</c:v>
                </c:pt>
                <c:pt idx="2104">
                  <c:v>46014.5</c:v>
                </c:pt>
                <c:pt idx="2105">
                  <c:v>46014.625</c:v>
                </c:pt>
                <c:pt idx="2106">
                  <c:v>46014.75</c:v>
                </c:pt>
                <c:pt idx="2107">
                  <c:v>46014.875</c:v>
                </c:pt>
                <c:pt idx="2108">
                  <c:v>46015</c:v>
                </c:pt>
                <c:pt idx="2109">
                  <c:v>46015.125</c:v>
                </c:pt>
                <c:pt idx="2110">
                  <c:v>46015.25</c:v>
                </c:pt>
                <c:pt idx="2111">
                  <c:v>46015.375</c:v>
                </c:pt>
                <c:pt idx="2112">
                  <c:v>46015.5</c:v>
                </c:pt>
                <c:pt idx="2113">
                  <c:v>46015.625</c:v>
                </c:pt>
                <c:pt idx="2114">
                  <c:v>46015.75</c:v>
                </c:pt>
                <c:pt idx="2115">
                  <c:v>46015.875</c:v>
                </c:pt>
                <c:pt idx="2116">
                  <c:v>46016</c:v>
                </c:pt>
                <c:pt idx="2117">
                  <c:v>46016.125</c:v>
                </c:pt>
                <c:pt idx="2118">
                  <c:v>46016.25</c:v>
                </c:pt>
                <c:pt idx="2119">
                  <c:v>46016.375</c:v>
                </c:pt>
                <c:pt idx="2120">
                  <c:v>46016.5</c:v>
                </c:pt>
                <c:pt idx="2121">
                  <c:v>46016.625</c:v>
                </c:pt>
                <c:pt idx="2122">
                  <c:v>46016.75</c:v>
                </c:pt>
                <c:pt idx="2123">
                  <c:v>46016.875</c:v>
                </c:pt>
                <c:pt idx="2124">
                  <c:v>46017</c:v>
                </c:pt>
                <c:pt idx="2125">
                  <c:v>46017.125</c:v>
                </c:pt>
                <c:pt idx="2126">
                  <c:v>46017.25</c:v>
                </c:pt>
                <c:pt idx="2127">
                  <c:v>46017.375</c:v>
                </c:pt>
                <c:pt idx="2128">
                  <c:v>46017.5</c:v>
                </c:pt>
                <c:pt idx="2129">
                  <c:v>46017.625</c:v>
                </c:pt>
                <c:pt idx="2130">
                  <c:v>46017.75</c:v>
                </c:pt>
                <c:pt idx="2131">
                  <c:v>46017.875</c:v>
                </c:pt>
                <c:pt idx="2132">
                  <c:v>46018</c:v>
                </c:pt>
                <c:pt idx="2133">
                  <c:v>46018.125</c:v>
                </c:pt>
                <c:pt idx="2134">
                  <c:v>46018.25</c:v>
                </c:pt>
                <c:pt idx="2135">
                  <c:v>46018.375</c:v>
                </c:pt>
                <c:pt idx="2136">
                  <c:v>46018.5</c:v>
                </c:pt>
                <c:pt idx="2137">
                  <c:v>46018.625</c:v>
                </c:pt>
                <c:pt idx="2138">
                  <c:v>46018.75</c:v>
                </c:pt>
                <c:pt idx="2139">
                  <c:v>46018.875</c:v>
                </c:pt>
                <c:pt idx="2140">
                  <c:v>46019</c:v>
                </c:pt>
                <c:pt idx="2141">
                  <c:v>46019.125</c:v>
                </c:pt>
                <c:pt idx="2142">
                  <c:v>46019.25</c:v>
                </c:pt>
                <c:pt idx="2143">
                  <c:v>46019.375</c:v>
                </c:pt>
                <c:pt idx="2144">
                  <c:v>46019.5</c:v>
                </c:pt>
                <c:pt idx="2145">
                  <c:v>46019.625</c:v>
                </c:pt>
                <c:pt idx="2146">
                  <c:v>46019.75</c:v>
                </c:pt>
                <c:pt idx="2147">
                  <c:v>46019.875</c:v>
                </c:pt>
                <c:pt idx="2148">
                  <c:v>46020</c:v>
                </c:pt>
                <c:pt idx="2149">
                  <c:v>46020.125</c:v>
                </c:pt>
                <c:pt idx="2150">
                  <c:v>46020.25</c:v>
                </c:pt>
                <c:pt idx="2151">
                  <c:v>46020.375</c:v>
                </c:pt>
                <c:pt idx="2152">
                  <c:v>46020.5</c:v>
                </c:pt>
                <c:pt idx="2153">
                  <c:v>46020.625</c:v>
                </c:pt>
                <c:pt idx="2154">
                  <c:v>46020.75</c:v>
                </c:pt>
                <c:pt idx="2155">
                  <c:v>46020.875</c:v>
                </c:pt>
                <c:pt idx="2156">
                  <c:v>46021</c:v>
                </c:pt>
                <c:pt idx="2157">
                  <c:v>46021.125</c:v>
                </c:pt>
                <c:pt idx="2158">
                  <c:v>46021.25</c:v>
                </c:pt>
                <c:pt idx="2159">
                  <c:v>46021.375</c:v>
                </c:pt>
                <c:pt idx="2160">
                  <c:v>46021.5</c:v>
                </c:pt>
                <c:pt idx="2161">
                  <c:v>46021.625</c:v>
                </c:pt>
                <c:pt idx="2162">
                  <c:v>46021.75</c:v>
                </c:pt>
                <c:pt idx="2163">
                  <c:v>46021.875</c:v>
                </c:pt>
                <c:pt idx="2164">
                  <c:v>46022</c:v>
                </c:pt>
                <c:pt idx="2165">
                  <c:v>46022.125</c:v>
                </c:pt>
                <c:pt idx="2166">
                  <c:v>46022.25</c:v>
                </c:pt>
                <c:pt idx="2167">
                  <c:v>46022.375</c:v>
                </c:pt>
                <c:pt idx="2168">
                  <c:v>46022.5</c:v>
                </c:pt>
                <c:pt idx="2169">
                  <c:v>46022.625</c:v>
                </c:pt>
                <c:pt idx="2170">
                  <c:v>46022.75</c:v>
                </c:pt>
                <c:pt idx="2171">
                  <c:v>46022.875</c:v>
                </c:pt>
                <c:pt idx="2172">
                  <c:v>46023</c:v>
                </c:pt>
                <c:pt idx="2173">
                  <c:v>46023.125</c:v>
                </c:pt>
                <c:pt idx="2174">
                  <c:v>46023.25</c:v>
                </c:pt>
                <c:pt idx="2175">
                  <c:v>46023.375</c:v>
                </c:pt>
                <c:pt idx="2176">
                  <c:v>46023.5</c:v>
                </c:pt>
                <c:pt idx="2177">
                  <c:v>46023.625</c:v>
                </c:pt>
                <c:pt idx="2178">
                  <c:v>46023.75</c:v>
                </c:pt>
                <c:pt idx="2179">
                  <c:v>46023.875</c:v>
                </c:pt>
                <c:pt idx="2180">
                  <c:v>46024</c:v>
                </c:pt>
                <c:pt idx="2181">
                  <c:v>46024.125</c:v>
                </c:pt>
                <c:pt idx="2182">
                  <c:v>46024.25</c:v>
                </c:pt>
                <c:pt idx="2183">
                  <c:v>46024.375</c:v>
                </c:pt>
                <c:pt idx="2184">
                  <c:v>46024.5</c:v>
                </c:pt>
                <c:pt idx="2185">
                  <c:v>46024.625</c:v>
                </c:pt>
                <c:pt idx="2186">
                  <c:v>46024.75</c:v>
                </c:pt>
                <c:pt idx="2187">
                  <c:v>46024.875</c:v>
                </c:pt>
                <c:pt idx="2188">
                  <c:v>46025</c:v>
                </c:pt>
                <c:pt idx="2189">
                  <c:v>46025.125</c:v>
                </c:pt>
                <c:pt idx="2190">
                  <c:v>46025.25</c:v>
                </c:pt>
                <c:pt idx="2191">
                  <c:v>46025.375</c:v>
                </c:pt>
                <c:pt idx="2192">
                  <c:v>46025.5</c:v>
                </c:pt>
                <c:pt idx="2193">
                  <c:v>46025.625</c:v>
                </c:pt>
                <c:pt idx="2194">
                  <c:v>46025.75</c:v>
                </c:pt>
                <c:pt idx="2195">
                  <c:v>46025.875</c:v>
                </c:pt>
                <c:pt idx="2196">
                  <c:v>46026</c:v>
                </c:pt>
                <c:pt idx="2197">
                  <c:v>46026.125</c:v>
                </c:pt>
                <c:pt idx="2198">
                  <c:v>46026.25</c:v>
                </c:pt>
                <c:pt idx="2199">
                  <c:v>46026.375</c:v>
                </c:pt>
                <c:pt idx="2200">
                  <c:v>46026.5</c:v>
                </c:pt>
                <c:pt idx="2201">
                  <c:v>46026.625</c:v>
                </c:pt>
                <c:pt idx="2202">
                  <c:v>46026.75</c:v>
                </c:pt>
                <c:pt idx="2203">
                  <c:v>46026.875</c:v>
                </c:pt>
                <c:pt idx="2204">
                  <c:v>46027</c:v>
                </c:pt>
                <c:pt idx="2205">
                  <c:v>46027.125</c:v>
                </c:pt>
                <c:pt idx="2206">
                  <c:v>46027.25</c:v>
                </c:pt>
                <c:pt idx="2207">
                  <c:v>46027.375</c:v>
                </c:pt>
                <c:pt idx="2208">
                  <c:v>46027.5</c:v>
                </c:pt>
                <c:pt idx="2209">
                  <c:v>46027.625</c:v>
                </c:pt>
                <c:pt idx="2210">
                  <c:v>46027.75</c:v>
                </c:pt>
                <c:pt idx="2211">
                  <c:v>46027.875</c:v>
                </c:pt>
                <c:pt idx="2212">
                  <c:v>46028</c:v>
                </c:pt>
                <c:pt idx="2213">
                  <c:v>46028.125</c:v>
                </c:pt>
                <c:pt idx="2214">
                  <c:v>46028.25</c:v>
                </c:pt>
                <c:pt idx="2215">
                  <c:v>46028.375</c:v>
                </c:pt>
                <c:pt idx="2216">
                  <c:v>46028.5</c:v>
                </c:pt>
                <c:pt idx="2217">
                  <c:v>46028.625</c:v>
                </c:pt>
                <c:pt idx="2218">
                  <c:v>46028.75</c:v>
                </c:pt>
                <c:pt idx="2219">
                  <c:v>46028.875</c:v>
                </c:pt>
                <c:pt idx="2220">
                  <c:v>46029</c:v>
                </c:pt>
                <c:pt idx="2221">
                  <c:v>46029.125</c:v>
                </c:pt>
                <c:pt idx="2222">
                  <c:v>46029.25</c:v>
                </c:pt>
                <c:pt idx="2223">
                  <c:v>46029.375</c:v>
                </c:pt>
                <c:pt idx="2224">
                  <c:v>46029.5</c:v>
                </c:pt>
                <c:pt idx="2225">
                  <c:v>46029.625</c:v>
                </c:pt>
                <c:pt idx="2226">
                  <c:v>46029.75</c:v>
                </c:pt>
                <c:pt idx="2227">
                  <c:v>46029.875</c:v>
                </c:pt>
                <c:pt idx="2228">
                  <c:v>46030</c:v>
                </c:pt>
                <c:pt idx="2229">
                  <c:v>46030.125</c:v>
                </c:pt>
                <c:pt idx="2230">
                  <c:v>46030.25</c:v>
                </c:pt>
                <c:pt idx="2231">
                  <c:v>46030.375</c:v>
                </c:pt>
                <c:pt idx="2232">
                  <c:v>46030.5</c:v>
                </c:pt>
                <c:pt idx="2233">
                  <c:v>46030.625</c:v>
                </c:pt>
                <c:pt idx="2234">
                  <c:v>46030.75</c:v>
                </c:pt>
                <c:pt idx="2235">
                  <c:v>46030.875</c:v>
                </c:pt>
                <c:pt idx="2236">
                  <c:v>46031</c:v>
                </c:pt>
                <c:pt idx="2237">
                  <c:v>46031.125</c:v>
                </c:pt>
                <c:pt idx="2238">
                  <c:v>46031.25</c:v>
                </c:pt>
                <c:pt idx="2239">
                  <c:v>46031.375</c:v>
                </c:pt>
                <c:pt idx="2240">
                  <c:v>46031.5</c:v>
                </c:pt>
                <c:pt idx="2241">
                  <c:v>46031.625</c:v>
                </c:pt>
                <c:pt idx="2242">
                  <c:v>46031.75</c:v>
                </c:pt>
                <c:pt idx="2243">
                  <c:v>46031.875</c:v>
                </c:pt>
                <c:pt idx="2244">
                  <c:v>46032</c:v>
                </c:pt>
                <c:pt idx="2245">
                  <c:v>46032.125</c:v>
                </c:pt>
                <c:pt idx="2246">
                  <c:v>46032.25</c:v>
                </c:pt>
                <c:pt idx="2247">
                  <c:v>46032.375</c:v>
                </c:pt>
                <c:pt idx="2248">
                  <c:v>46032.5</c:v>
                </c:pt>
                <c:pt idx="2249">
                  <c:v>46032.625</c:v>
                </c:pt>
                <c:pt idx="2250">
                  <c:v>46032.75</c:v>
                </c:pt>
                <c:pt idx="2251">
                  <c:v>46032.875</c:v>
                </c:pt>
                <c:pt idx="2252">
                  <c:v>46033</c:v>
                </c:pt>
                <c:pt idx="2253">
                  <c:v>46033.125</c:v>
                </c:pt>
                <c:pt idx="2254">
                  <c:v>46033.25</c:v>
                </c:pt>
                <c:pt idx="2255">
                  <c:v>46033.375</c:v>
                </c:pt>
                <c:pt idx="2256">
                  <c:v>46033.5</c:v>
                </c:pt>
                <c:pt idx="2257">
                  <c:v>46033.625</c:v>
                </c:pt>
                <c:pt idx="2258">
                  <c:v>46033.75</c:v>
                </c:pt>
                <c:pt idx="2259">
                  <c:v>46033.875</c:v>
                </c:pt>
                <c:pt idx="2260">
                  <c:v>46034</c:v>
                </c:pt>
                <c:pt idx="2261">
                  <c:v>46034.125</c:v>
                </c:pt>
                <c:pt idx="2262">
                  <c:v>46034.25</c:v>
                </c:pt>
                <c:pt idx="2263">
                  <c:v>46034.375</c:v>
                </c:pt>
                <c:pt idx="2264">
                  <c:v>46034.5</c:v>
                </c:pt>
                <c:pt idx="2265">
                  <c:v>46034.625</c:v>
                </c:pt>
                <c:pt idx="2266">
                  <c:v>46034.75</c:v>
                </c:pt>
                <c:pt idx="2267">
                  <c:v>46034.875</c:v>
                </c:pt>
                <c:pt idx="2268">
                  <c:v>46035</c:v>
                </c:pt>
                <c:pt idx="2269">
                  <c:v>46035.125</c:v>
                </c:pt>
                <c:pt idx="2270">
                  <c:v>46035.25</c:v>
                </c:pt>
                <c:pt idx="2271">
                  <c:v>46035.375</c:v>
                </c:pt>
                <c:pt idx="2272">
                  <c:v>46035.5</c:v>
                </c:pt>
                <c:pt idx="2273">
                  <c:v>46035.625</c:v>
                </c:pt>
                <c:pt idx="2274">
                  <c:v>46035.75</c:v>
                </c:pt>
                <c:pt idx="2275">
                  <c:v>46035.875</c:v>
                </c:pt>
                <c:pt idx="2276">
                  <c:v>46036</c:v>
                </c:pt>
                <c:pt idx="2277">
                  <c:v>46036.125</c:v>
                </c:pt>
                <c:pt idx="2278">
                  <c:v>46036.25</c:v>
                </c:pt>
                <c:pt idx="2279">
                  <c:v>46036.375</c:v>
                </c:pt>
                <c:pt idx="2280">
                  <c:v>46036.5</c:v>
                </c:pt>
                <c:pt idx="2281">
                  <c:v>46036.625</c:v>
                </c:pt>
                <c:pt idx="2282">
                  <c:v>46036.75</c:v>
                </c:pt>
                <c:pt idx="2283">
                  <c:v>46036.875</c:v>
                </c:pt>
                <c:pt idx="2284">
                  <c:v>46037</c:v>
                </c:pt>
                <c:pt idx="2285">
                  <c:v>46037.125</c:v>
                </c:pt>
                <c:pt idx="2286">
                  <c:v>46037.25</c:v>
                </c:pt>
                <c:pt idx="2287">
                  <c:v>46037.375</c:v>
                </c:pt>
                <c:pt idx="2288">
                  <c:v>46037.5</c:v>
                </c:pt>
                <c:pt idx="2289">
                  <c:v>46037.625</c:v>
                </c:pt>
                <c:pt idx="2290">
                  <c:v>46037.75</c:v>
                </c:pt>
                <c:pt idx="2291">
                  <c:v>46037.875</c:v>
                </c:pt>
                <c:pt idx="2292">
                  <c:v>46038</c:v>
                </c:pt>
                <c:pt idx="2293">
                  <c:v>46038.125</c:v>
                </c:pt>
                <c:pt idx="2294">
                  <c:v>46038.25</c:v>
                </c:pt>
                <c:pt idx="2295">
                  <c:v>46038.375</c:v>
                </c:pt>
                <c:pt idx="2296">
                  <c:v>46038.5</c:v>
                </c:pt>
                <c:pt idx="2297">
                  <c:v>46038.625</c:v>
                </c:pt>
                <c:pt idx="2298">
                  <c:v>46038.75</c:v>
                </c:pt>
                <c:pt idx="2299">
                  <c:v>46038.875</c:v>
                </c:pt>
                <c:pt idx="2300">
                  <c:v>46039</c:v>
                </c:pt>
                <c:pt idx="2301">
                  <c:v>46039.125</c:v>
                </c:pt>
                <c:pt idx="2302">
                  <c:v>46039.25</c:v>
                </c:pt>
                <c:pt idx="2303">
                  <c:v>46039.375</c:v>
                </c:pt>
                <c:pt idx="2304">
                  <c:v>46039.5</c:v>
                </c:pt>
                <c:pt idx="2305">
                  <c:v>46039.625</c:v>
                </c:pt>
                <c:pt idx="2306">
                  <c:v>46039.75</c:v>
                </c:pt>
                <c:pt idx="2307">
                  <c:v>46039.875</c:v>
                </c:pt>
                <c:pt idx="2308">
                  <c:v>46040</c:v>
                </c:pt>
                <c:pt idx="2309">
                  <c:v>46040.125</c:v>
                </c:pt>
                <c:pt idx="2310">
                  <c:v>46040.25</c:v>
                </c:pt>
                <c:pt idx="2311">
                  <c:v>46040.375</c:v>
                </c:pt>
                <c:pt idx="2312">
                  <c:v>46040.5</c:v>
                </c:pt>
                <c:pt idx="2313">
                  <c:v>46040.625</c:v>
                </c:pt>
                <c:pt idx="2314">
                  <c:v>46040.75</c:v>
                </c:pt>
                <c:pt idx="2315">
                  <c:v>46040.875</c:v>
                </c:pt>
                <c:pt idx="2316">
                  <c:v>46041</c:v>
                </c:pt>
                <c:pt idx="2317">
                  <c:v>46041.125</c:v>
                </c:pt>
                <c:pt idx="2318">
                  <c:v>46041.25</c:v>
                </c:pt>
                <c:pt idx="2319">
                  <c:v>46041.375</c:v>
                </c:pt>
                <c:pt idx="2320">
                  <c:v>46041.5</c:v>
                </c:pt>
                <c:pt idx="2321">
                  <c:v>46041.625</c:v>
                </c:pt>
                <c:pt idx="2322">
                  <c:v>46041.75</c:v>
                </c:pt>
                <c:pt idx="2323">
                  <c:v>46041.875</c:v>
                </c:pt>
                <c:pt idx="2324">
                  <c:v>46042</c:v>
                </c:pt>
                <c:pt idx="2325">
                  <c:v>46042.125</c:v>
                </c:pt>
                <c:pt idx="2326">
                  <c:v>46042.25</c:v>
                </c:pt>
                <c:pt idx="2327">
                  <c:v>46042.375</c:v>
                </c:pt>
                <c:pt idx="2328">
                  <c:v>46042.5</c:v>
                </c:pt>
                <c:pt idx="2329">
                  <c:v>46042.625</c:v>
                </c:pt>
                <c:pt idx="2330">
                  <c:v>46042.75</c:v>
                </c:pt>
                <c:pt idx="2331">
                  <c:v>46042.875</c:v>
                </c:pt>
                <c:pt idx="2332">
                  <c:v>46043</c:v>
                </c:pt>
                <c:pt idx="2333">
                  <c:v>46043.125</c:v>
                </c:pt>
                <c:pt idx="2334">
                  <c:v>46043.25</c:v>
                </c:pt>
                <c:pt idx="2335">
                  <c:v>46043.375</c:v>
                </c:pt>
                <c:pt idx="2336">
                  <c:v>46043.5</c:v>
                </c:pt>
                <c:pt idx="2337">
                  <c:v>46043.625</c:v>
                </c:pt>
                <c:pt idx="2338">
                  <c:v>46043.75</c:v>
                </c:pt>
                <c:pt idx="2339">
                  <c:v>46043.875</c:v>
                </c:pt>
                <c:pt idx="2340">
                  <c:v>46044</c:v>
                </c:pt>
                <c:pt idx="2341">
                  <c:v>46044.125</c:v>
                </c:pt>
                <c:pt idx="2342">
                  <c:v>46044.25</c:v>
                </c:pt>
                <c:pt idx="2343">
                  <c:v>46044.375</c:v>
                </c:pt>
                <c:pt idx="2344">
                  <c:v>46044.5</c:v>
                </c:pt>
                <c:pt idx="2345">
                  <c:v>46044.625</c:v>
                </c:pt>
                <c:pt idx="2346">
                  <c:v>46044.75</c:v>
                </c:pt>
                <c:pt idx="2347">
                  <c:v>46044.875</c:v>
                </c:pt>
                <c:pt idx="2348">
                  <c:v>46045</c:v>
                </c:pt>
                <c:pt idx="2349">
                  <c:v>46045.125</c:v>
                </c:pt>
                <c:pt idx="2350">
                  <c:v>46045.25</c:v>
                </c:pt>
                <c:pt idx="2351">
                  <c:v>46045.375</c:v>
                </c:pt>
                <c:pt idx="2352">
                  <c:v>46045.5</c:v>
                </c:pt>
                <c:pt idx="2353">
                  <c:v>46045.625</c:v>
                </c:pt>
                <c:pt idx="2354">
                  <c:v>46045.75</c:v>
                </c:pt>
                <c:pt idx="2355">
                  <c:v>46045.875</c:v>
                </c:pt>
                <c:pt idx="2356">
                  <c:v>46046</c:v>
                </c:pt>
                <c:pt idx="2357">
                  <c:v>46046.125</c:v>
                </c:pt>
                <c:pt idx="2358">
                  <c:v>46046.25</c:v>
                </c:pt>
                <c:pt idx="2359">
                  <c:v>46046.375</c:v>
                </c:pt>
                <c:pt idx="2360">
                  <c:v>46046.5</c:v>
                </c:pt>
                <c:pt idx="2361">
                  <c:v>46046.625</c:v>
                </c:pt>
                <c:pt idx="2362">
                  <c:v>46046.75</c:v>
                </c:pt>
                <c:pt idx="2363">
                  <c:v>46046.875</c:v>
                </c:pt>
                <c:pt idx="2364">
                  <c:v>46047</c:v>
                </c:pt>
                <c:pt idx="2365">
                  <c:v>46047.125</c:v>
                </c:pt>
                <c:pt idx="2366">
                  <c:v>46047.25</c:v>
                </c:pt>
                <c:pt idx="2367">
                  <c:v>46047.375</c:v>
                </c:pt>
                <c:pt idx="2368">
                  <c:v>46047.5</c:v>
                </c:pt>
                <c:pt idx="2369">
                  <c:v>46047.625</c:v>
                </c:pt>
                <c:pt idx="2370">
                  <c:v>46047.75</c:v>
                </c:pt>
                <c:pt idx="2371">
                  <c:v>46047.875</c:v>
                </c:pt>
                <c:pt idx="2372">
                  <c:v>46048</c:v>
                </c:pt>
                <c:pt idx="2373">
                  <c:v>46048.125</c:v>
                </c:pt>
                <c:pt idx="2374">
                  <c:v>46048.25</c:v>
                </c:pt>
                <c:pt idx="2375">
                  <c:v>46048.375</c:v>
                </c:pt>
                <c:pt idx="2376">
                  <c:v>46048.5</c:v>
                </c:pt>
                <c:pt idx="2377">
                  <c:v>46048.625</c:v>
                </c:pt>
                <c:pt idx="2378">
                  <c:v>46048.75</c:v>
                </c:pt>
                <c:pt idx="2379">
                  <c:v>46048.875</c:v>
                </c:pt>
                <c:pt idx="2380">
                  <c:v>46049</c:v>
                </c:pt>
                <c:pt idx="2381">
                  <c:v>46049.125</c:v>
                </c:pt>
                <c:pt idx="2382">
                  <c:v>46049.25</c:v>
                </c:pt>
                <c:pt idx="2383">
                  <c:v>46049.375</c:v>
                </c:pt>
                <c:pt idx="2384">
                  <c:v>46049.5</c:v>
                </c:pt>
                <c:pt idx="2385">
                  <c:v>46049.625</c:v>
                </c:pt>
                <c:pt idx="2386">
                  <c:v>46049.75</c:v>
                </c:pt>
                <c:pt idx="2387">
                  <c:v>46049.875</c:v>
                </c:pt>
                <c:pt idx="2388">
                  <c:v>46050</c:v>
                </c:pt>
                <c:pt idx="2389">
                  <c:v>46050.125</c:v>
                </c:pt>
                <c:pt idx="2390">
                  <c:v>46050.25</c:v>
                </c:pt>
                <c:pt idx="2391">
                  <c:v>46050.375</c:v>
                </c:pt>
                <c:pt idx="2392">
                  <c:v>46050.5</c:v>
                </c:pt>
                <c:pt idx="2393">
                  <c:v>46050.625</c:v>
                </c:pt>
                <c:pt idx="2394">
                  <c:v>46050.75</c:v>
                </c:pt>
                <c:pt idx="2395">
                  <c:v>46050.875</c:v>
                </c:pt>
                <c:pt idx="2396">
                  <c:v>46051</c:v>
                </c:pt>
                <c:pt idx="2397">
                  <c:v>46051.125</c:v>
                </c:pt>
                <c:pt idx="2398">
                  <c:v>46051.25</c:v>
                </c:pt>
                <c:pt idx="2399">
                  <c:v>46051.375</c:v>
                </c:pt>
                <c:pt idx="2400">
                  <c:v>46051.5</c:v>
                </c:pt>
                <c:pt idx="2401">
                  <c:v>46051.625</c:v>
                </c:pt>
                <c:pt idx="2402">
                  <c:v>46051.75</c:v>
                </c:pt>
                <c:pt idx="2403">
                  <c:v>46051.875</c:v>
                </c:pt>
                <c:pt idx="2404">
                  <c:v>46052</c:v>
                </c:pt>
                <c:pt idx="2405">
                  <c:v>46052.125</c:v>
                </c:pt>
                <c:pt idx="2406">
                  <c:v>46052.25</c:v>
                </c:pt>
                <c:pt idx="2407">
                  <c:v>46052.375</c:v>
                </c:pt>
                <c:pt idx="2408">
                  <c:v>46052.5</c:v>
                </c:pt>
                <c:pt idx="2409">
                  <c:v>46052.625</c:v>
                </c:pt>
                <c:pt idx="2410">
                  <c:v>46052.75</c:v>
                </c:pt>
                <c:pt idx="2411">
                  <c:v>46052.875</c:v>
                </c:pt>
                <c:pt idx="2412">
                  <c:v>46053</c:v>
                </c:pt>
                <c:pt idx="2413">
                  <c:v>46053.125</c:v>
                </c:pt>
                <c:pt idx="2414">
                  <c:v>46053.25</c:v>
                </c:pt>
                <c:pt idx="2415">
                  <c:v>46053.375</c:v>
                </c:pt>
                <c:pt idx="2416">
                  <c:v>46053.5</c:v>
                </c:pt>
                <c:pt idx="2417">
                  <c:v>46053.625</c:v>
                </c:pt>
                <c:pt idx="2418">
                  <c:v>46053.75</c:v>
                </c:pt>
                <c:pt idx="2419">
                  <c:v>46053.875</c:v>
                </c:pt>
                <c:pt idx="2420">
                  <c:v>46054</c:v>
                </c:pt>
                <c:pt idx="2421">
                  <c:v>46054.125</c:v>
                </c:pt>
                <c:pt idx="2422">
                  <c:v>46054.25</c:v>
                </c:pt>
                <c:pt idx="2423">
                  <c:v>46054.375</c:v>
                </c:pt>
                <c:pt idx="2424">
                  <c:v>46054.5</c:v>
                </c:pt>
                <c:pt idx="2425">
                  <c:v>46054.625</c:v>
                </c:pt>
                <c:pt idx="2426">
                  <c:v>46054.75</c:v>
                </c:pt>
                <c:pt idx="2427">
                  <c:v>46054.875</c:v>
                </c:pt>
                <c:pt idx="2428">
                  <c:v>46055</c:v>
                </c:pt>
                <c:pt idx="2429">
                  <c:v>46055.125</c:v>
                </c:pt>
                <c:pt idx="2430">
                  <c:v>46055.25</c:v>
                </c:pt>
                <c:pt idx="2431">
                  <c:v>46055.375</c:v>
                </c:pt>
                <c:pt idx="2432">
                  <c:v>46055.5</c:v>
                </c:pt>
                <c:pt idx="2433">
                  <c:v>46055.625</c:v>
                </c:pt>
                <c:pt idx="2434">
                  <c:v>46055.75</c:v>
                </c:pt>
                <c:pt idx="2435">
                  <c:v>46055.875</c:v>
                </c:pt>
                <c:pt idx="2436">
                  <c:v>46056</c:v>
                </c:pt>
                <c:pt idx="2437">
                  <c:v>46056.125</c:v>
                </c:pt>
                <c:pt idx="2438">
                  <c:v>46056.25</c:v>
                </c:pt>
                <c:pt idx="2439">
                  <c:v>46056.375</c:v>
                </c:pt>
                <c:pt idx="2440">
                  <c:v>46056.5</c:v>
                </c:pt>
                <c:pt idx="2441">
                  <c:v>46056.625</c:v>
                </c:pt>
                <c:pt idx="2442">
                  <c:v>46056.75</c:v>
                </c:pt>
                <c:pt idx="2443">
                  <c:v>46056.875</c:v>
                </c:pt>
                <c:pt idx="2444">
                  <c:v>46057</c:v>
                </c:pt>
                <c:pt idx="2445">
                  <c:v>46057.125</c:v>
                </c:pt>
                <c:pt idx="2446">
                  <c:v>46057.25</c:v>
                </c:pt>
                <c:pt idx="2447">
                  <c:v>46057.375</c:v>
                </c:pt>
                <c:pt idx="2448">
                  <c:v>46057.5</c:v>
                </c:pt>
                <c:pt idx="2449">
                  <c:v>46057.625</c:v>
                </c:pt>
                <c:pt idx="2450">
                  <c:v>46057.75</c:v>
                </c:pt>
                <c:pt idx="2451">
                  <c:v>46057.875</c:v>
                </c:pt>
                <c:pt idx="2452">
                  <c:v>46058</c:v>
                </c:pt>
                <c:pt idx="2453">
                  <c:v>46058.125</c:v>
                </c:pt>
                <c:pt idx="2454">
                  <c:v>46058.25</c:v>
                </c:pt>
                <c:pt idx="2455">
                  <c:v>46058.375</c:v>
                </c:pt>
                <c:pt idx="2456">
                  <c:v>46058.5</c:v>
                </c:pt>
                <c:pt idx="2457">
                  <c:v>46058.625</c:v>
                </c:pt>
                <c:pt idx="2458">
                  <c:v>46058.75</c:v>
                </c:pt>
                <c:pt idx="2459">
                  <c:v>46058.875</c:v>
                </c:pt>
                <c:pt idx="2460">
                  <c:v>46059</c:v>
                </c:pt>
                <c:pt idx="2461">
                  <c:v>46059.125</c:v>
                </c:pt>
                <c:pt idx="2462">
                  <c:v>46059.25</c:v>
                </c:pt>
                <c:pt idx="2463">
                  <c:v>46059.375</c:v>
                </c:pt>
                <c:pt idx="2464">
                  <c:v>46059.5</c:v>
                </c:pt>
                <c:pt idx="2465">
                  <c:v>46059.625</c:v>
                </c:pt>
                <c:pt idx="2466">
                  <c:v>46059.75</c:v>
                </c:pt>
                <c:pt idx="2467">
                  <c:v>46059.875</c:v>
                </c:pt>
                <c:pt idx="2468">
                  <c:v>46060</c:v>
                </c:pt>
                <c:pt idx="2469">
                  <c:v>46060.125</c:v>
                </c:pt>
                <c:pt idx="2470">
                  <c:v>46060.25</c:v>
                </c:pt>
                <c:pt idx="2471">
                  <c:v>46060.375</c:v>
                </c:pt>
                <c:pt idx="2472">
                  <c:v>46060.5</c:v>
                </c:pt>
                <c:pt idx="2473">
                  <c:v>46060.625</c:v>
                </c:pt>
                <c:pt idx="2474">
                  <c:v>46060.75</c:v>
                </c:pt>
                <c:pt idx="2475">
                  <c:v>46060.875</c:v>
                </c:pt>
                <c:pt idx="2476">
                  <c:v>46061</c:v>
                </c:pt>
                <c:pt idx="2477">
                  <c:v>46061.125</c:v>
                </c:pt>
                <c:pt idx="2478">
                  <c:v>46061.25</c:v>
                </c:pt>
                <c:pt idx="2479">
                  <c:v>46061.375</c:v>
                </c:pt>
                <c:pt idx="2480">
                  <c:v>46061.5</c:v>
                </c:pt>
                <c:pt idx="2481">
                  <c:v>46061.625</c:v>
                </c:pt>
                <c:pt idx="2482">
                  <c:v>46061.75</c:v>
                </c:pt>
                <c:pt idx="2483">
                  <c:v>46061.875</c:v>
                </c:pt>
                <c:pt idx="2484">
                  <c:v>46062</c:v>
                </c:pt>
                <c:pt idx="2485">
                  <c:v>46062.125</c:v>
                </c:pt>
                <c:pt idx="2486">
                  <c:v>46062.25</c:v>
                </c:pt>
                <c:pt idx="2487">
                  <c:v>46062.375</c:v>
                </c:pt>
                <c:pt idx="2488">
                  <c:v>46062.5</c:v>
                </c:pt>
                <c:pt idx="2489">
                  <c:v>46062.625</c:v>
                </c:pt>
                <c:pt idx="2490">
                  <c:v>46062.75</c:v>
                </c:pt>
                <c:pt idx="2491">
                  <c:v>46062.875</c:v>
                </c:pt>
                <c:pt idx="2492">
                  <c:v>46063</c:v>
                </c:pt>
                <c:pt idx="2493">
                  <c:v>46063.125</c:v>
                </c:pt>
                <c:pt idx="2494">
                  <c:v>46063.25</c:v>
                </c:pt>
                <c:pt idx="2495">
                  <c:v>46063.375</c:v>
                </c:pt>
                <c:pt idx="2496">
                  <c:v>46063.5</c:v>
                </c:pt>
                <c:pt idx="2497">
                  <c:v>46063.625</c:v>
                </c:pt>
                <c:pt idx="2498">
                  <c:v>46063.75</c:v>
                </c:pt>
                <c:pt idx="2499">
                  <c:v>46063.875</c:v>
                </c:pt>
                <c:pt idx="2500">
                  <c:v>46064</c:v>
                </c:pt>
                <c:pt idx="2501">
                  <c:v>46064.125</c:v>
                </c:pt>
                <c:pt idx="2502">
                  <c:v>46064.25</c:v>
                </c:pt>
                <c:pt idx="2503">
                  <c:v>46064.375</c:v>
                </c:pt>
                <c:pt idx="2504">
                  <c:v>46064.5</c:v>
                </c:pt>
                <c:pt idx="2505">
                  <c:v>46064.625</c:v>
                </c:pt>
                <c:pt idx="2506">
                  <c:v>46064.75</c:v>
                </c:pt>
                <c:pt idx="2507">
                  <c:v>46064.875</c:v>
                </c:pt>
                <c:pt idx="2508">
                  <c:v>46065</c:v>
                </c:pt>
                <c:pt idx="2509">
                  <c:v>46065.125</c:v>
                </c:pt>
                <c:pt idx="2510">
                  <c:v>46065.25</c:v>
                </c:pt>
                <c:pt idx="2511">
                  <c:v>46065.375</c:v>
                </c:pt>
                <c:pt idx="2512">
                  <c:v>46065.5</c:v>
                </c:pt>
                <c:pt idx="2513">
                  <c:v>46065.625</c:v>
                </c:pt>
                <c:pt idx="2514">
                  <c:v>46065.75</c:v>
                </c:pt>
                <c:pt idx="2515">
                  <c:v>46065.875</c:v>
                </c:pt>
                <c:pt idx="2516">
                  <c:v>46066</c:v>
                </c:pt>
                <c:pt idx="2517">
                  <c:v>46066.125</c:v>
                </c:pt>
                <c:pt idx="2518">
                  <c:v>46066.25</c:v>
                </c:pt>
                <c:pt idx="2519">
                  <c:v>46066.375</c:v>
                </c:pt>
                <c:pt idx="2520">
                  <c:v>46066.5</c:v>
                </c:pt>
                <c:pt idx="2521">
                  <c:v>46066.625</c:v>
                </c:pt>
                <c:pt idx="2522">
                  <c:v>46066.75</c:v>
                </c:pt>
                <c:pt idx="2523">
                  <c:v>46066.875</c:v>
                </c:pt>
                <c:pt idx="2524">
                  <c:v>46067</c:v>
                </c:pt>
                <c:pt idx="2525">
                  <c:v>46067.125</c:v>
                </c:pt>
                <c:pt idx="2526">
                  <c:v>46067.25</c:v>
                </c:pt>
                <c:pt idx="2527">
                  <c:v>46067.375</c:v>
                </c:pt>
                <c:pt idx="2528">
                  <c:v>46067.5</c:v>
                </c:pt>
                <c:pt idx="2529">
                  <c:v>46067.625</c:v>
                </c:pt>
                <c:pt idx="2530">
                  <c:v>46067.75</c:v>
                </c:pt>
                <c:pt idx="2531">
                  <c:v>46067.875</c:v>
                </c:pt>
                <c:pt idx="2532">
                  <c:v>46068</c:v>
                </c:pt>
                <c:pt idx="2533">
                  <c:v>46068.125</c:v>
                </c:pt>
                <c:pt idx="2534">
                  <c:v>46068.25</c:v>
                </c:pt>
                <c:pt idx="2535">
                  <c:v>46068.375</c:v>
                </c:pt>
                <c:pt idx="2536">
                  <c:v>46068.5</c:v>
                </c:pt>
                <c:pt idx="2537">
                  <c:v>46068.625</c:v>
                </c:pt>
                <c:pt idx="2538">
                  <c:v>46068.75</c:v>
                </c:pt>
                <c:pt idx="2539">
                  <c:v>46068.875</c:v>
                </c:pt>
                <c:pt idx="2540">
                  <c:v>46069</c:v>
                </c:pt>
                <c:pt idx="2541">
                  <c:v>46069.125</c:v>
                </c:pt>
                <c:pt idx="2542">
                  <c:v>46069.25</c:v>
                </c:pt>
                <c:pt idx="2543">
                  <c:v>46069.375</c:v>
                </c:pt>
                <c:pt idx="2544">
                  <c:v>46069.5</c:v>
                </c:pt>
                <c:pt idx="2545">
                  <c:v>46069.625</c:v>
                </c:pt>
                <c:pt idx="2546">
                  <c:v>46069.75</c:v>
                </c:pt>
                <c:pt idx="2547">
                  <c:v>46069.875</c:v>
                </c:pt>
                <c:pt idx="2548">
                  <c:v>46070</c:v>
                </c:pt>
                <c:pt idx="2549">
                  <c:v>46070.125</c:v>
                </c:pt>
                <c:pt idx="2550">
                  <c:v>46070.25</c:v>
                </c:pt>
                <c:pt idx="2551">
                  <c:v>46070.375</c:v>
                </c:pt>
                <c:pt idx="2552">
                  <c:v>46070.5</c:v>
                </c:pt>
                <c:pt idx="2553">
                  <c:v>46070.625</c:v>
                </c:pt>
                <c:pt idx="2554">
                  <c:v>46070.75</c:v>
                </c:pt>
                <c:pt idx="2555">
                  <c:v>46070.875</c:v>
                </c:pt>
                <c:pt idx="2556">
                  <c:v>46071</c:v>
                </c:pt>
                <c:pt idx="2557">
                  <c:v>46071.125</c:v>
                </c:pt>
                <c:pt idx="2558">
                  <c:v>46071.25</c:v>
                </c:pt>
                <c:pt idx="2559">
                  <c:v>46071.375</c:v>
                </c:pt>
                <c:pt idx="2560">
                  <c:v>46071.5</c:v>
                </c:pt>
                <c:pt idx="2561">
                  <c:v>46071.625</c:v>
                </c:pt>
                <c:pt idx="2562">
                  <c:v>46071.75</c:v>
                </c:pt>
                <c:pt idx="2563">
                  <c:v>46071.875</c:v>
                </c:pt>
                <c:pt idx="2564">
                  <c:v>46072</c:v>
                </c:pt>
                <c:pt idx="2565">
                  <c:v>46072.125</c:v>
                </c:pt>
                <c:pt idx="2566">
                  <c:v>46072.25</c:v>
                </c:pt>
                <c:pt idx="2567">
                  <c:v>46072.375</c:v>
                </c:pt>
                <c:pt idx="2568">
                  <c:v>46072.5</c:v>
                </c:pt>
                <c:pt idx="2569">
                  <c:v>46072.625</c:v>
                </c:pt>
                <c:pt idx="2570">
                  <c:v>46072.75</c:v>
                </c:pt>
                <c:pt idx="2571">
                  <c:v>46072.875</c:v>
                </c:pt>
                <c:pt idx="2572">
                  <c:v>46073</c:v>
                </c:pt>
                <c:pt idx="2573">
                  <c:v>46073.125</c:v>
                </c:pt>
                <c:pt idx="2574">
                  <c:v>46073.25</c:v>
                </c:pt>
                <c:pt idx="2575">
                  <c:v>46073.375</c:v>
                </c:pt>
                <c:pt idx="2576">
                  <c:v>46073.5</c:v>
                </c:pt>
                <c:pt idx="2577">
                  <c:v>46073.625</c:v>
                </c:pt>
                <c:pt idx="2578">
                  <c:v>46073.75</c:v>
                </c:pt>
                <c:pt idx="2579">
                  <c:v>46073.875</c:v>
                </c:pt>
                <c:pt idx="2580">
                  <c:v>46074</c:v>
                </c:pt>
                <c:pt idx="2581">
                  <c:v>46074.125</c:v>
                </c:pt>
                <c:pt idx="2582">
                  <c:v>46074.25</c:v>
                </c:pt>
                <c:pt idx="2583">
                  <c:v>46074.375</c:v>
                </c:pt>
                <c:pt idx="2584">
                  <c:v>46074.5</c:v>
                </c:pt>
                <c:pt idx="2585">
                  <c:v>46074.625</c:v>
                </c:pt>
                <c:pt idx="2586">
                  <c:v>46074.75</c:v>
                </c:pt>
                <c:pt idx="2587">
                  <c:v>46074.875</c:v>
                </c:pt>
                <c:pt idx="2588">
                  <c:v>46075</c:v>
                </c:pt>
                <c:pt idx="2589">
                  <c:v>46075.125</c:v>
                </c:pt>
                <c:pt idx="2590">
                  <c:v>46075.25</c:v>
                </c:pt>
                <c:pt idx="2591">
                  <c:v>46075.375</c:v>
                </c:pt>
                <c:pt idx="2592">
                  <c:v>46075.5</c:v>
                </c:pt>
                <c:pt idx="2593">
                  <c:v>46075.625</c:v>
                </c:pt>
                <c:pt idx="2594">
                  <c:v>46075.75</c:v>
                </c:pt>
                <c:pt idx="2595">
                  <c:v>46075.875</c:v>
                </c:pt>
                <c:pt idx="2596">
                  <c:v>46076</c:v>
                </c:pt>
                <c:pt idx="2597">
                  <c:v>46076.125</c:v>
                </c:pt>
                <c:pt idx="2598">
                  <c:v>46076.25</c:v>
                </c:pt>
                <c:pt idx="2599">
                  <c:v>46076.375</c:v>
                </c:pt>
                <c:pt idx="2600">
                  <c:v>46076.5</c:v>
                </c:pt>
                <c:pt idx="2601">
                  <c:v>46076.625</c:v>
                </c:pt>
                <c:pt idx="2602">
                  <c:v>46076.75</c:v>
                </c:pt>
                <c:pt idx="2603">
                  <c:v>46076.875</c:v>
                </c:pt>
                <c:pt idx="2604">
                  <c:v>46077</c:v>
                </c:pt>
                <c:pt idx="2605">
                  <c:v>46077.125</c:v>
                </c:pt>
                <c:pt idx="2606">
                  <c:v>46077.25</c:v>
                </c:pt>
                <c:pt idx="2607">
                  <c:v>46077.375</c:v>
                </c:pt>
                <c:pt idx="2608">
                  <c:v>46077.5</c:v>
                </c:pt>
                <c:pt idx="2609">
                  <c:v>46077.625</c:v>
                </c:pt>
                <c:pt idx="2610">
                  <c:v>46077.75</c:v>
                </c:pt>
                <c:pt idx="2611">
                  <c:v>46077.875</c:v>
                </c:pt>
                <c:pt idx="2612">
                  <c:v>46078</c:v>
                </c:pt>
                <c:pt idx="2613">
                  <c:v>46078.125</c:v>
                </c:pt>
                <c:pt idx="2614">
                  <c:v>46078.25</c:v>
                </c:pt>
                <c:pt idx="2615">
                  <c:v>46078.375</c:v>
                </c:pt>
                <c:pt idx="2616">
                  <c:v>46078.5</c:v>
                </c:pt>
                <c:pt idx="2617">
                  <c:v>46078.625</c:v>
                </c:pt>
                <c:pt idx="2618">
                  <c:v>46078.75</c:v>
                </c:pt>
                <c:pt idx="2619">
                  <c:v>46078.875</c:v>
                </c:pt>
                <c:pt idx="2620">
                  <c:v>46079</c:v>
                </c:pt>
                <c:pt idx="2621">
                  <c:v>46079.125</c:v>
                </c:pt>
                <c:pt idx="2622">
                  <c:v>46079.25</c:v>
                </c:pt>
                <c:pt idx="2623">
                  <c:v>46079.375</c:v>
                </c:pt>
                <c:pt idx="2624">
                  <c:v>46079.5</c:v>
                </c:pt>
                <c:pt idx="2625">
                  <c:v>46079.625</c:v>
                </c:pt>
                <c:pt idx="2626">
                  <c:v>46079.75</c:v>
                </c:pt>
                <c:pt idx="2627">
                  <c:v>46079.875</c:v>
                </c:pt>
                <c:pt idx="2628">
                  <c:v>46080</c:v>
                </c:pt>
                <c:pt idx="2629">
                  <c:v>46080.125</c:v>
                </c:pt>
                <c:pt idx="2630">
                  <c:v>46080.25</c:v>
                </c:pt>
                <c:pt idx="2631">
                  <c:v>46080.375</c:v>
                </c:pt>
                <c:pt idx="2632">
                  <c:v>46080.5</c:v>
                </c:pt>
                <c:pt idx="2633">
                  <c:v>46080.625</c:v>
                </c:pt>
                <c:pt idx="2634">
                  <c:v>46080.75</c:v>
                </c:pt>
                <c:pt idx="2635">
                  <c:v>46080.875</c:v>
                </c:pt>
                <c:pt idx="2636">
                  <c:v>46081</c:v>
                </c:pt>
                <c:pt idx="2637">
                  <c:v>46081.125</c:v>
                </c:pt>
                <c:pt idx="2638">
                  <c:v>46081.25</c:v>
                </c:pt>
                <c:pt idx="2639">
                  <c:v>46081.375</c:v>
                </c:pt>
                <c:pt idx="2640">
                  <c:v>46081.5</c:v>
                </c:pt>
                <c:pt idx="2641">
                  <c:v>46081.625</c:v>
                </c:pt>
                <c:pt idx="2642">
                  <c:v>46081.75</c:v>
                </c:pt>
                <c:pt idx="2643">
                  <c:v>46081.875</c:v>
                </c:pt>
                <c:pt idx="2644">
                  <c:v>46082</c:v>
                </c:pt>
                <c:pt idx="2645">
                  <c:v>46082.125</c:v>
                </c:pt>
                <c:pt idx="2646">
                  <c:v>46082.25</c:v>
                </c:pt>
                <c:pt idx="2647">
                  <c:v>46082.375</c:v>
                </c:pt>
                <c:pt idx="2648">
                  <c:v>46082.5</c:v>
                </c:pt>
                <c:pt idx="2649">
                  <c:v>46082.625</c:v>
                </c:pt>
                <c:pt idx="2650">
                  <c:v>46082.75</c:v>
                </c:pt>
                <c:pt idx="2651">
                  <c:v>46082.875</c:v>
                </c:pt>
                <c:pt idx="2652">
                  <c:v>46083</c:v>
                </c:pt>
                <c:pt idx="2653">
                  <c:v>46083.125</c:v>
                </c:pt>
                <c:pt idx="2654">
                  <c:v>46083.25</c:v>
                </c:pt>
                <c:pt idx="2655">
                  <c:v>46083.375</c:v>
                </c:pt>
                <c:pt idx="2656">
                  <c:v>46083.5</c:v>
                </c:pt>
                <c:pt idx="2657">
                  <c:v>46083.625</c:v>
                </c:pt>
                <c:pt idx="2658">
                  <c:v>46083.75</c:v>
                </c:pt>
                <c:pt idx="2659">
                  <c:v>46083.875</c:v>
                </c:pt>
                <c:pt idx="2660">
                  <c:v>46084</c:v>
                </c:pt>
                <c:pt idx="2661">
                  <c:v>46084.125</c:v>
                </c:pt>
                <c:pt idx="2662">
                  <c:v>46084.25</c:v>
                </c:pt>
                <c:pt idx="2663">
                  <c:v>46084.375</c:v>
                </c:pt>
                <c:pt idx="2664">
                  <c:v>46084.5</c:v>
                </c:pt>
                <c:pt idx="2665">
                  <c:v>46084.625</c:v>
                </c:pt>
                <c:pt idx="2666">
                  <c:v>46084.75</c:v>
                </c:pt>
                <c:pt idx="2667">
                  <c:v>46084.875</c:v>
                </c:pt>
                <c:pt idx="2668">
                  <c:v>46085</c:v>
                </c:pt>
                <c:pt idx="2669">
                  <c:v>46085.125</c:v>
                </c:pt>
                <c:pt idx="2670">
                  <c:v>46085.25</c:v>
                </c:pt>
                <c:pt idx="2671">
                  <c:v>46085.375</c:v>
                </c:pt>
                <c:pt idx="2672">
                  <c:v>46085.5</c:v>
                </c:pt>
                <c:pt idx="2673">
                  <c:v>46085.625</c:v>
                </c:pt>
                <c:pt idx="2674">
                  <c:v>46085.75</c:v>
                </c:pt>
                <c:pt idx="2675">
                  <c:v>46085.875</c:v>
                </c:pt>
                <c:pt idx="2676">
                  <c:v>46086</c:v>
                </c:pt>
                <c:pt idx="2677">
                  <c:v>46086.125</c:v>
                </c:pt>
                <c:pt idx="2678">
                  <c:v>46086.25</c:v>
                </c:pt>
                <c:pt idx="2679">
                  <c:v>46086.375</c:v>
                </c:pt>
                <c:pt idx="2680">
                  <c:v>46086.5</c:v>
                </c:pt>
                <c:pt idx="2681">
                  <c:v>46086.625</c:v>
                </c:pt>
                <c:pt idx="2682">
                  <c:v>46086.75</c:v>
                </c:pt>
                <c:pt idx="2683">
                  <c:v>46086.875</c:v>
                </c:pt>
                <c:pt idx="2684">
                  <c:v>46087</c:v>
                </c:pt>
                <c:pt idx="2685">
                  <c:v>46087.125</c:v>
                </c:pt>
                <c:pt idx="2686">
                  <c:v>46087.25</c:v>
                </c:pt>
                <c:pt idx="2687">
                  <c:v>46087.375</c:v>
                </c:pt>
                <c:pt idx="2688">
                  <c:v>46087.5</c:v>
                </c:pt>
                <c:pt idx="2689">
                  <c:v>46087.625</c:v>
                </c:pt>
                <c:pt idx="2690">
                  <c:v>46087.75</c:v>
                </c:pt>
                <c:pt idx="2691">
                  <c:v>46087.875</c:v>
                </c:pt>
                <c:pt idx="2692">
                  <c:v>46088</c:v>
                </c:pt>
                <c:pt idx="2693">
                  <c:v>46088.125</c:v>
                </c:pt>
                <c:pt idx="2694">
                  <c:v>46088.25</c:v>
                </c:pt>
                <c:pt idx="2695">
                  <c:v>46088.375</c:v>
                </c:pt>
                <c:pt idx="2696">
                  <c:v>46088.5</c:v>
                </c:pt>
                <c:pt idx="2697">
                  <c:v>46088.625</c:v>
                </c:pt>
                <c:pt idx="2698">
                  <c:v>46088.75</c:v>
                </c:pt>
                <c:pt idx="2699">
                  <c:v>46088.875</c:v>
                </c:pt>
                <c:pt idx="2700">
                  <c:v>46089</c:v>
                </c:pt>
                <c:pt idx="2701">
                  <c:v>46089.125</c:v>
                </c:pt>
                <c:pt idx="2702">
                  <c:v>46089.25</c:v>
                </c:pt>
                <c:pt idx="2703">
                  <c:v>46089.375</c:v>
                </c:pt>
                <c:pt idx="2704">
                  <c:v>46089.5</c:v>
                </c:pt>
                <c:pt idx="2705">
                  <c:v>46089.625</c:v>
                </c:pt>
                <c:pt idx="2706">
                  <c:v>46089.75</c:v>
                </c:pt>
                <c:pt idx="2707">
                  <c:v>46089.875</c:v>
                </c:pt>
                <c:pt idx="2708">
                  <c:v>46090</c:v>
                </c:pt>
                <c:pt idx="2709">
                  <c:v>46090.125</c:v>
                </c:pt>
                <c:pt idx="2710">
                  <c:v>46090.25</c:v>
                </c:pt>
                <c:pt idx="2711">
                  <c:v>46090.375</c:v>
                </c:pt>
                <c:pt idx="2712">
                  <c:v>46090.5</c:v>
                </c:pt>
                <c:pt idx="2713">
                  <c:v>46090.625</c:v>
                </c:pt>
                <c:pt idx="2714">
                  <c:v>46090.75</c:v>
                </c:pt>
                <c:pt idx="2715">
                  <c:v>46090.875</c:v>
                </c:pt>
                <c:pt idx="2716">
                  <c:v>46091</c:v>
                </c:pt>
                <c:pt idx="2717">
                  <c:v>46091.125</c:v>
                </c:pt>
                <c:pt idx="2718">
                  <c:v>46091.25</c:v>
                </c:pt>
                <c:pt idx="2719">
                  <c:v>46091.375</c:v>
                </c:pt>
                <c:pt idx="2720">
                  <c:v>46091.5</c:v>
                </c:pt>
                <c:pt idx="2721">
                  <c:v>46091.625</c:v>
                </c:pt>
                <c:pt idx="2722">
                  <c:v>46091.75</c:v>
                </c:pt>
                <c:pt idx="2723">
                  <c:v>46091.875</c:v>
                </c:pt>
                <c:pt idx="2724">
                  <c:v>46092</c:v>
                </c:pt>
                <c:pt idx="2725">
                  <c:v>46092.125</c:v>
                </c:pt>
                <c:pt idx="2726">
                  <c:v>46092.25</c:v>
                </c:pt>
                <c:pt idx="2727">
                  <c:v>46092.375</c:v>
                </c:pt>
                <c:pt idx="2728">
                  <c:v>46092.5</c:v>
                </c:pt>
                <c:pt idx="2729">
                  <c:v>46092.625</c:v>
                </c:pt>
                <c:pt idx="2730">
                  <c:v>46092.75</c:v>
                </c:pt>
                <c:pt idx="2731">
                  <c:v>46092.875</c:v>
                </c:pt>
                <c:pt idx="2732">
                  <c:v>46093</c:v>
                </c:pt>
                <c:pt idx="2733">
                  <c:v>46093.125</c:v>
                </c:pt>
                <c:pt idx="2734">
                  <c:v>46093.25</c:v>
                </c:pt>
                <c:pt idx="2735">
                  <c:v>46093.375</c:v>
                </c:pt>
                <c:pt idx="2736">
                  <c:v>46093.5</c:v>
                </c:pt>
                <c:pt idx="2737">
                  <c:v>46093.625</c:v>
                </c:pt>
                <c:pt idx="2738">
                  <c:v>46093.75</c:v>
                </c:pt>
                <c:pt idx="2739">
                  <c:v>46093.875</c:v>
                </c:pt>
                <c:pt idx="2740">
                  <c:v>46094</c:v>
                </c:pt>
                <c:pt idx="2741">
                  <c:v>46094.125</c:v>
                </c:pt>
                <c:pt idx="2742">
                  <c:v>46094.25</c:v>
                </c:pt>
                <c:pt idx="2743">
                  <c:v>46094.375</c:v>
                </c:pt>
                <c:pt idx="2744">
                  <c:v>46094.5</c:v>
                </c:pt>
                <c:pt idx="2745">
                  <c:v>46094.625</c:v>
                </c:pt>
                <c:pt idx="2746">
                  <c:v>46094.75</c:v>
                </c:pt>
                <c:pt idx="2747">
                  <c:v>46094.875</c:v>
                </c:pt>
                <c:pt idx="2748">
                  <c:v>46095</c:v>
                </c:pt>
                <c:pt idx="2749">
                  <c:v>46095.125</c:v>
                </c:pt>
                <c:pt idx="2750">
                  <c:v>46095.25</c:v>
                </c:pt>
                <c:pt idx="2751">
                  <c:v>46095.375</c:v>
                </c:pt>
                <c:pt idx="2752">
                  <c:v>46095.5</c:v>
                </c:pt>
                <c:pt idx="2753">
                  <c:v>46095.625</c:v>
                </c:pt>
                <c:pt idx="2754">
                  <c:v>46095.75</c:v>
                </c:pt>
                <c:pt idx="2755">
                  <c:v>46095.875</c:v>
                </c:pt>
                <c:pt idx="2756">
                  <c:v>46096</c:v>
                </c:pt>
                <c:pt idx="2757">
                  <c:v>46096.125</c:v>
                </c:pt>
                <c:pt idx="2758">
                  <c:v>46096.25</c:v>
                </c:pt>
                <c:pt idx="2759">
                  <c:v>46096.375</c:v>
                </c:pt>
                <c:pt idx="2760">
                  <c:v>46096.5</c:v>
                </c:pt>
                <c:pt idx="2761">
                  <c:v>46096.625</c:v>
                </c:pt>
                <c:pt idx="2762">
                  <c:v>46096.75</c:v>
                </c:pt>
                <c:pt idx="2763">
                  <c:v>46096.875</c:v>
                </c:pt>
                <c:pt idx="2764">
                  <c:v>46097</c:v>
                </c:pt>
                <c:pt idx="2765">
                  <c:v>46097.125</c:v>
                </c:pt>
                <c:pt idx="2766">
                  <c:v>46097.25</c:v>
                </c:pt>
                <c:pt idx="2767">
                  <c:v>46097.375</c:v>
                </c:pt>
                <c:pt idx="2768">
                  <c:v>46097.5</c:v>
                </c:pt>
                <c:pt idx="2769">
                  <c:v>46097.625</c:v>
                </c:pt>
                <c:pt idx="2770">
                  <c:v>46097.75</c:v>
                </c:pt>
                <c:pt idx="2771">
                  <c:v>46097.875</c:v>
                </c:pt>
                <c:pt idx="2772">
                  <c:v>46098</c:v>
                </c:pt>
                <c:pt idx="2773">
                  <c:v>46098.125</c:v>
                </c:pt>
                <c:pt idx="2774">
                  <c:v>46098.25</c:v>
                </c:pt>
                <c:pt idx="2775">
                  <c:v>46098.375</c:v>
                </c:pt>
                <c:pt idx="2776">
                  <c:v>46098.5</c:v>
                </c:pt>
                <c:pt idx="2777">
                  <c:v>46098.625</c:v>
                </c:pt>
                <c:pt idx="2778">
                  <c:v>46098.75</c:v>
                </c:pt>
                <c:pt idx="2779">
                  <c:v>46098.875</c:v>
                </c:pt>
                <c:pt idx="2780">
                  <c:v>46099</c:v>
                </c:pt>
                <c:pt idx="2781">
                  <c:v>46099.125</c:v>
                </c:pt>
                <c:pt idx="2782">
                  <c:v>46099.25</c:v>
                </c:pt>
                <c:pt idx="2783">
                  <c:v>46099.375</c:v>
                </c:pt>
                <c:pt idx="2784">
                  <c:v>46099.5</c:v>
                </c:pt>
                <c:pt idx="2785">
                  <c:v>46099.625</c:v>
                </c:pt>
                <c:pt idx="2786">
                  <c:v>46099.75</c:v>
                </c:pt>
                <c:pt idx="2787">
                  <c:v>46099.875</c:v>
                </c:pt>
                <c:pt idx="2788">
                  <c:v>46100</c:v>
                </c:pt>
                <c:pt idx="2789">
                  <c:v>46100.125</c:v>
                </c:pt>
                <c:pt idx="2790">
                  <c:v>46100.25</c:v>
                </c:pt>
                <c:pt idx="2791">
                  <c:v>46100.375</c:v>
                </c:pt>
                <c:pt idx="2792">
                  <c:v>46100.5</c:v>
                </c:pt>
                <c:pt idx="2793">
                  <c:v>46100.625</c:v>
                </c:pt>
                <c:pt idx="2794">
                  <c:v>46100.75</c:v>
                </c:pt>
                <c:pt idx="2795">
                  <c:v>46100.875</c:v>
                </c:pt>
                <c:pt idx="2796">
                  <c:v>46101</c:v>
                </c:pt>
                <c:pt idx="2797">
                  <c:v>46101.125</c:v>
                </c:pt>
                <c:pt idx="2798">
                  <c:v>46101.25</c:v>
                </c:pt>
                <c:pt idx="2799">
                  <c:v>46101.375</c:v>
                </c:pt>
                <c:pt idx="2800">
                  <c:v>46101.5</c:v>
                </c:pt>
                <c:pt idx="2801">
                  <c:v>46101.625</c:v>
                </c:pt>
                <c:pt idx="2802">
                  <c:v>46101.75</c:v>
                </c:pt>
                <c:pt idx="2803">
                  <c:v>46101.875</c:v>
                </c:pt>
                <c:pt idx="2804">
                  <c:v>46102</c:v>
                </c:pt>
                <c:pt idx="2805">
                  <c:v>46102.125</c:v>
                </c:pt>
                <c:pt idx="2806">
                  <c:v>46102.25</c:v>
                </c:pt>
                <c:pt idx="2807">
                  <c:v>46102.375</c:v>
                </c:pt>
                <c:pt idx="2808">
                  <c:v>46102.5</c:v>
                </c:pt>
                <c:pt idx="2809">
                  <c:v>46102.625</c:v>
                </c:pt>
                <c:pt idx="2810">
                  <c:v>46102.75</c:v>
                </c:pt>
                <c:pt idx="2811">
                  <c:v>46102.875</c:v>
                </c:pt>
                <c:pt idx="2812">
                  <c:v>46103</c:v>
                </c:pt>
                <c:pt idx="2813">
                  <c:v>46103.125</c:v>
                </c:pt>
                <c:pt idx="2814">
                  <c:v>46103.25</c:v>
                </c:pt>
                <c:pt idx="2815">
                  <c:v>46103.375</c:v>
                </c:pt>
                <c:pt idx="2816">
                  <c:v>46103.5</c:v>
                </c:pt>
                <c:pt idx="2817">
                  <c:v>46103.625</c:v>
                </c:pt>
                <c:pt idx="2818">
                  <c:v>46103.75</c:v>
                </c:pt>
                <c:pt idx="2819">
                  <c:v>46103.875</c:v>
                </c:pt>
                <c:pt idx="2820">
                  <c:v>46104</c:v>
                </c:pt>
                <c:pt idx="2821">
                  <c:v>46104.125</c:v>
                </c:pt>
                <c:pt idx="2822">
                  <c:v>46104.25</c:v>
                </c:pt>
                <c:pt idx="2823">
                  <c:v>46104.375</c:v>
                </c:pt>
                <c:pt idx="2824">
                  <c:v>46104.5</c:v>
                </c:pt>
                <c:pt idx="2825">
                  <c:v>46104.625</c:v>
                </c:pt>
                <c:pt idx="2826">
                  <c:v>46104.75</c:v>
                </c:pt>
                <c:pt idx="2827">
                  <c:v>46104.875</c:v>
                </c:pt>
                <c:pt idx="2828">
                  <c:v>46105</c:v>
                </c:pt>
                <c:pt idx="2829">
                  <c:v>46105.125</c:v>
                </c:pt>
                <c:pt idx="2830">
                  <c:v>46105.25</c:v>
                </c:pt>
                <c:pt idx="2831">
                  <c:v>46105.375</c:v>
                </c:pt>
                <c:pt idx="2832">
                  <c:v>46105.5</c:v>
                </c:pt>
                <c:pt idx="2833">
                  <c:v>46105.625</c:v>
                </c:pt>
                <c:pt idx="2834">
                  <c:v>46105.75</c:v>
                </c:pt>
                <c:pt idx="2835">
                  <c:v>46105.875</c:v>
                </c:pt>
                <c:pt idx="2836">
                  <c:v>46106</c:v>
                </c:pt>
                <c:pt idx="2837">
                  <c:v>46106.125</c:v>
                </c:pt>
                <c:pt idx="2838">
                  <c:v>46106.25</c:v>
                </c:pt>
                <c:pt idx="2839">
                  <c:v>46106.375</c:v>
                </c:pt>
                <c:pt idx="2840">
                  <c:v>46106.5</c:v>
                </c:pt>
                <c:pt idx="2841">
                  <c:v>46106.625</c:v>
                </c:pt>
                <c:pt idx="2842">
                  <c:v>46106.75</c:v>
                </c:pt>
                <c:pt idx="2843">
                  <c:v>46106.875</c:v>
                </c:pt>
                <c:pt idx="2844">
                  <c:v>46107</c:v>
                </c:pt>
                <c:pt idx="2845">
                  <c:v>46107.125</c:v>
                </c:pt>
                <c:pt idx="2846">
                  <c:v>46107.25</c:v>
                </c:pt>
                <c:pt idx="2847">
                  <c:v>46107.375</c:v>
                </c:pt>
                <c:pt idx="2848">
                  <c:v>46107.5</c:v>
                </c:pt>
                <c:pt idx="2849">
                  <c:v>46107.625</c:v>
                </c:pt>
                <c:pt idx="2850">
                  <c:v>46107.75</c:v>
                </c:pt>
                <c:pt idx="2851">
                  <c:v>46107.875</c:v>
                </c:pt>
                <c:pt idx="2852">
                  <c:v>46108</c:v>
                </c:pt>
                <c:pt idx="2853">
                  <c:v>46108.125</c:v>
                </c:pt>
                <c:pt idx="2854">
                  <c:v>46108.25</c:v>
                </c:pt>
                <c:pt idx="2855">
                  <c:v>46108.375</c:v>
                </c:pt>
                <c:pt idx="2856">
                  <c:v>46108.5</c:v>
                </c:pt>
                <c:pt idx="2857">
                  <c:v>46108.625</c:v>
                </c:pt>
                <c:pt idx="2858">
                  <c:v>46108.75</c:v>
                </c:pt>
                <c:pt idx="2859">
                  <c:v>46108.875</c:v>
                </c:pt>
                <c:pt idx="2860">
                  <c:v>46109</c:v>
                </c:pt>
                <c:pt idx="2861">
                  <c:v>46109.125</c:v>
                </c:pt>
                <c:pt idx="2862">
                  <c:v>46109.25</c:v>
                </c:pt>
                <c:pt idx="2863">
                  <c:v>46109.375</c:v>
                </c:pt>
                <c:pt idx="2864">
                  <c:v>46109.5</c:v>
                </c:pt>
                <c:pt idx="2865">
                  <c:v>46109.625</c:v>
                </c:pt>
                <c:pt idx="2866">
                  <c:v>46109.75</c:v>
                </c:pt>
                <c:pt idx="2867">
                  <c:v>46109.875</c:v>
                </c:pt>
                <c:pt idx="2868">
                  <c:v>46110</c:v>
                </c:pt>
                <c:pt idx="2869">
                  <c:v>46110.125</c:v>
                </c:pt>
                <c:pt idx="2870">
                  <c:v>46110.25</c:v>
                </c:pt>
                <c:pt idx="2871">
                  <c:v>46110.375</c:v>
                </c:pt>
                <c:pt idx="2872">
                  <c:v>46110.5</c:v>
                </c:pt>
                <c:pt idx="2873">
                  <c:v>46110.625</c:v>
                </c:pt>
                <c:pt idx="2874">
                  <c:v>46110.75</c:v>
                </c:pt>
                <c:pt idx="2875">
                  <c:v>46110.875</c:v>
                </c:pt>
                <c:pt idx="2876">
                  <c:v>46111</c:v>
                </c:pt>
                <c:pt idx="2877">
                  <c:v>46111.125</c:v>
                </c:pt>
                <c:pt idx="2878">
                  <c:v>46111.25</c:v>
                </c:pt>
                <c:pt idx="2879">
                  <c:v>46111.375</c:v>
                </c:pt>
                <c:pt idx="2880">
                  <c:v>46111.5</c:v>
                </c:pt>
                <c:pt idx="2881">
                  <c:v>46111.625</c:v>
                </c:pt>
                <c:pt idx="2882">
                  <c:v>46111.75</c:v>
                </c:pt>
                <c:pt idx="2883">
                  <c:v>46111.875</c:v>
                </c:pt>
                <c:pt idx="2884">
                  <c:v>46112</c:v>
                </c:pt>
                <c:pt idx="2885">
                  <c:v>46112.125</c:v>
                </c:pt>
                <c:pt idx="2886">
                  <c:v>46112.25</c:v>
                </c:pt>
                <c:pt idx="2887">
                  <c:v>46112.375</c:v>
                </c:pt>
                <c:pt idx="2888">
                  <c:v>46112.5</c:v>
                </c:pt>
                <c:pt idx="2889">
                  <c:v>46112.625</c:v>
                </c:pt>
                <c:pt idx="2890">
                  <c:v>46112.75</c:v>
                </c:pt>
                <c:pt idx="2891">
                  <c:v>46112.875</c:v>
                </c:pt>
                <c:pt idx="2892">
                  <c:v>46113</c:v>
                </c:pt>
                <c:pt idx="2893">
                  <c:v>46113.125</c:v>
                </c:pt>
                <c:pt idx="2894">
                  <c:v>46113.25</c:v>
                </c:pt>
                <c:pt idx="2895">
                  <c:v>46113.375</c:v>
                </c:pt>
                <c:pt idx="2896">
                  <c:v>46113.5</c:v>
                </c:pt>
                <c:pt idx="2897">
                  <c:v>46113.625</c:v>
                </c:pt>
                <c:pt idx="2898">
                  <c:v>46113.75</c:v>
                </c:pt>
                <c:pt idx="2899">
                  <c:v>46113.875</c:v>
                </c:pt>
                <c:pt idx="2900">
                  <c:v>46114</c:v>
                </c:pt>
                <c:pt idx="2901">
                  <c:v>46114.125</c:v>
                </c:pt>
                <c:pt idx="2902">
                  <c:v>46114.25</c:v>
                </c:pt>
                <c:pt idx="2903">
                  <c:v>46114.375</c:v>
                </c:pt>
                <c:pt idx="2904">
                  <c:v>46114.5</c:v>
                </c:pt>
                <c:pt idx="2905">
                  <c:v>46114.625</c:v>
                </c:pt>
                <c:pt idx="2906">
                  <c:v>46114.75</c:v>
                </c:pt>
                <c:pt idx="2907">
                  <c:v>46114.875</c:v>
                </c:pt>
                <c:pt idx="2908">
                  <c:v>46115</c:v>
                </c:pt>
                <c:pt idx="2909">
                  <c:v>46115.125</c:v>
                </c:pt>
                <c:pt idx="2910">
                  <c:v>46115.25</c:v>
                </c:pt>
                <c:pt idx="2911">
                  <c:v>46115.375</c:v>
                </c:pt>
                <c:pt idx="2912">
                  <c:v>46115.5</c:v>
                </c:pt>
                <c:pt idx="2913">
                  <c:v>46115.625</c:v>
                </c:pt>
                <c:pt idx="2914">
                  <c:v>46115.75</c:v>
                </c:pt>
                <c:pt idx="2915">
                  <c:v>46115.875</c:v>
                </c:pt>
                <c:pt idx="2916">
                  <c:v>46116</c:v>
                </c:pt>
                <c:pt idx="2917">
                  <c:v>46116.125</c:v>
                </c:pt>
                <c:pt idx="2918">
                  <c:v>46116.25</c:v>
                </c:pt>
                <c:pt idx="2919">
                  <c:v>46116.375</c:v>
                </c:pt>
                <c:pt idx="2920">
                  <c:v>46116.5</c:v>
                </c:pt>
                <c:pt idx="2921">
                  <c:v>46116.625</c:v>
                </c:pt>
                <c:pt idx="2922">
                  <c:v>46116.75</c:v>
                </c:pt>
                <c:pt idx="2923">
                  <c:v>46116.875</c:v>
                </c:pt>
                <c:pt idx="2924">
                  <c:v>46117</c:v>
                </c:pt>
                <c:pt idx="2925">
                  <c:v>46117.125</c:v>
                </c:pt>
                <c:pt idx="2926">
                  <c:v>46117.25</c:v>
                </c:pt>
                <c:pt idx="2927">
                  <c:v>46117.375</c:v>
                </c:pt>
                <c:pt idx="2928">
                  <c:v>46117.5</c:v>
                </c:pt>
                <c:pt idx="2929">
                  <c:v>46117.625</c:v>
                </c:pt>
                <c:pt idx="2930">
                  <c:v>46117.75</c:v>
                </c:pt>
                <c:pt idx="2931">
                  <c:v>46117.875</c:v>
                </c:pt>
                <c:pt idx="2932">
                  <c:v>46118</c:v>
                </c:pt>
                <c:pt idx="2933">
                  <c:v>46118.125</c:v>
                </c:pt>
                <c:pt idx="2934">
                  <c:v>46118.25</c:v>
                </c:pt>
                <c:pt idx="2935">
                  <c:v>46118.375</c:v>
                </c:pt>
                <c:pt idx="2936">
                  <c:v>46118.5</c:v>
                </c:pt>
                <c:pt idx="2937">
                  <c:v>46118.625</c:v>
                </c:pt>
                <c:pt idx="2938">
                  <c:v>46118.75</c:v>
                </c:pt>
                <c:pt idx="2939">
                  <c:v>46118.875</c:v>
                </c:pt>
                <c:pt idx="2940">
                  <c:v>46119</c:v>
                </c:pt>
                <c:pt idx="2941">
                  <c:v>46119.125</c:v>
                </c:pt>
                <c:pt idx="2942">
                  <c:v>46119.25</c:v>
                </c:pt>
                <c:pt idx="2943">
                  <c:v>46119.375</c:v>
                </c:pt>
                <c:pt idx="2944">
                  <c:v>46119.5</c:v>
                </c:pt>
                <c:pt idx="2945">
                  <c:v>46119.625</c:v>
                </c:pt>
                <c:pt idx="2946">
                  <c:v>46119.75</c:v>
                </c:pt>
                <c:pt idx="2947">
                  <c:v>46119.875</c:v>
                </c:pt>
                <c:pt idx="2948">
                  <c:v>46120</c:v>
                </c:pt>
                <c:pt idx="2949">
                  <c:v>46120.125</c:v>
                </c:pt>
                <c:pt idx="2950">
                  <c:v>46120.25</c:v>
                </c:pt>
                <c:pt idx="2951">
                  <c:v>46120.375</c:v>
                </c:pt>
                <c:pt idx="2952">
                  <c:v>46120.5</c:v>
                </c:pt>
                <c:pt idx="2953">
                  <c:v>46120.625</c:v>
                </c:pt>
                <c:pt idx="2954">
                  <c:v>46120.75</c:v>
                </c:pt>
                <c:pt idx="2955">
                  <c:v>46120.875</c:v>
                </c:pt>
                <c:pt idx="2956">
                  <c:v>46121</c:v>
                </c:pt>
                <c:pt idx="2957">
                  <c:v>46121.125</c:v>
                </c:pt>
                <c:pt idx="2958">
                  <c:v>46121.25</c:v>
                </c:pt>
                <c:pt idx="2959">
                  <c:v>46121.375</c:v>
                </c:pt>
                <c:pt idx="2960">
                  <c:v>46121.5</c:v>
                </c:pt>
                <c:pt idx="2961">
                  <c:v>46121.625</c:v>
                </c:pt>
                <c:pt idx="2962">
                  <c:v>46121.75</c:v>
                </c:pt>
                <c:pt idx="2963">
                  <c:v>46121.875</c:v>
                </c:pt>
                <c:pt idx="2964">
                  <c:v>46122</c:v>
                </c:pt>
                <c:pt idx="2965">
                  <c:v>46122.125</c:v>
                </c:pt>
                <c:pt idx="2966">
                  <c:v>46122.25</c:v>
                </c:pt>
                <c:pt idx="2967">
                  <c:v>46122.375</c:v>
                </c:pt>
                <c:pt idx="2968">
                  <c:v>46122.5</c:v>
                </c:pt>
                <c:pt idx="2969">
                  <c:v>46122.625</c:v>
                </c:pt>
                <c:pt idx="2970">
                  <c:v>46122.75</c:v>
                </c:pt>
                <c:pt idx="2971">
                  <c:v>46122.875</c:v>
                </c:pt>
                <c:pt idx="2972">
                  <c:v>46123</c:v>
                </c:pt>
                <c:pt idx="2973">
                  <c:v>46123.125</c:v>
                </c:pt>
                <c:pt idx="2974">
                  <c:v>46123.25</c:v>
                </c:pt>
                <c:pt idx="2975">
                  <c:v>46123.375</c:v>
                </c:pt>
                <c:pt idx="2976">
                  <c:v>46123.5</c:v>
                </c:pt>
                <c:pt idx="2977">
                  <c:v>46123.625</c:v>
                </c:pt>
                <c:pt idx="2978">
                  <c:v>46123.75</c:v>
                </c:pt>
                <c:pt idx="2979">
                  <c:v>46123.875</c:v>
                </c:pt>
                <c:pt idx="2980">
                  <c:v>46124</c:v>
                </c:pt>
                <c:pt idx="2981">
                  <c:v>46124.125</c:v>
                </c:pt>
                <c:pt idx="2982">
                  <c:v>46124.25</c:v>
                </c:pt>
                <c:pt idx="2983">
                  <c:v>46124.375</c:v>
                </c:pt>
                <c:pt idx="2984">
                  <c:v>46124.5</c:v>
                </c:pt>
                <c:pt idx="2985">
                  <c:v>46124.625</c:v>
                </c:pt>
                <c:pt idx="2986">
                  <c:v>46124.75</c:v>
                </c:pt>
                <c:pt idx="2987">
                  <c:v>46124.875</c:v>
                </c:pt>
                <c:pt idx="2988">
                  <c:v>46125</c:v>
                </c:pt>
                <c:pt idx="2989">
                  <c:v>46125.125</c:v>
                </c:pt>
                <c:pt idx="2990">
                  <c:v>46125.25</c:v>
                </c:pt>
                <c:pt idx="2991">
                  <c:v>46125.375</c:v>
                </c:pt>
                <c:pt idx="2992">
                  <c:v>46125.5</c:v>
                </c:pt>
                <c:pt idx="2993">
                  <c:v>46125.625</c:v>
                </c:pt>
                <c:pt idx="2994">
                  <c:v>46125.75</c:v>
                </c:pt>
                <c:pt idx="2995">
                  <c:v>46125.875</c:v>
                </c:pt>
                <c:pt idx="2996">
                  <c:v>46126</c:v>
                </c:pt>
                <c:pt idx="2997">
                  <c:v>46126.125</c:v>
                </c:pt>
                <c:pt idx="2998">
                  <c:v>46126.25</c:v>
                </c:pt>
                <c:pt idx="2999">
                  <c:v>46126.375</c:v>
                </c:pt>
                <c:pt idx="3000">
                  <c:v>46126.5</c:v>
                </c:pt>
                <c:pt idx="3001">
                  <c:v>46126.625</c:v>
                </c:pt>
                <c:pt idx="3002">
                  <c:v>46126.75</c:v>
                </c:pt>
                <c:pt idx="3003">
                  <c:v>46126.875</c:v>
                </c:pt>
                <c:pt idx="3004">
                  <c:v>46127</c:v>
                </c:pt>
                <c:pt idx="3005">
                  <c:v>46127.125</c:v>
                </c:pt>
                <c:pt idx="3006">
                  <c:v>46127.25</c:v>
                </c:pt>
                <c:pt idx="3007">
                  <c:v>46127.375</c:v>
                </c:pt>
                <c:pt idx="3008">
                  <c:v>46127.5</c:v>
                </c:pt>
                <c:pt idx="3009">
                  <c:v>46127.625</c:v>
                </c:pt>
                <c:pt idx="3010">
                  <c:v>46127.75</c:v>
                </c:pt>
                <c:pt idx="3011">
                  <c:v>46127.875</c:v>
                </c:pt>
                <c:pt idx="3012">
                  <c:v>46128</c:v>
                </c:pt>
                <c:pt idx="3013">
                  <c:v>46128.125</c:v>
                </c:pt>
                <c:pt idx="3014">
                  <c:v>46128.25</c:v>
                </c:pt>
                <c:pt idx="3015">
                  <c:v>46128.375</c:v>
                </c:pt>
                <c:pt idx="3016">
                  <c:v>46128.5</c:v>
                </c:pt>
                <c:pt idx="3017">
                  <c:v>46128.625</c:v>
                </c:pt>
                <c:pt idx="3018">
                  <c:v>46128.75</c:v>
                </c:pt>
                <c:pt idx="3019">
                  <c:v>46128.875</c:v>
                </c:pt>
                <c:pt idx="3020">
                  <c:v>46129</c:v>
                </c:pt>
                <c:pt idx="3021">
                  <c:v>46129.125</c:v>
                </c:pt>
                <c:pt idx="3022">
                  <c:v>46129.25</c:v>
                </c:pt>
                <c:pt idx="3023">
                  <c:v>46129.375</c:v>
                </c:pt>
                <c:pt idx="3024">
                  <c:v>46129.5</c:v>
                </c:pt>
                <c:pt idx="3025">
                  <c:v>46129.625</c:v>
                </c:pt>
                <c:pt idx="3026">
                  <c:v>46129.75</c:v>
                </c:pt>
                <c:pt idx="3027">
                  <c:v>46129.875</c:v>
                </c:pt>
                <c:pt idx="3028">
                  <c:v>46130</c:v>
                </c:pt>
                <c:pt idx="3029">
                  <c:v>46130.125</c:v>
                </c:pt>
                <c:pt idx="3030">
                  <c:v>46130.25</c:v>
                </c:pt>
                <c:pt idx="3031">
                  <c:v>46130.375</c:v>
                </c:pt>
                <c:pt idx="3032">
                  <c:v>46130.5</c:v>
                </c:pt>
                <c:pt idx="3033">
                  <c:v>46130.625</c:v>
                </c:pt>
                <c:pt idx="3034">
                  <c:v>46130.75</c:v>
                </c:pt>
                <c:pt idx="3035">
                  <c:v>46130.875</c:v>
                </c:pt>
                <c:pt idx="3036">
                  <c:v>46131</c:v>
                </c:pt>
                <c:pt idx="3037">
                  <c:v>46131.125</c:v>
                </c:pt>
                <c:pt idx="3038">
                  <c:v>46131.25</c:v>
                </c:pt>
                <c:pt idx="3039">
                  <c:v>46131.375</c:v>
                </c:pt>
                <c:pt idx="3040">
                  <c:v>46131.5</c:v>
                </c:pt>
                <c:pt idx="3041">
                  <c:v>46131.625</c:v>
                </c:pt>
                <c:pt idx="3042">
                  <c:v>46131.75</c:v>
                </c:pt>
                <c:pt idx="3043">
                  <c:v>46131.875</c:v>
                </c:pt>
                <c:pt idx="3044">
                  <c:v>46132</c:v>
                </c:pt>
                <c:pt idx="3045">
                  <c:v>46132.125</c:v>
                </c:pt>
                <c:pt idx="3046">
                  <c:v>46132.25</c:v>
                </c:pt>
                <c:pt idx="3047">
                  <c:v>46132.375</c:v>
                </c:pt>
                <c:pt idx="3048">
                  <c:v>46132.5</c:v>
                </c:pt>
                <c:pt idx="3049">
                  <c:v>46132.625</c:v>
                </c:pt>
                <c:pt idx="3050">
                  <c:v>46132.75</c:v>
                </c:pt>
                <c:pt idx="3051">
                  <c:v>46132.875</c:v>
                </c:pt>
                <c:pt idx="3052">
                  <c:v>46133</c:v>
                </c:pt>
                <c:pt idx="3053">
                  <c:v>46133.125</c:v>
                </c:pt>
                <c:pt idx="3054">
                  <c:v>46133.25</c:v>
                </c:pt>
                <c:pt idx="3055">
                  <c:v>46133.375</c:v>
                </c:pt>
                <c:pt idx="3056">
                  <c:v>46133.5</c:v>
                </c:pt>
                <c:pt idx="3057">
                  <c:v>46133.625</c:v>
                </c:pt>
                <c:pt idx="3058">
                  <c:v>46133.75</c:v>
                </c:pt>
                <c:pt idx="3059">
                  <c:v>46133.875</c:v>
                </c:pt>
                <c:pt idx="3060">
                  <c:v>46134</c:v>
                </c:pt>
                <c:pt idx="3061">
                  <c:v>46134.125</c:v>
                </c:pt>
                <c:pt idx="3062">
                  <c:v>46134.25</c:v>
                </c:pt>
                <c:pt idx="3063">
                  <c:v>46134.375</c:v>
                </c:pt>
                <c:pt idx="3064">
                  <c:v>46134.5</c:v>
                </c:pt>
                <c:pt idx="3065">
                  <c:v>46134.625</c:v>
                </c:pt>
                <c:pt idx="3066">
                  <c:v>46134.75</c:v>
                </c:pt>
                <c:pt idx="3067">
                  <c:v>46134.875</c:v>
                </c:pt>
                <c:pt idx="3068">
                  <c:v>46135</c:v>
                </c:pt>
                <c:pt idx="3069">
                  <c:v>46135.125</c:v>
                </c:pt>
                <c:pt idx="3070">
                  <c:v>46135.25</c:v>
                </c:pt>
                <c:pt idx="3071">
                  <c:v>46135.375</c:v>
                </c:pt>
                <c:pt idx="3072">
                  <c:v>46135.5</c:v>
                </c:pt>
                <c:pt idx="3073">
                  <c:v>46135.625</c:v>
                </c:pt>
                <c:pt idx="3074">
                  <c:v>46135.75</c:v>
                </c:pt>
                <c:pt idx="3075">
                  <c:v>46135.875</c:v>
                </c:pt>
                <c:pt idx="3076">
                  <c:v>46136</c:v>
                </c:pt>
                <c:pt idx="3077">
                  <c:v>46136.125</c:v>
                </c:pt>
                <c:pt idx="3078">
                  <c:v>46136.25</c:v>
                </c:pt>
                <c:pt idx="3079">
                  <c:v>46136.375</c:v>
                </c:pt>
                <c:pt idx="3080">
                  <c:v>46136.5</c:v>
                </c:pt>
                <c:pt idx="3081">
                  <c:v>46136.625</c:v>
                </c:pt>
                <c:pt idx="3082">
                  <c:v>46136.75</c:v>
                </c:pt>
                <c:pt idx="3083">
                  <c:v>46136.875</c:v>
                </c:pt>
                <c:pt idx="3084">
                  <c:v>46137</c:v>
                </c:pt>
                <c:pt idx="3085">
                  <c:v>46137.125</c:v>
                </c:pt>
                <c:pt idx="3086">
                  <c:v>46137.25</c:v>
                </c:pt>
                <c:pt idx="3087">
                  <c:v>46137.375</c:v>
                </c:pt>
                <c:pt idx="3088">
                  <c:v>46137.5</c:v>
                </c:pt>
                <c:pt idx="3089">
                  <c:v>46137.625</c:v>
                </c:pt>
                <c:pt idx="3090">
                  <c:v>46137.75</c:v>
                </c:pt>
                <c:pt idx="3091">
                  <c:v>46137.875</c:v>
                </c:pt>
                <c:pt idx="3092">
                  <c:v>46138</c:v>
                </c:pt>
                <c:pt idx="3093">
                  <c:v>46138.125</c:v>
                </c:pt>
                <c:pt idx="3094">
                  <c:v>46138.25</c:v>
                </c:pt>
                <c:pt idx="3095">
                  <c:v>46138.375</c:v>
                </c:pt>
                <c:pt idx="3096">
                  <c:v>46138.5</c:v>
                </c:pt>
                <c:pt idx="3097">
                  <c:v>46138.625</c:v>
                </c:pt>
                <c:pt idx="3098">
                  <c:v>46138.75</c:v>
                </c:pt>
                <c:pt idx="3099">
                  <c:v>46138.875</c:v>
                </c:pt>
                <c:pt idx="3100">
                  <c:v>46139</c:v>
                </c:pt>
                <c:pt idx="3101">
                  <c:v>46139.125</c:v>
                </c:pt>
                <c:pt idx="3102">
                  <c:v>46139.25</c:v>
                </c:pt>
                <c:pt idx="3103">
                  <c:v>46139.375</c:v>
                </c:pt>
                <c:pt idx="3104">
                  <c:v>46139.5</c:v>
                </c:pt>
                <c:pt idx="3105">
                  <c:v>46139.625</c:v>
                </c:pt>
                <c:pt idx="3106">
                  <c:v>46139.75</c:v>
                </c:pt>
                <c:pt idx="3107">
                  <c:v>46139.875</c:v>
                </c:pt>
                <c:pt idx="3108">
                  <c:v>46140</c:v>
                </c:pt>
                <c:pt idx="3109">
                  <c:v>46140.125</c:v>
                </c:pt>
                <c:pt idx="3110">
                  <c:v>46140.25</c:v>
                </c:pt>
                <c:pt idx="3111">
                  <c:v>46140.375</c:v>
                </c:pt>
                <c:pt idx="3112">
                  <c:v>46140.5</c:v>
                </c:pt>
                <c:pt idx="3113">
                  <c:v>46140.625</c:v>
                </c:pt>
                <c:pt idx="3114">
                  <c:v>46140.75</c:v>
                </c:pt>
                <c:pt idx="3115">
                  <c:v>46140.875</c:v>
                </c:pt>
                <c:pt idx="3116">
                  <c:v>46141</c:v>
                </c:pt>
                <c:pt idx="3117">
                  <c:v>46141.125</c:v>
                </c:pt>
                <c:pt idx="3118">
                  <c:v>46141.25</c:v>
                </c:pt>
                <c:pt idx="3119">
                  <c:v>46141.375</c:v>
                </c:pt>
                <c:pt idx="3120">
                  <c:v>46141.5</c:v>
                </c:pt>
                <c:pt idx="3121">
                  <c:v>46141.625</c:v>
                </c:pt>
                <c:pt idx="3122">
                  <c:v>46141.75</c:v>
                </c:pt>
                <c:pt idx="3123">
                  <c:v>46141.875</c:v>
                </c:pt>
                <c:pt idx="3124">
                  <c:v>46142</c:v>
                </c:pt>
                <c:pt idx="3125">
                  <c:v>46142.125</c:v>
                </c:pt>
                <c:pt idx="3126">
                  <c:v>46142.25</c:v>
                </c:pt>
                <c:pt idx="3127">
                  <c:v>46142.375</c:v>
                </c:pt>
                <c:pt idx="3128">
                  <c:v>46142.5</c:v>
                </c:pt>
                <c:pt idx="3129">
                  <c:v>46142.625</c:v>
                </c:pt>
                <c:pt idx="3130">
                  <c:v>46142.75</c:v>
                </c:pt>
                <c:pt idx="3131">
                  <c:v>46142.875</c:v>
                </c:pt>
                <c:pt idx="3132">
                  <c:v>46143</c:v>
                </c:pt>
                <c:pt idx="3133">
                  <c:v>46143.125</c:v>
                </c:pt>
                <c:pt idx="3134">
                  <c:v>46143.25</c:v>
                </c:pt>
                <c:pt idx="3135">
                  <c:v>46143.375</c:v>
                </c:pt>
                <c:pt idx="3136">
                  <c:v>46143.5</c:v>
                </c:pt>
                <c:pt idx="3137">
                  <c:v>46143.625</c:v>
                </c:pt>
                <c:pt idx="3138">
                  <c:v>46143.75</c:v>
                </c:pt>
                <c:pt idx="3139">
                  <c:v>46143.875</c:v>
                </c:pt>
                <c:pt idx="3140">
                  <c:v>46144</c:v>
                </c:pt>
                <c:pt idx="3141">
                  <c:v>46144.125</c:v>
                </c:pt>
                <c:pt idx="3142">
                  <c:v>46144.25</c:v>
                </c:pt>
                <c:pt idx="3143">
                  <c:v>46144.375</c:v>
                </c:pt>
                <c:pt idx="3144">
                  <c:v>46144.5</c:v>
                </c:pt>
                <c:pt idx="3145">
                  <c:v>46144.625</c:v>
                </c:pt>
                <c:pt idx="3146">
                  <c:v>46144.75</c:v>
                </c:pt>
                <c:pt idx="3147">
                  <c:v>46144.875</c:v>
                </c:pt>
                <c:pt idx="3148">
                  <c:v>46145</c:v>
                </c:pt>
                <c:pt idx="3149">
                  <c:v>46145.125</c:v>
                </c:pt>
                <c:pt idx="3150">
                  <c:v>46145.25</c:v>
                </c:pt>
                <c:pt idx="3151">
                  <c:v>46145.375</c:v>
                </c:pt>
                <c:pt idx="3152">
                  <c:v>46145.5</c:v>
                </c:pt>
                <c:pt idx="3153">
                  <c:v>46145.625</c:v>
                </c:pt>
                <c:pt idx="3154">
                  <c:v>46145.75</c:v>
                </c:pt>
                <c:pt idx="3155">
                  <c:v>46145.875</c:v>
                </c:pt>
                <c:pt idx="3156">
                  <c:v>46146</c:v>
                </c:pt>
                <c:pt idx="3157">
                  <c:v>46146.125</c:v>
                </c:pt>
                <c:pt idx="3158">
                  <c:v>46146.25</c:v>
                </c:pt>
                <c:pt idx="3159">
                  <c:v>46146.375</c:v>
                </c:pt>
                <c:pt idx="3160">
                  <c:v>46146.5</c:v>
                </c:pt>
                <c:pt idx="3161">
                  <c:v>46146.625</c:v>
                </c:pt>
                <c:pt idx="3162">
                  <c:v>46146.75</c:v>
                </c:pt>
                <c:pt idx="3163">
                  <c:v>46146.875</c:v>
                </c:pt>
                <c:pt idx="3164">
                  <c:v>46147</c:v>
                </c:pt>
                <c:pt idx="3165">
                  <c:v>46147.125</c:v>
                </c:pt>
                <c:pt idx="3166">
                  <c:v>46147.25</c:v>
                </c:pt>
                <c:pt idx="3167">
                  <c:v>46147.375</c:v>
                </c:pt>
                <c:pt idx="3168">
                  <c:v>46147.5</c:v>
                </c:pt>
                <c:pt idx="3169">
                  <c:v>46147.625</c:v>
                </c:pt>
                <c:pt idx="3170">
                  <c:v>46147.75</c:v>
                </c:pt>
                <c:pt idx="3171">
                  <c:v>46147.875</c:v>
                </c:pt>
                <c:pt idx="3172">
                  <c:v>46148</c:v>
                </c:pt>
                <c:pt idx="3173">
                  <c:v>46148.125</c:v>
                </c:pt>
                <c:pt idx="3174">
                  <c:v>46148.25</c:v>
                </c:pt>
                <c:pt idx="3175">
                  <c:v>46148.375</c:v>
                </c:pt>
                <c:pt idx="3176">
                  <c:v>46148.5</c:v>
                </c:pt>
                <c:pt idx="3177">
                  <c:v>46148.625</c:v>
                </c:pt>
                <c:pt idx="3178">
                  <c:v>46148.75</c:v>
                </c:pt>
                <c:pt idx="3179">
                  <c:v>46148.875</c:v>
                </c:pt>
                <c:pt idx="3180">
                  <c:v>46149</c:v>
                </c:pt>
                <c:pt idx="3181">
                  <c:v>46149.125</c:v>
                </c:pt>
                <c:pt idx="3182">
                  <c:v>46149.25</c:v>
                </c:pt>
                <c:pt idx="3183">
                  <c:v>46149.375</c:v>
                </c:pt>
                <c:pt idx="3184">
                  <c:v>46149.5</c:v>
                </c:pt>
                <c:pt idx="3185">
                  <c:v>46149.625</c:v>
                </c:pt>
                <c:pt idx="3186">
                  <c:v>46149.75</c:v>
                </c:pt>
                <c:pt idx="3187">
                  <c:v>46149.875</c:v>
                </c:pt>
                <c:pt idx="3188">
                  <c:v>46150</c:v>
                </c:pt>
                <c:pt idx="3189">
                  <c:v>46150.125</c:v>
                </c:pt>
                <c:pt idx="3190">
                  <c:v>46150.25</c:v>
                </c:pt>
                <c:pt idx="3191">
                  <c:v>46150.375</c:v>
                </c:pt>
                <c:pt idx="3192">
                  <c:v>46150.5</c:v>
                </c:pt>
                <c:pt idx="3193">
                  <c:v>46150.625</c:v>
                </c:pt>
                <c:pt idx="3194">
                  <c:v>46150.75</c:v>
                </c:pt>
                <c:pt idx="3195">
                  <c:v>46150.875</c:v>
                </c:pt>
                <c:pt idx="3196">
                  <c:v>46151</c:v>
                </c:pt>
                <c:pt idx="3197">
                  <c:v>46151.125</c:v>
                </c:pt>
                <c:pt idx="3198">
                  <c:v>46151.25</c:v>
                </c:pt>
                <c:pt idx="3199">
                  <c:v>46151.375</c:v>
                </c:pt>
                <c:pt idx="3200">
                  <c:v>46151.5</c:v>
                </c:pt>
                <c:pt idx="3201">
                  <c:v>46151.625</c:v>
                </c:pt>
                <c:pt idx="3202">
                  <c:v>46151.75</c:v>
                </c:pt>
                <c:pt idx="3203">
                  <c:v>46151.875</c:v>
                </c:pt>
                <c:pt idx="3204">
                  <c:v>46152</c:v>
                </c:pt>
                <c:pt idx="3205">
                  <c:v>46152.125</c:v>
                </c:pt>
                <c:pt idx="3206">
                  <c:v>46152.25</c:v>
                </c:pt>
                <c:pt idx="3207">
                  <c:v>46152.375</c:v>
                </c:pt>
                <c:pt idx="3208">
                  <c:v>46152.5</c:v>
                </c:pt>
                <c:pt idx="3209">
                  <c:v>46152.625</c:v>
                </c:pt>
                <c:pt idx="3210">
                  <c:v>46152.75</c:v>
                </c:pt>
                <c:pt idx="3211">
                  <c:v>46152.875</c:v>
                </c:pt>
                <c:pt idx="3212">
                  <c:v>46153</c:v>
                </c:pt>
                <c:pt idx="3213">
                  <c:v>46153.125</c:v>
                </c:pt>
                <c:pt idx="3214">
                  <c:v>46153.25</c:v>
                </c:pt>
                <c:pt idx="3215">
                  <c:v>46153.375</c:v>
                </c:pt>
                <c:pt idx="3216">
                  <c:v>46153.5</c:v>
                </c:pt>
                <c:pt idx="3217">
                  <c:v>46153.625</c:v>
                </c:pt>
                <c:pt idx="3218">
                  <c:v>46153.75</c:v>
                </c:pt>
                <c:pt idx="3219">
                  <c:v>46153.875</c:v>
                </c:pt>
                <c:pt idx="3220">
                  <c:v>46154</c:v>
                </c:pt>
                <c:pt idx="3221">
                  <c:v>46154.125</c:v>
                </c:pt>
                <c:pt idx="3222">
                  <c:v>46154.25</c:v>
                </c:pt>
                <c:pt idx="3223">
                  <c:v>46154.375</c:v>
                </c:pt>
                <c:pt idx="3224">
                  <c:v>46154.5</c:v>
                </c:pt>
                <c:pt idx="3225">
                  <c:v>46154.625</c:v>
                </c:pt>
                <c:pt idx="3226">
                  <c:v>46154.75</c:v>
                </c:pt>
                <c:pt idx="3227">
                  <c:v>46154.875</c:v>
                </c:pt>
                <c:pt idx="3228">
                  <c:v>46155</c:v>
                </c:pt>
                <c:pt idx="3229">
                  <c:v>46155.125</c:v>
                </c:pt>
                <c:pt idx="3230">
                  <c:v>46155.25</c:v>
                </c:pt>
                <c:pt idx="3231">
                  <c:v>46155.375</c:v>
                </c:pt>
                <c:pt idx="3232">
                  <c:v>46155.5</c:v>
                </c:pt>
                <c:pt idx="3233">
                  <c:v>46155.625</c:v>
                </c:pt>
                <c:pt idx="3234">
                  <c:v>46155.75</c:v>
                </c:pt>
                <c:pt idx="3235">
                  <c:v>46155.875</c:v>
                </c:pt>
                <c:pt idx="3236">
                  <c:v>46156</c:v>
                </c:pt>
                <c:pt idx="3237">
                  <c:v>46156.125</c:v>
                </c:pt>
                <c:pt idx="3238">
                  <c:v>46156.25</c:v>
                </c:pt>
                <c:pt idx="3239">
                  <c:v>46156.375</c:v>
                </c:pt>
                <c:pt idx="3240">
                  <c:v>46156.5</c:v>
                </c:pt>
                <c:pt idx="3241">
                  <c:v>46156.625</c:v>
                </c:pt>
                <c:pt idx="3242">
                  <c:v>46156.75</c:v>
                </c:pt>
                <c:pt idx="3243">
                  <c:v>46156.875</c:v>
                </c:pt>
                <c:pt idx="3244">
                  <c:v>46157</c:v>
                </c:pt>
                <c:pt idx="3245">
                  <c:v>46157.125</c:v>
                </c:pt>
                <c:pt idx="3246">
                  <c:v>46157.25</c:v>
                </c:pt>
                <c:pt idx="3247">
                  <c:v>46157.375</c:v>
                </c:pt>
                <c:pt idx="3248">
                  <c:v>46157.5</c:v>
                </c:pt>
                <c:pt idx="3249">
                  <c:v>46157.625</c:v>
                </c:pt>
                <c:pt idx="3250">
                  <c:v>46157.75</c:v>
                </c:pt>
                <c:pt idx="3251">
                  <c:v>46157.875</c:v>
                </c:pt>
                <c:pt idx="3252">
                  <c:v>46158</c:v>
                </c:pt>
                <c:pt idx="3253">
                  <c:v>46158.125</c:v>
                </c:pt>
                <c:pt idx="3254">
                  <c:v>46158.25</c:v>
                </c:pt>
                <c:pt idx="3255">
                  <c:v>46158.375</c:v>
                </c:pt>
                <c:pt idx="3256">
                  <c:v>46158.5</c:v>
                </c:pt>
                <c:pt idx="3257">
                  <c:v>46158.625</c:v>
                </c:pt>
                <c:pt idx="3258">
                  <c:v>46158.75</c:v>
                </c:pt>
                <c:pt idx="3259">
                  <c:v>46158.875</c:v>
                </c:pt>
                <c:pt idx="3260">
                  <c:v>46159</c:v>
                </c:pt>
                <c:pt idx="3261">
                  <c:v>46159.125</c:v>
                </c:pt>
                <c:pt idx="3262">
                  <c:v>46159.25</c:v>
                </c:pt>
                <c:pt idx="3263">
                  <c:v>46159.375</c:v>
                </c:pt>
                <c:pt idx="3264">
                  <c:v>46159.5</c:v>
                </c:pt>
                <c:pt idx="3265">
                  <c:v>46159.625</c:v>
                </c:pt>
                <c:pt idx="3266">
                  <c:v>46159.75</c:v>
                </c:pt>
                <c:pt idx="3267">
                  <c:v>46159.875</c:v>
                </c:pt>
                <c:pt idx="3268">
                  <c:v>46160</c:v>
                </c:pt>
                <c:pt idx="3269">
                  <c:v>46160.125</c:v>
                </c:pt>
                <c:pt idx="3270">
                  <c:v>46160.25</c:v>
                </c:pt>
                <c:pt idx="3271">
                  <c:v>46160.375</c:v>
                </c:pt>
                <c:pt idx="3272">
                  <c:v>46160.5</c:v>
                </c:pt>
                <c:pt idx="3273">
                  <c:v>46160.625</c:v>
                </c:pt>
                <c:pt idx="3274">
                  <c:v>46160.75</c:v>
                </c:pt>
                <c:pt idx="3275">
                  <c:v>46160.875</c:v>
                </c:pt>
                <c:pt idx="3276">
                  <c:v>46161</c:v>
                </c:pt>
                <c:pt idx="3277">
                  <c:v>46161.125</c:v>
                </c:pt>
                <c:pt idx="3278">
                  <c:v>46161.25</c:v>
                </c:pt>
                <c:pt idx="3279">
                  <c:v>46161.375</c:v>
                </c:pt>
                <c:pt idx="3280">
                  <c:v>46161.5</c:v>
                </c:pt>
                <c:pt idx="3281">
                  <c:v>46161.625</c:v>
                </c:pt>
                <c:pt idx="3282">
                  <c:v>46161.75</c:v>
                </c:pt>
                <c:pt idx="3283">
                  <c:v>46161.875</c:v>
                </c:pt>
                <c:pt idx="3284">
                  <c:v>46162</c:v>
                </c:pt>
                <c:pt idx="3285">
                  <c:v>46162.125</c:v>
                </c:pt>
                <c:pt idx="3286">
                  <c:v>46162.25</c:v>
                </c:pt>
                <c:pt idx="3287">
                  <c:v>46162.375</c:v>
                </c:pt>
                <c:pt idx="3288">
                  <c:v>46162.5</c:v>
                </c:pt>
                <c:pt idx="3289">
                  <c:v>46162.625</c:v>
                </c:pt>
                <c:pt idx="3290">
                  <c:v>46162.75</c:v>
                </c:pt>
                <c:pt idx="3291">
                  <c:v>46162.875</c:v>
                </c:pt>
                <c:pt idx="3292">
                  <c:v>46163</c:v>
                </c:pt>
                <c:pt idx="3293">
                  <c:v>46163.125</c:v>
                </c:pt>
                <c:pt idx="3294">
                  <c:v>46163.25</c:v>
                </c:pt>
                <c:pt idx="3295">
                  <c:v>46163.375</c:v>
                </c:pt>
                <c:pt idx="3296">
                  <c:v>46163.5</c:v>
                </c:pt>
                <c:pt idx="3297">
                  <c:v>46163.625</c:v>
                </c:pt>
                <c:pt idx="3298">
                  <c:v>46163.75</c:v>
                </c:pt>
                <c:pt idx="3299">
                  <c:v>46163.875</c:v>
                </c:pt>
                <c:pt idx="3300">
                  <c:v>46164</c:v>
                </c:pt>
                <c:pt idx="3301">
                  <c:v>46164.125</c:v>
                </c:pt>
                <c:pt idx="3302">
                  <c:v>46164.25</c:v>
                </c:pt>
                <c:pt idx="3303">
                  <c:v>46164.375</c:v>
                </c:pt>
                <c:pt idx="3304">
                  <c:v>46164.5</c:v>
                </c:pt>
                <c:pt idx="3305">
                  <c:v>46164.625</c:v>
                </c:pt>
                <c:pt idx="3306">
                  <c:v>46164.75</c:v>
                </c:pt>
                <c:pt idx="3307">
                  <c:v>46164.875</c:v>
                </c:pt>
                <c:pt idx="3308">
                  <c:v>46165</c:v>
                </c:pt>
                <c:pt idx="3309">
                  <c:v>46165.125</c:v>
                </c:pt>
                <c:pt idx="3310">
                  <c:v>46165.25</c:v>
                </c:pt>
                <c:pt idx="3311">
                  <c:v>46165.375</c:v>
                </c:pt>
                <c:pt idx="3312">
                  <c:v>46165.5</c:v>
                </c:pt>
                <c:pt idx="3313">
                  <c:v>46165.625</c:v>
                </c:pt>
                <c:pt idx="3314">
                  <c:v>46165.75</c:v>
                </c:pt>
                <c:pt idx="3315">
                  <c:v>46165.875</c:v>
                </c:pt>
                <c:pt idx="3316">
                  <c:v>46166</c:v>
                </c:pt>
                <c:pt idx="3317">
                  <c:v>46166.125</c:v>
                </c:pt>
                <c:pt idx="3318">
                  <c:v>46166.25</c:v>
                </c:pt>
                <c:pt idx="3319">
                  <c:v>46166.375</c:v>
                </c:pt>
                <c:pt idx="3320">
                  <c:v>46166.5</c:v>
                </c:pt>
                <c:pt idx="3321">
                  <c:v>46166.625</c:v>
                </c:pt>
                <c:pt idx="3322">
                  <c:v>46166.75</c:v>
                </c:pt>
                <c:pt idx="3323">
                  <c:v>46166.875</c:v>
                </c:pt>
                <c:pt idx="3324">
                  <c:v>46167</c:v>
                </c:pt>
                <c:pt idx="3325">
                  <c:v>46167.125</c:v>
                </c:pt>
                <c:pt idx="3326">
                  <c:v>46167.25</c:v>
                </c:pt>
                <c:pt idx="3327">
                  <c:v>46167.375</c:v>
                </c:pt>
                <c:pt idx="3328">
                  <c:v>46167.5</c:v>
                </c:pt>
                <c:pt idx="3329">
                  <c:v>46167.625</c:v>
                </c:pt>
                <c:pt idx="3330">
                  <c:v>46167.75</c:v>
                </c:pt>
                <c:pt idx="3331">
                  <c:v>46167.875</c:v>
                </c:pt>
                <c:pt idx="3332">
                  <c:v>46168</c:v>
                </c:pt>
                <c:pt idx="3333">
                  <c:v>46168.125</c:v>
                </c:pt>
                <c:pt idx="3334">
                  <c:v>46168.25</c:v>
                </c:pt>
                <c:pt idx="3335">
                  <c:v>46168.375</c:v>
                </c:pt>
                <c:pt idx="3336">
                  <c:v>46168.5</c:v>
                </c:pt>
                <c:pt idx="3337">
                  <c:v>46168.625</c:v>
                </c:pt>
                <c:pt idx="3338">
                  <c:v>46168.75</c:v>
                </c:pt>
                <c:pt idx="3339">
                  <c:v>46168.875</c:v>
                </c:pt>
                <c:pt idx="3340">
                  <c:v>46169</c:v>
                </c:pt>
                <c:pt idx="3341">
                  <c:v>46169.125</c:v>
                </c:pt>
                <c:pt idx="3342">
                  <c:v>46169.25</c:v>
                </c:pt>
                <c:pt idx="3343">
                  <c:v>46169.375</c:v>
                </c:pt>
                <c:pt idx="3344">
                  <c:v>46169.5</c:v>
                </c:pt>
                <c:pt idx="3345">
                  <c:v>46169.625</c:v>
                </c:pt>
                <c:pt idx="3346">
                  <c:v>46169.75</c:v>
                </c:pt>
                <c:pt idx="3347">
                  <c:v>46169.875</c:v>
                </c:pt>
                <c:pt idx="3348">
                  <c:v>46170</c:v>
                </c:pt>
                <c:pt idx="3349">
                  <c:v>46170.125</c:v>
                </c:pt>
                <c:pt idx="3350">
                  <c:v>46170.25</c:v>
                </c:pt>
                <c:pt idx="3351">
                  <c:v>46170.375</c:v>
                </c:pt>
                <c:pt idx="3352">
                  <c:v>46170.5</c:v>
                </c:pt>
                <c:pt idx="3353">
                  <c:v>46170.625</c:v>
                </c:pt>
                <c:pt idx="3354">
                  <c:v>46170.75</c:v>
                </c:pt>
                <c:pt idx="3355">
                  <c:v>46170.875</c:v>
                </c:pt>
                <c:pt idx="3356">
                  <c:v>46171</c:v>
                </c:pt>
                <c:pt idx="3357">
                  <c:v>46171.125</c:v>
                </c:pt>
                <c:pt idx="3358">
                  <c:v>46171.25</c:v>
                </c:pt>
                <c:pt idx="3359">
                  <c:v>46171.375</c:v>
                </c:pt>
                <c:pt idx="3360">
                  <c:v>46171.5</c:v>
                </c:pt>
                <c:pt idx="3361">
                  <c:v>46171.625</c:v>
                </c:pt>
                <c:pt idx="3362">
                  <c:v>46171.75</c:v>
                </c:pt>
                <c:pt idx="3363">
                  <c:v>46171.875</c:v>
                </c:pt>
                <c:pt idx="3364">
                  <c:v>46172</c:v>
                </c:pt>
                <c:pt idx="3365">
                  <c:v>46172.125</c:v>
                </c:pt>
                <c:pt idx="3366">
                  <c:v>46172.25</c:v>
                </c:pt>
                <c:pt idx="3367">
                  <c:v>46172.375</c:v>
                </c:pt>
                <c:pt idx="3368">
                  <c:v>46172.5</c:v>
                </c:pt>
                <c:pt idx="3369">
                  <c:v>46172.625</c:v>
                </c:pt>
                <c:pt idx="3370">
                  <c:v>46172.75</c:v>
                </c:pt>
                <c:pt idx="3371">
                  <c:v>46172.875</c:v>
                </c:pt>
                <c:pt idx="3372">
                  <c:v>46173</c:v>
                </c:pt>
                <c:pt idx="3373">
                  <c:v>46173.125</c:v>
                </c:pt>
                <c:pt idx="3374">
                  <c:v>46173.25</c:v>
                </c:pt>
                <c:pt idx="3375">
                  <c:v>46173.375</c:v>
                </c:pt>
                <c:pt idx="3376">
                  <c:v>46173.5</c:v>
                </c:pt>
                <c:pt idx="3377">
                  <c:v>46173.625</c:v>
                </c:pt>
                <c:pt idx="3378">
                  <c:v>46173.75</c:v>
                </c:pt>
                <c:pt idx="3379">
                  <c:v>46173.875</c:v>
                </c:pt>
                <c:pt idx="3380">
                  <c:v>46174</c:v>
                </c:pt>
                <c:pt idx="3381">
                  <c:v>46174.125</c:v>
                </c:pt>
                <c:pt idx="3382">
                  <c:v>46174.25</c:v>
                </c:pt>
                <c:pt idx="3383">
                  <c:v>46174.375</c:v>
                </c:pt>
                <c:pt idx="3384">
                  <c:v>46174.5</c:v>
                </c:pt>
                <c:pt idx="3385">
                  <c:v>46174.625</c:v>
                </c:pt>
                <c:pt idx="3386">
                  <c:v>46174.75</c:v>
                </c:pt>
                <c:pt idx="3387">
                  <c:v>46174.875</c:v>
                </c:pt>
                <c:pt idx="3388">
                  <c:v>46175</c:v>
                </c:pt>
                <c:pt idx="3389">
                  <c:v>46175.125</c:v>
                </c:pt>
                <c:pt idx="3390">
                  <c:v>46175.25</c:v>
                </c:pt>
                <c:pt idx="3391">
                  <c:v>46175.375</c:v>
                </c:pt>
                <c:pt idx="3392">
                  <c:v>46175.5</c:v>
                </c:pt>
                <c:pt idx="3393">
                  <c:v>46175.625</c:v>
                </c:pt>
                <c:pt idx="3394">
                  <c:v>46175.75</c:v>
                </c:pt>
                <c:pt idx="3395">
                  <c:v>46175.875</c:v>
                </c:pt>
                <c:pt idx="3396">
                  <c:v>46176</c:v>
                </c:pt>
                <c:pt idx="3397">
                  <c:v>46176.125</c:v>
                </c:pt>
                <c:pt idx="3398">
                  <c:v>46176.25</c:v>
                </c:pt>
                <c:pt idx="3399">
                  <c:v>46176.375</c:v>
                </c:pt>
                <c:pt idx="3400">
                  <c:v>46176.5</c:v>
                </c:pt>
                <c:pt idx="3401">
                  <c:v>46176.625</c:v>
                </c:pt>
                <c:pt idx="3402">
                  <c:v>46176.75</c:v>
                </c:pt>
                <c:pt idx="3403">
                  <c:v>46176.875</c:v>
                </c:pt>
                <c:pt idx="3404">
                  <c:v>46177</c:v>
                </c:pt>
                <c:pt idx="3405">
                  <c:v>46177.125</c:v>
                </c:pt>
                <c:pt idx="3406">
                  <c:v>46177.25</c:v>
                </c:pt>
                <c:pt idx="3407">
                  <c:v>46177.375</c:v>
                </c:pt>
                <c:pt idx="3408">
                  <c:v>46177.5</c:v>
                </c:pt>
                <c:pt idx="3409">
                  <c:v>46177.625</c:v>
                </c:pt>
                <c:pt idx="3410">
                  <c:v>46177.75</c:v>
                </c:pt>
                <c:pt idx="3411">
                  <c:v>46177.875</c:v>
                </c:pt>
                <c:pt idx="3412">
                  <c:v>46178</c:v>
                </c:pt>
                <c:pt idx="3413">
                  <c:v>46178.125</c:v>
                </c:pt>
                <c:pt idx="3414">
                  <c:v>46178.25</c:v>
                </c:pt>
                <c:pt idx="3415">
                  <c:v>46178.375</c:v>
                </c:pt>
                <c:pt idx="3416">
                  <c:v>46178.5</c:v>
                </c:pt>
                <c:pt idx="3417">
                  <c:v>46178.625</c:v>
                </c:pt>
                <c:pt idx="3418">
                  <c:v>46178.75</c:v>
                </c:pt>
                <c:pt idx="3419">
                  <c:v>46178.875</c:v>
                </c:pt>
                <c:pt idx="3420">
                  <c:v>46179</c:v>
                </c:pt>
                <c:pt idx="3421">
                  <c:v>46179.125</c:v>
                </c:pt>
                <c:pt idx="3422">
                  <c:v>46179.25</c:v>
                </c:pt>
                <c:pt idx="3423">
                  <c:v>46179.375</c:v>
                </c:pt>
                <c:pt idx="3424">
                  <c:v>46179.5</c:v>
                </c:pt>
                <c:pt idx="3425">
                  <c:v>46179.625</c:v>
                </c:pt>
                <c:pt idx="3426">
                  <c:v>46179.75</c:v>
                </c:pt>
                <c:pt idx="3427">
                  <c:v>46179.875</c:v>
                </c:pt>
                <c:pt idx="3428">
                  <c:v>46180</c:v>
                </c:pt>
                <c:pt idx="3429">
                  <c:v>46180.125</c:v>
                </c:pt>
                <c:pt idx="3430">
                  <c:v>46180.25</c:v>
                </c:pt>
                <c:pt idx="3431">
                  <c:v>46180.375</c:v>
                </c:pt>
                <c:pt idx="3432">
                  <c:v>46180.5</c:v>
                </c:pt>
                <c:pt idx="3433">
                  <c:v>46180.625</c:v>
                </c:pt>
                <c:pt idx="3434">
                  <c:v>46180.75</c:v>
                </c:pt>
                <c:pt idx="3435">
                  <c:v>46180.875</c:v>
                </c:pt>
                <c:pt idx="3436">
                  <c:v>46181</c:v>
                </c:pt>
                <c:pt idx="3437">
                  <c:v>46181.125</c:v>
                </c:pt>
                <c:pt idx="3438">
                  <c:v>46181.25</c:v>
                </c:pt>
                <c:pt idx="3439">
                  <c:v>46181.375</c:v>
                </c:pt>
                <c:pt idx="3440">
                  <c:v>46181.5</c:v>
                </c:pt>
                <c:pt idx="3441">
                  <c:v>46181.625</c:v>
                </c:pt>
                <c:pt idx="3442">
                  <c:v>46181.75</c:v>
                </c:pt>
                <c:pt idx="3443">
                  <c:v>46181.875</c:v>
                </c:pt>
                <c:pt idx="3444">
                  <c:v>46182</c:v>
                </c:pt>
                <c:pt idx="3445">
                  <c:v>46182.125</c:v>
                </c:pt>
                <c:pt idx="3446">
                  <c:v>46182.25</c:v>
                </c:pt>
                <c:pt idx="3447">
                  <c:v>46182.375</c:v>
                </c:pt>
                <c:pt idx="3448">
                  <c:v>46182.5</c:v>
                </c:pt>
                <c:pt idx="3449">
                  <c:v>46182.625</c:v>
                </c:pt>
                <c:pt idx="3450">
                  <c:v>46182.75</c:v>
                </c:pt>
                <c:pt idx="3451">
                  <c:v>46182.875</c:v>
                </c:pt>
                <c:pt idx="3452">
                  <c:v>46183</c:v>
                </c:pt>
                <c:pt idx="3453">
                  <c:v>46183.125</c:v>
                </c:pt>
                <c:pt idx="3454">
                  <c:v>46183.25</c:v>
                </c:pt>
                <c:pt idx="3455">
                  <c:v>46183.375</c:v>
                </c:pt>
                <c:pt idx="3456">
                  <c:v>46183.5</c:v>
                </c:pt>
                <c:pt idx="3457">
                  <c:v>46183.625</c:v>
                </c:pt>
                <c:pt idx="3458">
                  <c:v>46183.75</c:v>
                </c:pt>
                <c:pt idx="3459">
                  <c:v>46183.875</c:v>
                </c:pt>
                <c:pt idx="3460">
                  <c:v>46184</c:v>
                </c:pt>
                <c:pt idx="3461">
                  <c:v>46184.125</c:v>
                </c:pt>
                <c:pt idx="3462">
                  <c:v>46184.25</c:v>
                </c:pt>
                <c:pt idx="3463">
                  <c:v>46184.375</c:v>
                </c:pt>
                <c:pt idx="3464">
                  <c:v>46184.5</c:v>
                </c:pt>
                <c:pt idx="3465">
                  <c:v>46184.625</c:v>
                </c:pt>
                <c:pt idx="3466">
                  <c:v>46184.75</c:v>
                </c:pt>
                <c:pt idx="3467">
                  <c:v>46184.875</c:v>
                </c:pt>
                <c:pt idx="3468">
                  <c:v>46185</c:v>
                </c:pt>
                <c:pt idx="3469">
                  <c:v>46185.125</c:v>
                </c:pt>
                <c:pt idx="3470">
                  <c:v>46185.25</c:v>
                </c:pt>
                <c:pt idx="3471">
                  <c:v>46185.375</c:v>
                </c:pt>
                <c:pt idx="3472">
                  <c:v>46185.5</c:v>
                </c:pt>
                <c:pt idx="3473">
                  <c:v>46185.625</c:v>
                </c:pt>
                <c:pt idx="3474">
                  <c:v>46185.75</c:v>
                </c:pt>
                <c:pt idx="3475">
                  <c:v>46185.875</c:v>
                </c:pt>
                <c:pt idx="3476">
                  <c:v>46186</c:v>
                </c:pt>
                <c:pt idx="3477">
                  <c:v>46186.125</c:v>
                </c:pt>
                <c:pt idx="3478">
                  <c:v>46186.25</c:v>
                </c:pt>
                <c:pt idx="3479">
                  <c:v>46186.375</c:v>
                </c:pt>
                <c:pt idx="3480">
                  <c:v>46186.5</c:v>
                </c:pt>
                <c:pt idx="3481">
                  <c:v>46186.625</c:v>
                </c:pt>
                <c:pt idx="3482">
                  <c:v>46186.75</c:v>
                </c:pt>
                <c:pt idx="3483">
                  <c:v>46186.875</c:v>
                </c:pt>
                <c:pt idx="3484">
                  <c:v>46187</c:v>
                </c:pt>
                <c:pt idx="3485">
                  <c:v>46187.125</c:v>
                </c:pt>
                <c:pt idx="3486">
                  <c:v>46187.25</c:v>
                </c:pt>
                <c:pt idx="3487">
                  <c:v>46187.375</c:v>
                </c:pt>
                <c:pt idx="3488">
                  <c:v>46187.5</c:v>
                </c:pt>
                <c:pt idx="3489">
                  <c:v>46187.625</c:v>
                </c:pt>
                <c:pt idx="3490">
                  <c:v>46187.75</c:v>
                </c:pt>
                <c:pt idx="3491">
                  <c:v>46187.875</c:v>
                </c:pt>
                <c:pt idx="3492">
                  <c:v>46188</c:v>
                </c:pt>
                <c:pt idx="3493">
                  <c:v>46188.125</c:v>
                </c:pt>
                <c:pt idx="3494">
                  <c:v>46188.25</c:v>
                </c:pt>
                <c:pt idx="3495">
                  <c:v>46188.375</c:v>
                </c:pt>
                <c:pt idx="3496">
                  <c:v>46188.5</c:v>
                </c:pt>
                <c:pt idx="3497">
                  <c:v>46188.625</c:v>
                </c:pt>
                <c:pt idx="3498">
                  <c:v>46188.75</c:v>
                </c:pt>
                <c:pt idx="3499">
                  <c:v>46188.875</c:v>
                </c:pt>
                <c:pt idx="3500">
                  <c:v>46189</c:v>
                </c:pt>
                <c:pt idx="3501">
                  <c:v>46189.125</c:v>
                </c:pt>
                <c:pt idx="3502">
                  <c:v>46189.25</c:v>
                </c:pt>
                <c:pt idx="3503">
                  <c:v>46189.375</c:v>
                </c:pt>
                <c:pt idx="3504">
                  <c:v>46189.5</c:v>
                </c:pt>
                <c:pt idx="3505">
                  <c:v>46189.625</c:v>
                </c:pt>
                <c:pt idx="3506">
                  <c:v>46189.75</c:v>
                </c:pt>
                <c:pt idx="3507">
                  <c:v>46189.875</c:v>
                </c:pt>
                <c:pt idx="3508">
                  <c:v>46190</c:v>
                </c:pt>
                <c:pt idx="3509">
                  <c:v>46190.125</c:v>
                </c:pt>
                <c:pt idx="3510">
                  <c:v>46190.25</c:v>
                </c:pt>
                <c:pt idx="3511">
                  <c:v>46190.375</c:v>
                </c:pt>
                <c:pt idx="3512">
                  <c:v>46190.5</c:v>
                </c:pt>
                <c:pt idx="3513">
                  <c:v>46190.625</c:v>
                </c:pt>
                <c:pt idx="3514">
                  <c:v>46190.75</c:v>
                </c:pt>
                <c:pt idx="3515">
                  <c:v>46190.875</c:v>
                </c:pt>
                <c:pt idx="3516">
                  <c:v>46191</c:v>
                </c:pt>
                <c:pt idx="3517">
                  <c:v>46191.125</c:v>
                </c:pt>
                <c:pt idx="3518">
                  <c:v>46191.25</c:v>
                </c:pt>
                <c:pt idx="3519">
                  <c:v>46191.375</c:v>
                </c:pt>
                <c:pt idx="3520">
                  <c:v>46191.5</c:v>
                </c:pt>
                <c:pt idx="3521">
                  <c:v>46191.625</c:v>
                </c:pt>
                <c:pt idx="3522">
                  <c:v>46191.75</c:v>
                </c:pt>
                <c:pt idx="3523">
                  <c:v>46191.875</c:v>
                </c:pt>
                <c:pt idx="3524">
                  <c:v>46192</c:v>
                </c:pt>
                <c:pt idx="3525">
                  <c:v>46192.125</c:v>
                </c:pt>
                <c:pt idx="3526">
                  <c:v>46192.25</c:v>
                </c:pt>
                <c:pt idx="3527">
                  <c:v>46192.375</c:v>
                </c:pt>
                <c:pt idx="3528">
                  <c:v>46192.5</c:v>
                </c:pt>
                <c:pt idx="3529">
                  <c:v>46192.625</c:v>
                </c:pt>
                <c:pt idx="3530">
                  <c:v>46192.75</c:v>
                </c:pt>
                <c:pt idx="3531">
                  <c:v>46192.875</c:v>
                </c:pt>
                <c:pt idx="3532">
                  <c:v>46193</c:v>
                </c:pt>
                <c:pt idx="3533">
                  <c:v>46193.125</c:v>
                </c:pt>
                <c:pt idx="3534">
                  <c:v>46193.25</c:v>
                </c:pt>
                <c:pt idx="3535">
                  <c:v>46193.375</c:v>
                </c:pt>
                <c:pt idx="3536">
                  <c:v>46193.5</c:v>
                </c:pt>
                <c:pt idx="3537">
                  <c:v>46193.625</c:v>
                </c:pt>
                <c:pt idx="3538">
                  <c:v>46193.75</c:v>
                </c:pt>
                <c:pt idx="3539">
                  <c:v>46193.875</c:v>
                </c:pt>
                <c:pt idx="3540">
                  <c:v>46194</c:v>
                </c:pt>
                <c:pt idx="3541">
                  <c:v>46194.125</c:v>
                </c:pt>
                <c:pt idx="3542">
                  <c:v>46194.25</c:v>
                </c:pt>
                <c:pt idx="3543">
                  <c:v>46194.375</c:v>
                </c:pt>
                <c:pt idx="3544">
                  <c:v>46194.5</c:v>
                </c:pt>
                <c:pt idx="3545">
                  <c:v>46194.625</c:v>
                </c:pt>
                <c:pt idx="3546">
                  <c:v>46194.75</c:v>
                </c:pt>
                <c:pt idx="3547">
                  <c:v>46194.875</c:v>
                </c:pt>
                <c:pt idx="3548">
                  <c:v>46195</c:v>
                </c:pt>
                <c:pt idx="3549">
                  <c:v>46195.125</c:v>
                </c:pt>
                <c:pt idx="3550">
                  <c:v>46195.25</c:v>
                </c:pt>
                <c:pt idx="3551">
                  <c:v>46195.375</c:v>
                </c:pt>
                <c:pt idx="3552">
                  <c:v>46195.5</c:v>
                </c:pt>
                <c:pt idx="3553">
                  <c:v>46195.625</c:v>
                </c:pt>
                <c:pt idx="3554">
                  <c:v>46195.75</c:v>
                </c:pt>
                <c:pt idx="3555">
                  <c:v>46195.875</c:v>
                </c:pt>
                <c:pt idx="3556">
                  <c:v>46196</c:v>
                </c:pt>
                <c:pt idx="3557">
                  <c:v>46196.125</c:v>
                </c:pt>
                <c:pt idx="3558">
                  <c:v>46196.25</c:v>
                </c:pt>
                <c:pt idx="3559">
                  <c:v>46196.375</c:v>
                </c:pt>
                <c:pt idx="3560">
                  <c:v>46196.5</c:v>
                </c:pt>
                <c:pt idx="3561">
                  <c:v>46196.625</c:v>
                </c:pt>
                <c:pt idx="3562">
                  <c:v>46196.75</c:v>
                </c:pt>
                <c:pt idx="3563">
                  <c:v>46196.875</c:v>
                </c:pt>
                <c:pt idx="3564">
                  <c:v>46197</c:v>
                </c:pt>
                <c:pt idx="3565">
                  <c:v>46197.125</c:v>
                </c:pt>
                <c:pt idx="3566">
                  <c:v>46197.25</c:v>
                </c:pt>
                <c:pt idx="3567">
                  <c:v>46197.375</c:v>
                </c:pt>
                <c:pt idx="3568">
                  <c:v>46197.5</c:v>
                </c:pt>
                <c:pt idx="3569">
                  <c:v>46197.625</c:v>
                </c:pt>
                <c:pt idx="3570">
                  <c:v>46197.75</c:v>
                </c:pt>
                <c:pt idx="3571">
                  <c:v>46197.875</c:v>
                </c:pt>
                <c:pt idx="3572">
                  <c:v>46198</c:v>
                </c:pt>
                <c:pt idx="3573">
                  <c:v>46198.125</c:v>
                </c:pt>
                <c:pt idx="3574">
                  <c:v>46198.25</c:v>
                </c:pt>
                <c:pt idx="3575">
                  <c:v>46198.375</c:v>
                </c:pt>
                <c:pt idx="3576">
                  <c:v>46198.5</c:v>
                </c:pt>
                <c:pt idx="3577">
                  <c:v>46198.625</c:v>
                </c:pt>
                <c:pt idx="3578">
                  <c:v>46198.75</c:v>
                </c:pt>
                <c:pt idx="3579">
                  <c:v>46198.875</c:v>
                </c:pt>
                <c:pt idx="3580">
                  <c:v>46199</c:v>
                </c:pt>
                <c:pt idx="3581">
                  <c:v>46199.125</c:v>
                </c:pt>
                <c:pt idx="3582">
                  <c:v>46199.25</c:v>
                </c:pt>
                <c:pt idx="3583">
                  <c:v>46199.375</c:v>
                </c:pt>
                <c:pt idx="3584">
                  <c:v>46199.5</c:v>
                </c:pt>
                <c:pt idx="3585">
                  <c:v>46199.625</c:v>
                </c:pt>
                <c:pt idx="3586">
                  <c:v>46199.75</c:v>
                </c:pt>
                <c:pt idx="3587">
                  <c:v>46199.875</c:v>
                </c:pt>
                <c:pt idx="3588">
                  <c:v>46200</c:v>
                </c:pt>
                <c:pt idx="3589">
                  <c:v>46200.125</c:v>
                </c:pt>
                <c:pt idx="3590">
                  <c:v>46200.25</c:v>
                </c:pt>
                <c:pt idx="3591">
                  <c:v>46200.375</c:v>
                </c:pt>
                <c:pt idx="3592">
                  <c:v>46200.5</c:v>
                </c:pt>
                <c:pt idx="3593">
                  <c:v>46200.625</c:v>
                </c:pt>
                <c:pt idx="3594">
                  <c:v>46200.75</c:v>
                </c:pt>
                <c:pt idx="3595">
                  <c:v>46200.875</c:v>
                </c:pt>
                <c:pt idx="3596">
                  <c:v>46201</c:v>
                </c:pt>
                <c:pt idx="3597">
                  <c:v>46201.125</c:v>
                </c:pt>
                <c:pt idx="3598">
                  <c:v>46201.25</c:v>
                </c:pt>
                <c:pt idx="3599">
                  <c:v>46201.375</c:v>
                </c:pt>
                <c:pt idx="3600">
                  <c:v>46201.5</c:v>
                </c:pt>
                <c:pt idx="3601">
                  <c:v>46201.625</c:v>
                </c:pt>
                <c:pt idx="3602">
                  <c:v>46201.75</c:v>
                </c:pt>
                <c:pt idx="3603">
                  <c:v>46201.875</c:v>
                </c:pt>
                <c:pt idx="3604">
                  <c:v>46202</c:v>
                </c:pt>
                <c:pt idx="3605">
                  <c:v>46202.125</c:v>
                </c:pt>
                <c:pt idx="3606">
                  <c:v>46202.25</c:v>
                </c:pt>
                <c:pt idx="3607">
                  <c:v>46202.375</c:v>
                </c:pt>
                <c:pt idx="3608">
                  <c:v>46202.5</c:v>
                </c:pt>
                <c:pt idx="3609">
                  <c:v>46202.625</c:v>
                </c:pt>
                <c:pt idx="3610">
                  <c:v>46202.75</c:v>
                </c:pt>
                <c:pt idx="3611">
                  <c:v>46202.875</c:v>
                </c:pt>
                <c:pt idx="3612">
                  <c:v>46203</c:v>
                </c:pt>
                <c:pt idx="3613">
                  <c:v>46203.125</c:v>
                </c:pt>
                <c:pt idx="3614">
                  <c:v>46203.25</c:v>
                </c:pt>
                <c:pt idx="3615">
                  <c:v>46203.375</c:v>
                </c:pt>
                <c:pt idx="3616">
                  <c:v>46203.5</c:v>
                </c:pt>
                <c:pt idx="3617">
                  <c:v>46203.625</c:v>
                </c:pt>
                <c:pt idx="3618">
                  <c:v>46203.75</c:v>
                </c:pt>
                <c:pt idx="3619">
                  <c:v>46203.875</c:v>
                </c:pt>
                <c:pt idx="3620">
                  <c:v>46204</c:v>
                </c:pt>
                <c:pt idx="3621">
                  <c:v>46204.125</c:v>
                </c:pt>
                <c:pt idx="3622">
                  <c:v>46204.25</c:v>
                </c:pt>
                <c:pt idx="3623">
                  <c:v>46204.375</c:v>
                </c:pt>
                <c:pt idx="3624">
                  <c:v>46204.5</c:v>
                </c:pt>
                <c:pt idx="3625">
                  <c:v>46204.625</c:v>
                </c:pt>
                <c:pt idx="3626">
                  <c:v>46204.75</c:v>
                </c:pt>
                <c:pt idx="3627">
                  <c:v>46204.875</c:v>
                </c:pt>
                <c:pt idx="3628">
                  <c:v>46205</c:v>
                </c:pt>
                <c:pt idx="3629">
                  <c:v>46205.125</c:v>
                </c:pt>
                <c:pt idx="3630">
                  <c:v>46205.25</c:v>
                </c:pt>
                <c:pt idx="3631">
                  <c:v>46205.375</c:v>
                </c:pt>
                <c:pt idx="3632">
                  <c:v>46205.5</c:v>
                </c:pt>
                <c:pt idx="3633">
                  <c:v>46205.625</c:v>
                </c:pt>
                <c:pt idx="3634">
                  <c:v>46205.75</c:v>
                </c:pt>
                <c:pt idx="3635">
                  <c:v>46205.875</c:v>
                </c:pt>
                <c:pt idx="3636">
                  <c:v>46206</c:v>
                </c:pt>
                <c:pt idx="3637">
                  <c:v>46206.125</c:v>
                </c:pt>
                <c:pt idx="3638">
                  <c:v>46206.25</c:v>
                </c:pt>
                <c:pt idx="3639">
                  <c:v>46206.375</c:v>
                </c:pt>
                <c:pt idx="3640">
                  <c:v>46206.5</c:v>
                </c:pt>
                <c:pt idx="3641">
                  <c:v>46206.625</c:v>
                </c:pt>
                <c:pt idx="3642">
                  <c:v>46206.75</c:v>
                </c:pt>
                <c:pt idx="3643">
                  <c:v>46206.875</c:v>
                </c:pt>
                <c:pt idx="3644">
                  <c:v>46207</c:v>
                </c:pt>
                <c:pt idx="3645">
                  <c:v>46207.125</c:v>
                </c:pt>
                <c:pt idx="3646">
                  <c:v>46207.25</c:v>
                </c:pt>
                <c:pt idx="3647">
                  <c:v>46207.375</c:v>
                </c:pt>
                <c:pt idx="3648">
                  <c:v>46207.5</c:v>
                </c:pt>
                <c:pt idx="3649">
                  <c:v>46207.625</c:v>
                </c:pt>
                <c:pt idx="3650">
                  <c:v>46207.75</c:v>
                </c:pt>
                <c:pt idx="3651">
                  <c:v>46207.875</c:v>
                </c:pt>
                <c:pt idx="3652">
                  <c:v>46208</c:v>
                </c:pt>
                <c:pt idx="3653">
                  <c:v>46208.125</c:v>
                </c:pt>
                <c:pt idx="3654">
                  <c:v>46208.25</c:v>
                </c:pt>
                <c:pt idx="3655">
                  <c:v>46208.375</c:v>
                </c:pt>
                <c:pt idx="3656">
                  <c:v>46208.5</c:v>
                </c:pt>
                <c:pt idx="3657">
                  <c:v>46208.625</c:v>
                </c:pt>
                <c:pt idx="3658">
                  <c:v>46208.75</c:v>
                </c:pt>
                <c:pt idx="3659">
                  <c:v>46208.875</c:v>
                </c:pt>
                <c:pt idx="3660">
                  <c:v>46209</c:v>
                </c:pt>
                <c:pt idx="3661">
                  <c:v>46209.125</c:v>
                </c:pt>
                <c:pt idx="3662">
                  <c:v>46209.25</c:v>
                </c:pt>
                <c:pt idx="3663">
                  <c:v>46209.375</c:v>
                </c:pt>
                <c:pt idx="3664">
                  <c:v>46209.5</c:v>
                </c:pt>
                <c:pt idx="3665">
                  <c:v>46209.625</c:v>
                </c:pt>
                <c:pt idx="3666">
                  <c:v>46209.75</c:v>
                </c:pt>
                <c:pt idx="3667">
                  <c:v>46209.875</c:v>
                </c:pt>
                <c:pt idx="3668">
                  <c:v>46210</c:v>
                </c:pt>
                <c:pt idx="3669">
                  <c:v>46210.125</c:v>
                </c:pt>
                <c:pt idx="3670">
                  <c:v>46210.25</c:v>
                </c:pt>
                <c:pt idx="3671">
                  <c:v>46210.375</c:v>
                </c:pt>
                <c:pt idx="3672">
                  <c:v>46210.5</c:v>
                </c:pt>
                <c:pt idx="3673">
                  <c:v>46210.625</c:v>
                </c:pt>
                <c:pt idx="3674">
                  <c:v>46210.75</c:v>
                </c:pt>
                <c:pt idx="3675">
                  <c:v>46210.875</c:v>
                </c:pt>
                <c:pt idx="3676">
                  <c:v>46211</c:v>
                </c:pt>
                <c:pt idx="3677">
                  <c:v>46211.125</c:v>
                </c:pt>
                <c:pt idx="3678">
                  <c:v>46211.25</c:v>
                </c:pt>
                <c:pt idx="3679">
                  <c:v>46211.375</c:v>
                </c:pt>
                <c:pt idx="3680">
                  <c:v>46211.5</c:v>
                </c:pt>
                <c:pt idx="3681">
                  <c:v>46211.625</c:v>
                </c:pt>
                <c:pt idx="3682">
                  <c:v>46211.75</c:v>
                </c:pt>
                <c:pt idx="3683">
                  <c:v>46211.875</c:v>
                </c:pt>
                <c:pt idx="3684">
                  <c:v>46212</c:v>
                </c:pt>
                <c:pt idx="3685">
                  <c:v>46212.125</c:v>
                </c:pt>
                <c:pt idx="3686">
                  <c:v>46212.25</c:v>
                </c:pt>
                <c:pt idx="3687">
                  <c:v>46212.375</c:v>
                </c:pt>
                <c:pt idx="3688">
                  <c:v>46212.5</c:v>
                </c:pt>
                <c:pt idx="3689">
                  <c:v>46212.625</c:v>
                </c:pt>
                <c:pt idx="3690">
                  <c:v>46212.75</c:v>
                </c:pt>
                <c:pt idx="3691">
                  <c:v>46212.875</c:v>
                </c:pt>
                <c:pt idx="3692">
                  <c:v>46213</c:v>
                </c:pt>
                <c:pt idx="3693">
                  <c:v>46213.125</c:v>
                </c:pt>
                <c:pt idx="3694">
                  <c:v>46213.25</c:v>
                </c:pt>
                <c:pt idx="3695">
                  <c:v>46213.375</c:v>
                </c:pt>
                <c:pt idx="3696">
                  <c:v>46213.5</c:v>
                </c:pt>
                <c:pt idx="3697">
                  <c:v>46213.625</c:v>
                </c:pt>
                <c:pt idx="3698">
                  <c:v>46213.75</c:v>
                </c:pt>
                <c:pt idx="3699">
                  <c:v>46213.875</c:v>
                </c:pt>
                <c:pt idx="3700">
                  <c:v>46214</c:v>
                </c:pt>
                <c:pt idx="3701">
                  <c:v>46214.125</c:v>
                </c:pt>
                <c:pt idx="3702">
                  <c:v>46214.25</c:v>
                </c:pt>
                <c:pt idx="3703">
                  <c:v>46214.375</c:v>
                </c:pt>
                <c:pt idx="3704">
                  <c:v>46214.5</c:v>
                </c:pt>
                <c:pt idx="3705">
                  <c:v>46214.625</c:v>
                </c:pt>
                <c:pt idx="3706">
                  <c:v>46214.75</c:v>
                </c:pt>
                <c:pt idx="3707">
                  <c:v>46214.875</c:v>
                </c:pt>
                <c:pt idx="3708">
                  <c:v>46215</c:v>
                </c:pt>
                <c:pt idx="3709">
                  <c:v>46215.125</c:v>
                </c:pt>
                <c:pt idx="3710">
                  <c:v>46215.25</c:v>
                </c:pt>
                <c:pt idx="3711">
                  <c:v>46215.375</c:v>
                </c:pt>
                <c:pt idx="3712">
                  <c:v>46215.5</c:v>
                </c:pt>
                <c:pt idx="3713">
                  <c:v>46215.625</c:v>
                </c:pt>
                <c:pt idx="3714">
                  <c:v>46215.75</c:v>
                </c:pt>
                <c:pt idx="3715">
                  <c:v>46215.875</c:v>
                </c:pt>
                <c:pt idx="3716">
                  <c:v>46216</c:v>
                </c:pt>
                <c:pt idx="3717">
                  <c:v>46216.125</c:v>
                </c:pt>
                <c:pt idx="3718">
                  <c:v>46216.25</c:v>
                </c:pt>
                <c:pt idx="3719">
                  <c:v>46216.375</c:v>
                </c:pt>
                <c:pt idx="3720">
                  <c:v>46216.5</c:v>
                </c:pt>
                <c:pt idx="3721">
                  <c:v>46216.625</c:v>
                </c:pt>
                <c:pt idx="3722">
                  <c:v>46216.75</c:v>
                </c:pt>
                <c:pt idx="3723">
                  <c:v>46216.875</c:v>
                </c:pt>
                <c:pt idx="3724">
                  <c:v>46217</c:v>
                </c:pt>
                <c:pt idx="3725">
                  <c:v>46217.125</c:v>
                </c:pt>
                <c:pt idx="3726">
                  <c:v>46217.25</c:v>
                </c:pt>
                <c:pt idx="3727">
                  <c:v>46217.375</c:v>
                </c:pt>
                <c:pt idx="3728">
                  <c:v>46217.5</c:v>
                </c:pt>
                <c:pt idx="3729">
                  <c:v>46217.625</c:v>
                </c:pt>
                <c:pt idx="3730">
                  <c:v>46217.75</c:v>
                </c:pt>
                <c:pt idx="3731">
                  <c:v>46217.875</c:v>
                </c:pt>
                <c:pt idx="3732">
                  <c:v>46218</c:v>
                </c:pt>
                <c:pt idx="3733">
                  <c:v>46218.125</c:v>
                </c:pt>
                <c:pt idx="3734">
                  <c:v>46218.25</c:v>
                </c:pt>
                <c:pt idx="3735">
                  <c:v>46218.375</c:v>
                </c:pt>
                <c:pt idx="3736">
                  <c:v>46218.5</c:v>
                </c:pt>
                <c:pt idx="3737">
                  <c:v>46218.625</c:v>
                </c:pt>
                <c:pt idx="3738">
                  <c:v>46218.75</c:v>
                </c:pt>
                <c:pt idx="3739">
                  <c:v>46218.875</c:v>
                </c:pt>
                <c:pt idx="3740">
                  <c:v>46219</c:v>
                </c:pt>
                <c:pt idx="3741">
                  <c:v>46219.125</c:v>
                </c:pt>
                <c:pt idx="3742">
                  <c:v>46219.25</c:v>
                </c:pt>
                <c:pt idx="3743">
                  <c:v>46219.375</c:v>
                </c:pt>
                <c:pt idx="3744">
                  <c:v>46219.5</c:v>
                </c:pt>
                <c:pt idx="3745">
                  <c:v>46219.625</c:v>
                </c:pt>
                <c:pt idx="3746">
                  <c:v>46219.75</c:v>
                </c:pt>
                <c:pt idx="3747">
                  <c:v>46219.875</c:v>
                </c:pt>
                <c:pt idx="3748">
                  <c:v>46220</c:v>
                </c:pt>
                <c:pt idx="3749">
                  <c:v>46220.125</c:v>
                </c:pt>
                <c:pt idx="3750">
                  <c:v>46220.25</c:v>
                </c:pt>
                <c:pt idx="3751">
                  <c:v>46220.375</c:v>
                </c:pt>
                <c:pt idx="3752">
                  <c:v>46220.5</c:v>
                </c:pt>
                <c:pt idx="3753">
                  <c:v>46220.625</c:v>
                </c:pt>
                <c:pt idx="3754">
                  <c:v>46220.75</c:v>
                </c:pt>
                <c:pt idx="3755">
                  <c:v>46220.875</c:v>
                </c:pt>
                <c:pt idx="3756">
                  <c:v>46221</c:v>
                </c:pt>
                <c:pt idx="3757">
                  <c:v>46221.125</c:v>
                </c:pt>
                <c:pt idx="3758">
                  <c:v>46221.25</c:v>
                </c:pt>
                <c:pt idx="3759">
                  <c:v>46221.375</c:v>
                </c:pt>
                <c:pt idx="3760">
                  <c:v>46221.5</c:v>
                </c:pt>
                <c:pt idx="3761">
                  <c:v>46221.625</c:v>
                </c:pt>
                <c:pt idx="3762">
                  <c:v>46221.75</c:v>
                </c:pt>
                <c:pt idx="3763">
                  <c:v>46221.875</c:v>
                </c:pt>
                <c:pt idx="3764">
                  <c:v>46222</c:v>
                </c:pt>
                <c:pt idx="3765">
                  <c:v>46222.125</c:v>
                </c:pt>
                <c:pt idx="3766">
                  <c:v>46222.25</c:v>
                </c:pt>
                <c:pt idx="3767">
                  <c:v>46222.375</c:v>
                </c:pt>
                <c:pt idx="3768">
                  <c:v>46222.5</c:v>
                </c:pt>
                <c:pt idx="3769">
                  <c:v>46222.625</c:v>
                </c:pt>
                <c:pt idx="3770">
                  <c:v>46222.75</c:v>
                </c:pt>
                <c:pt idx="3771">
                  <c:v>46222.875</c:v>
                </c:pt>
                <c:pt idx="3772">
                  <c:v>46223</c:v>
                </c:pt>
                <c:pt idx="3773">
                  <c:v>46223.125</c:v>
                </c:pt>
                <c:pt idx="3774">
                  <c:v>46223.25</c:v>
                </c:pt>
                <c:pt idx="3775">
                  <c:v>46223.375</c:v>
                </c:pt>
                <c:pt idx="3776">
                  <c:v>46223.5</c:v>
                </c:pt>
                <c:pt idx="3777">
                  <c:v>46223.625</c:v>
                </c:pt>
                <c:pt idx="3778">
                  <c:v>46223.75</c:v>
                </c:pt>
                <c:pt idx="3779">
                  <c:v>46223.875</c:v>
                </c:pt>
                <c:pt idx="3780">
                  <c:v>46224</c:v>
                </c:pt>
                <c:pt idx="3781">
                  <c:v>46224.125</c:v>
                </c:pt>
                <c:pt idx="3782">
                  <c:v>46224.25</c:v>
                </c:pt>
                <c:pt idx="3783">
                  <c:v>46224.375</c:v>
                </c:pt>
                <c:pt idx="3784">
                  <c:v>46224.5</c:v>
                </c:pt>
                <c:pt idx="3785">
                  <c:v>46224.625</c:v>
                </c:pt>
              </c:numCache>
            </c:numRef>
          </c:xVal>
          <c:yVal>
            <c:numRef>
              <c:f>'East end Piezometers (6)_2025-0'!$O$31:$O$3816</c:f>
              <c:numCache>
                <c:formatCode>0.000</c:formatCode>
                <c:ptCount val="3786"/>
                <c:pt idx="0">
                  <c:v>515.9330769230769</c:v>
                </c:pt>
                <c:pt idx="1">
                  <c:v>515.9469230769231</c:v>
                </c:pt>
                <c:pt idx="2">
                  <c:v>515.97923076923075</c:v>
                </c:pt>
                <c:pt idx="3">
                  <c:v>515.96307692307687</c:v>
                </c:pt>
                <c:pt idx="4">
                  <c:v>515.95846153846151</c:v>
                </c:pt>
                <c:pt idx="5">
                  <c:v>515.96538461538466</c:v>
                </c:pt>
                <c:pt idx="6">
                  <c:v>515.96307692307687</c:v>
                </c:pt>
                <c:pt idx="7">
                  <c:v>515.96538461538466</c:v>
                </c:pt>
                <c:pt idx="8">
                  <c:v>515.97692307692307</c:v>
                </c:pt>
                <c:pt idx="9">
                  <c:v>516.00692307692304</c:v>
                </c:pt>
                <c:pt idx="10">
                  <c:v>515.98153846153843</c:v>
                </c:pt>
                <c:pt idx="11">
                  <c:v>515.99307692307696</c:v>
                </c:pt>
                <c:pt idx="12">
                  <c:v>515.99076923076927</c:v>
                </c:pt>
                <c:pt idx="13">
                  <c:v>516</c:v>
                </c:pt>
                <c:pt idx="14">
                  <c:v>515.99769230769232</c:v>
                </c:pt>
                <c:pt idx="15">
                  <c:v>515.98846153846148</c:v>
                </c:pt>
                <c:pt idx="16">
                  <c:v>515.99307692307696</c:v>
                </c:pt>
                <c:pt idx="17">
                  <c:v>516.01153846153841</c:v>
                </c:pt>
                <c:pt idx="18">
                  <c:v>516.00461538461536</c:v>
                </c:pt>
                <c:pt idx="19">
                  <c:v>516.0138461538462</c:v>
                </c:pt>
                <c:pt idx="20">
                  <c:v>516.0138461538462</c:v>
                </c:pt>
                <c:pt idx="21">
                  <c:v>516.01153846153841</c:v>
                </c:pt>
                <c:pt idx="22">
                  <c:v>516.01615384615388</c:v>
                </c:pt>
                <c:pt idx="23">
                  <c:v>516.01615384615388</c:v>
                </c:pt>
                <c:pt idx="24">
                  <c:v>516.02769230769229</c:v>
                </c:pt>
                <c:pt idx="25">
                  <c:v>516.02538461538461</c:v>
                </c:pt>
                <c:pt idx="26">
                  <c:v>516.06230769230774</c:v>
                </c:pt>
                <c:pt idx="27">
                  <c:v>516.08307692307687</c:v>
                </c:pt>
                <c:pt idx="28">
                  <c:v>516.10153846153844</c:v>
                </c:pt>
                <c:pt idx="29">
                  <c:v>516.10153846153844</c:v>
                </c:pt>
                <c:pt idx="30">
                  <c:v>516.09692307692308</c:v>
                </c:pt>
                <c:pt idx="31">
                  <c:v>516.07153846153847</c:v>
                </c:pt>
                <c:pt idx="32">
                  <c:v>516.02769230769229</c:v>
                </c:pt>
                <c:pt idx="33">
                  <c:v>515.96769230769235</c:v>
                </c:pt>
                <c:pt idx="34">
                  <c:v>515.61692307692306</c:v>
                </c:pt>
                <c:pt idx="35">
                  <c:v>515.59153846153845</c:v>
                </c:pt>
                <c:pt idx="36">
                  <c:v>515.57769230769236</c:v>
                </c:pt>
                <c:pt idx="37">
                  <c:v>515.3030769230769</c:v>
                </c:pt>
                <c:pt idx="38">
                  <c:v>515.27769230769229</c:v>
                </c:pt>
                <c:pt idx="39">
                  <c:v>515.25692307692304</c:v>
                </c:pt>
                <c:pt idx="40">
                  <c:v>515.00076923076927</c:v>
                </c:pt>
                <c:pt idx="41">
                  <c:v>515.01</c:v>
                </c:pt>
                <c:pt idx="42">
                  <c:v>514.69846153846152</c:v>
                </c:pt>
                <c:pt idx="43">
                  <c:v>514.66615384615386</c:v>
                </c:pt>
                <c:pt idx="44">
                  <c:v>514.69384615384615</c:v>
                </c:pt>
                <c:pt idx="45">
                  <c:v>514.45153846153846</c:v>
                </c:pt>
                <c:pt idx="46">
                  <c:v>514.48846153846159</c:v>
                </c:pt>
                <c:pt idx="47">
                  <c:v>514.59923076923076</c:v>
                </c:pt>
                <c:pt idx="48">
                  <c:v>514.56230769230774</c:v>
                </c:pt>
                <c:pt idx="49">
                  <c:v>514.32000000000005</c:v>
                </c:pt>
                <c:pt idx="50">
                  <c:v>514.14</c:v>
                </c:pt>
                <c:pt idx="51">
                  <c:v>514.19769230769225</c:v>
                </c:pt>
                <c:pt idx="52">
                  <c:v>514.36153846153843</c:v>
                </c:pt>
                <c:pt idx="53">
                  <c:v>514.53</c:v>
                </c:pt>
                <c:pt idx="54">
                  <c:v>514.66384615384618</c:v>
                </c:pt>
                <c:pt idx="55">
                  <c:v>514.76307692307694</c:v>
                </c:pt>
                <c:pt idx="56">
                  <c:v>514.84384615384613</c:v>
                </c:pt>
                <c:pt idx="57">
                  <c:v>514.91999999999996</c:v>
                </c:pt>
                <c:pt idx="58">
                  <c:v>514.9823076923077</c:v>
                </c:pt>
                <c:pt idx="59">
                  <c:v>515.03076923076924</c:v>
                </c:pt>
                <c:pt idx="60">
                  <c:v>515.07230769230773</c:v>
                </c:pt>
                <c:pt idx="61">
                  <c:v>515.07923076923078</c:v>
                </c:pt>
                <c:pt idx="62">
                  <c:v>515.09538461538466</c:v>
                </c:pt>
                <c:pt idx="63">
                  <c:v>515.1</c:v>
                </c:pt>
                <c:pt idx="64">
                  <c:v>515.09076923076918</c:v>
                </c:pt>
                <c:pt idx="65">
                  <c:v>515.06769230769225</c:v>
                </c:pt>
                <c:pt idx="66">
                  <c:v>514.89461538461535</c:v>
                </c:pt>
                <c:pt idx="67">
                  <c:v>514.83230769230772</c:v>
                </c:pt>
                <c:pt idx="68">
                  <c:v>514.84153846153845</c:v>
                </c:pt>
                <c:pt idx="69">
                  <c:v>514.84615384615381</c:v>
                </c:pt>
                <c:pt idx="70">
                  <c:v>514.86461538461538</c:v>
                </c:pt>
                <c:pt idx="71">
                  <c:v>514.86461538461538</c:v>
                </c:pt>
                <c:pt idx="72">
                  <c:v>514.85538461538465</c:v>
                </c:pt>
                <c:pt idx="73">
                  <c:v>514.80923076923079</c:v>
                </c:pt>
                <c:pt idx="74">
                  <c:v>514.73538461538465</c:v>
                </c:pt>
                <c:pt idx="75">
                  <c:v>514.65461538461534</c:v>
                </c:pt>
                <c:pt idx="76">
                  <c:v>514.63153846153841</c:v>
                </c:pt>
                <c:pt idx="77">
                  <c:v>514.58769230769235</c:v>
                </c:pt>
                <c:pt idx="78">
                  <c:v>514.53230769230765</c:v>
                </c:pt>
                <c:pt idx="79">
                  <c:v>514.5</c:v>
                </c:pt>
                <c:pt idx="80">
                  <c:v>514.45153846153846</c:v>
                </c:pt>
                <c:pt idx="81">
                  <c:v>514.39846153846156</c:v>
                </c:pt>
                <c:pt idx="82">
                  <c:v>514.34538461538466</c:v>
                </c:pt>
                <c:pt idx="83">
                  <c:v>514.31076923076921</c:v>
                </c:pt>
                <c:pt idx="84">
                  <c:v>514.2853846153846</c:v>
                </c:pt>
                <c:pt idx="85">
                  <c:v>514.25769230769231</c:v>
                </c:pt>
                <c:pt idx="86">
                  <c:v>514.25307692307695</c:v>
                </c:pt>
                <c:pt idx="87">
                  <c:v>514.26</c:v>
                </c:pt>
                <c:pt idx="88">
                  <c:v>514.25076923076927</c:v>
                </c:pt>
                <c:pt idx="89">
                  <c:v>514.26923076923072</c:v>
                </c:pt>
                <c:pt idx="90">
                  <c:v>514.22538461538466</c:v>
                </c:pt>
                <c:pt idx="91">
                  <c:v>514.18384615384616</c:v>
                </c:pt>
                <c:pt idx="92">
                  <c:v>514.13307692307694</c:v>
                </c:pt>
                <c:pt idx="93">
                  <c:v>514.05923076923079</c:v>
                </c:pt>
                <c:pt idx="94">
                  <c:v>513.98076923076928</c:v>
                </c:pt>
                <c:pt idx="95">
                  <c:v>513.95307692307688</c:v>
                </c:pt>
                <c:pt idx="96">
                  <c:v>513.92307692307691</c:v>
                </c:pt>
                <c:pt idx="97">
                  <c:v>513.88615384615389</c:v>
                </c:pt>
                <c:pt idx="98">
                  <c:v>513.82153846153847</c:v>
                </c:pt>
                <c:pt idx="99">
                  <c:v>513.7638461538462</c:v>
                </c:pt>
                <c:pt idx="100">
                  <c:v>513.75692307692304</c:v>
                </c:pt>
                <c:pt idx="101">
                  <c:v>513.73384615384612</c:v>
                </c:pt>
                <c:pt idx="102">
                  <c:v>513.70153846153846</c:v>
                </c:pt>
                <c:pt idx="103">
                  <c:v>513.68076923076922</c:v>
                </c:pt>
                <c:pt idx="104">
                  <c:v>513.64846153846156</c:v>
                </c:pt>
                <c:pt idx="105">
                  <c:v>513.54</c:v>
                </c:pt>
                <c:pt idx="106">
                  <c:v>513.39461538461535</c:v>
                </c:pt>
                <c:pt idx="107">
                  <c:v>513.26538461538462</c:v>
                </c:pt>
                <c:pt idx="108">
                  <c:v>513.14307692307693</c:v>
                </c:pt>
                <c:pt idx="109">
                  <c:v>513.02769230769229</c:v>
                </c:pt>
                <c:pt idx="110">
                  <c:v>512.90307692307692</c:v>
                </c:pt>
                <c:pt idx="111">
                  <c:v>512.77615384615387</c:v>
                </c:pt>
                <c:pt idx="112">
                  <c:v>512.65846153846155</c:v>
                </c:pt>
                <c:pt idx="113">
                  <c:v>512.53384615384618</c:v>
                </c:pt>
                <c:pt idx="114">
                  <c:v>512.39307692307693</c:v>
                </c:pt>
                <c:pt idx="115">
                  <c:v>512.30538461538458</c:v>
                </c:pt>
                <c:pt idx="116">
                  <c:v>512.22692307692307</c:v>
                </c:pt>
                <c:pt idx="117">
                  <c:v>512.12307692307695</c:v>
                </c:pt>
                <c:pt idx="118">
                  <c:v>512.01230769230767</c:v>
                </c:pt>
                <c:pt idx="119">
                  <c:v>512.08615384615382</c:v>
                </c:pt>
                <c:pt idx="120">
                  <c:v>511.80923076923079</c:v>
                </c:pt>
                <c:pt idx="121">
                  <c:v>511.70076923076925</c:v>
                </c:pt>
                <c:pt idx="122">
                  <c:v>511.59461538461539</c:v>
                </c:pt>
                <c:pt idx="123">
                  <c:v>511.49076923076922</c:v>
                </c:pt>
                <c:pt idx="124">
                  <c:v>511.40538461538461</c:v>
                </c:pt>
                <c:pt idx="125">
                  <c:v>511.30846153846153</c:v>
                </c:pt>
                <c:pt idx="126">
                  <c:v>511.2253846153846</c:v>
                </c:pt>
                <c:pt idx="127">
                  <c:v>511.15384615384613</c:v>
                </c:pt>
                <c:pt idx="128">
                  <c:v>511.04307692307691</c:v>
                </c:pt>
                <c:pt idx="129">
                  <c:v>510.93</c:v>
                </c:pt>
                <c:pt idx="130">
                  <c:v>510.81461538461537</c:v>
                </c:pt>
                <c:pt idx="131">
                  <c:v>510.71076923076924</c:v>
                </c:pt>
                <c:pt idx="132">
                  <c:v>510.60692307692307</c:v>
                </c:pt>
                <c:pt idx="133">
                  <c:v>510.50769230769231</c:v>
                </c:pt>
                <c:pt idx="134">
                  <c:v>510.40153846153845</c:v>
                </c:pt>
                <c:pt idx="135">
                  <c:v>510.28615384615387</c:v>
                </c:pt>
                <c:pt idx="136">
                  <c:v>510.18</c:v>
                </c:pt>
                <c:pt idx="137">
                  <c:v>510.07384615384615</c:v>
                </c:pt>
                <c:pt idx="138">
                  <c:v>509.96307692307693</c:v>
                </c:pt>
                <c:pt idx="139">
                  <c:v>509.89153846153846</c:v>
                </c:pt>
                <c:pt idx="140">
                  <c:v>509.81076923076921</c:v>
                </c:pt>
                <c:pt idx="141">
                  <c:v>509.73692307692306</c:v>
                </c:pt>
                <c:pt idx="142">
                  <c:v>509.65846153846155</c:v>
                </c:pt>
                <c:pt idx="143">
                  <c:v>509.58692307692309</c:v>
                </c:pt>
                <c:pt idx="144">
                  <c:v>509.50384615384615</c:v>
                </c:pt>
                <c:pt idx="145">
                  <c:v>509.41846153846154</c:v>
                </c:pt>
                <c:pt idx="146">
                  <c:v>509.34461538461539</c:v>
                </c:pt>
                <c:pt idx="147">
                  <c:v>509.24769230769232</c:v>
                </c:pt>
                <c:pt idx="148">
                  <c:v>509.18769230769232</c:v>
                </c:pt>
                <c:pt idx="149">
                  <c:v>509.10923076923075</c:v>
                </c:pt>
                <c:pt idx="150">
                  <c:v>509.04692307692306</c:v>
                </c:pt>
                <c:pt idx="151">
                  <c:v>508.99846153846153</c:v>
                </c:pt>
                <c:pt idx="152">
                  <c:v>508.91769230769233</c:v>
                </c:pt>
                <c:pt idx="153">
                  <c:v>508.5669230769231</c:v>
                </c:pt>
                <c:pt idx="154">
                  <c:v>508.66153846153844</c:v>
                </c:pt>
                <c:pt idx="155">
                  <c:v>508.65230769230772</c:v>
                </c:pt>
                <c:pt idx="156">
                  <c:v>508.65923076923076</c:v>
                </c:pt>
                <c:pt idx="157">
                  <c:v>508.6130769230769</c:v>
                </c:pt>
                <c:pt idx="158">
                  <c:v>508.56</c:v>
                </c:pt>
                <c:pt idx="159">
                  <c:v>508.47692307692307</c:v>
                </c:pt>
                <c:pt idx="160">
                  <c:v>508.48615384615385</c:v>
                </c:pt>
                <c:pt idx="161">
                  <c:v>508.46538461538461</c:v>
                </c:pt>
                <c:pt idx="162">
                  <c:v>508.2853846153846</c:v>
                </c:pt>
                <c:pt idx="163">
                  <c:v>508.24846153846153</c:v>
                </c:pt>
                <c:pt idx="164">
                  <c:v>508.22076923076924</c:v>
                </c:pt>
                <c:pt idx="165">
                  <c:v>508.1792307692308</c:v>
                </c:pt>
                <c:pt idx="166">
                  <c:v>508.18615384615384</c:v>
                </c:pt>
                <c:pt idx="167">
                  <c:v>508.08923076923077</c:v>
                </c:pt>
                <c:pt idx="168">
                  <c:v>508.04538461538459</c:v>
                </c:pt>
                <c:pt idx="169">
                  <c:v>507.8030769230769</c:v>
                </c:pt>
                <c:pt idx="170">
                  <c:v>507.8630769230769</c:v>
                </c:pt>
                <c:pt idx="171">
                  <c:v>507.87923076923079</c:v>
                </c:pt>
                <c:pt idx="172">
                  <c:v>507.9</c:v>
                </c:pt>
                <c:pt idx="173">
                  <c:v>507.91384615384618</c:v>
                </c:pt>
                <c:pt idx="174">
                  <c:v>507.9646153846154</c:v>
                </c:pt>
                <c:pt idx="175">
                  <c:v>508.04076923076923</c:v>
                </c:pt>
                <c:pt idx="176">
                  <c:v>508.10307692307691</c:v>
                </c:pt>
                <c:pt idx="177">
                  <c:v>508.14692307692309</c:v>
                </c:pt>
                <c:pt idx="178">
                  <c:v>508.19769230769231</c:v>
                </c:pt>
                <c:pt idx="179">
                  <c:v>508.26692307692309</c:v>
                </c:pt>
                <c:pt idx="180">
                  <c:v>508.35</c:v>
                </c:pt>
                <c:pt idx="181">
                  <c:v>508.43769230769232</c:v>
                </c:pt>
                <c:pt idx="182">
                  <c:v>508.51384615384615</c:v>
                </c:pt>
                <c:pt idx="183">
                  <c:v>508.58538461538461</c:v>
                </c:pt>
                <c:pt idx="184">
                  <c:v>508.64307692307693</c:v>
                </c:pt>
                <c:pt idx="185">
                  <c:v>508.66615384615386</c:v>
                </c:pt>
                <c:pt idx="186">
                  <c:v>508.7076923076923</c:v>
                </c:pt>
                <c:pt idx="187">
                  <c:v>508.74230769230769</c:v>
                </c:pt>
                <c:pt idx="188">
                  <c:v>508.78153846153845</c:v>
                </c:pt>
                <c:pt idx="189">
                  <c:v>508.81153846153848</c:v>
                </c:pt>
                <c:pt idx="190">
                  <c:v>508.83230769230767</c:v>
                </c:pt>
                <c:pt idx="191">
                  <c:v>508.89461538461541</c:v>
                </c:pt>
                <c:pt idx="192">
                  <c:v>508.87846153846152</c:v>
                </c:pt>
                <c:pt idx="193">
                  <c:v>508.85769230769233</c:v>
                </c:pt>
                <c:pt idx="194">
                  <c:v>508.88307692307694</c:v>
                </c:pt>
                <c:pt idx="195">
                  <c:v>508.8623076923077</c:v>
                </c:pt>
                <c:pt idx="196">
                  <c:v>508.84615384615387</c:v>
                </c:pt>
                <c:pt idx="197">
                  <c:v>508.83230769230767</c:v>
                </c:pt>
                <c:pt idx="198">
                  <c:v>508.80692307692306</c:v>
                </c:pt>
                <c:pt idx="199">
                  <c:v>508.74923076923079</c:v>
                </c:pt>
                <c:pt idx="200">
                  <c:v>508.7076923076923</c:v>
                </c:pt>
                <c:pt idx="201">
                  <c:v>508.66384615384618</c:v>
                </c:pt>
                <c:pt idx="202">
                  <c:v>508.61538461538464</c:v>
                </c:pt>
                <c:pt idx="203">
                  <c:v>508.60615384615386</c:v>
                </c:pt>
                <c:pt idx="204">
                  <c:v>508.58076923076925</c:v>
                </c:pt>
                <c:pt idx="205">
                  <c:v>508.55538461538464</c:v>
                </c:pt>
                <c:pt idx="206">
                  <c:v>508.51384615384615</c:v>
                </c:pt>
                <c:pt idx="207">
                  <c:v>508.49769230769232</c:v>
                </c:pt>
                <c:pt idx="208">
                  <c:v>508.47230769230771</c:v>
                </c:pt>
                <c:pt idx="209">
                  <c:v>508.26923076923077</c:v>
                </c:pt>
                <c:pt idx="210">
                  <c:v>508.25769230769231</c:v>
                </c:pt>
                <c:pt idx="211">
                  <c:v>508.24384615384616</c:v>
                </c:pt>
                <c:pt idx="212">
                  <c:v>508.23692307692306</c:v>
                </c:pt>
                <c:pt idx="213">
                  <c:v>508.2323076923077</c:v>
                </c:pt>
                <c:pt idx="214">
                  <c:v>508.20461538461541</c:v>
                </c:pt>
                <c:pt idx="215">
                  <c:v>508.17692307692306</c:v>
                </c:pt>
                <c:pt idx="216">
                  <c:v>508.14923076923077</c:v>
                </c:pt>
                <c:pt idx="217">
                  <c:v>508.12384615384616</c:v>
                </c:pt>
                <c:pt idx="218">
                  <c:v>508.09615384615387</c:v>
                </c:pt>
                <c:pt idx="219">
                  <c:v>508.09615384615387</c:v>
                </c:pt>
                <c:pt idx="220">
                  <c:v>507.95307692307694</c:v>
                </c:pt>
                <c:pt idx="221">
                  <c:v>507.9576923076923</c:v>
                </c:pt>
                <c:pt idx="222">
                  <c:v>507.95538461538462</c:v>
                </c:pt>
                <c:pt idx="223">
                  <c:v>507.9646153846154</c:v>
                </c:pt>
                <c:pt idx="224">
                  <c:v>507.96923076923076</c:v>
                </c:pt>
                <c:pt idx="225">
                  <c:v>507.96</c:v>
                </c:pt>
                <c:pt idx="226">
                  <c:v>507.9646153846154</c:v>
                </c:pt>
                <c:pt idx="227">
                  <c:v>507.9646153846154</c:v>
                </c:pt>
                <c:pt idx="228">
                  <c:v>507.98076923076923</c:v>
                </c:pt>
                <c:pt idx="229">
                  <c:v>507.95538461538462</c:v>
                </c:pt>
                <c:pt idx="230">
                  <c:v>507.93923076923079</c:v>
                </c:pt>
                <c:pt idx="231">
                  <c:v>507.92307692307691</c:v>
                </c:pt>
                <c:pt idx="232">
                  <c:v>507.92307692307691</c:v>
                </c:pt>
                <c:pt idx="233">
                  <c:v>507.93923076923079</c:v>
                </c:pt>
                <c:pt idx="234">
                  <c:v>507.92307692307691</c:v>
                </c:pt>
                <c:pt idx="235">
                  <c:v>507.91846153846154</c:v>
                </c:pt>
                <c:pt idx="236">
                  <c:v>507.93923076923079</c:v>
                </c:pt>
                <c:pt idx="237">
                  <c:v>507.98076923076923</c:v>
                </c:pt>
                <c:pt idx="238">
                  <c:v>507.87923076923079</c:v>
                </c:pt>
                <c:pt idx="239">
                  <c:v>507.96</c:v>
                </c:pt>
                <c:pt idx="240">
                  <c:v>508.07076923076926</c:v>
                </c:pt>
                <c:pt idx="241">
                  <c:v>508.21153846153845</c:v>
                </c:pt>
                <c:pt idx="242">
                  <c:v>508.35</c:v>
                </c:pt>
                <c:pt idx="243">
                  <c:v>508.5</c:v>
                </c:pt>
                <c:pt idx="244">
                  <c:v>508.64076923076925</c:v>
                </c:pt>
                <c:pt idx="245">
                  <c:v>508.79076923076923</c:v>
                </c:pt>
                <c:pt idx="246">
                  <c:v>508.93615384615384</c:v>
                </c:pt>
                <c:pt idx="247">
                  <c:v>509.07692307692309</c:v>
                </c:pt>
                <c:pt idx="248">
                  <c:v>509.21769230769229</c:v>
                </c:pt>
                <c:pt idx="249">
                  <c:v>509.34923076923076</c:v>
                </c:pt>
                <c:pt idx="250">
                  <c:v>509.45076923076925</c:v>
                </c:pt>
                <c:pt idx="251">
                  <c:v>509.56384615384616</c:v>
                </c:pt>
                <c:pt idx="252">
                  <c:v>509.69769230769231</c:v>
                </c:pt>
                <c:pt idx="253">
                  <c:v>509.84769230769228</c:v>
                </c:pt>
                <c:pt idx="254">
                  <c:v>509.99538461538464</c:v>
                </c:pt>
                <c:pt idx="255">
                  <c:v>510.13153846153847</c:v>
                </c:pt>
                <c:pt idx="256">
                  <c:v>510.24923076923079</c:v>
                </c:pt>
                <c:pt idx="257">
                  <c:v>510.36</c:v>
                </c:pt>
                <c:pt idx="258">
                  <c:v>510.42923076923074</c:v>
                </c:pt>
                <c:pt idx="259">
                  <c:v>510.49153846153848</c:v>
                </c:pt>
                <c:pt idx="260">
                  <c:v>510.55153846153848</c:v>
                </c:pt>
                <c:pt idx="261">
                  <c:v>510.57</c:v>
                </c:pt>
                <c:pt idx="262">
                  <c:v>510.6023076923077</c:v>
                </c:pt>
                <c:pt idx="263">
                  <c:v>510.63461538461536</c:v>
                </c:pt>
                <c:pt idx="264">
                  <c:v>510.64384615384614</c:v>
                </c:pt>
                <c:pt idx="265">
                  <c:v>510.64615384615382</c:v>
                </c:pt>
                <c:pt idx="266">
                  <c:v>510.63230769230768</c:v>
                </c:pt>
                <c:pt idx="267">
                  <c:v>510.62769230769231</c:v>
                </c:pt>
                <c:pt idx="268">
                  <c:v>510.62538461538463</c:v>
                </c:pt>
                <c:pt idx="269">
                  <c:v>510.59769230769228</c:v>
                </c:pt>
                <c:pt idx="270">
                  <c:v>510.56769230769231</c:v>
                </c:pt>
                <c:pt idx="271">
                  <c:v>510.53769230769228</c:v>
                </c:pt>
                <c:pt idx="272">
                  <c:v>510.48923076923074</c:v>
                </c:pt>
                <c:pt idx="273">
                  <c:v>510.43615384615384</c:v>
                </c:pt>
                <c:pt idx="274">
                  <c:v>510.37846153846152</c:v>
                </c:pt>
                <c:pt idx="275">
                  <c:v>510.36692307692306</c:v>
                </c:pt>
                <c:pt idx="276">
                  <c:v>510.2746153846154</c:v>
                </c:pt>
                <c:pt idx="277">
                  <c:v>510.21230769230772</c:v>
                </c:pt>
                <c:pt idx="278">
                  <c:v>510.1546153846154</c:v>
                </c:pt>
                <c:pt idx="279">
                  <c:v>510.09461538461539</c:v>
                </c:pt>
                <c:pt idx="280">
                  <c:v>510.03692307692307</c:v>
                </c:pt>
                <c:pt idx="281">
                  <c:v>509.98615384615385</c:v>
                </c:pt>
                <c:pt idx="282">
                  <c:v>509.91692307692307</c:v>
                </c:pt>
                <c:pt idx="283">
                  <c:v>509.85692307692307</c:v>
                </c:pt>
                <c:pt idx="284">
                  <c:v>509.79692307692306</c:v>
                </c:pt>
                <c:pt idx="285">
                  <c:v>509.7323076923077</c:v>
                </c:pt>
                <c:pt idx="286">
                  <c:v>509.65384615384613</c:v>
                </c:pt>
                <c:pt idx="287">
                  <c:v>509.61461538461538</c:v>
                </c:pt>
                <c:pt idx="288">
                  <c:v>509.56615384615384</c:v>
                </c:pt>
                <c:pt idx="289">
                  <c:v>509.50846153846152</c:v>
                </c:pt>
                <c:pt idx="290">
                  <c:v>509.4646153846154</c:v>
                </c:pt>
                <c:pt idx="291">
                  <c:v>509.40230769230772</c:v>
                </c:pt>
                <c:pt idx="292">
                  <c:v>509.34230769230771</c:v>
                </c:pt>
                <c:pt idx="293">
                  <c:v>509.25461538461536</c:v>
                </c:pt>
                <c:pt idx="294">
                  <c:v>509.19461538461536</c:v>
                </c:pt>
                <c:pt idx="295">
                  <c:v>509.11846153846153</c:v>
                </c:pt>
                <c:pt idx="296">
                  <c:v>509.05153846153848</c:v>
                </c:pt>
                <c:pt idx="297">
                  <c:v>509.00076923076921</c:v>
                </c:pt>
                <c:pt idx="298">
                  <c:v>508.9292307692308</c:v>
                </c:pt>
                <c:pt idx="299">
                  <c:v>508.84846153846155</c:v>
                </c:pt>
                <c:pt idx="300">
                  <c:v>508.78846153846155</c:v>
                </c:pt>
                <c:pt idx="301">
                  <c:v>508.64307692307693</c:v>
                </c:pt>
                <c:pt idx="302">
                  <c:v>508.59461538461539</c:v>
                </c:pt>
                <c:pt idx="303">
                  <c:v>508.54846153846154</c:v>
                </c:pt>
                <c:pt idx="304">
                  <c:v>508.34769230769228</c:v>
                </c:pt>
                <c:pt idx="305">
                  <c:v>508.29692307692306</c:v>
                </c:pt>
                <c:pt idx="306">
                  <c:v>508.26</c:v>
                </c:pt>
                <c:pt idx="307">
                  <c:v>508.20692307692309</c:v>
                </c:pt>
                <c:pt idx="308">
                  <c:v>508.16076923076923</c:v>
                </c:pt>
                <c:pt idx="309">
                  <c:v>507.95076923076925</c:v>
                </c:pt>
                <c:pt idx="310">
                  <c:v>507.90923076923076</c:v>
                </c:pt>
                <c:pt idx="311">
                  <c:v>507.87</c:v>
                </c:pt>
                <c:pt idx="312">
                  <c:v>507.82846153846151</c:v>
                </c:pt>
                <c:pt idx="313">
                  <c:v>507.79615384615386</c:v>
                </c:pt>
                <c:pt idx="314">
                  <c:v>507.73846153846154</c:v>
                </c:pt>
                <c:pt idx="315">
                  <c:v>507.70615384615382</c:v>
                </c:pt>
                <c:pt idx="316">
                  <c:v>507.65538461538461</c:v>
                </c:pt>
                <c:pt idx="317">
                  <c:v>507.62538461538463</c:v>
                </c:pt>
                <c:pt idx="318">
                  <c:v>507.47769230769228</c:v>
                </c:pt>
                <c:pt idx="319">
                  <c:v>507.49153846153848</c:v>
                </c:pt>
                <c:pt idx="320">
                  <c:v>507.49384615384616</c:v>
                </c:pt>
                <c:pt idx="321">
                  <c:v>507.49846153846153</c:v>
                </c:pt>
                <c:pt idx="322">
                  <c:v>507.24</c:v>
                </c:pt>
                <c:pt idx="323">
                  <c:v>507.29076923076923</c:v>
                </c:pt>
                <c:pt idx="324">
                  <c:v>507.33923076923077</c:v>
                </c:pt>
                <c:pt idx="325">
                  <c:v>507.35769230769233</c:v>
                </c:pt>
                <c:pt idx="326">
                  <c:v>507.36692307692306</c:v>
                </c:pt>
                <c:pt idx="327">
                  <c:v>507.38307692307694</c:v>
                </c:pt>
                <c:pt idx="328">
                  <c:v>507.37846153846152</c:v>
                </c:pt>
                <c:pt idx="329">
                  <c:v>507.37615384615384</c:v>
                </c:pt>
                <c:pt idx="330">
                  <c:v>507.3692307692308</c:v>
                </c:pt>
                <c:pt idx="331">
                  <c:v>507.37153846153848</c:v>
                </c:pt>
                <c:pt idx="332">
                  <c:v>507.3623076923077</c:v>
                </c:pt>
                <c:pt idx="333">
                  <c:v>507.37846153846152</c:v>
                </c:pt>
                <c:pt idx="334">
                  <c:v>507.35769230769233</c:v>
                </c:pt>
                <c:pt idx="335">
                  <c:v>507.40153846153845</c:v>
                </c:pt>
                <c:pt idx="336">
                  <c:v>507.40384615384613</c:v>
                </c:pt>
                <c:pt idx="337">
                  <c:v>507.36692307692306</c:v>
                </c:pt>
                <c:pt idx="338">
                  <c:v>507.34153846153845</c:v>
                </c:pt>
                <c:pt idx="339">
                  <c:v>507.27</c:v>
                </c:pt>
                <c:pt idx="340">
                  <c:v>507.31846153846152</c:v>
                </c:pt>
                <c:pt idx="341">
                  <c:v>507.35769230769233</c:v>
                </c:pt>
                <c:pt idx="342">
                  <c:v>507.14076923076925</c:v>
                </c:pt>
                <c:pt idx="343">
                  <c:v>507.21692307692308</c:v>
                </c:pt>
                <c:pt idx="344">
                  <c:v>507.30923076923079</c:v>
                </c:pt>
                <c:pt idx="345">
                  <c:v>507.38307692307694</c:v>
                </c:pt>
                <c:pt idx="346">
                  <c:v>507.47769230769228</c:v>
                </c:pt>
                <c:pt idx="347">
                  <c:v>507.57230769230767</c:v>
                </c:pt>
                <c:pt idx="348">
                  <c:v>507.65538461538461</c:v>
                </c:pt>
                <c:pt idx="349">
                  <c:v>507.72230769230771</c:v>
                </c:pt>
                <c:pt idx="350">
                  <c:v>507.78230769230771</c:v>
                </c:pt>
                <c:pt idx="351">
                  <c:v>507.84461538461539</c:v>
                </c:pt>
                <c:pt idx="352">
                  <c:v>507.87461538461537</c:v>
                </c:pt>
                <c:pt idx="353">
                  <c:v>507.90923076923076</c:v>
                </c:pt>
                <c:pt idx="354">
                  <c:v>507.92538461538459</c:v>
                </c:pt>
                <c:pt idx="355">
                  <c:v>507.93</c:v>
                </c:pt>
                <c:pt idx="356">
                  <c:v>507.96</c:v>
                </c:pt>
                <c:pt idx="357">
                  <c:v>507.95076923076925</c:v>
                </c:pt>
                <c:pt idx="358">
                  <c:v>507.94153846153847</c:v>
                </c:pt>
                <c:pt idx="359">
                  <c:v>507.93692307692305</c:v>
                </c:pt>
                <c:pt idx="360">
                  <c:v>507.94153846153847</c:v>
                </c:pt>
                <c:pt idx="361">
                  <c:v>507.91153846153844</c:v>
                </c:pt>
                <c:pt idx="362">
                  <c:v>507.88384615384615</c:v>
                </c:pt>
                <c:pt idx="363">
                  <c:v>507.8630769230769</c:v>
                </c:pt>
                <c:pt idx="364">
                  <c:v>507.82384615384615</c:v>
                </c:pt>
                <c:pt idx="365">
                  <c:v>507.79384615384618</c:v>
                </c:pt>
                <c:pt idx="366">
                  <c:v>507.74538461538464</c:v>
                </c:pt>
                <c:pt idx="367">
                  <c:v>507.70615384615382</c:v>
                </c:pt>
                <c:pt idx="368">
                  <c:v>507.66692307692307</c:v>
                </c:pt>
                <c:pt idx="369">
                  <c:v>507.62076923076921</c:v>
                </c:pt>
                <c:pt idx="370">
                  <c:v>507.55846153846153</c:v>
                </c:pt>
                <c:pt idx="371">
                  <c:v>507.52846153846156</c:v>
                </c:pt>
                <c:pt idx="372">
                  <c:v>507.49384615384616</c:v>
                </c:pt>
                <c:pt idx="373">
                  <c:v>507.47076923076924</c:v>
                </c:pt>
                <c:pt idx="374">
                  <c:v>507.43846153846152</c:v>
                </c:pt>
                <c:pt idx="375">
                  <c:v>507.34384615384613</c:v>
                </c:pt>
                <c:pt idx="376">
                  <c:v>507.33923076923077</c:v>
                </c:pt>
                <c:pt idx="377">
                  <c:v>507.34615384615387</c:v>
                </c:pt>
                <c:pt idx="378">
                  <c:v>507.35769230769233</c:v>
                </c:pt>
                <c:pt idx="379">
                  <c:v>507.3346153846154</c:v>
                </c:pt>
                <c:pt idx="380">
                  <c:v>507.33692307692309</c:v>
                </c:pt>
                <c:pt idx="381">
                  <c:v>507.29538461538459</c:v>
                </c:pt>
                <c:pt idx="382">
                  <c:v>507.29307692307691</c:v>
                </c:pt>
                <c:pt idx="383">
                  <c:v>507.27923076923076</c:v>
                </c:pt>
                <c:pt idx="384">
                  <c:v>507.26538461538462</c:v>
                </c:pt>
                <c:pt idx="385">
                  <c:v>507.25153846153847</c:v>
                </c:pt>
                <c:pt idx="386">
                  <c:v>507.21692307692308</c:v>
                </c:pt>
                <c:pt idx="387">
                  <c:v>507.22153846153844</c:v>
                </c:pt>
                <c:pt idx="388">
                  <c:v>507.22153846153844</c:v>
                </c:pt>
                <c:pt idx="389">
                  <c:v>507.20538461538462</c:v>
                </c:pt>
                <c:pt idx="390">
                  <c:v>507.18</c:v>
                </c:pt>
                <c:pt idx="391">
                  <c:v>507.17307692307691</c:v>
                </c:pt>
                <c:pt idx="392">
                  <c:v>507.24</c:v>
                </c:pt>
                <c:pt idx="393">
                  <c:v>507.27923076923076</c:v>
                </c:pt>
                <c:pt idx="394">
                  <c:v>507.32307692307694</c:v>
                </c:pt>
                <c:pt idx="395">
                  <c:v>507.32076923076926</c:v>
                </c:pt>
                <c:pt idx="396">
                  <c:v>507.32076923076926</c:v>
                </c:pt>
                <c:pt idx="397">
                  <c:v>507.31153846153848</c:v>
                </c:pt>
                <c:pt idx="398">
                  <c:v>507.31384615384616</c:v>
                </c:pt>
                <c:pt idx="399">
                  <c:v>507.32076923076926</c:v>
                </c:pt>
                <c:pt idx="400">
                  <c:v>507.13846153846151</c:v>
                </c:pt>
                <c:pt idx="401">
                  <c:v>507.18923076923079</c:v>
                </c:pt>
                <c:pt idx="402">
                  <c:v>507.21230769230772</c:v>
                </c:pt>
                <c:pt idx="403">
                  <c:v>507.21923076923076</c:v>
                </c:pt>
                <c:pt idx="404">
                  <c:v>507.23076923076923</c:v>
                </c:pt>
                <c:pt idx="405">
                  <c:v>507.19846153846152</c:v>
                </c:pt>
                <c:pt idx="406">
                  <c:v>507.27692307692308</c:v>
                </c:pt>
                <c:pt idx="407">
                  <c:v>507.31615384615384</c:v>
                </c:pt>
                <c:pt idx="408">
                  <c:v>507.30923076923079</c:v>
                </c:pt>
                <c:pt idx="409">
                  <c:v>507.27230769230766</c:v>
                </c:pt>
                <c:pt idx="410">
                  <c:v>506.93076923076922</c:v>
                </c:pt>
                <c:pt idx="411">
                  <c:v>507.02538461538461</c:v>
                </c:pt>
                <c:pt idx="412">
                  <c:v>507.06461538461537</c:v>
                </c:pt>
                <c:pt idx="413">
                  <c:v>507.07846153846151</c:v>
                </c:pt>
                <c:pt idx="414">
                  <c:v>507.09</c:v>
                </c:pt>
                <c:pt idx="415">
                  <c:v>507.09692307692308</c:v>
                </c:pt>
                <c:pt idx="416">
                  <c:v>507.08307692307693</c:v>
                </c:pt>
                <c:pt idx="417">
                  <c:v>506.78769230769228</c:v>
                </c:pt>
                <c:pt idx="418">
                  <c:v>506.85923076923075</c:v>
                </c:pt>
                <c:pt idx="419">
                  <c:v>506.89153846153846</c:v>
                </c:pt>
                <c:pt idx="420">
                  <c:v>506.91</c:v>
                </c:pt>
                <c:pt idx="421">
                  <c:v>506.90076923076924</c:v>
                </c:pt>
                <c:pt idx="422">
                  <c:v>506.89153846153846</c:v>
                </c:pt>
                <c:pt idx="423">
                  <c:v>506.88923076923078</c:v>
                </c:pt>
                <c:pt idx="424">
                  <c:v>506.88</c:v>
                </c:pt>
                <c:pt idx="425">
                  <c:v>506.88</c:v>
                </c:pt>
                <c:pt idx="426">
                  <c:v>506.86846153846153</c:v>
                </c:pt>
                <c:pt idx="427">
                  <c:v>506.86384615384617</c:v>
                </c:pt>
                <c:pt idx="428">
                  <c:v>506.86153846153849</c:v>
                </c:pt>
                <c:pt idx="429">
                  <c:v>506.86153846153849</c:v>
                </c:pt>
                <c:pt idx="430">
                  <c:v>506.6723076923077</c:v>
                </c:pt>
                <c:pt idx="431">
                  <c:v>506.68153846153848</c:v>
                </c:pt>
                <c:pt idx="432">
                  <c:v>506.72769230769234</c:v>
                </c:pt>
                <c:pt idx="433">
                  <c:v>506.74846153846153</c:v>
                </c:pt>
                <c:pt idx="434">
                  <c:v>506.76461538461541</c:v>
                </c:pt>
                <c:pt idx="435">
                  <c:v>506.79</c:v>
                </c:pt>
                <c:pt idx="436">
                  <c:v>506.79461538461538</c:v>
                </c:pt>
                <c:pt idx="437">
                  <c:v>506.80615384615385</c:v>
                </c:pt>
                <c:pt idx="438">
                  <c:v>506.59846153846155</c:v>
                </c:pt>
                <c:pt idx="439">
                  <c:v>506.67</c:v>
                </c:pt>
                <c:pt idx="440">
                  <c:v>506.70230769230767</c:v>
                </c:pt>
                <c:pt idx="441">
                  <c:v>506.71153846153845</c:v>
                </c:pt>
                <c:pt idx="442">
                  <c:v>506.73692307692306</c:v>
                </c:pt>
                <c:pt idx="443">
                  <c:v>506.74153846153848</c:v>
                </c:pt>
                <c:pt idx="444">
                  <c:v>506.76461538461541</c:v>
                </c:pt>
                <c:pt idx="445">
                  <c:v>506.72769230769234</c:v>
                </c:pt>
                <c:pt idx="446">
                  <c:v>506.69538461538463</c:v>
                </c:pt>
                <c:pt idx="447">
                  <c:v>506.73692307692306</c:v>
                </c:pt>
                <c:pt idx="448">
                  <c:v>506.74846153846153</c:v>
                </c:pt>
                <c:pt idx="449">
                  <c:v>506.76461538461541</c:v>
                </c:pt>
                <c:pt idx="450">
                  <c:v>506.74384615384616</c:v>
                </c:pt>
                <c:pt idx="451">
                  <c:v>506.74615384615385</c:v>
                </c:pt>
                <c:pt idx="452">
                  <c:v>506.76692307692309</c:v>
                </c:pt>
                <c:pt idx="453">
                  <c:v>506.77615384615387</c:v>
                </c:pt>
                <c:pt idx="454">
                  <c:v>506.76</c:v>
                </c:pt>
                <c:pt idx="455">
                  <c:v>506.82230769230767</c:v>
                </c:pt>
                <c:pt idx="456">
                  <c:v>506.88461538461536</c:v>
                </c:pt>
                <c:pt idx="457">
                  <c:v>506.9469230769231</c:v>
                </c:pt>
                <c:pt idx="458">
                  <c:v>507.00230769230768</c:v>
                </c:pt>
                <c:pt idx="459">
                  <c:v>507.09461538461539</c:v>
                </c:pt>
                <c:pt idx="460">
                  <c:v>507.19384615384615</c:v>
                </c:pt>
                <c:pt idx="461">
                  <c:v>507.29307692307691</c:v>
                </c:pt>
                <c:pt idx="462">
                  <c:v>507.3876923076923</c:v>
                </c:pt>
                <c:pt idx="463">
                  <c:v>507.47769230769228</c:v>
                </c:pt>
                <c:pt idx="464">
                  <c:v>507.56307692307695</c:v>
                </c:pt>
                <c:pt idx="465">
                  <c:v>507.63461538461536</c:v>
                </c:pt>
                <c:pt idx="466">
                  <c:v>507.68769230769232</c:v>
                </c:pt>
                <c:pt idx="467">
                  <c:v>507.73615384615385</c:v>
                </c:pt>
                <c:pt idx="468">
                  <c:v>507.79615384615386</c:v>
                </c:pt>
                <c:pt idx="469">
                  <c:v>507.83538461538461</c:v>
                </c:pt>
                <c:pt idx="470">
                  <c:v>507.87230769230769</c:v>
                </c:pt>
                <c:pt idx="471">
                  <c:v>507.89076923076925</c:v>
                </c:pt>
                <c:pt idx="472">
                  <c:v>507.90923076923076</c:v>
                </c:pt>
                <c:pt idx="473">
                  <c:v>507.91384615384618</c:v>
                </c:pt>
                <c:pt idx="474">
                  <c:v>507.9046153846154</c:v>
                </c:pt>
                <c:pt idx="475">
                  <c:v>507.90692307692308</c:v>
                </c:pt>
                <c:pt idx="476">
                  <c:v>507.90692307692308</c:v>
                </c:pt>
                <c:pt idx="477">
                  <c:v>507.90230769230772</c:v>
                </c:pt>
                <c:pt idx="478">
                  <c:v>507.89538461538461</c:v>
                </c:pt>
                <c:pt idx="479">
                  <c:v>507.76153846153846</c:v>
                </c:pt>
                <c:pt idx="480">
                  <c:v>507.74538461538464</c:v>
                </c:pt>
                <c:pt idx="481">
                  <c:v>507.72461538461539</c:v>
                </c:pt>
                <c:pt idx="482">
                  <c:v>507.72230769230771</c:v>
                </c:pt>
                <c:pt idx="483">
                  <c:v>507.64384615384614</c:v>
                </c:pt>
                <c:pt idx="484">
                  <c:v>507.64615384615382</c:v>
                </c:pt>
                <c:pt idx="485">
                  <c:v>507.6369230769231</c:v>
                </c:pt>
                <c:pt idx="486">
                  <c:v>507.62076923076921</c:v>
                </c:pt>
                <c:pt idx="487">
                  <c:v>507.61384615384617</c:v>
                </c:pt>
                <c:pt idx="488">
                  <c:v>507.59076923076924</c:v>
                </c:pt>
                <c:pt idx="489">
                  <c:v>507.55153846153848</c:v>
                </c:pt>
                <c:pt idx="490">
                  <c:v>507.51692307692309</c:v>
                </c:pt>
                <c:pt idx="491">
                  <c:v>507.46615384615387</c:v>
                </c:pt>
                <c:pt idx="492">
                  <c:v>507.45923076923077</c:v>
                </c:pt>
                <c:pt idx="493">
                  <c:v>507.40846153846155</c:v>
                </c:pt>
                <c:pt idx="494">
                  <c:v>507.38538461538462</c:v>
                </c:pt>
                <c:pt idx="495">
                  <c:v>507.36</c:v>
                </c:pt>
                <c:pt idx="496">
                  <c:v>507.34153846153845</c:v>
                </c:pt>
                <c:pt idx="497">
                  <c:v>507.30923076923079</c:v>
                </c:pt>
                <c:pt idx="498">
                  <c:v>507.28384615384613</c:v>
                </c:pt>
                <c:pt idx="499">
                  <c:v>507.09923076923076</c:v>
                </c:pt>
                <c:pt idx="500">
                  <c:v>507.09923076923076</c:v>
                </c:pt>
                <c:pt idx="501">
                  <c:v>507.07153846153847</c:v>
                </c:pt>
                <c:pt idx="502">
                  <c:v>507.05538461538464</c:v>
                </c:pt>
                <c:pt idx="503">
                  <c:v>506.88461538461536</c:v>
                </c:pt>
                <c:pt idx="504">
                  <c:v>506.88</c:v>
                </c:pt>
                <c:pt idx="505">
                  <c:v>506.91</c:v>
                </c:pt>
                <c:pt idx="506">
                  <c:v>506.90076923076924</c:v>
                </c:pt>
                <c:pt idx="507">
                  <c:v>506.91461538461539</c:v>
                </c:pt>
                <c:pt idx="508">
                  <c:v>506.89615384615382</c:v>
                </c:pt>
                <c:pt idx="509">
                  <c:v>506.87538461538463</c:v>
                </c:pt>
                <c:pt idx="510">
                  <c:v>506.87538461538463</c:v>
                </c:pt>
                <c:pt idx="511">
                  <c:v>506.90076923076924</c:v>
                </c:pt>
                <c:pt idx="512">
                  <c:v>506.88461538461536</c:v>
                </c:pt>
                <c:pt idx="513">
                  <c:v>506.88230769230768</c:v>
                </c:pt>
                <c:pt idx="514">
                  <c:v>506.85692307692307</c:v>
                </c:pt>
                <c:pt idx="515">
                  <c:v>506.75769230769231</c:v>
                </c:pt>
                <c:pt idx="516">
                  <c:v>506.7853846153846</c:v>
                </c:pt>
                <c:pt idx="517">
                  <c:v>506.60538461538459</c:v>
                </c:pt>
                <c:pt idx="518">
                  <c:v>506.49461538461537</c:v>
                </c:pt>
                <c:pt idx="519">
                  <c:v>506.58923076923077</c:v>
                </c:pt>
                <c:pt idx="520">
                  <c:v>506.64692307692309</c:v>
                </c:pt>
                <c:pt idx="521">
                  <c:v>506.7</c:v>
                </c:pt>
                <c:pt idx="522">
                  <c:v>506.72076923076924</c:v>
                </c:pt>
                <c:pt idx="523">
                  <c:v>506.75538461538463</c:v>
                </c:pt>
                <c:pt idx="524">
                  <c:v>506.81538461538463</c:v>
                </c:pt>
                <c:pt idx="525">
                  <c:v>506.83153846153846</c:v>
                </c:pt>
                <c:pt idx="526">
                  <c:v>506.85923076923075</c:v>
                </c:pt>
                <c:pt idx="527">
                  <c:v>506.89153846153846</c:v>
                </c:pt>
                <c:pt idx="528">
                  <c:v>506.93538461538463</c:v>
                </c:pt>
                <c:pt idx="529">
                  <c:v>506.94923076923078</c:v>
                </c:pt>
                <c:pt idx="530">
                  <c:v>506.96538461538461</c:v>
                </c:pt>
                <c:pt idx="531">
                  <c:v>506.9930769230769</c:v>
                </c:pt>
                <c:pt idx="532">
                  <c:v>507.03230769230771</c:v>
                </c:pt>
                <c:pt idx="533">
                  <c:v>507.06461538461537</c:v>
                </c:pt>
                <c:pt idx="534">
                  <c:v>507.09</c:v>
                </c:pt>
                <c:pt idx="535">
                  <c:v>507.13846153846151</c:v>
                </c:pt>
                <c:pt idx="536">
                  <c:v>507.18692307692305</c:v>
                </c:pt>
                <c:pt idx="537">
                  <c:v>507.22153846153844</c:v>
                </c:pt>
                <c:pt idx="538">
                  <c:v>507.2746153846154</c:v>
                </c:pt>
                <c:pt idx="539">
                  <c:v>507.3276923076923</c:v>
                </c:pt>
                <c:pt idx="540">
                  <c:v>507.39461538461541</c:v>
                </c:pt>
                <c:pt idx="541">
                  <c:v>507.45</c:v>
                </c:pt>
                <c:pt idx="542">
                  <c:v>507.49846153846153</c:v>
                </c:pt>
                <c:pt idx="543">
                  <c:v>507.55615384615385</c:v>
                </c:pt>
                <c:pt idx="544">
                  <c:v>507.58846153846156</c:v>
                </c:pt>
                <c:pt idx="545">
                  <c:v>507.60692307692307</c:v>
                </c:pt>
                <c:pt idx="546">
                  <c:v>507.63461538461536</c:v>
                </c:pt>
                <c:pt idx="547">
                  <c:v>507.64153846153846</c:v>
                </c:pt>
                <c:pt idx="548">
                  <c:v>507.67384615384617</c:v>
                </c:pt>
                <c:pt idx="549">
                  <c:v>507.66923076923075</c:v>
                </c:pt>
                <c:pt idx="550">
                  <c:v>507.66230769230771</c:v>
                </c:pt>
                <c:pt idx="551">
                  <c:v>507.65769230769229</c:v>
                </c:pt>
                <c:pt idx="552">
                  <c:v>507.63</c:v>
                </c:pt>
                <c:pt idx="553">
                  <c:v>507.62307692307695</c:v>
                </c:pt>
                <c:pt idx="554">
                  <c:v>507.61846153846153</c:v>
                </c:pt>
                <c:pt idx="555">
                  <c:v>507.5953846153846</c:v>
                </c:pt>
                <c:pt idx="556">
                  <c:v>507.58153846153846</c:v>
                </c:pt>
                <c:pt idx="557">
                  <c:v>507.56307692307695</c:v>
                </c:pt>
                <c:pt idx="558">
                  <c:v>507.57230769230767</c:v>
                </c:pt>
                <c:pt idx="559">
                  <c:v>507.52384615384614</c:v>
                </c:pt>
                <c:pt idx="560">
                  <c:v>507.41076923076923</c:v>
                </c:pt>
                <c:pt idx="561">
                  <c:v>507.3876923076923</c:v>
                </c:pt>
                <c:pt idx="562">
                  <c:v>507.37615384615384</c:v>
                </c:pt>
                <c:pt idx="563">
                  <c:v>507.31615384615384</c:v>
                </c:pt>
                <c:pt idx="564">
                  <c:v>507.29769230769233</c:v>
                </c:pt>
                <c:pt idx="565">
                  <c:v>507.28615384615387</c:v>
                </c:pt>
                <c:pt idx="566">
                  <c:v>507.27692307692308</c:v>
                </c:pt>
                <c:pt idx="567">
                  <c:v>507.28615384615387</c:v>
                </c:pt>
                <c:pt idx="568">
                  <c:v>507.27692307692308</c:v>
                </c:pt>
                <c:pt idx="569">
                  <c:v>507.27</c:v>
                </c:pt>
                <c:pt idx="570">
                  <c:v>507.15923076923076</c:v>
                </c:pt>
                <c:pt idx="571">
                  <c:v>507.17769230769233</c:v>
                </c:pt>
                <c:pt idx="572">
                  <c:v>507.19615384615383</c:v>
                </c:pt>
                <c:pt idx="573">
                  <c:v>507.19153846153847</c:v>
                </c:pt>
                <c:pt idx="574">
                  <c:v>507.17538461538459</c:v>
                </c:pt>
                <c:pt idx="575">
                  <c:v>507.19384615384615</c:v>
                </c:pt>
                <c:pt idx="576">
                  <c:v>507.20307692307694</c:v>
                </c:pt>
                <c:pt idx="577">
                  <c:v>507.21692307692308</c:v>
                </c:pt>
                <c:pt idx="578">
                  <c:v>507.20538461538462</c:v>
                </c:pt>
                <c:pt idx="579">
                  <c:v>507.20307692307694</c:v>
                </c:pt>
                <c:pt idx="580">
                  <c:v>507.21</c:v>
                </c:pt>
                <c:pt idx="581">
                  <c:v>507.22153846153844</c:v>
                </c:pt>
                <c:pt idx="582">
                  <c:v>507.19846153846152</c:v>
                </c:pt>
                <c:pt idx="583">
                  <c:v>507.19384615384615</c:v>
                </c:pt>
                <c:pt idx="584">
                  <c:v>507.21230769230772</c:v>
                </c:pt>
                <c:pt idx="585">
                  <c:v>507.19384615384615</c:v>
                </c:pt>
                <c:pt idx="586">
                  <c:v>507.0669230769231</c:v>
                </c:pt>
                <c:pt idx="587">
                  <c:v>507.1476923076923</c:v>
                </c:pt>
                <c:pt idx="588">
                  <c:v>507.22153846153844</c:v>
                </c:pt>
                <c:pt idx="589">
                  <c:v>507.27230769230766</c:v>
                </c:pt>
                <c:pt idx="590">
                  <c:v>507.3346153846154</c:v>
                </c:pt>
                <c:pt idx="591">
                  <c:v>507.41307692307691</c:v>
                </c:pt>
                <c:pt idx="592">
                  <c:v>507.48923076923074</c:v>
                </c:pt>
                <c:pt idx="593">
                  <c:v>507.5953846153846</c:v>
                </c:pt>
                <c:pt idx="594">
                  <c:v>507.66</c:v>
                </c:pt>
                <c:pt idx="595">
                  <c:v>507.78</c:v>
                </c:pt>
                <c:pt idx="596">
                  <c:v>507.97153846153844</c:v>
                </c:pt>
                <c:pt idx="597">
                  <c:v>508.20923076923077</c:v>
                </c:pt>
                <c:pt idx="598">
                  <c:v>508.48846153846154</c:v>
                </c:pt>
                <c:pt idx="599">
                  <c:v>508.77230769230766</c:v>
                </c:pt>
                <c:pt idx="600">
                  <c:v>509.04461538461538</c:v>
                </c:pt>
                <c:pt idx="601">
                  <c:v>509.23384615384617</c:v>
                </c:pt>
                <c:pt idx="602">
                  <c:v>509.5246153846154</c:v>
                </c:pt>
                <c:pt idx="603">
                  <c:v>509.78076923076924</c:v>
                </c:pt>
                <c:pt idx="604">
                  <c:v>510.0069230769231</c:v>
                </c:pt>
                <c:pt idx="605">
                  <c:v>510.16615384615386</c:v>
                </c:pt>
                <c:pt idx="606">
                  <c:v>510.30461538461537</c:v>
                </c:pt>
                <c:pt idx="607">
                  <c:v>510.43153846153848</c:v>
                </c:pt>
                <c:pt idx="608">
                  <c:v>510.56076923076921</c:v>
                </c:pt>
                <c:pt idx="609">
                  <c:v>510.68538461538463</c:v>
                </c:pt>
                <c:pt idx="610">
                  <c:v>510.81</c:v>
                </c:pt>
                <c:pt idx="611">
                  <c:v>510.94846153846152</c:v>
                </c:pt>
                <c:pt idx="612">
                  <c:v>511.09615384615387</c:v>
                </c:pt>
                <c:pt idx="613">
                  <c:v>511.21153846153845</c:v>
                </c:pt>
                <c:pt idx="614">
                  <c:v>511.32230769230767</c:v>
                </c:pt>
                <c:pt idx="615">
                  <c:v>511.42153846153849</c:v>
                </c:pt>
                <c:pt idx="616">
                  <c:v>511.5</c:v>
                </c:pt>
                <c:pt idx="617">
                  <c:v>511.5669230769231</c:v>
                </c:pt>
                <c:pt idx="618">
                  <c:v>511.62230769230769</c:v>
                </c:pt>
                <c:pt idx="619">
                  <c:v>511.66846153846154</c:v>
                </c:pt>
                <c:pt idx="620">
                  <c:v>511.72153846153844</c:v>
                </c:pt>
                <c:pt idx="621">
                  <c:v>511.75384615384615</c:v>
                </c:pt>
                <c:pt idx="622">
                  <c:v>511.77692307692308</c:v>
                </c:pt>
                <c:pt idx="623">
                  <c:v>511.79076923076923</c:v>
                </c:pt>
                <c:pt idx="624">
                  <c:v>511.77692307692308</c:v>
                </c:pt>
                <c:pt idx="625">
                  <c:v>511.75846153846152</c:v>
                </c:pt>
                <c:pt idx="626">
                  <c:v>511.74</c:v>
                </c:pt>
                <c:pt idx="627">
                  <c:v>511.70538461538462</c:v>
                </c:pt>
                <c:pt idx="628">
                  <c:v>511.68923076923079</c:v>
                </c:pt>
                <c:pt idx="629">
                  <c:v>511.65923076923076</c:v>
                </c:pt>
                <c:pt idx="630">
                  <c:v>511.61769230769232</c:v>
                </c:pt>
                <c:pt idx="631">
                  <c:v>511.57846153846151</c:v>
                </c:pt>
                <c:pt idx="632">
                  <c:v>511.53</c:v>
                </c:pt>
                <c:pt idx="633">
                  <c:v>511.44923076923078</c:v>
                </c:pt>
                <c:pt idx="634">
                  <c:v>511.39384615384614</c:v>
                </c:pt>
                <c:pt idx="635">
                  <c:v>511.32923076923078</c:v>
                </c:pt>
                <c:pt idx="636">
                  <c:v>511.27384615384614</c:v>
                </c:pt>
                <c:pt idx="637">
                  <c:v>511.20461538461541</c:v>
                </c:pt>
                <c:pt idx="638">
                  <c:v>511.1376923076923</c:v>
                </c:pt>
                <c:pt idx="639">
                  <c:v>511.07076923076926</c:v>
                </c:pt>
                <c:pt idx="640">
                  <c:v>510.99230769230769</c:v>
                </c:pt>
                <c:pt idx="641">
                  <c:v>510.93</c:v>
                </c:pt>
                <c:pt idx="642">
                  <c:v>510.85153846153844</c:v>
                </c:pt>
                <c:pt idx="643">
                  <c:v>510.77076923076925</c:v>
                </c:pt>
                <c:pt idx="644">
                  <c:v>510.71307692307693</c:v>
                </c:pt>
                <c:pt idx="645">
                  <c:v>510.64153846153846</c:v>
                </c:pt>
                <c:pt idx="646">
                  <c:v>510.57</c:v>
                </c:pt>
                <c:pt idx="647">
                  <c:v>510.50769230769231</c:v>
                </c:pt>
                <c:pt idx="648">
                  <c:v>510.43153846153848</c:v>
                </c:pt>
                <c:pt idx="649">
                  <c:v>510.35076923076923</c:v>
                </c:pt>
                <c:pt idx="650">
                  <c:v>510.2746153846154</c:v>
                </c:pt>
                <c:pt idx="651">
                  <c:v>510.18923076923079</c:v>
                </c:pt>
                <c:pt idx="652">
                  <c:v>510.10846153846154</c:v>
                </c:pt>
                <c:pt idx="653">
                  <c:v>510.02307692307693</c:v>
                </c:pt>
                <c:pt idx="654">
                  <c:v>509.90769230769229</c:v>
                </c:pt>
                <c:pt idx="655">
                  <c:v>509.81769230769231</c:v>
                </c:pt>
                <c:pt idx="656">
                  <c:v>509.70692307692309</c:v>
                </c:pt>
                <c:pt idx="657">
                  <c:v>509.6123076923077</c:v>
                </c:pt>
                <c:pt idx="658">
                  <c:v>509.50846153846152</c:v>
                </c:pt>
                <c:pt idx="659">
                  <c:v>509.40923076923076</c:v>
                </c:pt>
                <c:pt idx="660">
                  <c:v>509.32615384615383</c:v>
                </c:pt>
                <c:pt idx="661">
                  <c:v>509.22692307692307</c:v>
                </c:pt>
                <c:pt idx="662">
                  <c:v>509.13230769230768</c:v>
                </c:pt>
                <c:pt idx="663">
                  <c:v>509.04692307692306</c:v>
                </c:pt>
                <c:pt idx="664">
                  <c:v>508.98692307692306</c:v>
                </c:pt>
                <c:pt idx="665">
                  <c:v>508.9292307692308</c:v>
                </c:pt>
                <c:pt idx="666">
                  <c:v>508.93615384615384</c:v>
                </c:pt>
                <c:pt idx="667">
                  <c:v>508.80461538461537</c:v>
                </c:pt>
                <c:pt idx="668">
                  <c:v>508.73076923076923</c:v>
                </c:pt>
                <c:pt idx="669">
                  <c:v>508.6476923076923</c:v>
                </c:pt>
                <c:pt idx="670">
                  <c:v>508.5669230769231</c:v>
                </c:pt>
                <c:pt idx="671">
                  <c:v>508.48615384615385</c:v>
                </c:pt>
                <c:pt idx="672">
                  <c:v>508.41230769230771</c:v>
                </c:pt>
                <c:pt idx="673">
                  <c:v>508.35692307692307</c:v>
                </c:pt>
                <c:pt idx="674">
                  <c:v>508.30615384615385</c:v>
                </c:pt>
                <c:pt idx="675">
                  <c:v>508.21846153846155</c:v>
                </c:pt>
                <c:pt idx="676">
                  <c:v>508.16769230769228</c:v>
                </c:pt>
                <c:pt idx="677">
                  <c:v>508.10307692307691</c:v>
                </c:pt>
                <c:pt idx="678">
                  <c:v>507.82615384615383</c:v>
                </c:pt>
                <c:pt idx="679">
                  <c:v>507.87923076923079</c:v>
                </c:pt>
                <c:pt idx="680">
                  <c:v>507.86538461538464</c:v>
                </c:pt>
                <c:pt idx="681">
                  <c:v>507.84230769230771</c:v>
                </c:pt>
                <c:pt idx="682">
                  <c:v>507.78230769230771</c:v>
                </c:pt>
                <c:pt idx="683">
                  <c:v>507.74538461538464</c:v>
                </c:pt>
                <c:pt idx="684">
                  <c:v>507.70846153846156</c:v>
                </c:pt>
                <c:pt idx="685">
                  <c:v>507.65307692307692</c:v>
                </c:pt>
                <c:pt idx="686">
                  <c:v>507.61384615384617</c:v>
                </c:pt>
                <c:pt idx="687">
                  <c:v>507.57461538461541</c:v>
                </c:pt>
                <c:pt idx="688">
                  <c:v>507.53307692307692</c:v>
                </c:pt>
                <c:pt idx="689">
                  <c:v>507.23307692307691</c:v>
                </c:pt>
                <c:pt idx="690">
                  <c:v>507.22615384615386</c:v>
                </c:pt>
                <c:pt idx="691">
                  <c:v>507.21230769230772</c:v>
                </c:pt>
                <c:pt idx="692">
                  <c:v>507.21230769230772</c:v>
                </c:pt>
                <c:pt idx="693">
                  <c:v>507.17538461538459</c:v>
                </c:pt>
                <c:pt idx="694">
                  <c:v>507.02769230769229</c:v>
                </c:pt>
                <c:pt idx="695">
                  <c:v>507.09230769230771</c:v>
                </c:pt>
                <c:pt idx="696">
                  <c:v>507.03</c:v>
                </c:pt>
                <c:pt idx="697">
                  <c:v>506.9930769230769</c:v>
                </c:pt>
                <c:pt idx="698">
                  <c:v>506.95615384615382</c:v>
                </c:pt>
                <c:pt idx="699">
                  <c:v>506.91</c:v>
                </c:pt>
                <c:pt idx="700">
                  <c:v>506.89153846153846</c:v>
                </c:pt>
                <c:pt idx="701">
                  <c:v>506.85692307692307</c:v>
                </c:pt>
                <c:pt idx="702">
                  <c:v>506.70692307692309</c:v>
                </c:pt>
                <c:pt idx="703">
                  <c:v>506.72769230769234</c:v>
                </c:pt>
                <c:pt idx="704">
                  <c:v>506.71153846153845</c:v>
                </c:pt>
                <c:pt idx="705">
                  <c:v>506.68846153846152</c:v>
                </c:pt>
                <c:pt idx="706">
                  <c:v>506.66769230769233</c:v>
                </c:pt>
                <c:pt idx="707">
                  <c:v>506.01461538461541</c:v>
                </c:pt>
                <c:pt idx="708">
                  <c:v>506.17615384615385</c:v>
                </c:pt>
                <c:pt idx="709">
                  <c:v>506.25</c:v>
                </c:pt>
                <c:pt idx="710">
                  <c:v>506.28923076923076</c:v>
                </c:pt>
                <c:pt idx="711">
                  <c:v>506.31230769230768</c:v>
                </c:pt>
                <c:pt idx="712">
                  <c:v>506.32153846153847</c:v>
                </c:pt>
                <c:pt idx="713">
                  <c:v>506.32384615384615</c:v>
                </c:pt>
                <c:pt idx="714">
                  <c:v>506.30538461538464</c:v>
                </c:pt>
                <c:pt idx="715">
                  <c:v>506.27307692307693</c:v>
                </c:pt>
                <c:pt idx="716">
                  <c:v>506.27538461538461</c:v>
                </c:pt>
                <c:pt idx="717">
                  <c:v>506.25230769230768</c:v>
                </c:pt>
                <c:pt idx="718">
                  <c:v>506.21076923076924</c:v>
                </c:pt>
                <c:pt idx="719">
                  <c:v>506.08846153846156</c:v>
                </c:pt>
                <c:pt idx="720">
                  <c:v>506.1023076923077</c:v>
                </c:pt>
                <c:pt idx="721">
                  <c:v>506.08846153846156</c:v>
                </c:pt>
                <c:pt idx="722">
                  <c:v>506.09307692307692</c:v>
                </c:pt>
                <c:pt idx="723">
                  <c:v>506.08615384615382</c:v>
                </c:pt>
                <c:pt idx="724">
                  <c:v>506.07</c:v>
                </c:pt>
                <c:pt idx="725">
                  <c:v>506.04692307692306</c:v>
                </c:pt>
                <c:pt idx="726">
                  <c:v>506.0353846153846</c:v>
                </c:pt>
                <c:pt idx="727">
                  <c:v>506.02615384615382</c:v>
                </c:pt>
                <c:pt idx="728">
                  <c:v>505.58076923076925</c:v>
                </c:pt>
                <c:pt idx="729">
                  <c:v>505.66846153846154</c:v>
                </c:pt>
                <c:pt idx="730">
                  <c:v>505.7076923076923</c:v>
                </c:pt>
                <c:pt idx="731">
                  <c:v>505.7146153846154</c:v>
                </c:pt>
                <c:pt idx="732">
                  <c:v>505.72846153846154</c:v>
                </c:pt>
                <c:pt idx="733">
                  <c:v>505.74</c:v>
                </c:pt>
                <c:pt idx="734">
                  <c:v>505.73307692307691</c:v>
                </c:pt>
                <c:pt idx="735">
                  <c:v>505.68</c:v>
                </c:pt>
                <c:pt idx="736">
                  <c:v>505.66846153846154</c:v>
                </c:pt>
                <c:pt idx="737">
                  <c:v>505.62</c:v>
                </c:pt>
                <c:pt idx="738">
                  <c:v>505.61769230769232</c:v>
                </c:pt>
                <c:pt idx="739">
                  <c:v>505.57615384615383</c:v>
                </c:pt>
                <c:pt idx="740">
                  <c:v>505.59</c:v>
                </c:pt>
                <c:pt idx="741">
                  <c:v>505.52769230769229</c:v>
                </c:pt>
                <c:pt idx="742">
                  <c:v>505.53923076923076</c:v>
                </c:pt>
                <c:pt idx="743">
                  <c:v>505.54846153846154</c:v>
                </c:pt>
                <c:pt idx="744">
                  <c:v>505.53461538461539</c:v>
                </c:pt>
                <c:pt idx="745">
                  <c:v>505.46769230769229</c:v>
                </c:pt>
                <c:pt idx="746">
                  <c:v>505.45153846153846</c:v>
                </c:pt>
                <c:pt idx="747">
                  <c:v>505.43076923076922</c:v>
                </c:pt>
                <c:pt idx="748">
                  <c:v>505.44923076923078</c:v>
                </c:pt>
                <c:pt idx="749">
                  <c:v>505.41923076923075</c:v>
                </c:pt>
                <c:pt idx="750">
                  <c:v>505.41692307692307</c:v>
                </c:pt>
                <c:pt idx="751">
                  <c:v>505.42384615384617</c:v>
                </c:pt>
                <c:pt idx="752">
                  <c:v>505.42153846153849</c:v>
                </c:pt>
                <c:pt idx="753">
                  <c:v>505.42615384615385</c:v>
                </c:pt>
                <c:pt idx="754">
                  <c:v>505.35923076923075</c:v>
                </c:pt>
                <c:pt idx="755">
                  <c:v>504.71307692307693</c:v>
                </c:pt>
                <c:pt idx="756">
                  <c:v>504.93692307692305</c:v>
                </c:pt>
                <c:pt idx="757">
                  <c:v>505.03384615384613</c:v>
                </c:pt>
                <c:pt idx="758">
                  <c:v>505.08</c:v>
                </c:pt>
                <c:pt idx="759">
                  <c:v>505.1123076923077</c:v>
                </c:pt>
                <c:pt idx="760">
                  <c:v>505.1307692307692</c:v>
                </c:pt>
                <c:pt idx="761">
                  <c:v>505.13538461538462</c:v>
                </c:pt>
                <c:pt idx="762">
                  <c:v>505.1192307692308</c:v>
                </c:pt>
                <c:pt idx="763">
                  <c:v>505.1307692307692</c:v>
                </c:pt>
                <c:pt idx="764">
                  <c:v>505.13538461538462</c:v>
                </c:pt>
                <c:pt idx="765">
                  <c:v>505.13538461538462</c:v>
                </c:pt>
                <c:pt idx="766">
                  <c:v>505.12615384615384</c:v>
                </c:pt>
                <c:pt idx="767">
                  <c:v>505.15846153846155</c:v>
                </c:pt>
                <c:pt idx="768">
                  <c:v>505.12846153846152</c:v>
                </c:pt>
                <c:pt idx="769">
                  <c:v>505.0776923076923</c:v>
                </c:pt>
                <c:pt idx="770">
                  <c:v>505.08</c:v>
                </c:pt>
                <c:pt idx="771">
                  <c:v>505.09615384615387</c:v>
                </c:pt>
                <c:pt idx="772">
                  <c:v>505.0776923076923</c:v>
                </c:pt>
                <c:pt idx="773">
                  <c:v>505.05230769230769</c:v>
                </c:pt>
                <c:pt idx="774">
                  <c:v>505.04307692307691</c:v>
                </c:pt>
                <c:pt idx="775">
                  <c:v>505.03153846153845</c:v>
                </c:pt>
                <c:pt idx="776">
                  <c:v>505.05461538461537</c:v>
                </c:pt>
                <c:pt idx="777">
                  <c:v>505.02923076923076</c:v>
                </c:pt>
                <c:pt idx="778">
                  <c:v>505.01076923076926</c:v>
                </c:pt>
                <c:pt idx="779">
                  <c:v>504.99923076923079</c:v>
                </c:pt>
                <c:pt idx="780">
                  <c:v>504.99230769230769</c:v>
                </c:pt>
                <c:pt idx="781">
                  <c:v>504.98076923076923</c:v>
                </c:pt>
                <c:pt idx="782">
                  <c:v>504.97384615384613</c:v>
                </c:pt>
                <c:pt idx="783">
                  <c:v>504.99</c:v>
                </c:pt>
                <c:pt idx="784">
                  <c:v>504.98307692307691</c:v>
                </c:pt>
                <c:pt idx="785">
                  <c:v>504.95076923076925</c:v>
                </c:pt>
                <c:pt idx="786">
                  <c:v>504.93230769230769</c:v>
                </c:pt>
                <c:pt idx="787">
                  <c:v>504.91153846153844</c:v>
                </c:pt>
                <c:pt idx="788">
                  <c:v>504.2676923076923</c:v>
                </c:pt>
                <c:pt idx="789">
                  <c:v>504.52384615384614</c:v>
                </c:pt>
                <c:pt idx="790">
                  <c:v>504.59769230769228</c:v>
                </c:pt>
                <c:pt idx="791">
                  <c:v>504.65076923076924</c:v>
                </c:pt>
                <c:pt idx="792">
                  <c:v>504.68076923076922</c:v>
                </c:pt>
                <c:pt idx="793">
                  <c:v>504.68538461538463</c:v>
                </c:pt>
                <c:pt idx="794">
                  <c:v>504.68769230769232</c:v>
                </c:pt>
                <c:pt idx="795">
                  <c:v>504.70153846153846</c:v>
                </c:pt>
                <c:pt idx="796">
                  <c:v>504.70384615384614</c:v>
                </c:pt>
                <c:pt idx="797">
                  <c:v>504.72</c:v>
                </c:pt>
                <c:pt idx="798">
                  <c:v>504.72230769230771</c:v>
                </c:pt>
                <c:pt idx="799">
                  <c:v>504.73153846153843</c:v>
                </c:pt>
                <c:pt idx="800">
                  <c:v>504.73153846153843</c:v>
                </c:pt>
                <c:pt idx="801">
                  <c:v>504.73153846153843</c:v>
                </c:pt>
                <c:pt idx="802">
                  <c:v>504.70846153846156</c:v>
                </c:pt>
                <c:pt idx="803">
                  <c:v>504.70153846153846</c:v>
                </c:pt>
                <c:pt idx="804">
                  <c:v>504.70846153846156</c:v>
                </c:pt>
                <c:pt idx="805">
                  <c:v>504.69923076923078</c:v>
                </c:pt>
                <c:pt idx="806">
                  <c:v>504.67846153846153</c:v>
                </c:pt>
                <c:pt idx="807">
                  <c:v>504.6830769230769</c:v>
                </c:pt>
                <c:pt idx="808">
                  <c:v>504.69923076923078</c:v>
                </c:pt>
                <c:pt idx="809">
                  <c:v>504.66923076923075</c:v>
                </c:pt>
                <c:pt idx="810">
                  <c:v>504.65307692307692</c:v>
                </c:pt>
                <c:pt idx="811">
                  <c:v>504.63230769230768</c:v>
                </c:pt>
                <c:pt idx="812">
                  <c:v>504.64153846153846</c:v>
                </c:pt>
                <c:pt idx="813">
                  <c:v>504.63</c:v>
                </c:pt>
                <c:pt idx="814">
                  <c:v>504.61846153846153</c:v>
                </c:pt>
                <c:pt idx="815">
                  <c:v>504.62076923076921</c:v>
                </c:pt>
                <c:pt idx="816">
                  <c:v>504.6023076923077</c:v>
                </c:pt>
                <c:pt idx="817">
                  <c:v>504.59076923076924</c:v>
                </c:pt>
                <c:pt idx="818">
                  <c:v>504.57230769230767</c:v>
                </c:pt>
                <c:pt idx="819">
                  <c:v>504.56769230769231</c:v>
                </c:pt>
                <c:pt idx="820">
                  <c:v>504.56307692307695</c:v>
                </c:pt>
                <c:pt idx="821">
                  <c:v>504.55153846153848</c:v>
                </c:pt>
                <c:pt idx="822">
                  <c:v>504.03692307692307</c:v>
                </c:pt>
                <c:pt idx="823">
                  <c:v>504.18923076923079</c:v>
                </c:pt>
                <c:pt idx="824">
                  <c:v>504.24692307692305</c:v>
                </c:pt>
                <c:pt idx="825">
                  <c:v>504.28846153846155</c:v>
                </c:pt>
                <c:pt idx="826">
                  <c:v>504.28846153846155</c:v>
                </c:pt>
                <c:pt idx="827">
                  <c:v>504.32538461538462</c:v>
                </c:pt>
                <c:pt idx="828">
                  <c:v>504.39461538461541</c:v>
                </c:pt>
                <c:pt idx="829">
                  <c:v>504.41769230769233</c:v>
                </c:pt>
                <c:pt idx="830">
                  <c:v>504.45230769230767</c:v>
                </c:pt>
                <c:pt idx="831">
                  <c:v>504.50076923076921</c:v>
                </c:pt>
                <c:pt idx="832">
                  <c:v>504.52384615384614</c:v>
                </c:pt>
                <c:pt idx="833">
                  <c:v>504.54692307692306</c:v>
                </c:pt>
                <c:pt idx="834">
                  <c:v>504.56307692307695</c:v>
                </c:pt>
                <c:pt idx="835">
                  <c:v>504.60461538461539</c:v>
                </c:pt>
                <c:pt idx="836">
                  <c:v>504.63</c:v>
                </c:pt>
                <c:pt idx="837">
                  <c:v>504.64384615384614</c:v>
                </c:pt>
                <c:pt idx="838">
                  <c:v>504.67615384615385</c:v>
                </c:pt>
                <c:pt idx="839">
                  <c:v>504.69</c:v>
                </c:pt>
                <c:pt idx="840">
                  <c:v>504.71076923076924</c:v>
                </c:pt>
                <c:pt idx="841">
                  <c:v>504.71769230769229</c:v>
                </c:pt>
                <c:pt idx="842">
                  <c:v>504.72</c:v>
                </c:pt>
                <c:pt idx="843">
                  <c:v>504.75</c:v>
                </c:pt>
                <c:pt idx="844">
                  <c:v>504.78461538461539</c:v>
                </c:pt>
                <c:pt idx="845">
                  <c:v>504.78923076923076</c:v>
                </c:pt>
                <c:pt idx="846">
                  <c:v>504.80769230769232</c:v>
                </c:pt>
                <c:pt idx="847">
                  <c:v>504.83076923076925</c:v>
                </c:pt>
                <c:pt idx="848">
                  <c:v>504.85615384615386</c:v>
                </c:pt>
                <c:pt idx="849">
                  <c:v>504.88153846153847</c:v>
                </c:pt>
                <c:pt idx="850">
                  <c:v>504.91615384615386</c:v>
                </c:pt>
                <c:pt idx="851">
                  <c:v>504.94384615384615</c:v>
                </c:pt>
                <c:pt idx="852">
                  <c:v>504.97153846153844</c:v>
                </c:pt>
                <c:pt idx="853">
                  <c:v>504.99923076923079</c:v>
                </c:pt>
                <c:pt idx="854">
                  <c:v>505.02923076923076</c:v>
                </c:pt>
                <c:pt idx="855">
                  <c:v>505.07307692307694</c:v>
                </c:pt>
                <c:pt idx="856">
                  <c:v>505.10307692307691</c:v>
                </c:pt>
                <c:pt idx="857">
                  <c:v>505.13307692307694</c:v>
                </c:pt>
                <c:pt idx="858">
                  <c:v>505.15384615384613</c:v>
                </c:pt>
                <c:pt idx="859">
                  <c:v>505.19307692307694</c:v>
                </c:pt>
                <c:pt idx="860">
                  <c:v>505.25538461538463</c:v>
                </c:pt>
                <c:pt idx="861">
                  <c:v>505.30384615384617</c:v>
                </c:pt>
                <c:pt idx="862">
                  <c:v>505.3453846153846</c:v>
                </c:pt>
                <c:pt idx="863">
                  <c:v>505.41923076923075</c:v>
                </c:pt>
                <c:pt idx="864">
                  <c:v>505.47461538461539</c:v>
                </c:pt>
                <c:pt idx="865">
                  <c:v>505.57384615384615</c:v>
                </c:pt>
                <c:pt idx="866">
                  <c:v>505.64307692307693</c:v>
                </c:pt>
                <c:pt idx="867">
                  <c:v>505.76307692307694</c:v>
                </c:pt>
                <c:pt idx="868">
                  <c:v>505.87384615384616</c:v>
                </c:pt>
                <c:pt idx="869">
                  <c:v>505.9753846153846</c:v>
                </c:pt>
                <c:pt idx="870">
                  <c:v>506.1023076923077</c:v>
                </c:pt>
                <c:pt idx="871">
                  <c:v>506.20846153846156</c:v>
                </c:pt>
                <c:pt idx="872">
                  <c:v>506.28461538461539</c:v>
                </c:pt>
                <c:pt idx="873">
                  <c:v>506.39307692307693</c:v>
                </c:pt>
                <c:pt idx="874">
                  <c:v>506.48538461538459</c:v>
                </c:pt>
                <c:pt idx="875">
                  <c:v>506.55923076923079</c:v>
                </c:pt>
                <c:pt idx="876">
                  <c:v>506.62384615384616</c:v>
                </c:pt>
                <c:pt idx="877">
                  <c:v>506.66769230769233</c:v>
                </c:pt>
                <c:pt idx="878">
                  <c:v>506.78769230769228</c:v>
                </c:pt>
                <c:pt idx="879">
                  <c:v>506.73461538461538</c:v>
                </c:pt>
                <c:pt idx="880">
                  <c:v>506.76692307692309</c:v>
                </c:pt>
                <c:pt idx="881">
                  <c:v>506.7923076923077</c:v>
                </c:pt>
                <c:pt idx="882">
                  <c:v>506.81769230769231</c:v>
                </c:pt>
                <c:pt idx="883">
                  <c:v>506.81769230769231</c:v>
                </c:pt>
                <c:pt idx="884">
                  <c:v>506.84076923076924</c:v>
                </c:pt>
                <c:pt idx="885">
                  <c:v>506.84076923076924</c:v>
                </c:pt>
                <c:pt idx="886">
                  <c:v>506.84769230769228</c:v>
                </c:pt>
                <c:pt idx="887">
                  <c:v>506.84076923076924</c:v>
                </c:pt>
                <c:pt idx="888">
                  <c:v>506.85461538461539</c:v>
                </c:pt>
                <c:pt idx="889">
                  <c:v>506.85</c:v>
                </c:pt>
                <c:pt idx="890">
                  <c:v>506.83615384615382</c:v>
                </c:pt>
                <c:pt idx="891">
                  <c:v>506.79923076923075</c:v>
                </c:pt>
                <c:pt idx="892">
                  <c:v>506.80153846153848</c:v>
                </c:pt>
                <c:pt idx="893">
                  <c:v>506.78307692307692</c:v>
                </c:pt>
                <c:pt idx="894">
                  <c:v>506.7923076923077</c:v>
                </c:pt>
                <c:pt idx="895">
                  <c:v>506.76230769230767</c:v>
                </c:pt>
                <c:pt idx="896">
                  <c:v>506.75769230769231</c:v>
                </c:pt>
                <c:pt idx="897">
                  <c:v>506.74153846153848</c:v>
                </c:pt>
                <c:pt idx="898">
                  <c:v>506.70692307692309</c:v>
                </c:pt>
                <c:pt idx="899">
                  <c:v>506.6653846153846</c:v>
                </c:pt>
                <c:pt idx="900">
                  <c:v>506.66307692307691</c:v>
                </c:pt>
                <c:pt idx="901">
                  <c:v>506.63538461538462</c:v>
                </c:pt>
                <c:pt idx="902">
                  <c:v>506.61692307692306</c:v>
                </c:pt>
                <c:pt idx="903">
                  <c:v>506.59384615384613</c:v>
                </c:pt>
                <c:pt idx="904">
                  <c:v>506.64692307692309</c:v>
                </c:pt>
                <c:pt idx="905">
                  <c:v>506.31230769230768</c:v>
                </c:pt>
                <c:pt idx="906">
                  <c:v>506.33076923076925</c:v>
                </c:pt>
                <c:pt idx="907">
                  <c:v>506.33538461538461</c:v>
                </c:pt>
                <c:pt idx="908">
                  <c:v>506.34</c:v>
                </c:pt>
                <c:pt idx="909">
                  <c:v>506.33076923076925</c:v>
                </c:pt>
                <c:pt idx="910">
                  <c:v>506.31</c:v>
                </c:pt>
                <c:pt idx="911">
                  <c:v>506.3169230769231</c:v>
                </c:pt>
                <c:pt idx="912">
                  <c:v>506.29153846153844</c:v>
                </c:pt>
                <c:pt idx="913">
                  <c:v>506.24769230769232</c:v>
                </c:pt>
                <c:pt idx="914">
                  <c:v>506.22923076923075</c:v>
                </c:pt>
                <c:pt idx="915">
                  <c:v>506.18538461538463</c:v>
                </c:pt>
                <c:pt idx="916">
                  <c:v>506.17153846153849</c:v>
                </c:pt>
                <c:pt idx="917">
                  <c:v>506.15076923076924</c:v>
                </c:pt>
                <c:pt idx="918">
                  <c:v>506.14153846153846</c:v>
                </c:pt>
                <c:pt idx="919">
                  <c:v>506.10923076923075</c:v>
                </c:pt>
                <c:pt idx="920">
                  <c:v>506.07230769230767</c:v>
                </c:pt>
                <c:pt idx="921">
                  <c:v>506.03307692307692</c:v>
                </c:pt>
                <c:pt idx="922">
                  <c:v>506.02384615384614</c:v>
                </c:pt>
                <c:pt idx="923">
                  <c:v>505.88307692307694</c:v>
                </c:pt>
                <c:pt idx="924">
                  <c:v>505.87384615384616</c:v>
                </c:pt>
                <c:pt idx="925">
                  <c:v>505.84615384615387</c:v>
                </c:pt>
                <c:pt idx="926">
                  <c:v>505.84153846153845</c:v>
                </c:pt>
                <c:pt idx="927">
                  <c:v>505.82307692307694</c:v>
                </c:pt>
                <c:pt idx="928">
                  <c:v>505.80461538461537</c:v>
                </c:pt>
                <c:pt idx="929">
                  <c:v>505.83230769230767</c:v>
                </c:pt>
                <c:pt idx="930">
                  <c:v>505.74</c:v>
                </c:pt>
                <c:pt idx="931">
                  <c:v>505.71230769230772</c:v>
                </c:pt>
                <c:pt idx="932">
                  <c:v>505.70076923076925</c:v>
                </c:pt>
                <c:pt idx="933">
                  <c:v>505.66615384615386</c:v>
                </c:pt>
                <c:pt idx="934">
                  <c:v>505.63384615384615</c:v>
                </c:pt>
                <c:pt idx="935">
                  <c:v>505.63615384615383</c:v>
                </c:pt>
                <c:pt idx="936">
                  <c:v>505.59461538461539</c:v>
                </c:pt>
                <c:pt idx="937">
                  <c:v>505.55538461538464</c:v>
                </c:pt>
                <c:pt idx="938">
                  <c:v>505.51384615384615</c:v>
                </c:pt>
                <c:pt idx="939">
                  <c:v>505.48846153846154</c:v>
                </c:pt>
                <c:pt idx="940">
                  <c:v>505.48615384615385</c:v>
                </c:pt>
                <c:pt idx="941">
                  <c:v>505.41461538461539</c:v>
                </c:pt>
                <c:pt idx="942">
                  <c:v>505.38923076923078</c:v>
                </c:pt>
                <c:pt idx="943">
                  <c:v>505.40538461538461</c:v>
                </c:pt>
                <c:pt idx="944">
                  <c:v>505.37538461538463</c:v>
                </c:pt>
                <c:pt idx="945">
                  <c:v>505.34769230769228</c:v>
                </c:pt>
                <c:pt idx="946">
                  <c:v>505.32</c:v>
                </c:pt>
                <c:pt idx="947">
                  <c:v>504.78692307692307</c:v>
                </c:pt>
                <c:pt idx="948">
                  <c:v>504.92769230769233</c:v>
                </c:pt>
                <c:pt idx="949">
                  <c:v>504.98076923076923</c:v>
                </c:pt>
                <c:pt idx="950">
                  <c:v>505.01307692307694</c:v>
                </c:pt>
                <c:pt idx="951">
                  <c:v>505.03153846153845</c:v>
                </c:pt>
                <c:pt idx="952">
                  <c:v>505.04769230769233</c:v>
                </c:pt>
                <c:pt idx="953">
                  <c:v>505.06846153846152</c:v>
                </c:pt>
                <c:pt idx="954">
                  <c:v>505.04076923076923</c:v>
                </c:pt>
                <c:pt idx="955">
                  <c:v>505.03846153846155</c:v>
                </c:pt>
                <c:pt idx="956">
                  <c:v>505.03846153846155</c:v>
                </c:pt>
                <c:pt idx="957">
                  <c:v>505.03384615384613</c:v>
                </c:pt>
                <c:pt idx="958">
                  <c:v>505.0246153846154</c:v>
                </c:pt>
                <c:pt idx="959">
                  <c:v>505.01307692307694</c:v>
                </c:pt>
                <c:pt idx="960">
                  <c:v>504.99</c:v>
                </c:pt>
                <c:pt idx="961">
                  <c:v>504.99</c:v>
                </c:pt>
                <c:pt idx="962">
                  <c:v>504.95307692307694</c:v>
                </c:pt>
                <c:pt idx="963">
                  <c:v>504.92769230769233</c:v>
                </c:pt>
                <c:pt idx="964">
                  <c:v>504.93230769230769</c:v>
                </c:pt>
                <c:pt idx="965">
                  <c:v>504.90230769230772</c:v>
                </c:pt>
                <c:pt idx="966">
                  <c:v>504.8976923076923</c:v>
                </c:pt>
                <c:pt idx="967">
                  <c:v>504.88615384615383</c:v>
                </c:pt>
                <c:pt idx="968">
                  <c:v>504.87692307692305</c:v>
                </c:pt>
                <c:pt idx="969">
                  <c:v>504.84461538461539</c:v>
                </c:pt>
                <c:pt idx="970">
                  <c:v>504.25615384615384</c:v>
                </c:pt>
                <c:pt idx="971">
                  <c:v>504.42461538461538</c:v>
                </c:pt>
                <c:pt idx="972">
                  <c:v>504.52153846153846</c:v>
                </c:pt>
                <c:pt idx="973">
                  <c:v>504.55384615384617</c:v>
                </c:pt>
                <c:pt idx="974">
                  <c:v>504.60461538461539</c:v>
                </c:pt>
                <c:pt idx="975">
                  <c:v>504.62769230769231</c:v>
                </c:pt>
                <c:pt idx="976">
                  <c:v>504.63461538461536</c:v>
                </c:pt>
                <c:pt idx="977">
                  <c:v>504.64615384615382</c:v>
                </c:pt>
                <c:pt idx="978">
                  <c:v>504.6369230769231</c:v>
                </c:pt>
                <c:pt idx="979">
                  <c:v>504.65769230769229</c:v>
                </c:pt>
                <c:pt idx="980">
                  <c:v>504.66</c:v>
                </c:pt>
                <c:pt idx="981">
                  <c:v>504.66</c:v>
                </c:pt>
                <c:pt idx="982">
                  <c:v>504.66692307692307</c:v>
                </c:pt>
                <c:pt idx="983">
                  <c:v>504.66692307692307</c:v>
                </c:pt>
                <c:pt idx="984">
                  <c:v>504.67153846153849</c:v>
                </c:pt>
                <c:pt idx="985">
                  <c:v>504.66230769230771</c:v>
                </c:pt>
                <c:pt idx="986">
                  <c:v>504.65538461538461</c:v>
                </c:pt>
                <c:pt idx="987">
                  <c:v>504.65769230769229</c:v>
                </c:pt>
                <c:pt idx="988">
                  <c:v>504.65076923076924</c:v>
                </c:pt>
                <c:pt idx="989">
                  <c:v>504.27923076923076</c:v>
                </c:pt>
                <c:pt idx="990">
                  <c:v>504.37615384615384</c:v>
                </c:pt>
                <c:pt idx="991">
                  <c:v>504.43384615384616</c:v>
                </c:pt>
                <c:pt idx="992">
                  <c:v>504.47307692307692</c:v>
                </c:pt>
                <c:pt idx="993">
                  <c:v>504.48461538461538</c:v>
                </c:pt>
                <c:pt idx="994">
                  <c:v>504.48461538461538</c:v>
                </c:pt>
                <c:pt idx="995">
                  <c:v>504.48</c:v>
                </c:pt>
                <c:pt idx="996">
                  <c:v>504.50307692307695</c:v>
                </c:pt>
                <c:pt idx="997">
                  <c:v>504.49846153846153</c:v>
                </c:pt>
                <c:pt idx="998">
                  <c:v>504.50538461538463</c:v>
                </c:pt>
                <c:pt idx="999">
                  <c:v>504.49384615384616</c:v>
                </c:pt>
                <c:pt idx="1000">
                  <c:v>504.48461538461538</c:v>
                </c:pt>
                <c:pt idx="1001">
                  <c:v>504.48692307692306</c:v>
                </c:pt>
                <c:pt idx="1002">
                  <c:v>504.46846153846155</c:v>
                </c:pt>
                <c:pt idx="1003">
                  <c:v>504.45923076923077</c:v>
                </c:pt>
                <c:pt idx="1004">
                  <c:v>504.46846153846155</c:v>
                </c:pt>
                <c:pt idx="1005">
                  <c:v>504.46153846153845</c:v>
                </c:pt>
                <c:pt idx="1006">
                  <c:v>504.44538461538463</c:v>
                </c:pt>
                <c:pt idx="1007">
                  <c:v>504.12692307692305</c:v>
                </c:pt>
                <c:pt idx="1008">
                  <c:v>504.23769230769233</c:v>
                </c:pt>
                <c:pt idx="1009">
                  <c:v>504.2746153846154</c:v>
                </c:pt>
                <c:pt idx="1010">
                  <c:v>504.28384615384613</c:v>
                </c:pt>
                <c:pt idx="1011">
                  <c:v>504.30692307692306</c:v>
                </c:pt>
                <c:pt idx="1012">
                  <c:v>504.33</c:v>
                </c:pt>
                <c:pt idx="1013">
                  <c:v>504.33</c:v>
                </c:pt>
                <c:pt idx="1014">
                  <c:v>504.34615384615387</c:v>
                </c:pt>
                <c:pt idx="1015">
                  <c:v>504.3876923076923</c:v>
                </c:pt>
                <c:pt idx="1016">
                  <c:v>504.36461538461538</c:v>
                </c:pt>
                <c:pt idx="1017">
                  <c:v>504.35076923076923</c:v>
                </c:pt>
                <c:pt idx="1018">
                  <c:v>504.33923076923077</c:v>
                </c:pt>
                <c:pt idx="1019">
                  <c:v>504.3276923076923</c:v>
                </c:pt>
                <c:pt idx="1020">
                  <c:v>504.3692307692308</c:v>
                </c:pt>
                <c:pt idx="1021">
                  <c:v>504.35307692307691</c:v>
                </c:pt>
                <c:pt idx="1022">
                  <c:v>504.35769230769233</c:v>
                </c:pt>
                <c:pt idx="1023">
                  <c:v>504.35769230769233</c:v>
                </c:pt>
                <c:pt idx="1024">
                  <c:v>504.35538461538459</c:v>
                </c:pt>
                <c:pt idx="1025">
                  <c:v>503.98153846153843</c:v>
                </c:pt>
                <c:pt idx="1026">
                  <c:v>504.02076923076925</c:v>
                </c:pt>
                <c:pt idx="1027">
                  <c:v>504.09461538461539</c:v>
                </c:pt>
                <c:pt idx="1028">
                  <c:v>504.15</c:v>
                </c:pt>
                <c:pt idx="1029">
                  <c:v>504.18692307692305</c:v>
                </c:pt>
                <c:pt idx="1030">
                  <c:v>504.21230769230772</c:v>
                </c:pt>
                <c:pt idx="1031">
                  <c:v>504.21230769230772</c:v>
                </c:pt>
                <c:pt idx="1032">
                  <c:v>504.23538461538459</c:v>
                </c:pt>
                <c:pt idx="1033">
                  <c:v>504.23076923076923</c:v>
                </c:pt>
                <c:pt idx="1034">
                  <c:v>504.23538461538459</c:v>
                </c:pt>
                <c:pt idx="1035">
                  <c:v>504.21692307692308</c:v>
                </c:pt>
                <c:pt idx="1036">
                  <c:v>504.23769230769233</c:v>
                </c:pt>
                <c:pt idx="1037">
                  <c:v>504.23307692307691</c:v>
                </c:pt>
                <c:pt idx="1038">
                  <c:v>504.24230769230769</c:v>
                </c:pt>
                <c:pt idx="1039">
                  <c:v>504.24</c:v>
                </c:pt>
                <c:pt idx="1040">
                  <c:v>504.20538461538462</c:v>
                </c:pt>
                <c:pt idx="1041">
                  <c:v>504.17307692307691</c:v>
                </c:pt>
                <c:pt idx="1042">
                  <c:v>503.9469230769231</c:v>
                </c:pt>
                <c:pt idx="1043">
                  <c:v>504.02538461538461</c:v>
                </c:pt>
                <c:pt idx="1044">
                  <c:v>504.06</c:v>
                </c:pt>
                <c:pt idx="1045">
                  <c:v>504.09230769230771</c:v>
                </c:pt>
                <c:pt idx="1046">
                  <c:v>504.09</c:v>
                </c:pt>
                <c:pt idx="1047">
                  <c:v>504.10615384615386</c:v>
                </c:pt>
                <c:pt idx="1048">
                  <c:v>504.12230769230769</c:v>
                </c:pt>
                <c:pt idx="1049">
                  <c:v>504.12</c:v>
                </c:pt>
                <c:pt idx="1050">
                  <c:v>504.10384615384618</c:v>
                </c:pt>
                <c:pt idx="1051">
                  <c:v>504.10153846153844</c:v>
                </c:pt>
                <c:pt idx="1052">
                  <c:v>504.10846153846154</c:v>
                </c:pt>
                <c:pt idx="1053">
                  <c:v>504.10153846153844</c:v>
                </c:pt>
                <c:pt idx="1054">
                  <c:v>504.09692307692308</c:v>
                </c:pt>
                <c:pt idx="1055">
                  <c:v>504.12230769230769</c:v>
                </c:pt>
                <c:pt idx="1056">
                  <c:v>504.15692307692308</c:v>
                </c:pt>
                <c:pt idx="1057">
                  <c:v>504.13846153846151</c:v>
                </c:pt>
                <c:pt idx="1058">
                  <c:v>504.13153846153847</c:v>
                </c:pt>
                <c:pt idx="1059">
                  <c:v>504.1130769230769</c:v>
                </c:pt>
                <c:pt idx="1060">
                  <c:v>504.13384615384615</c:v>
                </c:pt>
                <c:pt idx="1061">
                  <c:v>504.13384615384615</c:v>
                </c:pt>
                <c:pt idx="1062">
                  <c:v>504.13615384615383</c:v>
                </c:pt>
                <c:pt idx="1063">
                  <c:v>504.11076923076922</c:v>
                </c:pt>
                <c:pt idx="1064">
                  <c:v>504.12461538461537</c:v>
                </c:pt>
                <c:pt idx="1065">
                  <c:v>504.12230769230769</c:v>
                </c:pt>
                <c:pt idx="1066">
                  <c:v>504.12461538461537</c:v>
                </c:pt>
                <c:pt idx="1067">
                  <c:v>503.76</c:v>
                </c:pt>
                <c:pt idx="1068">
                  <c:v>503.8869230769231</c:v>
                </c:pt>
                <c:pt idx="1069">
                  <c:v>503.93538461538463</c:v>
                </c:pt>
                <c:pt idx="1070">
                  <c:v>503.96538461538461</c:v>
                </c:pt>
                <c:pt idx="1071">
                  <c:v>503.97230769230771</c:v>
                </c:pt>
                <c:pt idx="1072">
                  <c:v>503.98846153846154</c:v>
                </c:pt>
                <c:pt idx="1073">
                  <c:v>503.91923076923075</c:v>
                </c:pt>
                <c:pt idx="1074">
                  <c:v>503.93538461538463</c:v>
                </c:pt>
                <c:pt idx="1075">
                  <c:v>503.94</c:v>
                </c:pt>
                <c:pt idx="1076">
                  <c:v>503.96076923076924</c:v>
                </c:pt>
                <c:pt idx="1077">
                  <c:v>503.96769230769229</c:v>
                </c:pt>
                <c:pt idx="1078">
                  <c:v>503.95153846153846</c:v>
                </c:pt>
                <c:pt idx="1079">
                  <c:v>503.96307692307693</c:v>
                </c:pt>
                <c:pt idx="1080">
                  <c:v>503.97</c:v>
                </c:pt>
                <c:pt idx="1081">
                  <c:v>503.97230769230771</c:v>
                </c:pt>
                <c:pt idx="1082">
                  <c:v>503.95384615384614</c:v>
                </c:pt>
                <c:pt idx="1083">
                  <c:v>503.93538461538463</c:v>
                </c:pt>
                <c:pt idx="1084">
                  <c:v>503.93769230769232</c:v>
                </c:pt>
                <c:pt idx="1085">
                  <c:v>503.9330769230769</c:v>
                </c:pt>
                <c:pt idx="1086">
                  <c:v>503.93769230769232</c:v>
                </c:pt>
                <c:pt idx="1087">
                  <c:v>503.92615384615385</c:v>
                </c:pt>
                <c:pt idx="1088">
                  <c:v>503.93769230769232</c:v>
                </c:pt>
                <c:pt idx="1089">
                  <c:v>503.94</c:v>
                </c:pt>
                <c:pt idx="1090">
                  <c:v>503.91923076923075</c:v>
                </c:pt>
                <c:pt idx="1091">
                  <c:v>503.88461538461536</c:v>
                </c:pt>
                <c:pt idx="1092">
                  <c:v>503.32384615384615</c:v>
                </c:pt>
                <c:pt idx="1093">
                  <c:v>503.55923076923079</c:v>
                </c:pt>
                <c:pt idx="1094">
                  <c:v>503.64230769230767</c:v>
                </c:pt>
                <c:pt idx="1095">
                  <c:v>503.69538461538463</c:v>
                </c:pt>
                <c:pt idx="1096">
                  <c:v>503.72769230769228</c:v>
                </c:pt>
                <c:pt idx="1097">
                  <c:v>503.73692307692306</c:v>
                </c:pt>
                <c:pt idx="1098">
                  <c:v>503.72307692307692</c:v>
                </c:pt>
                <c:pt idx="1099">
                  <c:v>503.71615384615387</c:v>
                </c:pt>
                <c:pt idx="1100">
                  <c:v>503.76461538461541</c:v>
                </c:pt>
                <c:pt idx="1101">
                  <c:v>503.74153846153848</c:v>
                </c:pt>
                <c:pt idx="1102">
                  <c:v>503.74384615384616</c:v>
                </c:pt>
                <c:pt idx="1103">
                  <c:v>503.73</c:v>
                </c:pt>
                <c:pt idx="1104">
                  <c:v>503.73461538461538</c:v>
                </c:pt>
                <c:pt idx="1105">
                  <c:v>503.73692307692306</c:v>
                </c:pt>
                <c:pt idx="1106">
                  <c:v>503.71615384615387</c:v>
                </c:pt>
                <c:pt idx="1107">
                  <c:v>503.74153846153848</c:v>
                </c:pt>
                <c:pt idx="1108">
                  <c:v>503.72307692307692</c:v>
                </c:pt>
                <c:pt idx="1109">
                  <c:v>503.71153846153845</c:v>
                </c:pt>
                <c:pt idx="1110">
                  <c:v>503.70923076923077</c:v>
                </c:pt>
                <c:pt idx="1111">
                  <c:v>503.69307692307694</c:v>
                </c:pt>
                <c:pt idx="1112">
                  <c:v>503.69307692307694</c:v>
                </c:pt>
                <c:pt idx="1113">
                  <c:v>503.70923076923077</c:v>
                </c:pt>
                <c:pt idx="1114">
                  <c:v>503.7</c:v>
                </c:pt>
                <c:pt idx="1115">
                  <c:v>503.68153846153848</c:v>
                </c:pt>
                <c:pt idx="1116">
                  <c:v>503.68615384615384</c:v>
                </c:pt>
                <c:pt idx="1117">
                  <c:v>503.67692307692306</c:v>
                </c:pt>
                <c:pt idx="1118">
                  <c:v>503.11153846153849</c:v>
                </c:pt>
                <c:pt idx="1119">
                  <c:v>503.37923076923079</c:v>
                </c:pt>
                <c:pt idx="1120">
                  <c:v>503.48307692307691</c:v>
                </c:pt>
                <c:pt idx="1121">
                  <c:v>503.52923076923076</c:v>
                </c:pt>
                <c:pt idx="1122">
                  <c:v>503.55</c:v>
                </c:pt>
                <c:pt idx="1123">
                  <c:v>503.54307692307691</c:v>
                </c:pt>
                <c:pt idx="1124">
                  <c:v>503.57307692307694</c:v>
                </c:pt>
                <c:pt idx="1125">
                  <c:v>503.57076923076926</c:v>
                </c:pt>
                <c:pt idx="1126">
                  <c:v>503.56846153846152</c:v>
                </c:pt>
                <c:pt idx="1127">
                  <c:v>503.56153846153848</c:v>
                </c:pt>
                <c:pt idx="1128">
                  <c:v>503.55692307692306</c:v>
                </c:pt>
                <c:pt idx="1129">
                  <c:v>503.55923076923079</c:v>
                </c:pt>
                <c:pt idx="1130">
                  <c:v>503.54769230769233</c:v>
                </c:pt>
                <c:pt idx="1131">
                  <c:v>503.53615384615387</c:v>
                </c:pt>
                <c:pt idx="1132">
                  <c:v>503.54307692307691</c:v>
                </c:pt>
                <c:pt idx="1133">
                  <c:v>503.54538461538459</c:v>
                </c:pt>
                <c:pt idx="1134">
                  <c:v>503.54538461538459</c:v>
                </c:pt>
                <c:pt idx="1135">
                  <c:v>503.54307692307691</c:v>
                </c:pt>
                <c:pt idx="1136">
                  <c:v>503.54076923076923</c:v>
                </c:pt>
                <c:pt idx="1137">
                  <c:v>503.55</c:v>
                </c:pt>
                <c:pt idx="1138">
                  <c:v>503.5246153846154</c:v>
                </c:pt>
                <c:pt idx="1139">
                  <c:v>503.52923076923076</c:v>
                </c:pt>
                <c:pt idx="1140">
                  <c:v>503.55692307692306</c:v>
                </c:pt>
                <c:pt idx="1141">
                  <c:v>503.56153846153848</c:v>
                </c:pt>
                <c:pt idx="1142">
                  <c:v>503.55461538461537</c:v>
                </c:pt>
                <c:pt idx="1143">
                  <c:v>503.64692307692309</c:v>
                </c:pt>
                <c:pt idx="1144">
                  <c:v>503.27307692307693</c:v>
                </c:pt>
                <c:pt idx="1145">
                  <c:v>503.36538461538464</c:v>
                </c:pt>
                <c:pt idx="1146">
                  <c:v>503.39538461538461</c:v>
                </c:pt>
                <c:pt idx="1147">
                  <c:v>503.43923076923079</c:v>
                </c:pt>
                <c:pt idx="1148">
                  <c:v>503.46923076923076</c:v>
                </c:pt>
                <c:pt idx="1149">
                  <c:v>503.48307692307691</c:v>
                </c:pt>
                <c:pt idx="1150">
                  <c:v>503.50153846153847</c:v>
                </c:pt>
                <c:pt idx="1151">
                  <c:v>503.50153846153847</c:v>
                </c:pt>
                <c:pt idx="1152">
                  <c:v>503.52</c:v>
                </c:pt>
                <c:pt idx="1153">
                  <c:v>503.52230769230772</c:v>
                </c:pt>
                <c:pt idx="1154">
                  <c:v>503.52</c:v>
                </c:pt>
                <c:pt idx="1155">
                  <c:v>503.50846153846152</c:v>
                </c:pt>
                <c:pt idx="1156">
                  <c:v>503.52692307692308</c:v>
                </c:pt>
                <c:pt idx="1157">
                  <c:v>503.53153846153845</c:v>
                </c:pt>
                <c:pt idx="1158">
                  <c:v>503.52923076923076</c:v>
                </c:pt>
                <c:pt idx="1159">
                  <c:v>503.55</c:v>
                </c:pt>
                <c:pt idx="1160">
                  <c:v>503.52</c:v>
                </c:pt>
                <c:pt idx="1161">
                  <c:v>503.51307692307694</c:v>
                </c:pt>
                <c:pt idx="1162">
                  <c:v>504.08769230769229</c:v>
                </c:pt>
                <c:pt idx="1163">
                  <c:v>503.47846153846154</c:v>
                </c:pt>
                <c:pt idx="1164">
                  <c:v>503.46692307692308</c:v>
                </c:pt>
                <c:pt idx="1165">
                  <c:v>503.45538461538462</c:v>
                </c:pt>
                <c:pt idx="1166">
                  <c:v>503.44615384615383</c:v>
                </c:pt>
                <c:pt idx="1167">
                  <c:v>503.44153846153847</c:v>
                </c:pt>
                <c:pt idx="1168">
                  <c:v>503.41384615384618</c:v>
                </c:pt>
                <c:pt idx="1169">
                  <c:v>503.43230769230769</c:v>
                </c:pt>
                <c:pt idx="1170">
                  <c:v>503.40230769230772</c:v>
                </c:pt>
                <c:pt idx="1171">
                  <c:v>503.4</c:v>
                </c:pt>
                <c:pt idx="1172">
                  <c:v>502.96615384615387</c:v>
                </c:pt>
                <c:pt idx="1173">
                  <c:v>503.07692307692309</c:v>
                </c:pt>
                <c:pt idx="1174">
                  <c:v>503.12538461538463</c:v>
                </c:pt>
                <c:pt idx="1175">
                  <c:v>503.17384615384617</c:v>
                </c:pt>
                <c:pt idx="1176">
                  <c:v>503.21538461538461</c:v>
                </c:pt>
                <c:pt idx="1177">
                  <c:v>503.22692307692307</c:v>
                </c:pt>
                <c:pt idx="1178">
                  <c:v>503.25</c:v>
                </c:pt>
                <c:pt idx="1179">
                  <c:v>503.24076923076922</c:v>
                </c:pt>
                <c:pt idx="1180">
                  <c:v>503.26153846153846</c:v>
                </c:pt>
                <c:pt idx="1181">
                  <c:v>503.26153846153846</c:v>
                </c:pt>
                <c:pt idx="1182">
                  <c:v>503.26846153846157</c:v>
                </c:pt>
                <c:pt idx="1183">
                  <c:v>503.28</c:v>
                </c:pt>
                <c:pt idx="1184">
                  <c:v>503.28923076923076</c:v>
                </c:pt>
                <c:pt idx="1185">
                  <c:v>503.30076923076922</c:v>
                </c:pt>
                <c:pt idx="1186">
                  <c:v>503.29615384615386</c:v>
                </c:pt>
                <c:pt idx="1187">
                  <c:v>503.3630769230769</c:v>
                </c:pt>
                <c:pt idx="1188">
                  <c:v>503.38846153846151</c:v>
                </c:pt>
                <c:pt idx="1189">
                  <c:v>503.41384615384618</c:v>
                </c:pt>
                <c:pt idx="1190">
                  <c:v>503.42076923076922</c:v>
                </c:pt>
                <c:pt idx="1191">
                  <c:v>503.43692307692305</c:v>
                </c:pt>
                <c:pt idx="1192">
                  <c:v>503.44846153846152</c:v>
                </c:pt>
                <c:pt idx="1193">
                  <c:v>503.44846153846152</c:v>
                </c:pt>
                <c:pt idx="1194">
                  <c:v>503.44615384615383</c:v>
                </c:pt>
                <c:pt idx="1195">
                  <c:v>503.42538461538464</c:v>
                </c:pt>
                <c:pt idx="1196">
                  <c:v>503.48076923076923</c:v>
                </c:pt>
                <c:pt idx="1197">
                  <c:v>503.43461538461537</c:v>
                </c:pt>
                <c:pt idx="1198">
                  <c:v>503.43692307692305</c:v>
                </c:pt>
                <c:pt idx="1199">
                  <c:v>503.43</c:v>
                </c:pt>
                <c:pt idx="1200">
                  <c:v>503.43230769230769</c:v>
                </c:pt>
                <c:pt idx="1201">
                  <c:v>503.43692307692305</c:v>
                </c:pt>
                <c:pt idx="1202">
                  <c:v>503.40230769230772</c:v>
                </c:pt>
                <c:pt idx="1203">
                  <c:v>503.38615384615383</c:v>
                </c:pt>
                <c:pt idx="1204">
                  <c:v>503.40692307692308</c:v>
                </c:pt>
                <c:pt idx="1205">
                  <c:v>503.3976923076923</c:v>
                </c:pt>
                <c:pt idx="1206">
                  <c:v>503.3976923076923</c:v>
                </c:pt>
                <c:pt idx="1207">
                  <c:v>503.38384615384615</c:v>
                </c:pt>
                <c:pt idx="1208">
                  <c:v>503.39538461538461</c:v>
                </c:pt>
                <c:pt idx="1209">
                  <c:v>503.37461538461537</c:v>
                </c:pt>
                <c:pt idx="1210">
                  <c:v>503.36538461538464</c:v>
                </c:pt>
                <c:pt idx="1211">
                  <c:v>503.35384615384618</c:v>
                </c:pt>
                <c:pt idx="1212">
                  <c:v>503.19230769230768</c:v>
                </c:pt>
                <c:pt idx="1213">
                  <c:v>502.79538461538459</c:v>
                </c:pt>
                <c:pt idx="1214">
                  <c:v>502.84846153846155</c:v>
                </c:pt>
                <c:pt idx="1215">
                  <c:v>502.9153846153846</c:v>
                </c:pt>
                <c:pt idx="1216">
                  <c:v>502.96615384615387</c:v>
                </c:pt>
                <c:pt idx="1217">
                  <c:v>503.01</c:v>
                </c:pt>
                <c:pt idx="1218">
                  <c:v>503.0353846153846</c:v>
                </c:pt>
                <c:pt idx="1219">
                  <c:v>503.01692307692309</c:v>
                </c:pt>
                <c:pt idx="1220">
                  <c:v>503.05153846153848</c:v>
                </c:pt>
                <c:pt idx="1221">
                  <c:v>503.06307692307695</c:v>
                </c:pt>
                <c:pt idx="1222">
                  <c:v>503.07</c:v>
                </c:pt>
                <c:pt idx="1223">
                  <c:v>503.1</c:v>
                </c:pt>
                <c:pt idx="1224">
                  <c:v>503.12307692307695</c:v>
                </c:pt>
                <c:pt idx="1225">
                  <c:v>503.11153846153849</c:v>
                </c:pt>
                <c:pt idx="1226">
                  <c:v>503.12307692307695</c:v>
                </c:pt>
                <c:pt idx="1227">
                  <c:v>503.12769230769231</c:v>
                </c:pt>
                <c:pt idx="1228">
                  <c:v>503.1369230769231</c:v>
                </c:pt>
                <c:pt idx="1229">
                  <c:v>503.14615384615382</c:v>
                </c:pt>
                <c:pt idx="1230">
                  <c:v>503.15538461538461</c:v>
                </c:pt>
                <c:pt idx="1231">
                  <c:v>503.16</c:v>
                </c:pt>
                <c:pt idx="1232">
                  <c:v>503.18769230769232</c:v>
                </c:pt>
                <c:pt idx="1233">
                  <c:v>503.21076923076924</c:v>
                </c:pt>
                <c:pt idx="1234">
                  <c:v>503.21769230769229</c:v>
                </c:pt>
                <c:pt idx="1235">
                  <c:v>503.23846153846154</c:v>
                </c:pt>
                <c:pt idx="1236">
                  <c:v>503.27307692307693</c:v>
                </c:pt>
                <c:pt idx="1237">
                  <c:v>503.30769230769232</c:v>
                </c:pt>
                <c:pt idx="1238">
                  <c:v>503.33538461538461</c:v>
                </c:pt>
                <c:pt idx="1239">
                  <c:v>503.37692307692305</c:v>
                </c:pt>
                <c:pt idx="1240">
                  <c:v>503.4</c:v>
                </c:pt>
                <c:pt idx="1241">
                  <c:v>503.41384615384618</c:v>
                </c:pt>
                <c:pt idx="1242">
                  <c:v>503.39307692307693</c:v>
                </c:pt>
                <c:pt idx="1243">
                  <c:v>503.41153846153844</c:v>
                </c:pt>
                <c:pt idx="1244">
                  <c:v>503.45307692307694</c:v>
                </c:pt>
                <c:pt idx="1245">
                  <c:v>503.47846153846154</c:v>
                </c:pt>
                <c:pt idx="1246">
                  <c:v>503.49230769230769</c:v>
                </c:pt>
                <c:pt idx="1247">
                  <c:v>503.53384615384613</c:v>
                </c:pt>
                <c:pt idx="1248">
                  <c:v>503.54076923076923</c:v>
                </c:pt>
                <c:pt idx="1249">
                  <c:v>503.5846153846154</c:v>
                </c:pt>
                <c:pt idx="1250">
                  <c:v>503.56615384615384</c:v>
                </c:pt>
                <c:pt idx="1251">
                  <c:v>503.57538461538462</c:v>
                </c:pt>
                <c:pt idx="1252">
                  <c:v>503.61692307692306</c:v>
                </c:pt>
                <c:pt idx="1253">
                  <c:v>503.64230769230767</c:v>
                </c:pt>
                <c:pt idx="1254">
                  <c:v>503.66307692307691</c:v>
                </c:pt>
                <c:pt idx="1255">
                  <c:v>503.6653846153846</c:v>
                </c:pt>
                <c:pt idx="1256">
                  <c:v>503.68153846153848</c:v>
                </c:pt>
                <c:pt idx="1257">
                  <c:v>503.69538461538463</c:v>
                </c:pt>
                <c:pt idx="1258">
                  <c:v>503.77615384615387</c:v>
                </c:pt>
                <c:pt idx="1259">
                  <c:v>503.6723076923077</c:v>
                </c:pt>
                <c:pt idx="1260">
                  <c:v>503.69307692307694</c:v>
                </c:pt>
                <c:pt idx="1261">
                  <c:v>503.70692307692309</c:v>
                </c:pt>
                <c:pt idx="1262">
                  <c:v>503.71615384615387</c:v>
                </c:pt>
                <c:pt idx="1263">
                  <c:v>503.7323076923077</c:v>
                </c:pt>
                <c:pt idx="1264">
                  <c:v>503.74615384615385</c:v>
                </c:pt>
                <c:pt idx="1265">
                  <c:v>503.75076923076921</c:v>
                </c:pt>
                <c:pt idx="1266">
                  <c:v>503.75538461538463</c:v>
                </c:pt>
                <c:pt idx="1267">
                  <c:v>503.72076923076924</c:v>
                </c:pt>
                <c:pt idx="1268">
                  <c:v>503.75076923076921</c:v>
                </c:pt>
                <c:pt idx="1269">
                  <c:v>503.77153846153846</c:v>
                </c:pt>
                <c:pt idx="1270">
                  <c:v>503.78769230769228</c:v>
                </c:pt>
                <c:pt idx="1271">
                  <c:v>503.79692307692306</c:v>
                </c:pt>
                <c:pt idx="1272">
                  <c:v>503.88</c:v>
                </c:pt>
                <c:pt idx="1273">
                  <c:v>503.81538461538463</c:v>
                </c:pt>
                <c:pt idx="1274">
                  <c:v>503.81769230769231</c:v>
                </c:pt>
                <c:pt idx="1275">
                  <c:v>503.79692307692306</c:v>
                </c:pt>
                <c:pt idx="1276">
                  <c:v>503.81769230769231</c:v>
                </c:pt>
                <c:pt idx="1277">
                  <c:v>503.82923076923078</c:v>
                </c:pt>
                <c:pt idx="1278">
                  <c:v>503.83615384615382</c:v>
                </c:pt>
                <c:pt idx="1279">
                  <c:v>503.85461538461539</c:v>
                </c:pt>
                <c:pt idx="1280">
                  <c:v>503.89846153846156</c:v>
                </c:pt>
                <c:pt idx="1281">
                  <c:v>503.8869230769231</c:v>
                </c:pt>
                <c:pt idx="1282">
                  <c:v>503.8869230769231</c:v>
                </c:pt>
                <c:pt idx="1283">
                  <c:v>503.86384615384617</c:v>
                </c:pt>
                <c:pt idx="1284">
                  <c:v>503.87538461538463</c:v>
                </c:pt>
                <c:pt idx="1285">
                  <c:v>503.89615384615382</c:v>
                </c:pt>
                <c:pt idx="1286">
                  <c:v>503.89384615384614</c:v>
                </c:pt>
                <c:pt idx="1287">
                  <c:v>503.88923076923078</c:v>
                </c:pt>
                <c:pt idx="1288">
                  <c:v>503.91461538461539</c:v>
                </c:pt>
                <c:pt idx="1289">
                  <c:v>503.90307692307692</c:v>
                </c:pt>
                <c:pt idx="1290">
                  <c:v>503.91230769230771</c:v>
                </c:pt>
                <c:pt idx="1291">
                  <c:v>503.88230769230768</c:v>
                </c:pt>
                <c:pt idx="1292">
                  <c:v>503.89615384615382</c:v>
                </c:pt>
                <c:pt idx="1293">
                  <c:v>503.88923076923078</c:v>
                </c:pt>
                <c:pt idx="1294">
                  <c:v>503.35846153846154</c:v>
                </c:pt>
                <c:pt idx="1295">
                  <c:v>503.47384615384613</c:v>
                </c:pt>
                <c:pt idx="1296">
                  <c:v>503.5246153846154</c:v>
                </c:pt>
                <c:pt idx="1297">
                  <c:v>503.39076923076925</c:v>
                </c:pt>
                <c:pt idx="1298">
                  <c:v>503.45307692307694</c:v>
                </c:pt>
                <c:pt idx="1299">
                  <c:v>503.50153846153847</c:v>
                </c:pt>
                <c:pt idx="1300">
                  <c:v>503.55692307692306</c:v>
                </c:pt>
                <c:pt idx="1301">
                  <c:v>503.5846153846154</c:v>
                </c:pt>
                <c:pt idx="1302">
                  <c:v>503.60307692307691</c:v>
                </c:pt>
                <c:pt idx="1303">
                  <c:v>503.6192307692308</c:v>
                </c:pt>
                <c:pt idx="1304">
                  <c:v>503.63538461538462</c:v>
                </c:pt>
                <c:pt idx="1305">
                  <c:v>503.63538461538462</c:v>
                </c:pt>
                <c:pt idx="1306">
                  <c:v>503.6307692307692</c:v>
                </c:pt>
                <c:pt idx="1307">
                  <c:v>503.63307692307694</c:v>
                </c:pt>
                <c:pt idx="1308">
                  <c:v>503.6653846153846</c:v>
                </c:pt>
                <c:pt idx="1309">
                  <c:v>503.67461538461538</c:v>
                </c:pt>
                <c:pt idx="1310">
                  <c:v>503.67923076923074</c:v>
                </c:pt>
                <c:pt idx="1311">
                  <c:v>503.70923076923077</c:v>
                </c:pt>
                <c:pt idx="1312">
                  <c:v>503.72769230769228</c:v>
                </c:pt>
                <c:pt idx="1313">
                  <c:v>503.79923076923075</c:v>
                </c:pt>
                <c:pt idx="1314">
                  <c:v>503.7323076923077</c:v>
                </c:pt>
                <c:pt idx="1315">
                  <c:v>503.72076923076924</c:v>
                </c:pt>
                <c:pt idx="1316">
                  <c:v>503.74846153846153</c:v>
                </c:pt>
                <c:pt idx="1317">
                  <c:v>503.75538461538463</c:v>
                </c:pt>
                <c:pt idx="1318">
                  <c:v>503.74615384615385</c:v>
                </c:pt>
                <c:pt idx="1319">
                  <c:v>503.75769230769231</c:v>
                </c:pt>
                <c:pt idx="1320">
                  <c:v>503.76230769230767</c:v>
                </c:pt>
                <c:pt idx="1321">
                  <c:v>503.80384615384617</c:v>
                </c:pt>
                <c:pt idx="1322">
                  <c:v>503.76230769230767</c:v>
                </c:pt>
                <c:pt idx="1323">
                  <c:v>503.76</c:v>
                </c:pt>
                <c:pt idx="1324">
                  <c:v>503.77615384615387</c:v>
                </c:pt>
                <c:pt idx="1325">
                  <c:v>503.75307692307695</c:v>
                </c:pt>
                <c:pt idx="1326">
                  <c:v>503.76461538461541</c:v>
                </c:pt>
                <c:pt idx="1327">
                  <c:v>503.73461538461538</c:v>
                </c:pt>
                <c:pt idx="1328">
                  <c:v>503.76</c:v>
                </c:pt>
                <c:pt idx="1329">
                  <c:v>503.4576923076923</c:v>
                </c:pt>
                <c:pt idx="1330">
                  <c:v>503.57076923076926</c:v>
                </c:pt>
                <c:pt idx="1331">
                  <c:v>503.5846153846154</c:v>
                </c:pt>
                <c:pt idx="1332">
                  <c:v>503.64230769230767</c:v>
                </c:pt>
                <c:pt idx="1333">
                  <c:v>503.66076923076923</c:v>
                </c:pt>
                <c:pt idx="1334">
                  <c:v>503.67923076923074</c:v>
                </c:pt>
                <c:pt idx="1335">
                  <c:v>503.70230769230767</c:v>
                </c:pt>
                <c:pt idx="1336">
                  <c:v>503.71615384615387</c:v>
                </c:pt>
                <c:pt idx="1337">
                  <c:v>504.15</c:v>
                </c:pt>
                <c:pt idx="1338">
                  <c:v>503.73923076923074</c:v>
                </c:pt>
                <c:pt idx="1339">
                  <c:v>503.71153846153845</c:v>
                </c:pt>
                <c:pt idx="1340">
                  <c:v>503.7323076923077</c:v>
                </c:pt>
                <c:pt idx="1341">
                  <c:v>503.73923076923074</c:v>
                </c:pt>
                <c:pt idx="1342">
                  <c:v>503.7253846153846</c:v>
                </c:pt>
                <c:pt idx="1343">
                  <c:v>503.72769230769228</c:v>
                </c:pt>
                <c:pt idx="1344">
                  <c:v>503.73692307692306</c:v>
                </c:pt>
                <c:pt idx="1345">
                  <c:v>503.80384615384617</c:v>
                </c:pt>
                <c:pt idx="1346">
                  <c:v>503.07</c:v>
                </c:pt>
                <c:pt idx="1347">
                  <c:v>503.28461538461539</c:v>
                </c:pt>
                <c:pt idx="1348">
                  <c:v>503.4</c:v>
                </c:pt>
                <c:pt idx="1349">
                  <c:v>503.45076923076925</c:v>
                </c:pt>
                <c:pt idx="1350">
                  <c:v>503.48769230769233</c:v>
                </c:pt>
                <c:pt idx="1351">
                  <c:v>503.53615384615387</c:v>
                </c:pt>
                <c:pt idx="1352">
                  <c:v>503.56153846153848</c:v>
                </c:pt>
                <c:pt idx="1353">
                  <c:v>503.58692307692309</c:v>
                </c:pt>
                <c:pt idx="1354">
                  <c:v>503.59153846153845</c:v>
                </c:pt>
                <c:pt idx="1355">
                  <c:v>503.58923076923077</c:v>
                </c:pt>
                <c:pt idx="1356">
                  <c:v>503.61692307692306</c:v>
                </c:pt>
                <c:pt idx="1357">
                  <c:v>503.62153846153848</c:v>
                </c:pt>
                <c:pt idx="1358">
                  <c:v>503.62384615384616</c:v>
                </c:pt>
                <c:pt idx="1359">
                  <c:v>503.63538461538462</c:v>
                </c:pt>
                <c:pt idx="1360">
                  <c:v>503.65615384615387</c:v>
                </c:pt>
                <c:pt idx="1361">
                  <c:v>503.64923076923077</c:v>
                </c:pt>
                <c:pt idx="1362">
                  <c:v>503.63538461538462</c:v>
                </c:pt>
                <c:pt idx="1363">
                  <c:v>503.62846153846152</c:v>
                </c:pt>
                <c:pt idx="1364">
                  <c:v>503.64</c:v>
                </c:pt>
                <c:pt idx="1365">
                  <c:v>503.64461538461541</c:v>
                </c:pt>
                <c:pt idx="1366">
                  <c:v>503.64461538461541</c:v>
                </c:pt>
                <c:pt idx="1367">
                  <c:v>503.64461538461541</c:v>
                </c:pt>
                <c:pt idx="1368">
                  <c:v>503.64923076923077</c:v>
                </c:pt>
                <c:pt idx="1369">
                  <c:v>503.62153846153848</c:v>
                </c:pt>
                <c:pt idx="1370">
                  <c:v>503.62846153846152</c:v>
                </c:pt>
                <c:pt idx="1371">
                  <c:v>503.63307692307694</c:v>
                </c:pt>
                <c:pt idx="1372">
                  <c:v>503.6307692307692</c:v>
                </c:pt>
                <c:pt idx="1373">
                  <c:v>503.61</c:v>
                </c:pt>
                <c:pt idx="1374">
                  <c:v>503.60538461538459</c:v>
                </c:pt>
                <c:pt idx="1375">
                  <c:v>503.61</c:v>
                </c:pt>
                <c:pt idx="1376">
                  <c:v>503.6307692307692</c:v>
                </c:pt>
                <c:pt idx="1377">
                  <c:v>503.63307692307694</c:v>
                </c:pt>
                <c:pt idx="1378">
                  <c:v>503.6192307692308</c:v>
                </c:pt>
                <c:pt idx="1379">
                  <c:v>503.61461538461538</c:v>
                </c:pt>
                <c:pt idx="1380">
                  <c:v>503.6123076923077</c:v>
                </c:pt>
                <c:pt idx="1381">
                  <c:v>503.6123076923077</c:v>
                </c:pt>
                <c:pt idx="1382">
                  <c:v>503.58230769230767</c:v>
                </c:pt>
                <c:pt idx="1383">
                  <c:v>503.58</c:v>
                </c:pt>
                <c:pt idx="1384">
                  <c:v>503.57307692307694</c:v>
                </c:pt>
                <c:pt idx="1385">
                  <c:v>503.56846153846152</c:v>
                </c:pt>
                <c:pt idx="1386">
                  <c:v>503.54076923076923</c:v>
                </c:pt>
                <c:pt idx="1387">
                  <c:v>502.90615384615387</c:v>
                </c:pt>
                <c:pt idx="1388">
                  <c:v>503.0423076923077</c:v>
                </c:pt>
                <c:pt idx="1389">
                  <c:v>503.1369230769231</c:v>
                </c:pt>
                <c:pt idx="1390">
                  <c:v>503.14846153846156</c:v>
                </c:pt>
                <c:pt idx="1391">
                  <c:v>503.18076923076922</c:v>
                </c:pt>
                <c:pt idx="1392">
                  <c:v>503.21307692307693</c:v>
                </c:pt>
                <c:pt idx="1393">
                  <c:v>503.25923076923078</c:v>
                </c:pt>
                <c:pt idx="1394">
                  <c:v>503.28</c:v>
                </c:pt>
                <c:pt idx="1395">
                  <c:v>503.28</c:v>
                </c:pt>
                <c:pt idx="1396">
                  <c:v>503.31</c:v>
                </c:pt>
                <c:pt idx="1397">
                  <c:v>503.32846153846151</c:v>
                </c:pt>
                <c:pt idx="1398">
                  <c:v>503.34230769230771</c:v>
                </c:pt>
                <c:pt idx="1399">
                  <c:v>503.36769230769232</c:v>
                </c:pt>
                <c:pt idx="1400">
                  <c:v>503.3976923076923</c:v>
                </c:pt>
                <c:pt idx="1401">
                  <c:v>503.40230769230772</c:v>
                </c:pt>
                <c:pt idx="1402">
                  <c:v>503.41615384615386</c:v>
                </c:pt>
                <c:pt idx="1403">
                  <c:v>503.45076923076925</c:v>
                </c:pt>
                <c:pt idx="1404">
                  <c:v>503.48307692307691</c:v>
                </c:pt>
                <c:pt idx="1405">
                  <c:v>503.51307692307694</c:v>
                </c:pt>
                <c:pt idx="1406">
                  <c:v>503.54307692307691</c:v>
                </c:pt>
                <c:pt idx="1407">
                  <c:v>503.57307692307694</c:v>
                </c:pt>
                <c:pt idx="1408">
                  <c:v>503.59153846153845</c:v>
                </c:pt>
                <c:pt idx="1409">
                  <c:v>503.63538461538462</c:v>
                </c:pt>
                <c:pt idx="1410">
                  <c:v>503.6376923076923</c:v>
                </c:pt>
                <c:pt idx="1411">
                  <c:v>503.64461538461541</c:v>
                </c:pt>
                <c:pt idx="1412">
                  <c:v>503.68384615384616</c:v>
                </c:pt>
                <c:pt idx="1413">
                  <c:v>503.71615384615387</c:v>
                </c:pt>
                <c:pt idx="1414">
                  <c:v>503.74384615384616</c:v>
                </c:pt>
                <c:pt idx="1415">
                  <c:v>503.78076923076924</c:v>
                </c:pt>
                <c:pt idx="1416">
                  <c:v>503.81538461538463</c:v>
                </c:pt>
                <c:pt idx="1417">
                  <c:v>503.8523076923077</c:v>
                </c:pt>
                <c:pt idx="1418">
                  <c:v>503.85461538461539</c:v>
                </c:pt>
                <c:pt idx="1419">
                  <c:v>503.8523076923077</c:v>
                </c:pt>
                <c:pt idx="1420">
                  <c:v>503.88923076923078</c:v>
                </c:pt>
                <c:pt idx="1421">
                  <c:v>503.91461538461539</c:v>
                </c:pt>
                <c:pt idx="1422">
                  <c:v>503.92384615384617</c:v>
                </c:pt>
                <c:pt idx="1423">
                  <c:v>503.9469230769231</c:v>
                </c:pt>
                <c:pt idx="1424">
                  <c:v>503.95846153846156</c:v>
                </c:pt>
                <c:pt idx="1425">
                  <c:v>503.97230769230771</c:v>
                </c:pt>
                <c:pt idx="1426">
                  <c:v>503.94923076923078</c:v>
                </c:pt>
                <c:pt idx="1427">
                  <c:v>503.95615384615382</c:v>
                </c:pt>
                <c:pt idx="1428">
                  <c:v>503.96769230769229</c:v>
                </c:pt>
                <c:pt idx="1429">
                  <c:v>503.97230769230771</c:v>
                </c:pt>
                <c:pt idx="1430">
                  <c:v>503.98615384615385</c:v>
                </c:pt>
                <c:pt idx="1431">
                  <c:v>503.98846153846154</c:v>
                </c:pt>
                <c:pt idx="1432">
                  <c:v>504.01153846153846</c:v>
                </c:pt>
                <c:pt idx="1433">
                  <c:v>504.01846153846157</c:v>
                </c:pt>
                <c:pt idx="1434">
                  <c:v>504.02076923076925</c:v>
                </c:pt>
                <c:pt idx="1435">
                  <c:v>504.00230769230768</c:v>
                </c:pt>
                <c:pt idx="1436">
                  <c:v>504.03</c:v>
                </c:pt>
                <c:pt idx="1437">
                  <c:v>504.03</c:v>
                </c:pt>
                <c:pt idx="1438">
                  <c:v>504.02076923076925</c:v>
                </c:pt>
                <c:pt idx="1439">
                  <c:v>504.03692307692307</c:v>
                </c:pt>
                <c:pt idx="1440">
                  <c:v>504.06230769230768</c:v>
                </c:pt>
                <c:pt idx="1441">
                  <c:v>504.08307692307693</c:v>
                </c:pt>
                <c:pt idx="1442">
                  <c:v>504.07384615384615</c:v>
                </c:pt>
                <c:pt idx="1443">
                  <c:v>504.08769230769229</c:v>
                </c:pt>
                <c:pt idx="1444">
                  <c:v>504.11538461538464</c:v>
                </c:pt>
                <c:pt idx="1445">
                  <c:v>504.12923076923079</c:v>
                </c:pt>
                <c:pt idx="1446">
                  <c:v>504.14538461538461</c:v>
                </c:pt>
                <c:pt idx="1447">
                  <c:v>504.17538461538459</c:v>
                </c:pt>
                <c:pt idx="1448">
                  <c:v>504.18230769230769</c:v>
                </c:pt>
                <c:pt idx="1449">
                  <c:v>503.96076923076924</c:v>
                </c:pt>
                <c:pt idx="1450">
                  <c:v>503.97230769230771</c:v>
                </c:pt>
                <c:pt idx="1451">
                  <c:v>503.99076923076922</c:v>
                </c:pt>
                <c:pt idx="1452">
                  <c:v>504.04615384615386</c:v>
                </c:pt>
                <c:pt idx="1453">
                  <c:v>504.07615384615383</c:v>
                </c:pt>
                <c:pt idx="1454">
                  <c:v>504.10153846153844</c:v>
                </c:pt>
                <c:pt idx="1455">
                  <c:v>504.12692307692305</c:v>
                </c:pt>
                <c:pt idx="1456">
                  <c:v>504.13846153846151</c:v>
                </c:pt>
                <c:pt idx="1457">
                  <c:v>504.1476923076923</c:v>
                </c:pt>
                <c:pt idx="1458">
                  <c:v>504.14538461538461</c:v>
                </c:pt>
                <c:pt idx="1459">
                  <c:v>504.13846153846151</c:v>
                </c:pt>
                <c:pt idx="1460">
                  <c:v>504.15230769230772</c:v>
                </c:pt>
                <c:pt idx="1461">
                  <c:v>504.15</c:v>
                </c:pt>
                <c:pt idx="1462">
                  <c:v>504.15230769230772</c:v>
                </c:pt>
                <c:pt idx="1463">
                  <c:v>504.1546153846154</c:v>
                </c:pt>
                <c:pt idx="1464">
                  <c:v>504.16153846153844</c:v>
                </c:pt>
                <c:pt idx="1465">
                  <c:v>504.15230769230772</c:v>
                </c:pt>
                <c:pt idx="1466">
                  <c:v>504.12230769230769</c:v>
                </c:pt>
                <c:pt idx="1467">
                  <c:v>504.12</c:v>
                </c:pt>
                <c:pt idx="1468">
                  <c:v>504.13846153846151</c:v>
                </c:pt>
                <c:pt idx="1469">
                  <c:v>504.15230769230772</c:v>
                </c:pt>
                <c:pt idx="1470">
                  <c:v>504.16846153846154</c:v>
                </c:pt>
                <c:pt idx="1471">
                  <c:v>504.17307692307691</c:v>
                </c:pt>
                <c:pt idx="1472">
                  <c:v>504.18692307692305</c:v>
                </c:pt>
                <c:pt idx="1473">
                  <c:v>504.18</c:v>
                </c:pt>
                <c:pt idx="1474">
                  <c:v>504.16846153846154</c:v>
                </c:pt>
                <c:pt idx="1475">
                  <c:v>504.13615384615383</c:v>
                </c:pt>
                <c:pt idx="1476">
                  <c:v>504.13615384615383</c:v>
                </c:pt>
                <c:pt idx="1477">
                  <c:v>504.13153846153847</c:v>
                </c:pt>
                <c:pt idx="1478">
                  <c:v>504.15230769230772</c:v>
                </c:pt>
                <c:pt idx="1479">
                  <c:v>504.17076923076922</c:v>
                </c:pt>
                <c:pt idx="1480">
                  <c:v>504.16846153846154</c:v>
                </c:pt>
                <c:pt idx="1481">
                  <c:v>504.1546153846154</c:v>
                </c:pt>
                <c:pt idx="1482">
                  <c:v>504.15</c:v>
                </c:pt>
                <c:pt idx="1483">
                  <c:v>504.15230769230772</c:v>
                </c:pt>
                <c:pt idx="1484">
                  <c:v>504.1476923076923</c:v>
                </c:pt>
                <c:pt idx="1485">
                  <c:v>504.13153846153847</c:v>
                </c:pt>
                <c:pt idx="1486">
                  <c:v>504.10384615384618</c:v>
                </c:pt>
                <c:pt idx="1487">
                  <c:v>504.07846153846151</c:v>
                </c:pt>
                <c:pt idx="1488">
                  <c:v>504.07384615384615</c:v>
                </c:pt>
                <c:pt idx="1489">
                  <c:v>504.04384615384618</c:v>
                </c:pt>
                <c:pt idx="1490">
                  <c:v>504.05538461538464</c:v>
                </c:pt>
                <c:pt idx="1491">
                  <c:v>504.08307692307693</c:v>
                </c:pt>
                <c:pt idx="1492">
                  <c:v>504.12692307692305</c:v>
                </c:pt>
                <c:pt idx="1493">
                  <c:v>504.1476923076923</c:v>
                </c:pt>
                <c:pt idx="1494">
                  <c:v>504.17076923076922</c:v>
                </c:pt>
                <c:pt idx="1495">
                  <c:v>504.20538461538462</c:v>
                </c:pt>
                <c:pt idx="1496">
                  <c:v>504.22846153846154</c:v>
                </c:pt>
                <c:pt idx="1497">
                  <c:v>504.22846153846154</c:v>
                </c:pt>
                <c:pt idx="1498">
                  <c:v>504.23538461538459</c:v>
                </c:pt>
                <c:pt idx="1499">
                  <c:v>504.23307692307691</c:v>
                </c:pt>
                <c:pt idx="1500">
                  <c:v>504.2676923076923</c:v>
                </c:pt>
                <c:pt idx="1501">
                  <c:v>504.28153846153845</c:v>
                </c:pt>
                <c:pt idx="1502">
                  <c:v>504.30230769230769</c:v>
                </c:pt>
                <c:pt idx="1503">
                  <c:v>504.31615384615384</c:v>
                </c:pt>
                <c:pt idx="1504">
                  <c:v>504.34153846153845</c:v>
                </c:pt>
                <c:pt idx="1505">
                  <c:v>504.35307692307691</c:v>
                </c:pt>
                <c:pt idx="1506">
                  <c:v>504.35307692307691</c:v>
                </c:pt>
                <c:pt idx="1507">
                  <c:v>504.35307692307691</c:v>
                </c:pt>
                <c:pt idx="1508">
                  <c:v>504.3876923076923</c:v>
                </c:pt>
                <c:pt idx="1509">
                  <c:v>504.4153846153846</c:v>
                </c:pt>
                <c:pt idx="1510">
                  <c:v>504.44769230769231</c:v>
                </c:pt>
                <c:pt idx="1511">
                  <c:v>504.48461538461538</c:v>
                </c:pt>
                <c:pt idx="1512">
                  <c:v>504.53307692307692</c:v>
                </c:pt>
                <c:pt idx="1513">
                  <c:v>504.62307692307695</c:v>
                </c:pt>
                <c:pt idx="1514">
                  <c:v>504.71538461538461</c:v>
                </c:pt>
                <c:pt idx="1515">
                  <c:v>504.84923076923076</c:v>
                </c:pt>
                <c:pt idx="1516">
                  <c:v>505.01307692307694</c:v>
                </c:pt>
                <c:pt idx="1517">
                  <c:v>505.17</c:v>
                </c:pt>
                <c:pt idx="1518">
                  <c:v>505.33153846153846</c:v>
                </c:pt>
                <c:pt idx="1519">
                  <c:v>505.5</c:v>
                </c:pt>
                <c:pt idx="1520">
                  <c:v>505.6546153846154</c:v>
                </c:pt>
                <c:pt idx="1521">
                  <c:v>505.8346153846154</c:v>
                </c:pt>
                <c:pt idx="1522">
                  <c:v>505.9823076923077</c:v>
                </c:pt>
                <c:pt idx="1523">
                  <c:v>506.11153846153849</c:v>
                </c:pt>
                <c:pt idx="1524">
                  <c:v>506.25</c:v>
                </c:pt>
                <c:pt idx="1525">
                  <c:v>506.35615384615386</c:v>
                </c:pt>
                <c:pt idx="1526">
                  <c:v>506.45538461538462</c:v>
                </c:pt>
                <c:pt idx="1527">
                  <c:v>506.53384615384613</c:v>
                </c:pt>
                <c:pt idx="1528">
                  <c:v>506.61</c:v>
                </c:pt>
                <c:pt idx="1529">
                  <c:v>506.68384615384616</c:v>
                </c:pt>
                <c:pt idx="1530">
                  <c:v>506.73461538461538</c:v>
                </c:pt>
                <c:pt idx="1531">
                  <c:v>506.77615384615387</c:v>
                </c:pt>
                <c:pt idx="1532">
                  <c:v>506.81769230769231</c:v>
                </c:pt>
                <c:pt idx="1533">
                  <c:v>506.85</c:v>
                </c:pt>
                <c:pt idx="1534">
                  <c:v>506.87769230769231</c:v>
                </c:pt>
                <c:pt idx="1535">
                  <c:v>506.89846153846156</c:v>
                </c:pt>
                <c:pt idx="1536">
                  <c:v>506.91230769230771</c:v>
                </c:pt>
                <c:pt idx="1537">
                  <c:v>506.92846153846153</c:v>
                </c:pt>
                <c:pt idx="1538">
                  <c:v>506.94923076923078</c:v>
                </c:pt>
                <c:pt idx="1539">
                  <c:v>506.95846153846156</c:v>
                </c:pt>
                <c:pt idx="1540">
                  <c:v>506.96769230769229</c:v>
                </c:pt>
                <c:pt idx="1541">
                  <c:v>506.98384615384617</c:v>
                </c:pt>
                <c:pt idx="1542">
                  <c:v>506.99076923076922</c:v>
                </c:pt>
                <c:pt idx="1543">
                  <c:v>507</c:v>
                </c:pt>
                <c:pt idx="1544">
                  <c:v>507.01384615384615</c:v>
                </c:pt>
                <c:pt idx="1545">
                  <c:v>507.02538461538461</c:v>
                </c:pt>
                <c:pt idx="1546">
                  <c:v>507.04384615384618</c:v>
                </c:pt>
                <c:pt idx="1547">
                  <c:v>506.99769230769232</c:v>
                </c:pt>
                <c:pt idx="1548">
                  <c:v>506.99769230769232</c:v>
                </c:pt>
                <c:pt idx="1549">
                  <c:v>507</c:v>
                </c:pt>
                <c:pt idx="1550">
                  <c:v>506.9930769230769</c:v>
                </c:pt>
                <c:pt idx="1551">
                  <c:v>506.96538461538461</c:v>
                </c:pt>
                <c:pt idx="1552">
                  <c:v>506.96076923076924</c:v>
                </c:pt>
                <c:pt idx="1553">
                  <c:v>506.98615384615385</c:v>
                </c:pt>
                <c:pt idx="1554">
                  <c:v>506.91230769230771</c:v>
                </c:pt>
                <c:pt idx="1555">
                  <c:v>506.87307692307695</c:v>
                </c:pt>
                <c:pt idx="1556">
                  <c:v>506.85923076923075</c:v>
                </c:pt>
                <c:pt idx="1557">
                  <c:v>506.84076923076924</c:v>
                </c:pt>
                <c:pt idx="1558">
                  <c:v>506.80846153846153</c:v>
                </c:pt>
                <c:pt idx="1559">
                  <c:v>506.7923076923077</c:v>
                </c:pt>
                <c:pt idx="1560">
                  <c:v>506.78769230769228</c:v>
                </c:pt>
                <c:pt idx="1561">
                  <c:v>506.7853846153846</c:v>
                </c:pt>
                <c:pt idx="1562">
                  <c:v>506.65846153846155</c:v>
                </c:pt>
                <c:pt idx="1563">
                  <c:v>506.60076923076923</c:v>
                </c:pt>
                <c:pt idx="1564">
                  <c:v>506.5846153846154</c:v>
                </c:pt>
                <c:pt idx="1565">
                  <c:v>506.57538461538462</c:v>
                </c:pt>
                <c:pt idx="1566">
                  <c:v>506.55</c:v>
                </c:pt>
                <c:pt idx="1567">
                  <c:v>506.52</c:v>
                </c:pt>
                <c:pt idx="1568">
                  <c:v>506.50384615384615</c:v>
                </c:pt>
                <c:pt idx="1569">
                  <c:v>506.47153846153844</c:v>
                </c:pt>
                <c:pt idx="1570">
                  <c:v>506.44384615384615</c:v>
                </c:pt>
                <c:pt idx="1571">
                  <c:v>506.38615384615383</c:v>
                </c:pt>
                <c:pt idx="1572">
                  <c:v>506.35846153846154</c:v>
                </c:pt>
                <c:pt idx="1573">
                  <c:v>506.32153846153847</c:v>
                </c:pt>
                <c:pt idx="1574">
                  <c:v>506.30538461538464</c:v>
                </c:pt>
                <c:pt idx="1575">
                  <c:v>506.27769230769229</c:v>
                </c:pt>
                <c:pt idx="1576">
                  <c:v>506.26153846153846</c:v>
                </c:pt>
                <c:pt idx="1577">
                  <c:v>506.24076923076922</c:v>
                </c:pt>
                <c:pt idx="1578">
                  <c:v>506.08153846153846</c:v>
                </c:pt>
                <c:pt idx="1579">
                  <c:v>506.07923076923078</c:v>
                </c:pt>
                <c:pt idx="1580">
                  <c:v>506.10692307692307</c:v>
                </c:pt>
                <c:pt idx="1581">
                  <c:v>506.11384615384617</c:v>
                </c:pt>
                <c:pt idx="1582">
                  <c:v>506.12769230769231</c:v>
                </c:pt>
                <c:pt idx="1583">
                  <c:v>506.1023076923077</c:v>
                </c:pt>
                <c:pt idx="1584">
                  <c:v>506.10692307692307</c:v>
                </c:pt>
                <c:pt idx="1585">
                  <c:v>506.11615384615385</c:v>
                </c:pt>
                <c:pt idx="1586">
                  <c:v>506.14846153846156</c:v>
                </c:pt>
                <c:pt idx="1587">
                  <c:v>506.17384615384617</c:v>
                </c:pt>
                <c:pt idx="1588">
                  <c:v>506.19</c:v>
                </c:pt>
                <c:pt idx="1589">
                  <c:v>506.19461538461536</c:v>
                </c:pt>
                <c:pt idx="1590">
                  <c:v>506.19461538461536</c:v>
                </c:pt>
                <c:pt idx="1591">
                  <c:v>506.1830769230769</c:v>
                </c:pt>
                <c:pt idx="1592">
                  <c:v>506.19461538461536</c:v>
                </c:pt>
                <c:pt idx="1593">
                  <c:v>506.18538461538463</c:v>
                </c:pt>
                <c:pt idx="1594">
                  <c:v>506.1969230769231</c:v>
                </c:pt>
                <c:pt idx="1595">
                  <c:v>506.19923076923078</c:v>
                </c:pt>
                <c:pt idx="1596">
                  <c:v>506.25923076923078</c:v>
                </c:pt>
                <c:pt idx="1597">
                  <c:v>506.30538461538464</c:v>
                </c:pt>
                <c:pt idx="1598">
                  <c:v>506.37</c:v>
                </c:pt>
                <c:pt idx="1599">
                  <c:v>506.47153846153844</c:v>
                </c:pt>
                <c:pt idx="1600">
                  <c:v>506.49692307692305</c:v>
                </c:pt>
                <c:pt idx="1601">
                  <c:v>506.57538461538462</c:v>
                </c:pt>
                <c:pt idx="1602">
                  <c:v>506.63307692307694</c:v>
                </c:pt>
                <c:pt idx="1603">
                  <c:v>506.69769230769231</c:v>
                </c:pt>
                <c:pt idx="1604">
                  <c:v>506.80153846153848</c:v>
                </c:pt>
                <c:pt idx="1605">
                  <c:v>506.88461538461536</c:v>
                </c:pt>
                <c:pt idx="1606">
                  <c:v>506.96769230769229</c:v>
                </c:pt>
                <c:pt idx="1607">
                  <c:v>507.04384615384618</c:v>
                </c:pt>
                <c:pt idx="1608">
                  <c:v>507.18692307692305</c:v>
                </c:pt>
                <c:pt idx="1609">
                  <c:v>507.21230769230772</c:v>
                </c:pt>
                <c:pt idx="1610">
                  <c:v>507.28846153846155</c:v>
                </c:pt>
                <c:pt idx="1611">
                  <c:v>507.33230769230767</c:v>
                </c:pt>
                <c:pt idx="1612">
                  <c:v>507.32307692307694</c:v>
                </c:pt>
                <c:pt idx="1613">
                  <c:v>507.3807692307692</c:v>
                </c:pt>
                <c:pt idx="1614">
                  <c:v>507.42692307692306</c:v>
                </c:pt>
                <c:pt idx="1615">
                  <c:v>507.49846153846153</c:v>
                </c:pt>
                <c:pt idx="1616">
                  <c:v>507.52153846153846</c:v>
                </c:pt>
                <c:pt idx="1617">
                  <c:v>507.54923076923075</c:v>
                </c:pt>
                <c:pt idx="1618">
                  <c:v>507.57923076923078</c:v>
                </c:pt>
                <c:pt idx="1619">
                  <c:v>507.58615384615382</c:v>
                </c:pt>
                <c:pt idx="1620">
                  <c:v>507.62076923076921</c:v>
                </c:pt>
                <c:pt idx="1621">
                  <c:v>507.6369230769231</c:v>
                </c:pt>
                <c:pt idx="1622">
                  <c:v>507.66230769230771</c:v>
                </c:pt>
                <c:pt idx="1623">
                  <c:v>507.66923076923075</c:v>
                </c:pt>
                <c:pt idx="1624">
                  <c:v>507.68076923076922</c:v>
                </c:pt>
                <c:pt idx="1625">
                  <c:v>507.69923076923078</c:v>
                </c:pt>
                <c:pt idx="1626">
                  <c:v>507.58153846153846</c:v>
                </c:pt>
                <c:pt idx="1627">
                  <c:v>507.58153846153846</c:v>
                </c:pt>
                <c:pt idx="1628">
                  <c:v>507.58846153846156</c:v>
                </c:pt>
                <c:pt idx="1629">
                  <c:v>507.59769230769228</c:v>
                </c:pt>
                <c:pt idx="1630">
                  <c:v>507.5953846153846</c:v>
                </c:pt>
                <c:pt idx="1631">
                  <c:v>507.57923076923078</c:v>
                </c:pt>
                <c:pt idx="1632">
                  <c:v>507.59307692307692</c:v>
                </c:pt>
                <c:pt idx="1633">
                  <c:v>507.56076923076921</c:v>
                </c:pt>
                <c:pt idx="1634">
                  <c:v>507.5423076923077</c:v>
                </c:pt>
                <c:pt idx="1635">
                  <c:v>507.51461538461541</c:v>
                </c:pt>
                <c:pt idx="1636">
                  <c:v>507.49615384615385</c:v>
                </c:pt>
                <c:pt idx="1637">
                  <c:v>507.46615384615387</c:v>
                </c:pt>
                <c:pt idx="1638">
                  <c:v>507.42923076923074</c:v>
                </c:pt>
                <c:pt idx="1639">
                  <c:v>507.39692307692309</c:v>
                </c:pt>
                <c:pt idx="1640">
                  <c:v>507.30461538461537</c:v>
                </c:pt>
                <c:pt idx="1641">
                  <c:v>507.27692307692308</c:v>
                </c:pt>
                <c:pt idx="1642">
                  <c:v>507.24692307692305</c:v>
                </c:pt>
                <c:pt idx="1643">
                  <c:v>507.21923076923076</c:v>
                </c:pt>
                <c:pt idx="1644">
                  <c:v>507.18</c:v>
                </c:pt>
                <c:pt idx="1645">
                  <c:v>507.1476923076923</c:v>
                </c:pt>
                <c:pt idx="1646">
                  <c:v>507.1130769230769</c:v>
                </c:pt>
                <c:pt idx="1647">
                  <c:v>507.07153846153847</c:v>
                </c:pt>
                <c:pt idx="1648">
                  <c:v>507.03</c:v>
                </c:pt>
                <c:pt idx="1649">
                  <c:v>506.99076923076922</c:v>
                </c:pt>
                <c:pt idx="1650">
                  <c:v>506.94923076923078</c:v>
                </c:pt>
                <c:pt idx="1651">
                  <c:v>506.92153846153849</c:v>
                </c:pt>
                <c:pt idx="1652">
                  <c:v>506.90538461538461</c:v>
                </c:pt>
                <c:pt idx="1653">
                  <c:v>506.86153846153849</c:v>
                </c:pt>
                <c:pt idx="1654">
                  <c:v>506.81307692307695</c:v>
                </c:pt>
                <c:pt idx="1655">
                  <c:v>506.76923076923077</c:v>
                </c:pt>
                <c:pt idx="1656">
                  <c:v>506.74846153846153</c:v>
                </c:pt>
                <c:pt idx="1657">
                  <c:v>506.71153846153845</c:v>
                </c:pt>
                <c:pt idx="1658">
                  <c:v>506.69769230769231</c:v>
                </c:pt>
                <c:pt idx="1659">
                  <c:v>506.6792307692308</c:v>
                </c:pt>
                <c:pt idx="1660">
                  <c:v>506.66769230769233</c:v>
                </c:pt>
                <c:pt idx="1661">
                  <c:v>506.6653846153846</c:v>
                </c:pt>
                <c:pt idx="1662">
                  <c:v>506.65384615384613</c:v>
                </c:pt>
                <c:pt idx="1663">
                  <c:v>506.67461538461538</c:v>
                </c:pt>
                <c:pt idx="1664">
                  <c:v>506.73692307692306</c:v>
                </c:pt>
                <c:pt idx="1665">
                  <c:v>506.77153846153846</c:v>
                </c:pt>
                <c:pt idx="1666">
                  <c:v>506.91230769230771</c:v>
                </c:pt>
                <c:pt idx="1667">
                  <c:v>507.06</c:v>
                </c:pt>
                <c:pt idx="1668">
                  <c:v>507.19615384615383</c:v>
                </c:pt>
                <c:pt idx="1669">
                  <c:v>507.33692307692309</c:v>
                </c:pt>
                <c:pt idx="1670">
                  <c:v>507.49153846153848</c:v>
                </c:pt>
                <c:pt idx="1671">
                  <c:v>507.68538461538463</c:v>
                </c:pt>
                <c:pt idx="1672">
                  <c:v>507.92307692307691</c:v>
                </c:pt>
                <c:pt idx="1673">
                  <c:v>508.16076923076923</c:v>
                </c:pt>
                <c:pt idx="1674">
                  <c:v>508.44230769230768</c:v>
                </c:pt>
                <c:pt idx="1675">
                  <c:v>508.69846153846152</c:v>
                </c:pt>
                <c:pt idx="1676">
                  <c:v>509.06769230769231</c:v>
                </c:pt>
                <c:pt idx="1677">
                  <c:v>509.39076923076925</c:v>
                </c:pt>
                <c:pt idx="1678">
                  <c:v>509.65615384615387</c:v>
                </c:pt>
                <c:pt idx="1679">
                  <c:v>509.90538461538461</c:v>
                </c:pt>
                <c:pt idx="1680">
                  <c:v>510.14076923076925</c:v>
                </c:pt>
                <c:pt idx="1681">
                  <c:v>510.39</c:v>
                </c:pt>
                <c:pt idx="1682">
                  <c:v>510.61846153846153</c:v>
                </c:pt>
                <c:pt idx="1683">
                  <c:v>510.81</c:v>
                </c:pt>
                <c:pt idx="1684">
                  <c:v>510.99923076923079</c:v>
                </c:pt>
                <c:pt idx="1685">
                  <c:v>511.16769230769233</c:v>
                </c:pt>
                <c:pt idx="1686">
                  <c:v>511.30846153846153</c:v>
                </c:pt>
                <c:pt idx="1687">
                  <c:v>511.43538461538463</c:v>
                </c:pt>
                <c:pt idx="1688">
                  <c:v>511.54153846153844</c:v>
                </c:pt>
                <c:pt idx="1689">
                  <c:v>511.62230769230769</c:v>
                </c:pt>
                <c:pt idx="1690">
                  <c:v>511.64538461538461</c:v>
                </c:pt>
                <c:pt idx="1691">
                  <c:v>511.72153846153844</c:v>
                </c:pt>
                <c:pt idx="1692">
                  <c:v>511.82307692307694</c:v>
                </c:pt>
                <c:pt idx="1693">
                  <c:v>511.91769230769233</c:v>
                </c:pt>
                <c:pt idx="1694">
                  <c:v>511.99384615384616</c:v>
                </c:pt>
                <c:pt idx="1695">
                  <c:v>512.06769230769225</c:v>
                </c:pt>
                <c:pt idx="1696">
                  <c:v>512.14153846153852</c:v>
                </c:pt>
                <c:pt idx="1697">
                  <c:v>512.19230769230774</c:v>
                </c:pt>
                <c:pt idx="1698">
                  <c:v>512.25692307692304</c:v>
                </c:pt>
                <c:pt idx="1699">
                  <c:v>512.33538461538467</c:v>
                </c:pt>
                <c:pt idx="1700">
                  <c:v>512.43692307692311</c:v>
                </c:pt>
                <c:pt idx="1701">
                  <c:v>512.55923076923079</c:v>
                </c:pt>
                <c:pt idx="1702">
                  <c:v>512.66307692307691</c:v>
                </c:pt>
                <c:pt idx="1703">
                  <c:v>512.78307692307692</c:v>
                </c:pt>
                <c:pt idx="1704">
                  <c:v>512.86615384615379</c:v>
                </c:pt>
                <c:pt idx="1705">
                  <c:v>512.95384615384614</c:v>
                </c:pt>
                <c:pt idx="1706">
                  <c:v>513.06923076923078</c:v>
                </c:pt>
                <c:pt idx="1707">
                  <c:v>513.13846153846157</c:v>
                </c:pt>
                <c:pt idx="1708">
                  <c:v>513.20538461538467</c:v>
                </c:pt>
                <c:pt idx="1709">
                  <c:v>513.2676923076923</c:v>
                </c:pt>
                <c:pt idx="1710">
                  <c:v>513.31153846153848</c:v>
                </c:pt>
                <c:pt idx="1711">
                  <c:v>513.35076923076917</c:v>
                </c:pt>
                <c:pt idx="1712">
                  <c:v>513.39230769230767</c:v>
                </c:pt>
                <c:pt idx="1713">
                  <c:v>513.4153846153846</c:v>
                </c:pt>
                <c:pt idx="1714">
                  <c:v>513.42692307692312</c:v>
                </c:pt>
                <c:pt idx="1715">
                  <c:v>513.40846153846155</c:v>
                </c:pt>
                <c:pt idx="1716">
                  <c:v>513.3876923076923</c:v>
                </c:pt>
                <c:pt idx="1717">
                  <c:v>513.35769230769233</c:v>
                </c:pt>
                <c:pt idx="1718">
                  <c:v>513.33923076923077</c:v>
                </c:pt>
                <c:pt idx="1719">
                  <c:v>513.31846153846152</c:v>
                </c:pt>
                <c:pt idx="1720">
                  <c:v>513.27</c:v>
                </c:pt>
                <c:pt idx="1721">
                  <c:v>513.23769230769233</c:v>
                </c:pt>
                <c:pt idx="1722">
                  <c:v>513.20538461538467</c:v>
                </c:pt>
                <c:pt idx="1723">
                  <c:v>513.16846153846154</c:v>
                </c:pt>
                <c:pt idx="1724">
                  <c:v>513.15923076923082</c:v>
                </c:pt>
                <c:pt idx="1725">
                  <c:v>513.13615384615389</c:v>
                </c:pt>
                <c:pt idx="1726">
                  <c:v>513.10153846153844</c:v>
                </c:pt>
                <c:pt idx="1727">
                  <c:v>513.06230769230774</c:v>
                </c:pt>
                <c:pt idx="1728">
                  <c:v>512.99307692307696</c:v>
                </c:pt>
                <c:pt idx="1729">
                  <c:v>512.94461538461542</c:v>
                </c:pt>
                <c:pt idx="1730">
                  <c:v>512.85461538461539</c:v>
                </c:pt>
                <c:pt idx="1731">
                  <c:v>512.75307692307695</c:v>
                </c:pt>
                <c:pt idx="1732">
                  <c:v>512.67461538461544</c:v>
                </c:pt>
                <c:pt idx="1733">
                  <c:v>512.59384615384613</c:v>
                </c:pt>
                <c:pt idx="1734">
                  <c:v>512.51538461538462</c:v>
                </c:pt>
                <c:pt idx="1735">
                  <c:v>512.43230769230775</c:v>
                </c:pt>
                <c:pt idx="1736">
                  <c:v>512.34692307692308</c:v>
                </c:pt>
                <c:pt idx="1737">
                  <c:v>512.27538461538461</c:v>
                </c:pt>
                <c:pt idx="1738">
                  <c:v>512.22692307692307</c:v>
                </c:pt>
                <c:pt idx="1739">
                  <c:v>512.15538461538461</c:v>
                </c:pt>
                <c:pt idx="1740">
                  <c:v>512.09538461538466</c:v>
                </c:pt>
                <c:pt idx="1741">
                  <c:v>512.02846153846156</c:v>
                </c:pt>
                <c:pt idx="1742">
                  <c:v>511.96846153846155</c:v>
                </c:pt>
                <c:pt idx="1743">
                  <c:v>511.91076923076923</c:v>
                </c:pt>
                <c:pt idx="1744">
                  <c:v>511.8623076923077</c:v>
                </c:pt>
                <c:pt idx="1745">
                  <c:v>511.82076923076926</c:v>
                </c:pt>
                <c:pt idx="1746">
                  <c:v>511.80230769230769</c:v>
                </c:pt>
                <c:pt idx="1747">
                  <c:v>511.77692307692308</c:v>
                </c:pt>
                <c:pt idx="1748">
                  <c:v>511.76538461538462</c:v>
                </c:pt>
                <c:pt idx="1749">
                  <c:v>511.74230769230769</c:v>
                </c:pt>
                <c:pt idx="1750">
                  <c:v>511.72615384615386</c:v>
                </c:pt>
                <c:pt idx="1751">
                  <c:v>511.77</c:v>
                </c:pt>
                <c:pt idx="1752">
                  <c:v>511.77692307692308</c:v>
                </c:pt>
                <c:pt idx="1753">
                  <c:v>511.77923076923076</c:v>
                </c:pt>
                <c:pt idx="1754">
                  <c:v>511.8</c:v>
                </c:pt>
                <c:pt idx="1755">
                  <c:v>511.81384615384616</c:v>
                </c:pt>
                <c:pt idx="1756">
                  <c:v>511.82307692307694</c:v>
                </c:pt>
                <c:pt idx="1757">
                  <c:v>511.82538461538462</c:v>
                </c:pt>
                <c:pt idx="1758">
                  <c:v>511.84153846153845</c:v>
                </c:pt>
                <c:pt idx="1759">
                  <c:v>511.88538461538462</c:v>
                </c:pt>
                <c:pt idx="1760">
                  <c:v>511.87153846153848</c:v>
                </c:pt>
                <c:pt idx="1761">
                  <c:v>511.87153846153848</c:v>
                </c:pt>
                <c:pt idx="1762">
                  <c:v>511.89</c:v>
                </c:pt>
                <c:pt idx="1763">
                  <c:v>511.91076923076923</c:v>
                </c:pt>
                <c:pt idx="1764">
                  <c:v>511.90384615384613</c:v>
                </c:pt>
                <c:pt idx="1765">
                  <c:v>511.89692307692309</c:v>
                </c:pt>
                <c:pt idx="1766">
                  <c:v>511.88307692307694</c:v>
                </c:pt>
                <c:pt idx="1767">
                  <c:v>511.87153846153848</c:v>
                </c:pt>
                <c:pt idx="1768">
                  <c:v>511.85769230769233</c:v>
                </c:pt>
                <c:pt idx="1769">
                  <c:v>511.80692307692306</c:v>
                </c:pt>
                <c:pt idx="1770">
                  <c:v>511.76307692307694</c:v>
                </c:pt>
                <c:pt idx="1771">
                  <c:v>511.74692307692305</c:v>
                </c:pt>
                <c:pt idx="1772">
                  <c:v>511.72846153846154</c:v>
                </c:pt>
                <c:pt idx="1773">
                  <c:v>511.68923076923079</c:v>
                </c:pt>
                <c:pt idx="1774">
                  <c:v>511.65230769230772</c:v>
                </c:pt>
                <c:pt idx="1775">
                  <c:v>511.61076923076922</c:v>
                </c:pt>
                <c:pt idx="1776">
                  <c:v>511.56230769230768</c:v>
                </c:pt>
                <c:pt idx="1777">
                  <c:v>511.53230769230771</c:v>
                </c:pt>
                <c:pt idx="1778">
                  <c:v>511.5</c:v>
                </c:pt>
                <c:pt idx="1779">
                  <c:v>511.44</c:v>
                </c:pt>
                <c:pt idx="1780">
                  <c:v>511.39384615384614</c:v>
                </c:pt>
                <c:pt idx="1781">
                  <c:v>511.35</c:v>
                </c:pt>
                <c:pt idx="1782">
                  <c:v>511.30153846153848</c:v>
                </c:pt>
                <c:pt idx="1783">
                  <c:v>511.26692307692309</c:v>
                </c:pt>
                <c:pt idx="1784">
                  <c:v>511.20692307692309</c:v>
                </c:pt>
                <c:pt idx="1785">
                  <c:v>511.15846153846155</c:v>
                </c:pt>
                <c:pt idx="1786">
                  <c:v>511.12153846153848</c:v>
                </c:pt>
                <c:pt idx="1787">
                  <c:v>511.03615384615387</c:v>
                </c:pt>
                <c:pt idx="1788">
                  <c:v>511.00153846153847</c:v>
                </c:pt>
                <c:pt idx="1789">
                  <c:v>510.93923076923079</c:v>
                </c:pt>
                <c:pt idx="1790">
                  <c:v>510.88846153846151</c:v>
                </c:pt>
                <c:pt idx="1791">
                  <c:v>510.83538461538461</c:v>
                </c:pt>
                <c:pt idx="1792">
                  <c:v>510.78461538461539</c:v>
                </c:pt>
                <c:pt idx="1793">
                  <c:v>510.71538461538461</c:v>
                </c:pt>
                <c:pt idx="1794">
                  <c:v>510.69923076923078</c:v>
                </c:pt>
                <c:pt idx="1795">
                  <c:v>510.61153846153849</c:v>
                </c:pt>
                <c:pt idx="1796">
                  <c:v>510.56307692307695</c:v>
                </c:pt>
                <c:pt idx="1797">
                  <c:v>510.50076923076921</c:v>
                </c:pt>
                <c:pt idx="1798">
                  <c:v>510.44538461538463</c:v>
                </c:pt>
                <c:pt idx="1799">
                  <c:v>510.3876923076923</c:v>
                </c:pt>
                <c:pt idx="1800">
                  <c:v>510.33</c:v>
                </c:pt>
                <c:pt idx="1801">
                  <c:v>510.25384615384615</c:v>
                </c:pt>
                <c:pt idx="1802">
                  <c:v>510.21923076923076</c:v>
                </c:pt>
                <c:pt idx="1803">
                  <c:v>510.14538461538461</c:v>
                </c:pt>
                <c:pt idx="1804">
                  <c:v>510.08076923076925</c:v>
                </c:pt>
                <c:pt idx="1805">
                  <c:v>510.02076923076925</c:v>
                </c:pt>
                <c:pt idx="1806">
                  <c:v>509.98153846153843</c:v>
                </c:pt>
                <c:pt idx="1807">
                  <c:v>509.9469230769231</c:v>
                </c:pt>
                <c:pt idx="1808">
                  <c:v>509.90769230769229</c:v>
                </c:pt>
                <c:pt idx="1809">
                  <c:v>509.85692307692307</c:v>
                </c:pt>
                <c:pt idx="1810">
                  <c:v>509.80846153846153</c:v>
                </c:pt>
                <c:pt idx="1811">
                  <c:v>509.74846153846153</c:v>
                </c:pt>
                <c:pt idx="1812">
                  <c:v>509.70692307692309</c:v>
                </c:pt>
                <c:pt idx="1813">
                  <c:v>509.64</c:v>
                </c:pt>
                <c:pt idx="1814">
                  <c:v>509.59615384615387</c:v>
                </c:pt>
                <c:pt idx="1815">
                  <c:v>509.53846153846155</c:v>
                </c:pt>
                <c:pt idx="1816">
                  <c:v>509.48307692307691</c:v>
                </c:pt>
                <c:pt idx="1817">
                  <c:v>509.4046153846154</c:v>
                </c:pt>
                <c:pt idx="1818">
                  <c:v>509.32384615384615</c:v>
                </c:pt>
                <c:pt idx="1819">
                  <c:v>509.22923076923075</c:v>
                </c:pt>
                <c:pt idx="1820">
                  <c:v>509.15538461538461</c:v>
                </c:pt>
                <c:pt idx="1821">
                  <c:v>509.0953846153846</c:v>
                </c:pt>
                <c:pt idx="1822">
                  <c:v>509.0353846153846</c:v>
                </c:pt>
                <c:pt idx="1823">
                  <c:v>509.00307692307695</c:v>
                </c:pt>
                <c:pt idx="1824">
                  <c:v>508.9153846153846</c:v>
                </c:pt>
                <c:pt idx="1825">
                  <c:v>508.85307692307691</c:v>
                </c:pt>
                <c:pt idx="1826">
                  <c:v>509.19923076923078</c:v>
                </c:pt>
                <c:pt idx="1827">
                  <c:v>508.72846153846154</c:v>
                </c:pt>
                <c:pt idx="1828">
                  <c:v>508.69153846153847</c:v>
                </c:pt>
                <c:pt idx="1829">
                  <c:v>508.63384615384615</c:v>
                </c:pt>
                <c:pt idx="1830">
                  <c:v>508.59461538461539</c:v>
                </c:pt>
                <c:pt idx="1831">
                  <c:v>508.56461538461537</c:v>
                </c:pt>
                <c:pt idx="1832">
                  <c:v>508.54153846153844</c:v>
                </c:pt>
                <c:pt idx="1833">
                  <c:v>508.53923076923076</c:v>
                </c:pt>
                <c:pt idx="1834">
                  <c:v>508.48153846153843</c:v>
                </c:pt>
                <c:pt idx="1835">
                  <c:v>508.45846153846156</c:v>
                </c:pt>
                <c:pt idx="1836">
                  <c:v>508.44230769230768</c:v>
                </c:pt>
                <c:pt idx="1837">
                  <c:v>508.42615384615385</c:v>
                </c:pt>
                <c:pt idx="1838">
                  <c:v>508.42153846153849</c:v>
                </c:pt>
                <c:pt idx="1839">
                  <c:v>508.42384615384617</c:v>
                </c:pt>
                <c:pt idx="1840">
                  <c:v>508.38230769230768</c:v>
                </c:pt>
                <c:pt idx="1841">
                  <c:v>508.39846153846156</c:v>
                </c:pt>
                <c:pt idx="1842">
                  <c:v>508.42846153846153</c:v>
                </c:pt>
                <c:pt idx="1843">
                  <c:v>508.45615384615382</c:v>
                </c:pt>
                <c:pt idx="1844">
                  <c:v>508.51615384615383</c:v>
                </c:pt>
                <c:pt idx="1845">
                  <c:v>508.55538461538464</c:v>
                </c:pt>
                <c:pt idx="1846">
                  <c:v>508.61076923076922</c:v>
                </c:pt>
                <c:pt idx="1847">
                  <c:v>508.66846153846154</c:v>
                </c:pt>
                <c:pt idx="1848">
                  <c:v>508.74461538461537</c:v>
                </c:pt>
                <c:pt idx="1849">
                  <c:v>508.79538461538459</c:v>
                </c:pt>
                <c:pt idx="1850">
                  <c:v>508.86</c:v>
                </c:pt>
                <c:pt idx="1851">
                  <c:v>508.92461538461538</c:v>
                </c:pt>
                <c:pt idx="1852">
                  <c:v>508.99384615384616</c:v>
                </c:pt>
                <c:pt idx="1853">
                  <c:v>508.95</c:v>
                </c:pt>
                <c:pt idx="1854">
                  <c:v>509.05384615384617</c:v>
                </c:pt>
                <c:pt idx="1855">
                  <c:v>509.16923076923075</c:v>
                </c:pt>
                <c:pt idx="1856">
                  <c:v>509.27538461538461</c:v>
                </c:pt>
                <c:pt idx="1857">
                  <c:v>509.34461538461539</c:v>
                </c:pt>
                <c:pt idx="1858">
                  <c:v>509.41615384615386</c:v>
                </c:pt>
                <c:pt idx="1859">
                  <c:v>509.50615384615384</c:v>
                </c:pt>
                <c:pt idx="1860">
                  <c:v>509.60538461538459</c:v>
                </c:pt>
                <c:pt idx="1861">
                  <c:v>509.77153846153846</c:v>
                </c:pt>
                <c:pt idx="1862">
                  <c:v>509.95384615384614</c:v>
                </c:pt>
                <c:pt idx="1863">
                  <c:v>510.17076923076922</c:v>
                </c:pt>
                <c:pt idx="1864">
                  <c:v>510.38307692307694</c:v>
                </c:pt>
                <c:pt idx="1865">
                  <c:v>510.56769230769231</c:v>
                </c:pt>
                <c:pt idx="1866">
                  <c:v>510.7430769230769</c:v>
                </c:pt>
                <c:pt idx="1867">
                  <c:v>510.9046153846154</c:v>
                </c:pt>
                <c:pt idx="1868">
                  <c:v>511.04538461538459</c:v>
                </c:pt>
                <c:pt idx="1869">
                  <c:v>511.17461538461538</c:v>
                </c:pt>
                <c:pt idx="1870">
                  <c:v>511.30384615384617</c:v>
                </c:pt>
                <c:pt idx="1871">
                  <c:v>511.40076923076924</c:v>
                </c:pt>
                <c:pt idx="1872">
                  <c:v>511.48153846153843</c:v>
                </c:pt>
                <c:pt idx="1873">
                  <c:v>511.52769230769229</c:v>
                </c:pt>
                <c:pt idx="1874">
                  <c:v>511.57384615384615</c:v>
                </c:pt>
                <c:pt idx="1875">
                  <c:v>511.60615384615386</c:v>
                </c:pt>
                <c:pt idx="1876">
                  <c:v>511.6476923076923</c:v>
                </c:pt>
                <c:pt idx="1877">
                  <c:v>511.66384615384618</c:v>
                </c:pt>
                <c:pt idx="1878">
                  <c:v>511.68230769230769</c:v>
                </c:pt>
                <c:pt idx="1879">
                  <c:v>511.68923076923079</c:v>
                </c:pt>
                <c:pt idx="1880">
                  <c:v>511.71</c:v>
                </c:pt>
                <c:pt idx="1881">
                  <c:v>511.69615384615383</c:v>
                </c:pt>
                <c:pt idx="1882">
                  <c:v>511.70076923076925</c:v>
                </c:pt>
                <c:pt idx="1883">
                  <c:v>511.71692307692308</c:v>
                </c:pt>
                <c:pt idx="1884">
                  <c:v>511.72384615384613</c:v>
                </c:pt>
                <c:pt idx="1885">
                  <c:v>511.71923076923076</c:v>
                </c:pt>
                <c:pt idx="1886">
                  <c:v>511.70538461538462</c:v>
                </c:pt>
                <c:pt idx="1887">
                  <c:v>511.72153846153844</c:v>
                </c:pt>
                <c:pt idx="1888">
                  <c:v>511.72846153846154</c:v>
                </c:pt>
                <c:pt idx="1889">
                  <c:v>511.72615384615386</c:v>
                </c:pt>
                <c:pt idx="1890">
                  <c:v>511.73769230769233</c:v>
                </c:pt>
                <c:pt idx="1891">
                  <c:v>511.72615384615386</c:v>
                </c:pt>
                <c:pt idx="1892">
                  <c:v>511.72384615384613</c:v>
                </c:pt>
                <c:pt idx="1893">
                  <c:v>511.73538461538459</c:v>
                </c:pt>
                <c:pt idx="1894">
                  <c:v>511.74692307692305</c:v>
                </c:pt>
                <c:pt idx="1895">
                  <c:v>511.7676923076923</c:v>
                </c:pt>
                <c:pt idx="1896">
                  <c:v>511.77692307692308</c:v>
                </c:pt>
                <c:pt idx="1897">
                  <c:v>511.79538461538459</c:v>
                </c:pt>
                <c:pt idx="1898">
                  <c:v>511.81615384615384</c:v>
                </c:pt>
                <c:pt idx="1899">
                  <c:v>511.82076923076926</c:v>
                </c:pt>
                <c:pt idx="1900">
                  <c:v>511.82076923076926</c:v>
                </c:pt>
                <c:pt idx="1901">
                  <c:v>511.8276923076923</c:v>
                </c:pt>
                <c:pt idx="1902">
                  <c:v>511.8276923076923</c:v>
                </c:pt>
                <c:pt idx="1903">
                  <c:v>511.82076923076926</c:v>
                </c:pt>
                <c:pt idx="1904">
                  <c:v>511.81846153846152</c:v>
                </c:pt>
                <c:pt idx="1905">
                  <c:v>511.78846153846155</c:v>
                </c:pt>
                <c:pt idx="1906">
                  <c:v>511.79769230769233</c:v>
                </c:pt>
                <c:pt idx="1907">
                  <c:v>511.74923076923079</c:v>
                </c:pt>
                <c:pt idx="1908">
                  <c:v>511.72384615384613</c:v>
                </c:pt>
                <c:pt idx="1909">
                  <c:v>511.68461538461537</c:v>
                </c:pt>
                <c:pt idx="1910">
                  <c:v>511.6546153846154</c:v>
                </c:pt>
                <c:pt idx="1911">
                  <c:v>511.63846153846151</c:v>
                </c:pt>
                <c:pt idx="1912">
                  <c:v>511.58538461538461</c:v>
                </c:pt>
                <c:pt idx="1913">
                  <c:v>511.51384615384615</c:v>
                </c:pt>
                <c:pt idx="1914">
                  <c:v>511.47461538461539</c:v>
                </c:pt>
                <c:pt idx="1915">
                  <c:v>511.44461538461536</c:v>
                </c:pt>
                <c:pt idx="1916">
                  <c:v>511.36846153846153</c:v>
                </c:pt>
                <c:pt idx="1917">
                  <c:v>511.35461538461539</c:v>
                </c:pt>
                <c:pt idx="1918">
                  <c:v>511.30384615384617</c:v>
                </c:pt>
                <c:pt idx="1919">
                  <c:v>511.27846153846156</c:v>
                </c:pt>
                <c:pt idx="1920">
                  <c:v>511.22769230769234</c:v>
                </c:pt>
                <c:pt idx="1921">
                  <c:v>511.15384615384613</c:v>
                </c:pt>
                <c:pt idx="1922">
                  <c:v>511.1192307692308</c:v>
                </c:pt>
                <c:pt idx="1923">
                  <c:v>511.06615384615384</c:v>
                </c:pt>
                <c:pt idx="1924">
                  <c:v>511.00384615384615</c:v>
                </c:pt>
                <c:pt idx="1925">
                  <c:v>510.93923076923079</c:v>
                </c:pt>
                <c:pt idx="1926">
                  <c:v>510.88615384615383</c:v>
                </c:pt>
                <c:pt idx="1927">
                  <c:v>510.82846153846151</c:v>
                </c:pt>
                <c:pt idx="1928">
                  <c:v>510.77769230769229</c:v>
                </c:pt>
                <c:pt idx="1929">
                  <c:v>510.65769230769229</c:v>
                </c:pt>
                <c:pt idx="1930">
                  <c:v>510.6</c:v>
                </c:pt>
                <c:pt idx="1931">
                  <c:v>510.52615384615382</c:v>
                </c:pt>
                <c:pt idx="1932">
                  <c:v>510.45692307692309</c:v>
                </c:pt>
                <c:pt idx="1933">
                  <c:v>510.36461538461538</c:v>
                </c:pt>
                <c:pt idx="1934">
                  <c:v>510.29076923076923</c:v>
                </c:pt>
                <c:pt idx="1935">
                  <c:v>510.19846153846152</c:v>
                </c:pt>
                <c:pt idx="1936">
                  <c:v>510.11076923076922</c:v>
                </c:pt>
                <c:pt idx="1937">
                  <c:v>510.0069230769231</c:v>
                </c:pt>
                <c:pt idx="1938">
                  <c:v>509.9469230769231</c:v>
                </c:pt>
                <c:pt idx="1939">
                  <c:v>509.85923076923075</c:v>
                </c:pt>
                <c:pt idx="1940">
                  <c:v>509.78769230769228</c:v>
                </c:pt>
                <c:pt idx="1941">
                  <c:v>509.7253846153846</c:v>
                </c:pt>
                <c:pt idx="1942">
                  <c:v>509.70230769230767</c:v>
                </c:pt>
                <c:pt idx="1943">
                  <c:v>509.67923076923074</c:v>
                </c:pt>
                <c:pt idx="1944">
                  <c:v>509.64692307692309</c:v>
                </c:pt>
                <c:pt idx="1945">
                  <c:v>509.64230769230767</c:v>
                </c:pt>
                <c:pt idx="1946">
                  <c:v>509.61</c:v>
                </c:pt>
                <c:pt idx="1947">
                  <c:v>509.64230769230767</c:v>
                </c:pt>
                <c:pt idx="1948">
                  <c:v>509.64461538461541</c:v>
                </c:pt>
                <c:pt idx="1949">
                  <c:v>509.65615384615387</c:v>
                </c:pt>
                <c:pt idx="1950">
                  <c:v>509.67692307692306</c:v>
                </c:pt>
                <c:pt idx="1951">
                  <c:v>509.71384615384613</c:v>
                </c:pt>
                <c:pt idx="1952">
                  <c:v>509.77846153846156</c:v>
                </c:pt>
                <c:pt idx="1953">
                  <c:v>509.76</c:v>
                </c:pt>
                <c:pt idx="1954">
                  <c:v>509.78769230769228</c:v>
                </c:pt>
                <c:pt idx="1955">
                  <c:v>509.81307692307695</c:v>
                </c:pt>
                <c:pt idx="1956">
                  <c:v>509.83153846153846</c:v>
                </c:pt>
                <c:pt idx="1957">
                  <c:v>509.86153846153849</c:v>
                </c:pt>
                <c:pt idx="1958">
                  <c:v>509.88230769230768</c:v>
                </c:pt>
                <c:pt idx="1959">
                  <c:v>509.89615384615382</c:v>
                </c:pt>
                <c:pt idx="1960">
                  <c:v>509.91230769230771</c:v>
                </c:pt>
                <c:pt idx="1961">
                  <c:v>509.89615384615382</c:v>
                </c:pt>
                <c:pt idx="1962">
                  <c:v>509.93538461538463</c:v>
                </c:pt>
                <c:pt idx="1963">
                  <c:v>509.92846153846153</c:v>
                </c:pt>
                <c:pt idx="1964">
                  <c:v>509.91923076923075</c:v>
                </c:pt>
                <c:pt idx="1965">
                  <c:v>509.91230769230771</c:v>
                </c:pt>
                <c:pt idx="1966">
                  <c:v>509.90307692307692</c:v>
                </c:pt>
                <c:pt idx="1967">
                  <c:v>509.91692307692307</c:v>
                </c:pt>
                <c:pt idx="1968">
                  <c:v>509.90076923076924</c:v>
                </c:pt>
                <c:pt idx="1969">
                  <c:v>509.87076923076921</c:v>
                </c:pt>
                <c:pt idx="1970">
                  <c:v>509.84769230769228</c:v>
                </c:pt>
                <c:pt idx="1971">
                  <c:v>509.83153846153846</c:v>
                </c:pt>
                <c:pt idx="1972">
                  <c:v>509.80846153846153</c:v>
                </c:pt>
                <c:pt idx="1973">
                  <c:v>509.76923076923077</c:v>
                </c:pt>
                <c:pt idx="1974">
                  <c:v>509.73461538461538</c:v>
                </c:pt>
                <c:pt idx="1975">
                  <c:v>509.68846153846152</c:v>
                </c:pt>
                <c:pt idx="1976">
                  <c:v>509.65846153846155</c:v>
                </c:pt>
                <c:pt idx="1977">
                  <c:v>509.60769230769233</c:v>
                </c:pt>
                <c:pt idx="1978">
                  <c:v>509.4576923076923</c:v>
                </c:pt>
                <c:pt idx="1979">
                  <c:v>509.51538461538462</c:v>
                </c:pt>
                <c:pt idx="1980">
                  <c:v>509.44615384615383</c:v>
                </c:pt>
                <c:pt idx="1981">
                  <c:v>509.42076923076922</c:v>
                </c:pt>
                <c:pt idx="1982">
                  <c:v>509.39307692307693</c:v>
                </c:pt>
                <c:pt idx="1983">
                  <c:v>509.36538461538464</c:v>
                </c:pt>
                <c:pt idx="1984">
                  <c:v>509.34</c:v>
                </c:pt>
                <c:pt idx="1985">
                  <c:v>509.30769230769232</c:v>
                </c:pt>
                <c:pt idx="1986">
                  <c:v>509.31923076923078</c:v>
                </c:pt>
                <c:pt idx="1987">
                  <c:v>509.26153846153846</c:v>
                </c:pt>
                <c:pt idx="1988">
                  <c:v>509.22923076923075</c:v>
                </c:pt>
                <c:pt idx="1989">
                  <c:v>509.17615384615385</c:v>
                </c:pt>
                <c:pt idx="1990">
                  <c:v>509.1369230769231</c:v>
                </c:pt>
                <c:pt idx="1991">
                  <c:v>509.08153846153846</c:v>
                </c:pt>
                <c:pt idx="1992">
                  <c:v>508.97307692307692</c:v>
                </c:pt>
                <c:pt idx="1993">
                  <c:v>508.95</c:v>
                </c:pt>
                <c:pt idx="1994">
                  <c:v>508.93846153846152</c:v>
                </c:pt>
                <c:pt idx="1995">
                  <c:v>508.90153846153845</c:v>
                </c:pt>
                <c:pt idx="1996">
                  <c:v>508.89</c:v>
                </c:pt>
                <c:pt idx="1997">
                  <c:v>508.87153846153848</c:v>
                </c:pt>
                <c:pt idx="1998">
                  <c:v>508.84846153846155</c:v>
                </c:pt>
                <c:pt idx="1999">
                  <c:v>508.84153846153845</c:v>
                </c:pt>
                <c:pt idx="2000">
                  <c:v>508.83</c:v>
                </c:pt>
                <c:pt idx="2001">
                  <c:v>508.80923076923079</c:v>
                </c:pt>
                <c:pt idx="2002">
                  <c:v>508.74923076923079</c:v>
                </c:pt>
                <c:pt idx="2003">
                  <c:v>508.77230769230766</c:v>
                </c:pt>
                <c:pt idx="2004">
                  <c:v>508.76307692307694</c:v>
                </c:pt>
                <c:pt idx="2005">
                  <c:v>508.76538461538462</c:v>
                </c:pt>
                <c:pt idx="2006">
                  <c:v>508.76307692307694</c:v>
                </c:pt>
                <c:pt idx="2007">
                  <c:v>508.76076923076926</c:v>
                </c:pt>
                <c:pt idx="2008">
                  <c:v>508.76538461538462</c:v>
                </c:pt>
                <c:pt idx="2009">
                  <c:v>508.76538461538462</c:v>
                </c:pt>
                <c:pt idx="2010">
                  <c:v>508.77</c:v>
                </c:pt>
                <c:pt idx="2011">
                  <c:v>508.79538461538459</c:v>
                </c:pt>
                <c:pt idx="2012">
                  <c:v>508.83230769230767</c:v>
                </c:pt>
                <c:pt idx="2013">
                  <c:v>508.85307692307691</c:v>
                </c:pt>
                <c:pt idx="2014">
                  <c:v>508.89230769230767</c:v>
                </c:pt>
                <c:pt idx="2015">
                  <c:v>508.93153846153848</c:v>
                </c:pt>
                <c:pt idx="2016">
                  <c:v>508.9823076923077</c:v>
                </c:pt>
                <c:pt idx="2017">
                  <c:v>509.01461538461541</c:v>
                </c:pt>
                <c:pt idx="2018">
                  <c:v>509.06076923076921</c:v>
                </c:pt>
                <c:pt idx="2019">
                  <c:v>509.10692307692307</c:v>
                </c:pt>
                <c:pt idx="2020">
                  <c:v>509.15307692307692</c:v>
                </c:pt>
                <c:pt idx="2021">
                  <c:v>509.22230769230771</c:v>
                </c:pt>
                <c:pt idx="2022">
                  <c:v>509.26384615384615</c:v>
                </c:pt>
                <c:pt idx="2023">
                  <c:v>509.31461538461537</c:v>
                </c:pt>
                <c:pt idx="2024">
                  <c:v>509.41615384615386</c:v>
                </c:pt>
                <c:pt idx="2025">
                  <c:v>509.43923076923079</c:v>
                </c:pt>
                <c:pt idx="2026">
                  <c:v>509.5246153846154</c:v>
                </c:pt>
                <c:pt idx="2027">
                  <c:v>509.6123076923077</c:v>
                </c:pt>
                <c:pt idx="2028">
                  <c:v>509.71384615384613</c:v>
                </c:pt>
                <c:pt idx="2029">
                  <c:v>509.82461538461541</c:v>
                </c:pt>
                <c:pt idx="2030">
                  <c:v>509.94923076923078</c:v>
                </c:pt>
                <c:pt idx="2031">
                  <c:v>510.09</c:v>
                </c:pt>
                <c:pt idx="2032">
                  <c:v>510.21230769230772</c:v>
                </c:pt>
                <c:pt idx="2033">
                  <c:v>510.30461538461537</c:v>
                </c:pt>
                <c:pt idx="2034">
                  <c:v>510.42</c:v>
                </c:pt>
                <c:pt idx="2035">
                  <c:v>510.49153846153848</c:v>
                </c:pt>
                <c:pt idx="2036">
                  <c:v>510.56076923076921</c:v>
                </c:pt>
                <c:pt idx="2037">
                  <c:v>510.60461538461539</c:v>
                </c:pt>
                <c:pt idx="2038">
                  <c:v>510.66461538461539</c:v>
                </c:pt>
                <c:pt idx="2039">
                  <c:v>510.70615384615382</c:v>
                </c:pt>
                <c:pt idx="2040">
                  <c:v>510.71538461538461</c:v>
                </c:pt>
                <c:pt idx="2041">
                  <c:v>510.72</c:v>
                </c:pt>
                <c:pt idx="2042">
                  <c:v>510.77769230769229</c:v>
                </c:pt>
                <c:pt idx="2043">
                  <c:v>510.7569230769231</c:v>
                </c:pt>
                <c:pt idx="2044">
                  <c:v>510.76384615384615</c:v>
                </c:pt>
                <c:pt idx="2045">
                  <c:v>510.76384615384615</c:v>
                </c:pt>
                <c:pt idx="2046">
                  <c:v>510.74076923076922</c:v>
                </c:pt>
                <c:pt idx="2047">
                  <c:v>510.72692307692307</c:v>
                </c:pt>
                <c:pt idx="2048">
                  <c:v>510.72</c:v>
                </c:pt>
                <c:pt idx="2049">
                  <c:v>510.69</c:v>
                </c:pt>
                <c:pt idx="2050">
                  <c:v>510.65769230769229</c:v>
                </c:pt>
                <c:pt idx="2051">
                  <c:v>510.62538461538463</c:v>
                </c:pt>
                <c:pt idx="2052">
                  <c:v>510.58846153846156</c:v>
                </c:pt>
                <c:pt idx="2053">
                  <c:v>510.54692307692306</c:v>
                </c:pt>
                <c:pt idx="2054">
                  <c:v>510.51461538461541</c:v>
                </c:pt>
                <c:pt idx="2055">
                  <c:v>510.46615384615387</c:v>
                </c:pt>
                <c:pt idx="2056">
                  <c:v>510.39230769230767</c:v>
                </c:pt>
                <c:pt idx="2057">
                  <c:v>510.40615384615387</c:v>
                </c:pt>
                <c:pt idx="2058">
                  <c:v>510.28384615384613</c:v>
                </c:pt>
                <c:pt idx="2059">
                  <c:v>510.21230769230772</c:v>
                </c:pt>
                <c:pt idx="2060">
                  <c:v>510.08769230769229</c:v>
                </c:pt>
                <c:pt idx="2061">
                  <c:v>510.02307692307693</c:v>
                </c:pt>
                <c:pt idx="2062">
                  <c:v>509.95615384615382</c:v>
                </c:pt>
                <c:pt idx="2063">
                  <c:v>509.87538461538463</c:v>
                </c:pt>
                <c:pt idx="2064">
                  <c:v>509.74153846153848</c:v>
                </c:pt>
                <c:pt idx="2065">
                  <c:v>509.6723076923077</c:v>
                </c:pt>
                <c:pt idx="2066">
                  <c:v>509.60538461538459</c:v>
                </c:pt>
                <c:pt idx="2067">
                  <c:v>509.52</c:v>
                </c:pt>
                <c:pt idx="2068">
                  <c:v>509.41615384615386</c:v>
                </c:pt>
                <c:pt idx="2069">
                  <c:v>509.39076923076925</c:v>
                </c:pt>
                <c:pt idx="2070">
                  <c:v>509.39538461538461</c:v>
                </c:pt>
                <c:pt idx="2071">
                  <c:v>509.34461538461539</c:v>
                </c:pt>
                <c:pt idx="2072">
                  <c:v>509.25</c:v>
                </c:pt>
                <c:pt idx="2073">
                  <c:v>509.22692307692307</c:v>
                </c:pt>
                <c:pt idx="2074">
                  <c:v>509.22923076923075</c:v>
                </c:pt>
                <c:pt idx="2075">
                  <c:v>509.19</c:v>
                </c:pt>
                <c:pt idx="2076">
                  <c:v>509.19230769230768</c:v>
                </c:pt>
                <c:pt idx="2077">
                  <c:v>509.18538461538463</c:v>
                </c:pt>
                <c:pt idx="2078">
                  <c:v>509.19</c:v>
                </c:pt>
                <c:pt idx="2079">
                  <c:v>509.21307692307693</c:v>
                </c:pt>
                <c:pt idx="2080">
                  <c:v>509.24076923076922</c:v>
                </c:pt>
                <c:pt idx="2081">
                  <c:v>509.26615384615383</c:v>
                </c:pt>
                <c:pt idx="2082">
                  <c:v>509.29153846153844</c:v>
                </c:pt>
                <c:pt idx="2083">
                  <c:v>509.34461538461539</c:v>
                </c:pt>
                <c:pt idx="2084">
                  <c:v>509.42769230769233</c:v>
                </c:pt>
                <c:pt idx="2085">
                  <c:v>509.51307692307694</c:v>
                </c:pt>
                <c:pt idx="2086">
                  <c:v>509.56846153846152</c:v>
                </c:pt>
                <c:pt idx="2087">
                  <c:v>509.62846153846152</c:v>
                </c:pt>
                <c:pt idx="2088">
                  <c:v>509.67</c:v>
                </c:pt>
                <c:pt idx="2089">
                  <c:v>509.67923076923074</c:v>
                </c:pt>
                <c:pt idx="2090">
                  <c:v>509.7253846153846</c:v>
                </c:pt>
                <c:pt idx="2091">
                  <c:v>509.74615384615385</c:v>
                </c:pt>
                <c:pt idx="2092">
                  <c:v>509.76230769230767</c:v>
                </c:pt>
                <c:pt idx="2093">
                  <c:v>509.76</c:v>
                </c:pt>
                <c:pt idx="2094">
                  <c:v>509.75769230769231</c:v>
                </c:pt>
                <c:pt idx="2095">
                  <c:v>509.76461538461541</c:v>
                </c:pt>
                <c:pt idx="2096">
                  <c:v>509.75076923076921</c:v>
                </c:pt>
                <c:pt idx="2097">
                  <c:v>509.70923076923077</c:v>
                </c:pt>
                <c:pt idx="2098">
                  <c:v>509.68384615384616</c:v>
                </c:pt>
                <c:pt idx="2099">
                  <c:v>509.64230769230767</c:v>
                </c:pt>
                <c:pt idx="2100">
                  <c:v>509.61692307692306</c:v>
                </c:pt>
                <c:pt idx="2101">
                  <c:v>509.58</c:v>
                </c:pt>
                <c:pt idx="2102">
                  <c:v>509.53384615384613</c:v>
                </c:pt>
                <c:pt idx="2103">
                  <c:v>509.50384615384615</c:v>
                </c:pt>
                <c:pt idx="2104">
                  <c:v>509.40923076923076</c:v>
                </c:pt>
                <c:pt idx="2105">
                  <c:v>509.36538461538464</c:v>
                </c:pt>
                <c:pt idx="2106">
                  <c:v>509.33307692307693</c:v>
                </c:pt>
                <c:pt idx="2107">
                  <c:v>509.30076923076922</c:v>
                </c:pt>
                <c:pt idx="2108">
                  <c:v>509.28230769230771</c:v>
                </c:pt>
                <c:pt idx="2109">
                  <c:v>509.25</c:v>
                </c:pt>
                <c:pt idx="2110">
                  <c:v>509.20846153846156</c:v>
                </c:pt>
                <c:pt idx="2111">
                  <c:v>509.19923076923078</c:v>
                </c:pt>
                <c:pt idx="2112">
                  <c:v>509.16230769230771</c:v>
                </c:pt>
                <c:pt idx="2113">
                  <c:v>509.01230769230767</c:v>
                </c:pt>
                <c:pt idx="2114">
                  <c:v>508.98923076923074</c:v>
                </c:pt>
                <c:pt idx="2115">
                  <c:v>508.84846153846155</c:v>
                </c:pt>
                <c:pt idx="2116">
                  <c:v>508.79307692307691</c:v>
                </c:pt>
                <c:pt idx="2117">
                  <c:v>508.72846153846154</c:v>
                </c:pt>
                <c:pt idx="2118">
                  <c:v>508.71230769230772</c:v>
                </c:pt>
                <c:pt idx="2119">
                  <c:v>508.71230769230772</c:v>
                </c:pt>
                <c:pt idx="2120">
                  <c:v>508.67307692307691</c:v>
                </c:pt>
                <c:pt idx="2121">
                  <c:v>508.55769230769232</c:v>
                </c:pt>
                <c:pt idx="2122">
                  <c:v>508.55076923076922</c:v>
                </c:pt>
                <c:pt idx="2123">
                  <c:v>508.57615384615383</c:v>
                </c:pt>
                <c:pt idx="2124">
                  <c:v>508.51153846153846</c:v>
                </c:pt>
                <c:pt idx="2125">
                  <c:v>508.30153846153848</c:v>
                </c:pt>
                <c:pt idx="2126">
                  <c:v>508.33384615384614</c:v>
                </c:pt>
                <c:pt idx="2127">
                  <c:v>508.15615384615387</c:v>
                </c:pt>
                <c:pt idx="2128">
                  <c:v>508.15384615384613</c:v>
                </c:pt>
                <c:pt idx="2129">
                  <c:v>508.16307692307691</c:v>
                </c:pt>
                <c:pt idx="2130">
                  <c:v>508.15615384615387</c:v>
                </c:pt>
                <c:pt idx="2131">
                  <c:v>508.13307692307694</c:v>
                </c:pt>
                <c:pt idx="2132">
                  <c:v>508.15153846153845</c:v>
                </c:pt>
                <c:pt idx="2133">
                  <c:v>507.9576923076923</c:v>
                </c:pt>
                <c:pt idx="2134">
                  <c:v>507.9576923076923</c:v>
                </c:pt>
                <c:pt idx="2135">
                  <c:v>508.03153846153845</c:v>
                </c:pt>
                <c:pt idx="2136">
                  <c:v>507.99923076923079</c:v>
                </c:pt>
                <c:pt idx="2137">
                  <c:v>508.0246153846154</c:v>
                </c:pt>
                <c:pt idx="2138">
                  <c:v>508.03153846153845</c:v>
                </c:pt>
                <c:pt idx="2139">
                  <c:v>508.04307692307691</c:v>
                </c:pt>
                <c:pt idx="2140">
                  <c:v>508.0176923076923</c:v>
                </c:pt>
                <c:pt idx="2141">
                  <c:v>507.91846153846154</c:v>
                </c:pt>
                <c:pt idx="2142">
                  <c:v>507.92538461538459</c:v>
                </c:pt>
                <c:pt idx="2143">
                  <c:v>507.77307692307693</c:v>
                </c:pt>
                <c:pt idx="2144">
                  <c:v>507.8030769230769</c:v>
                </c:pt>
                <c:pt idx="2145">
                  <c:v>507.78461538461539</c:v>
                </c:pt>
                <c:pt idx="2146">
                  <c:v>507.75230769230768</c:v>
                </c:pt>
                <c:pt idx="2147">
                  <c:v>507.71076923076924</c:v>
                </c:pt>
                <c:pt idx="2148">
                  <c:v>507.61615384615385</c:v>
                </c:pt>
                <c:pt idx="2149">
                  <c:v>507.6</c:v>
                </c:pt>
                <c:pt idx="2150">
                  <c:v>507.64153846153846</c:v>
                </c:pt>
                <c:pt idx="2151">
                  <c:v>507.65769230769229</c:v>
                </c:pt>
                <c:pt idx="2152">
                  <c:v>507.72230769230771</c:v>
                </c:pt>
                <c:pt idx="2153">
                  <c:v>507.50769230769231</c:v>
                </c:pt>
                <c:pt idx="2154">
                  <c:v>507.57461538461541</c:v>
                </c:pt>
                <c:pt idx="2155">
                  <c:v>507.61846153846153</c:v>
                </c:pt>
                <c:pt idx="2156">
                  <c:v>507.64846153846156</c:v>
                </c:pt>
                <c:pt idx="2157">
                  <c:v>507.63</c:v>
                </c:pt>
                <c:pt idx="2158">
                  <c:v>507.5423076923077</c:v>
                </c:pt>
                <c:pt idx="2159">
                  <c:v>507.55846153846153</c:v>
                </c:pt>
                <c:pt idx="2160">
                  <c:v>507.58153846153846</c:v>
                </c:pt>
                <c:pt idx="2161">
                  <c:v>507.41076923076923</c:v>
                </c:pt>
                <c:pt idx="2162">
                  <c:v>507.4823076923077</c:v>
                </c:pt>
                <c:pt idx="2163">
                  <c:v>507.4823076923077</c:v>
                </c:pt>
                <c:pt idx="2164">
                  <c:v>507.43153846153848</c:v>
                </c:pt>
                <c:pt idx="2165">
                  <c:v>507.36461538461538</c:v>
                </c:pt>
                <c:pt idx="2166">
                  <c:v>507.39692307692309</c:v>
                </c:pt>
                <c:pt idx="2167">
                  <c:v>507.43846153846152</c:v>
                </c:pt>
                <c:pt idx="2168">
                  <c:v>507.4823076923077</c:v>
                </c:pt>
                <c:pt idx="2169">
                  <c:v>507.48692307692306</c:v>
                </c:pt>
                <c:pt idx="2170">
                  <c:v>507.52615384615387</c:v>
                </c:pt>
                <c:pt idx="2171">
                  <c:v>507.49153846153848</c:v>
                </c:pt>
                <c:pt idx="2172">
                  <c:v>507.45</c:v>
                </c:pt>
                <c:pt idx="2173">
                  <c:v>507.49153846153848</c:v>
                </c:pt>
                <c:pt idx="2174">
                  <c:v>507.5353846153846</c:v>
                </c:pt>
                <c:pt idx="2175">
                  <c:v>507.50538461538463</c:v>
                </c:pt>
                <c:pt idx="2176">
                  <c:v>507.55384615384617</c:v>
                </c:pt>
                <c:pt idx="2177">
                  <c:v>507.55846153846153</c:v>
                </c:pt>
                <c:pt idx="2178">
                  <c:v>507.57</c:v>
                </c:pt>
                <c:pt idx="2179">
                  <c:v>507.58615384615382</c:v>
                </c:pt>
                <c:pt idx="2180">
                  <c:v>507.57923076923078</c:v>
                </c:pt>
                <c:pt idx="2181">
                  <c:v>507.58615384615382</c:v>
                </c:pt>
                <c:pt idx="2182">
                  <c:v>507.58384615384614</c:v>
                </c:pt>
                <c:pt idx="2183">
                  <c:v>507.51230769230767</c:v>
                </c:pt>
                <c:pt idx="2184">
                  <c:v>507.51692307692309</c:v>
                </c:pt>
                <c:pt idx="2185">
                  <c:v>507.51230769230767</c:v>
                </c:pt>
                <c:pt idx="2186">
                  <c:v>507.52153846153846</c:v>
                </c:pt>
                <c:pt idx="2187">
                  <c:v>507.51461538461541</c:v>
                </c:pt>
                <c:pt idx="2188">
                  <c:v>507.53076923076924</c:v>
                </c:pt>
                <c:pt idx="2189">
                  <c:v>507.50769230769231</c:v>
                </c:pt>
                <c:pt idx="2190">
                  <c:v>507.51230769230767</c:v>
                </c:pt>
                <c:pt idx="2191">
                  <c:v>507.42</c:v>
                </c:pt>
                <c:pt idx="2192">
                  <c:v>507.40846153846155</c:v>
                </c:pt>
                <c:pt idx="2193">
                  <c:v>507.45923076923077</c:v>
                </c:pt>
                <c:pt idx="2194">
                  <c:v>507.28384615384613</c:v>
                </c:pt>
                <c:pt idx="2195">
                  <c:v>507.3</c:v>
                </c:pt>
                <c:pt idx="2196">
                  <c:v>507.29307692307691</c:v>
                </c:pt>
                <c:pt idx="2197">
                  <c:v>507.28153846153845</c:v>
                </c:pt>
                <c:pt idx="2198">
                  <c:v>507.27692307692308</c:v>
                </c:pt>
                <c:pt idx="2199">
                  <c:v>507.2746153846154</c:v>
                </c:pt>
                <c:pt idx="2200">
                  <c:v>507.27692307692308</c:v>
                </c:pt>
                <c:pt idx="2201">
                  <c:v>507.22615384615386</c:v>
                </c:pt>
                <c:pt idx="2202">
                  <c:v>507.06230769230768</c:v>
                </c:pt>
                <c:pt idx="2203">
                  <c:v>507.05769230769232</c:v>
                </c:pt>
                <c:pt idx="2204">
                  <c:v>506.93769230769232</c:v>
                </c:pt>
                <c:pt idx="2205">
                  <c:v>506.95846153846156</c:v>
                </c:pt>
                <c:pt idx="2206">
                  <c:v>506.94461538461536</c:v>
                </c:pt>
                <c:pt idx="2207">
                  <c:v>506.8453846153846</c:v>
                </c:pt>
                <c:pt idx="2208">
                  <c:v>506.89153846153846</c:v>
                </c:pt>
                <c:pt idx="2209">
                  <c:v>506.86846153846153</c:v>
                </c:pt>
                <c:pt idx="2210">
                  <c:v>506.77846153846156</c:v>
                </c:pt>
                <c:pt idx="2211">
                  <c:v>506.78307692307692</c:v>
                </c:pt>
                <c:pt idx="2212">
                  <c:v>506.7923076923077</c:v>
                </c:pt>
                <c:pt idx="2213">
                  <c:v>506.78769230769228</c:v>
                </c:pt>
                <c:pt idx="2214">
                  <c:v>506.62846153846152</c:v>
                </c:pt>
                <c:pt idx="2215">
                  <c:v>506.70230769230767</c:v>
                </c:pt>
                <c:pt idx="2216">
                  <c:v>506.73692307692306</c:v>
                </c:pt>
                <c:pt idx="2217">
                  <c:v>506.68384615384616</c:v>
                </c:pt>
                <c:pt idx="2218">
                  <c:v>506.70230769230767</c:v>
                </c:pt>
                <c:pt idx="2219">
                  <c:v>506.69076923076921</c:v>
                </c:pt>
                <c:pt idx="2220">
                  <c:v>506.68153846153848</c:v>
                </c:pt>
                <c:pt idx="2221">
                  <c:v>506.11615384615385</c:v>
                </c:pt>
                <c:pt idx="2222">
                  <c:v>506.27076923076925</c:v>
                </c:pt>
                <c:pt idx="2223">
                  <c:v>506.32846153846151</c:v>
                </c:pt>
                <c:pt idx="2224">
                  <c:v>506.35846153846154</c:v>
                </c:pt>
                <c:pt idx="2225">
                  <c:v>506.38153846153847</c:v>
                </c:pt>
                <c:pt idx="2226">
                  <c:v>506.4046153846154</c:v>
                </c:pt>
                <c:pt idx="2227">
                  <c:v>506.40230769230772</c:v>
                </c:pt>
                <c:pt idx="2228">
                  <c:v>506.41615384615386</c:v>
                </c:pt>
                <c:pt idx="2229">
                  <c:v>506.41615384615386</c:v>
                </c:pt>
                <c:pt idx="2230">
                  <c:v>506.44615384615383</c:v>
                </c:pt>
                <c:pt idx="2231">
                  <c:v>506.41384615384618</c:v>
                </c:pt>
                <c:pt idx="2232">
                  <c:v>506.29384615384618</c:v>
                </c:pt>
                <c:pt idx="2233">
                  <c:v>506.28461538461539</c:v>
                </c:pt>
                <c:pt idx="2234">
                  <c:v>506.27769230769229</c:v>
                </c:pt>
                <c:pt idx="2235">
                  <c:v>506.25</c:v>
                </c:pt>
                <c:pt idx="2236">
                  <c:v>506.27076923076925</c:v>
                </c:pt>
                <c:pt idx="2237">
                  <c:v>506.22923076923075</c:v>
                </c:pt>
                <c:pt idx="2238">
                  <c:v>506.23384615384617</c:v>
                </c:pt>
                <c:pt idx="2239">
                  <c:v>506.03769230769228</c:v>
                </c:pt>
                <c:pt idx="2240">
                  <c:v>506.09769230769228</c:v>
                </c:pt>
                <c:pt idx="2241">
                  <c:v>506.09076923076924</c:v>
                </c:pt>
                <c:pt idx="2242">
                  <c:v>506.08153846153846</c:v>
                </c:pt>
                <c:pt idx="2243">
                  <c:v>506.08153846153846</c:v>
                </c:pt>
                <c:pt idx="2244">
                  <c:v>506.07461538461541</c:v>
                </c:pt>
                <c:pt idx="2245">
                  <c:v>506.05384615384617</c:v>
                </c:pt>
                <c:pt idx="2246">
                  <c:v>505.96846153846155</c:v>
                </c:pt>
                <c:pt idx="2247">
                  <c:v>505.97307692307692</c:v>
                </c:pt>
                <c:pt idx="2248">
                  <c:v>505.45615384615382</c:v>
                </c:pt>
                <c:pt idx="2249">
                  <c:v>505.62230769230769</c:v>
                </c:pt>
                <c:pt idx="2250">
                  <c:v>505.72846153846154</c:v>
                </c:pt>
                <c:pt idx="2251">
                  <c:v>505.77692307692308</c:v>
                </c:pt>
                <c:pt idx="2252">
                  <c:v>505.78153846153845</c:v>
                </c:pt>
                <c:pt idx="2253">
                  <c:v>505.74692307692305</c:v>
                </c:pt>
                <c:pt idx="2254">
                  <c:v>505.7676923076923</c:v>
                </c:pt>
                <c:pt idx="2255">
                  <c:v>505.77692307692308</c:v>
                </c:pt>
                <c:pt idx="2256">
                  <c:v>505.79307692307691</c:v>
                </c:pt>
                <c:pt idx="2257">
                  <c:v>505.80230769230769</c:v>
                </c:pt>
                <c:pt idx="2258">
                  <c:v>505.82538461538462</c:v>
                </c:pt>
                <c:pt idx="2259">
                  <c:v>505.81384615384616</c:v>
                </c:pt>
                <c:pt idx="2260">
                  <c:v>505.80230769230769</c:v>
                </c:pt>
                <c:pt idx="2261">
                  <c:v>505.79307692307691</c:v>
                </c:pt>
                <c:pt idx="2262">
                  <c:v>505.79538461538459</c:v>
                </c:pt>
                <c:pt idx="2263">
                  <c:v>505.75846153846152</c:v>
                </c:pt>
                <c:pt idx="2264">
                  <c:v>505.78153846153845</c:v>
                </c:pt>
                <c:pt idx="2265">
                  <c:v>505.72615384615386</c:v>
                </c:pt>
                <c:pt idx="2266">
                  <c:v>505.66846153846154</c:v>
                </c:pt>
                <c:pt idx="2267">
                  <c:v>505.64076923076925</c:v>
                </c:pt>
                <c:pt idx="2268">
                  <c:v>505.64538461538461</c:v>
                </c:pt>
                <c:pt idx="2269">
                  <c:v>505.65692307692308</c:v>
                </c:pt>
                <c:pt idx="2270">
                  <c:v>505.61769230769232</c:v>
                </c:pt>
                <c:pt idx="2271">
                  <c:v>505.58307692307693</c:v>
                </c:pt>
                <c:pt idx="2272">
                  <c:v>505.57615384615383</c:v>
                </c:pt>
                <c:pt idx="2273">
                  <c:v>505.48615384615385</c:v>
                </c:pt>
                <c:pt idx="2274">
                  <c:v>505.53230769230771</c:v>
                </c:pt>
                <c:pt idx="2275">
                  <c:v>505.48846153846154</c:v>
                </c:pt>
                <c:pt idx="2276">
                  <c:v>505.47</c:v>
                </c:pt>
                <c:pt idx="2277">
                  <c:v>505.05692307692306</c:v>
                </c:pt>
                <c:pt idx="2278">
                  <c:v>505.28769230769228</c:v>
                </c:pt>
                <c:pt idx="2279">
                  <c:v>505.31769230769231</c:v>
                </c:pt>
                <c:pt idx="2280">
                  <c:v>505.34076923076924</c:v>
                </c:pt>
                <c:pt idx="2281">
                  <c:v>505.33153846153846</c:v>
                </c:pt>
                <c:pt idx="2282">
                  <c:v>505.40538461538461</c:v>
                </c:pt>
                <c:pt idx="2283">
                  <c:v>505.38923076923078</c:v>
                </c:pt>
                <c:pt idx="2284">
                  <c:v>505.40076923076924</c:v>
                </c:pt>
                <c:pt idx="2285">
                  <c:v>505.41692307692307</c:v>
                </c:pt>
                <c:pt idx="2286">
                  <c:v>505.41692307692307</c:v>
                </c:pt>
                <c:pt idx="2287">
                  <c:v>505.4330769230769</c:v>
                </c:pt>
                <c:pt idx="2288">
                  <c:v>505.42153846153849</c:v>
                </c:pt>
                <c:pt idx="2289">
                  <c:v>505.44923076923078</c:v>
                </c:pt>
                <c:pt idx="2290">
                  <c:v>505.4469230769231</c:v>
                </c:pt>
                <c:pt idx="2291">
                  <c:v>505.39153846153846</c:v>
                </c:pt>
                <c:pt idx="2292">
                  <c:v>505.37307692307695</c:v>
                </c:pt>
                <c:pt idx="2293">
                  <c:v>505.39153846153846</c:v>
                </c:pt>
                <c:pt idx="2294">
                  <c:v>505.36153846153849</c:v>
                </c:pt>
                <c:pt idx="2295">
                  <c:v>505.34076923076924</c:v>
                </c:pt>
                <c:pt idx="2296">
                  <c:v>505.20230769230767</c:v>
                </c:pt>
                <c:pt idx="2297">
                  <c:v>505.2253846153846</c:v>
                </c:pt>
                <c:pt idx="2298">
                  <c:v>505.25076923076921</c:v>
                </c:pt>
                <c:pt idx="2299">
                  <c:v>505.30153846153848</c:v>
                </c:pt>
                <c:pt idx="2300">
                  <c:v>505.31769230769231</c:v>
                </c:pt>
                <c:pt idx="2301">
                  <c:v>505.2923076923077</c:v>
                </c:pt>
                <c:pt idx="2302">
                  <c:v>505.32923076923078</c:v>
                </c:pt>
                <c:pt idx="2303">
                  <c:v>505.38230769230768</c:v>
                </c:pt>
                <c:pt idx="2304">
                  <c:v>505.43769230769232</c:v>
                </c:pt>
                <c:pt idx="2305">
                  <c:v>505.44230769230768</c:v>
                </c:pt>
                <c:pt idx="2306">
                  <c:v>505.49076923076922</c:v>
                </c:pt>
                <c:pt idx="2307">
                  <c:v>505.56230769230768</c:v>
                </c:pt>
                <c:pt idx="2308">
                  <c:v>505.59</c:v>
                </c:pt>
                <c:pt idx="2309">
                  <c:v>505.60846153846154</c:v>
                </c:pt>
                <c:pt idx="2310">
                  <c:v>505.64538461538461</c:v>
                </c:pt>
                <c:pt idx="2311">
                  <c:v>505.67769230769233</c:v>
                </c:pt>
                <c:pt idx="2312">
                  <c:v>505.67307692307691</c:v>
                </c:pt>
                <c:pt idx="2313">
                  <c:v>505.32692307692309</c:v>
                </c:pt>
                <c:pt idx="2314">
                  <c:v>505.49538461538464</c:v>
                </c:pt>
                <c:pt idx="2315">
                  <c:v>505.56461538461537</c:v>
                </c:pt>
                <c:pt idx="2316">
                  <c:v>505.69615384615383</c:v>
                </c:pt>
                <c:pt idx="2317">
                  <c:v>505.79307692307691</c:v>
                </c:pt>
                <c:pt idx="2318">
                  <c:v>505.8876923076923</c:v>
                </c:pt>
                <c:pt idx="2319">
                  <c:v>506.1369230769231</c:v>
                </c:pt>
                <c:pt idx="2320">
                  <c:v>506.27769230769229</c:v>
                </c:pt>
                <c:pt idx="2321">
                  <c:v>506.33076923076925</c:v>
                </c:pt>
                <c:pt idx="2322">
                  <c:v>506.46</c:v>
                </c:pt>
                <c:pt idx="2323">
                  <c:v>506.5246153846154</c:v>
                </c:pt>
                <c:pt idx="2324">
                  <c:v>506.60769230769233</c:v>
                </c:pt>
                <c:pt idx="2325">
                  <c:v>506.70692307692309</c:v>
                </c:pt>
                <c:pt idx="2326">
                  <c:v>506.78307692307692</c:v>
                </c:pt>
                <c:pt idx="2327">
                  <c:v>506.85923076923075</c:v>
                </c:pt>
                <c:pt idx="2328">
                  <c:v>506.89153846153846</c:v>
                </c:pt>
                <c:pt idx="2329">
                  <c:v>506.95615384615382</c:v>
                </c:pt>
                <c:pt idx="2330">
                  <c:v>507.04615384615386</c:v>
                </c:pt>
                <c:pt idx="2331">
                  <c:v>507.02076923076925</c:v>
                </c:pt>
                <c:pt idx="2332">
                  <c:v>507.0530769230769</c:v>
                </c:pt>
                <c:pt idx="2333">
                  <c:v>507.0669230769231</c:v>
                </c:pt>
                <c:pt idx="2334">
                  <c:v>507.02076923076925</c:v>
                </c:pt>
                <c:pt idx="2335">
                  <c:v>507.02076923076925</c:v>
                </c:pt>
                <c:pt idx="2336">
                  <c:v>507.03692307692307</c:v>
                </c:pt>
                <c:pt idx="2337">
                  <c:v>507.03923076923076</c:v>
                </c:pt>
                <c:pt idx="2338">
                  <c:v>507.04615384615386</c:v>
                </c:pt>
                <c:pt idx="2339">
                  <c:v>507.05538461538464</c:v>
                </c:pt>
                <c:pt idx="2340">
                  <c:v>507.07384615384615</c:v>
                </c:pt>
                <c:pt idx="2341">
                  <c:v>507.07615384615383</c:v>
                </c:pt>
                <c:pt idx="2342">
                  <c:v>507.09230769230771</c:v>
                </c:pt>
                <c:pt idx="2343">
                  <c:v>507.10615384615386</c:v>
                </c:pt>
                <c:pt idx="2344">
                  <c:v>507.1130769230769</c:v>
                </c:pt>
                <c:pt idx="2345">
                  <c:v>507.10846153846154</c:v>
                </c:pt>
                <c:pt idx="2346">
                  <c:v>507.15</c:v>
                </c:pt>
                <c:pt idx="2347">
                  <c:v>507.03461538461539</c:v>
                </c:pt>
                <c:pt idx="2348">
                  <c:v>507.03</c:v>
                </c:pt>
                <c:pt idx="2349">
                  <c:v>507.03230769230771</c:v>
                </c:pt>
                <c:pt idx="2350">
                  <c:v>507.02307692307693</c:v>
                </c:pt>
                <c:pt idx="2351">
                  <c:v>507.02769230769229</c:v>
                </c:pt>
                <c:pt idx="2352">
                  <c:v>507.04846153846154</c:v>
                </c:pt>
                <c:pt idx="2353">
                  <c:v>507.03923076923076</c:v>
                </c:pt>
                <c:pt idx="2354">
                  <c:v>507.01846153846157</c:v>
                </c:pt>
                <c:pt idx="2355">
                  <c:v>507.03230769230771</c:v>
                </c:pt>
                <c:pt idx="2356">
                  <c:v>507.03923076923076</c:v>
                </c:pt>
                <c:pt idx="2357">
                  <c:v>507.01615384615383</c:v>
                </c:pt>
                <c:pt idx="2358">
                  <c:v>506.97692307692307</c:v>
                </c:pt>
                <c:pt idx="2359">
                  <c:v>506.95615384615382</c:v>
                </c:pt>
                <c:pt idx="2360">
                  <c:v>506.92615384615385</c:v>
                </c:pt>
                <c:pt idx="2361">
                  <c:v>506.73461538461538</c:v>
                </c:pt>
                <c:pt idx="2362">
                  <c:v>506.7253846153846</c:v>
                </c:pt>
                <c:pt idx="2363">
                  <c:v>506.73692307692306</c:v>
                </c:pt>
                <c:pt idx="2364">
                  <c:v>506.70692307692309</c:v>
                </c:pt>
                <c:pt idx="2365">
                  <c:v>506.69307692307694</c:v>
                </c:pt>
                <c:pt idx="2366">
                  <c:v>506.62384615384616</c:v>
                </c:pt>
                <c:pt idx="2367">
                  <c:v>506.58230769230767</c:v>
                </c:pt>
                <c:pt idx="2368">
                  <c:v>506.47615384615386</c:v>
                </c:pt>
                <c:pt idx="2369">
                  <c:v>506.47615384615386</c:v>
                </c:pt>
                <c:pt idx="2370">
                  <c:v>506.52230769230772</c:v>
                </c:pt>
                <c:pt idx="2371">
                  <c:v>506.54076923076923</c:v>
                </c:pt>
                <c:pt idx="2372">
                  <c:v>506.57307692307694</c:v>
                </c:pt>
                <c:pt idx="2373">
                  <c:v>506.51307692307694</c:v>
                </c:pt>
                <c:pt idx="2374">
                  <c:v>506.49923076923079</c:v>
                </c:pt>
                <c:pt idx="2375">
                  <c:v>506.48538461538459</c:v>
                </c:pt>
                <c:pt idx="2376">
                  <c:v>506.48076923076923</c:v>
                </c:pt>
                <c:pt idx="2377">
                  <c:v>506.44384615384615</c:v>
                </c:pt>
                <c:pt idx="2378">
                  <c:v>506.4576923076923</c:v>
                </c:pt>
                <c:pt idx="2379">
                  <c:v>506.43</c:v>
                </c:pt>
                <c:pt idx="2380">
                  <c:v>506.40230769230772</c:v>
                </c:pt>
                <c:pt idx="2381">
                  <c:v>506.34923076923076</c:v>
                </c:pt>
                <c:pt idx="2382">
                  <c:v>506.21769230769229</c:v>
                </c:pt>
                <c:pt idx="2383">
                  <c:v>506.19923076923078</c:v>
                </c:pt>
                <c:pt idx="2384">
                  <c:v>506.20615384615382</c:v>
                </c:pt>
                <c:pt idx="2385">
                  <c:v>505.74</c:v>
                </c:pt>
                <c:pt idx="2386">
                  <c:v>505.92461538461538</c:v>
                </c:pt>
                <c:pt idx="2387">
                  <c:v>505.95461538461541</c:v>
                </c:pt>
                <c:pt idx="2388">
                  <c:v>505.9753846153846</c:v>
                </c:pt>
                <c:pt idx="2389">
                  <c:v>505.96846153846155</c:v>
                </c:pt>
                <c:pt idx="2390">
                  <c:v>505.9753846153846</c:v>
                </c:pt>
                <c:pt idx="2391">
                  <c:v>505.96153846153845</c:v>
                </c:pt>
                <c:pt idx="2392">
                  <c:v>505.90384615384613</c:v>
                </c:pt>
                <c:pt idx="2393">
                  <c:v>505.73538461538459</c:v>
                </c:pt>
                <c:pt idx="2394">
                  <c:v>505.80230769230769</c:v>
                </c:pt>
                <c:pt idx="2395">
                  <c:v>505.80230769230769</c:v>
                </c:pt>
                <c:pt idx="2396">
                  <c:v>505.78846153846155</c:v>
                </c:pt>
                <c:pt idx="2397">
                  <c:v>505.76307692307694</c:v>
                </c:pt>
                <c:pt idx="2398">
                  <c:v>505.78384615384613</c:v>
                </c:pt>
                <c:pt idx="2399">
                  <c:v>505.78153846153845</c:v>
                </c:pt>
                <c:pt idx="2400">
                  <c:v>505.79769230769233</c:v>
                </c:pt>
                <c:pt idx="2401">
                  <c:v>505.7746153846154</c:v>
                </c:pt>
                <c:pt idx="2402">
                  <c:v>505.73769230769233</c:v>
                </c:pt>
                <c:pt idx="2403">
                  <c:v>505.52538461538461</c:v>
                </c:pt>
                <c:pt idx="2404">
                  <c:v>505.5669230769231</c:v>
                </c:pt>
                <c:pt idx="2405">
                  <c:v>505.48615384615385</c:v>
                </c:pt>
                <c:pt idx="2406">
                  <c:v>505.47923076923075</c:v>
                </c:pt>
                <c:pt idx="2407">
                  <c:v>505.49769230769232</c:v>
                </c:pt>
                <c:pt idx="2408">
                  <c:v>505.51153846153846</c:v>
                </c:pt>
                <c:pt idx="2409">
                  <c:v>505.48615384615385</c:v>
                </c:pt>
                <c:pt idx="2410">
                  <c:v>505.0176923076923</c:v>
                </c:pt>
                <c:pt idx="2411">
                  <c:v>505.1123076923077</c:v>
                </c:pt>
                <c:pt idx="2412">
                  <c:v>505.19307692307694</c:v>
                </c:pt>
                <c:pt idx="2413">
                  <c:v>505.23923076923074</c:v>
                </c:pt>
                <c:pt idx="2414">
                  <c:v>505.29461538461538</c:v>
                </c:pt>
                <c:pt idx="2415">
                  <c:v>505.31769230769231</c:v>
                </c:pt>
                <c:pt idx="2416">
                  <c:v>505.32</c:v>
                </c:pt>
                <c:pt idx="2417">
                  <c:v>505.32</c:v>
                </c:pt>
                <c:pt idx="2418">
                  <c:v>505.35</c:v>
                </c:pt>
                <c:pt idx="2419">
                  <c:v>505.38</c:v>
                </c:pt>
                <c:pt idx="2420">
                  <c:v>505.38923076923078</c:v>
                </c:pt>
                <c:pt idx="2421">
                  <c:v>505.41230769230771</c:v>
                </c:pt>
                <c:pt idx="2422">
                  <c:v>505.39384615384614</c:v>
                </c:pt>
                <c:pt idx="2423">
                  <c:v>505.41</c:v>
                </c:pt>
                <c:pt idx="2424">
                  <c:v>505.41923076923075</c:v>
                </c:pt>
                <c:pt idx="2425">
                  <c:v>505.42153846153849</c:v>
                </c:pt>
                <c:pt idx="2426">
                  <c:v>505.43076923076922</c:v>
                </c:pt>
                <c:pt idx="2427">
                  <c:v>505.42846153846153</c:v>
                </c:pt>
                <c:pt idx="2428">
                  <c:v>505.42615384615385</c:v>
                </c:pt>
                <c:pt idx="2429">
                  <c:v>505.42846153846153</c:v>
                </c:pt>
                <c:pt idx="2430">
                  <c:v>505.4469230769231</c:v>
                </c:pt>
                <c:pt idx="2431">
                  <c:v>505.49076923076922</c:v>
                </c:pt>
                <c:pt idx="2432">
                  <c:v>505.4930769230769</c:v>
                </c:pt>
                <c:pt idx="2433">
                  <c:v>505.01076923076926</c:v>
                </c:pt>
                <c:pt idx="2434">
                  <c:v>505.0846153846154</c:v>
                </c:pt>
                <c:pt idx="2435">
                  <c:v>505.21384615384613</c:v>
                </c:pt>
                <c:pt idx="2436">
                  <c:v>505.2923076923077</c:v>
                </c:pt>
                <c:pt idx="2437">
                  <c:v>505.33153846153846</c:v>
                </c:pt>
                <c:pt idx="2438">
                  <c:v>505.37307692307695</c:v>
                </c:pt>
                <c:pt idx="2439">
                  <c:v>505.42615384615385</c:v>
                </c:pt>
                <c:pt idx="2440">
                  <c:v>505.48153846153843</c:v>
                </c:pt>
                <c:pt idx="2441">
                  <c:v>505.53</c:v>
                </c:pt>
                <c:pt idx="2442">
                  <c:v>505.56</c:v>
                </c:pt>
                <c:pt idx="2443">
                  <c:v>505.61769230769232</c:v>
                </c:pt>
                <c:pt idx="2444">
                  <c:v>505.6476923076923</c:v>
                </c:pt>
                <c:pt idx="2445">
                  <c:v>505.67076923076922</c:v>
                </c:pt>
                <c:pt idx="2446">
                  <c:v>505.71692307692308</c:v>
                </c:pt>
                <c:pt idx="2447">
                  <c:v>505.75615384615384</c:v>
                </c:pt>
                <c:pt idx="2448">
                  <c:v>505.80461538461537</c:v>
                </c:pt>
                <c:pt idx="2449">
                  <c:v>505.83230769230767</c:v>
                </c:pt>
                <c:pt idx="2450">
                  <c:v>505.85769230769233</c:v>
                </c:pt>
                <c:pt idx="2451">
                  <c:v>505.89461538461541</c:v>
                </c:pt>
                <c:pt idx="2452">
                  <c:v>505.93615384615384</c:v>
                </c:pt>
                <c:pt idx="2453">
                  <c:v>505.95923076923077</c:v>
                </c:pt>
                <c:pt idx="2454">
                  <c:v>505.99153846153848</c:v>
                </c:pt>
                <c:pt idx="2455">
                  <c:v>506.03076923076924</c:v>
                </c:pt>
                <c:pt idx="2456">
                  <c:v>506.05153846153848</c:v>
                </c:pt>
                <c:pt idx="2457">
                  <c:v>506.09769230769228</c:v>
                </c:pt>
                <c:pt idx="2458">
                  <c:v>506.13230769230768</c:v>
                </c:pt>
                <c:pt idx="2459">
                  <c:v>506.16461538461539</c:v>
                </c:pt>
                <c:pt idx="2460">
                  <c:v>506.21307692307693</c:v>
                </c:pt>
                <c:pt idx="2461">
                  <c:v>506.23846153846154</c:v>
                </c:pt>
                <c:pt idx="2462">
                  <c:v>506.29846153846154</c:v>
                </c:pt>
                <c:pt idx="2463">
                  <c:v>506.43</c:v>
                </c:pt>
                <c:pt idx="2464">
                  <c:v>506.52</c:v>
                </c:pt>
                <c:pt idx="2465">
                  <c:v>506.70923076923077</c:v>
                </c:pt>
                <c:pt idx="2466">
                  <c:v>506.92615384615385</c:v>
                </c:pt>
                <c:pt idx="2467">
                  <c:v>507.16384615384618</c:v>
                </c:pt>
                <c:pt idx="2468">
                  <c:v>507.34153846153845</c:v>
                </c:pt>
                <c:pt idx="2469">
                  <c:v>507.5353846153846</c:v>
                </c:pt>
                <c:pt idx="2470">
                  <c:v>507.72923076923075</c:v>
                </c:pt>
                <c:pt idx="2471">
                  <c:v>507.87461538461537</c:v>
                </c:pt>
                <c:pt idx="2472">
                  <c:v>507.99923076923079</c:v>
                </c:pt>
                <c:pt idx="2473">
                  <c:v>508.19769230769231</c:v>
                </c:pt>
                <c:pt idx="2474">
                  <c:v>508.41</c:v>
                </c:pt>
                <c:pt idx="2475">
                  <c:v>508.55538461538464</c:v>
                </c:pt>
                <c:pt idx="2476">
                  <c:v>508.70307692307694</c:v>
                </c:pt>
                <c:pt idx="2477">
                  <c:v>508.86</c:v>
                </c:pt>
                <c:pt idx="2478">
                  <c:v>508.99384615384616</c:v>
                </c:pt>
                <c:pt idx="2479">
                  <c:v>509.10923076923075</c:v>
                </c:pt>
                <c:pt idx="2480">
                  <c:v>509.22923076923075</c:v>
                </c:pt>
                <c:pt idx="2481">
                  <c:v>509.35153846153844</c:v>
                </c:pt>
                <c:pt idx="2482">
                  <c:v>509.47846153846154</c:v>
                </c:pt>
                <c:pt idx="2483">
                  <c:v>509.59384615384613</c:v>
                </c:pt>
                <c:pt idx="2484">
                  <c:v>509.71384615384613</c:v>
                </c:pt>
                <c:pt idx="2485">
                  <c:v>509.84307692307692</c:v>
                </c:pt>
                <c:pt idx="2486">
                  <c:v>509.98846153846154</c:v>
                </c:pt>
                <c:pt idx="2487">
                  <c:v>510.05769230769232</c:v>
                </c:pt>
                <c:pt idx="2488">
                  <c:v>510.1546153846154</c:v>
                </c:pt>
                <c:pt idx="2489">
                  <c:v>510.25384615384615</c:v>
                </c:pt>
                <c:pt idx="2490">
                  <c:v>510.33230769230772</c:v>
                </c:pt>
                <c:pt idx="2491">
                  <c:v>510.37384615384616</c:v>
                </c:pt>
                <c:pt idx="2492">
                  <c:v>510.44307692307694</c:v>
                </c:pt>
                <c:pt idx="2493">
                  <c:v>510.51</c:v>
                </c:pt>
                <c:pt idx="2494">
                  <c:v>510.56076923076921</c:v>
                </c:pt>
                <c:pt idx="2495">
                  <c:v>510.61846153846153</c:v>
                </c:pt>
                <c:pt idx="2496">
                  <c:v>510.66461538461539</c:v>
                </c:pt>
                <c:pt idx="2497">
                  <c:v>510.69230769230768</c:v>
                </c:pt>
                <c:pt idx="2498">
                  <c:v>510.75</c:v>
                </c:pt>
                <c:pt idx="2499">
                  <c:v>510.76384615384615</c:v>
                </c:pt>
                <c:pt idx="2500">
                  <c:v>510.84230769230771</c:v>
                </c:pt>
                <c:pt idx="2501">
                  <c:v>510.91615384615386</c:v>
                </c:pt>
                <c:pt idx="2502">
                  <c:v>511.01076923076926</c:v>
                </c:pt>
                <c:pt idx="2503">
                  <c:v>511.09153846153845</c:v>
                </c:pt>
                <c:pt idx="2504">
                  <c:v>511.16307692307691</c:v>
                </c:pt>
                <c:pt idx="2505">
                  <c:v>511.23461538461538</c:v>
                </c:pt>
                <c:pt idx="2506">
                  <c:v>511.34307692307692</c:v>
                </c:pt>
                <c:pt idx="2507">
                  <c:v>511.39615384615382</c:v>
                </c:pt>
                <c:pt idx="2508">
                  <c:v>511.48846153846154</c:v>
                </c:pt>
                <c:pt idx="2509">
                  <c:v>511.57615384615383</c:v>
                </c:pt>
                <c:pt idx="2510">
                  <c:v>511.66153846153844</c:v>
                </c:pt>
                <c:pt idx="2511">
                  <c:v>511.75846153846152</c:v>
                </c:pt>
                <c:pt idx="2512">
                  <c:v>511.8876923076923</c:v>
                </c:pt>
                <c:pt idx="2513">
                  <c:v>511.89461538461541</c:v>
                </c:pt>
                <c:pt idx="2514">
                  <c:v>511.94538461538463</c:v>
                </c:pt>
                <c:pt idx="2515">
                  <c:v>511.98692307692306</c:v>
                </c:pt>
                <c:pt idx="2516">
                  <c:v>512.03769230769228</c:v>
                </c:pt>
                <c:pt idx="2517">
                  <c:v>512.07230769230773</c:v>
                </c:pt>
                <c:pt idx="2518">
                  <c:v>512.1</c:v>
                </c:pt>
                <c:pt idx="2519">
                  <c:v>512.12538461538463</c:v>
                </c:pt>
                <c:pt idx="2520">
                  <c:v>512.1438461538462</c:v>
                </c:pt>
                <c:pt idx="2521">
                  <c:v>512.14615384615388</c:v>
                </c:pt>
                <c:pt idx="2522">
                  <c:v>512.16230769230765</c:v>
                </c:pt>
                <c:pt idx="2523">
                  <c:v>512.13692307692304</c:v>
                </c:pt>
                <c:pt idx="2524">
                  <c:v>512.1438461538462</c:v>
                </c:pt>
                <c:pt idx="2525">
                  <c:v>512.13461538461536</c:v>
                </c:pt>
                <c:pt idx="2526">
                  <c:v>512.11846153846159</c:v>
                </c:pt>
                <c:pt idx="2527">
                  <c:v>512.11153846153843</c:v>
                </c:pt>
                <c:pt idx="2528">
                  <c:v>512.0884615384615</c:v>
                </c:pt>
                <c:pt idx="2529">
                  <c:v>512.05384615384617</c:v>
                </c:pt>
                <c:pt idx="2530">
                  <c:v>512.01461538461535</c:v>
                </c:pt>
                <c:pt idx="2531">
                  <c:v>511.97307692307692</c:v>
                </c:pt>
                <c:pt idx="2532">
                  <c:v>511.93153846153848</c:v>
                </c:pt>
                <c:pt idx="2533">
                  <c:v>511.89230769230767</c:v>
                </c:pt>
                <c:pt idx="2534">
                  <c:v>511.86461538461538</c:v>
                </c:pt>
                <c:pt idx="2535">
                  <c:v>511.81384615384616</c:v>
                </c:pt>
                <c:pt idx="2536">
                  <c:v>511.77</c:v>
                </c:pt>
                <c:pt idx="2537">
                  <c:v>511.72846153846154</c:v>
                </c:pt>
                <c:pt idx="2538">
                  <c:v>511.68923076923079</c:v>
                </c:pt>
                <c:pt idx="2539">
                  <c:v>511.67076923076922</c:v>
                </c:pt>
                <c:pt idx="2540">
                  <c:v>511.62</c:v>
                </c:pt>
                <c:pt idx="2541">
                  <c:v>511.57384615384615</c:v>
                </c:pt>
                <c:pt idx="2542">
                  <c:v>511.53923076923076</c:v>
                </c:pt>
                <c:pt idx="2543">
                  <c:v>511.51846153846157</c:v>
                </c:pt>
                <c:pt idx="2544">
                  <c:v>511.49769230769232</c:v>
                </c:pt>
                <c:pt idx="2545">
                  <c:v>511.47461538461539</c:v>
                </c:pt>
                <c:pt idx="2546">
                  <c:v>511.47230769230771</c:v>
                </c:pt>
                <c:pt idx="2547">
                  <c:v>511.4469230769231</c:v>
                </c:pt>
                <c:pt idx="2548">
                  <c:v>511.45846153846156</c:v>
                </c:pt>
                <c:pt idx="2549">
                  <c:v>511.46538461538461</c:v>
                </c:pt>
                <c:pt idx="2550">
                  <c:v>511.47461538461539</c:v>
                </c:pt>
                <c:pt idx="2551">
                  <c:v>511.49538461538464</c:v>
                </c:pt>
                <c:pt idx="2552">
                  <c:v>511.5069230769231</c:v>
                </c:pt>
                <c:pt idx="2553">
                  <c:v>511.53</c:v>
                </c:pt>
                <c:pt idx="2554">
                  <c:v>511.51153846153846</c:v>
                </c:pt>
                <c:pt idx="2555">
                  <c:v>511.53692307692307</c:v>
                </c:pt>
                <c:pt idx="2556">
                  <c:v>511.53923076923076</c:v>
                </c:pt>
                <c:pt idx="2557">
                  <c:v>511.56230769230768</c:v>
                </c:pt>
                <c:pt idx="2558">
                  <c:v>511.53923076923076</c:v>
                </c:pt>
                <c:pt idx="2559">
                  <c:v>511.54153846153844</c:v>
                </c:pt>
                <c:pt idx="2560">
                  <c:v>511.53923076923076</c:v>
                </c:pt>
                <c:pt idx="2561">
                  <c:v>511.52769230769229</c:v>
                </c:pt>
                <c:pt idx="2562">
                  <c:v>511.51153846153846</c:v>
                </c:pt>
                <c:pt idx="2563">
                  <c:v>511.52076923076925</c:v>
                </c:pt>
                <c:pt idx="2564">
                  <c:v>511.51384615384615</c:v>
                </c:pt>
                <c:pt idx="2565">
                  <c:v>511.51153846153846</c:v>
                </c:pt>
                <c:pt idx="2566">
                  <c:v>511.49538461538464</c:v>
                </c:pt>
                <c:pt idx="2567">
                  <c:v>511.48384615384617</c:v>
                </c:pt>
                <c:pt idx="2568">
                  <c:v>511.46538461538461</c:v>
                </c:pt>
                <c:pt idx="2569">
                  <c:v>511.45384615384614</c:v>
                </c:pt>
                <c:pt idx="2570">
                  <c:v>511.45615384615382</c:v>
                </c:pt>
                <c:pt idx="2571">
                  <c:v>511.38461538461536</c:v>
                </c:pt>
                <c:pt idx="2572">
                  <c:v>511.35923076923075</c:v>
                </c:pt>
                <c:pt idx="2573">
                  <c:v>511.33846153846156</c:v>
                </c:pt>
                <c:pt idx="2574">
                  <c:v>511.30846153846153</c:v>
                </c:pt>
                <c:pt idx="2575">
                  <c:v>511.32692307692309</c:v>
                </c:pt>
                <c:pt idx="2576">
                  <c:v>511.32</c:v>
                </c:pt>
                <c:pt idx="2577">
                  <c:v>511.32692307692309</c:v>
                </c:pt>
                <c:pt idx="2578">
                  <c:v>511.33615384615382</c:v>
                </c:pt>
                <c:pt idx="2579">
                  <c:v>511.30615384615385</c:v>
                </c:pt>
                <c:pt idx="2580">
                  <c:v>511.33153846153846</c:v>
                </c:pt>
                <c:pt idx="2581">
                  <c:v>511.32923076923078</c:v>
                </c:pt>
                <c:pt idx="2582">
                  <c:v>511.31307692307695</c:v>
                </c:pt>
                <c:pt idx="2583">
                  <c:v>511.32923076923078</c:v>
                </c:pt>
                <c:pt idx="2584">
                  <c:v>511.32923076923078</c:v>
                </c:pt>
                <c:pt idx="2585">
                  <c:v>511.29</c:v>
                </c:pt>
                <c:pt idx="2586">
                  <c:v>511.27846153846156</c:v>
                </c:pt>
                <c:pt idx="2587">
                  <c:v>511.25076923076921</c:v>
                </c:pt>
                <c:pt idx="2588">
                  <c:v>511.23</c:v>
                </c:pt>
                <c:pt idx="2589">
                  <c:v>511.20461538461541</c:v>
                </c:pt>
                <c:pt idx="2590">
                  <c:v>511.15846153846155</c:v>
                </c:pt>
                <c:pt idx="2591">
                  <c:v>511.12153846153848</c:v>
                </c:pt>
                <c:pt idx="2592">
                  <c:v>511.08</c:v>
                </c:pt>
                <c:pt idx="2593">
                  <c:v>511.03846153846155</c:v>
                </c:pt>
                <c:pt idx="2594">
                  <c:v>510.99461538461537</c:v>
                </c:pt>
                <c:pt idx="2595">
                  <c:v>510.95538461538462</c:v>
                </c:pt>
                <c:pt idx="2596">
                  <c:v>510.98307692307691</c:v>
                </c:pt>
                <c:pt idx="2597">
                  <c:v>510.88846153846151</c:v>
                </c:pt>
                <c:pt idx="2598">
                  <c:v>510.83076923076925</c:v>
                </c:pt>
                <c:pt idx="2599">
                  <c:v>510.78692307692307</c:v>
                </c:pt>
                <c:pt idx="2600">
                  <c:v>510.71769230769229</c:v>
                </c:pt>
                <c:pt idx="2601">
                  <c:v>510.67615384615385</c:v>
                </c:pt>
                <c:pt idx="2602">
                  <c:v>510.59769230769228</c:v>
                </c:pt>
                <c:pt idx="2603">
                  <c:v>510.55384615384617</c:v>
                </c:pt>
                <c:pt idx="2604">
                  <c:v>510.48461538461538</c:v>
                </c:pt>
                <c:pt idx="2605">
                  <c:v>510.42</c:v>
                </c:pt>
                <c:pt idx="2606">
                  <c:v>510.36461538461538</c:v>
                </c:pt>
                <c:pt idx="2607">
                  <c:v>510.29538461538459</c:v>
                </c:pt>
                <c:pt idx="2608">
                  <c:v>510.20538461538462</c:v>
                </c:pt>
                <c:pt idx="2609">
                  <c:v>510.17076923076922</c:v>
                </c:pt>
                <c:pt idx="2610">
                  <c:v>510.08307692307693</c:v>
                </c:pt>
                <c:pt idx="2611">
                  <c:v>510.03230769230771</c:v>
                </c:pt>
                <c:pt idx="2612">
                  <c:v>509.97692307692307</c:v>
                </c:pt>
                <c:pt idx="2613">
                  <c:v>509.89846153846156</c:v>
                </c:pt>
                <c:pt idx="2614">
                  <c:v>509.82692307692309</c:v>
                </c:pt>
                <c:pt idx="2615">
                  <c:v>509.76692307692309</c:v>
                </c:pt>
                <c:pt idx="2616">
                  <c:v>509.70461538461541</c:v>
                </c:pt>
                <c:pt idx="2617">
                  <c:v>509.63307692307694</c:v>
                </c:pt>
                <c:pt idx="2618">
                  <c:v>509.62384615384616</c:v>
                </c:pt>
                <c:pt idx="2619">
                  <c:v>509.52692307692308</c:v>
                </c:pt>
                <c:pt idx="2620">
                  <c:v>509.51538461538462</c:v>
                </c:pt>
                <c:pt idx="2621">
                  <c:v>509.4046153846154</c:v>
                </c:pt>
                <c:pt idx="2622">
                  <c:v>509.34923076923076</c:v>
                </c:pt>
                <c:pt idx="2623">
                  <c:v>509.32846153846151</c:v>
                </c:pt>
                <c:pt idx="2624">
                  <c:v>509.26615384615383</c:v>
                </c:pt>
                <c:pt idx="2625">
                  <c:v>509.21076923076924</c:v>
                </c:pt>
                <c:pt idx="2626">
                  <c:v>509.15769230769229</c:v>
                </c:pt>
                <c:pt idx="2627">
                  <c:v>509.08384615384614</c:v>
                </c:pt>
                <c:pt idx="2628">
                  <c:v>509.02846153846156</c:v>
                </c:pt>
                <c:pt idx="2629">
                  <c:v>508.96615384615387</c:v>
                </c:pt>
                <c:pt idx="2630">
                  <c:v>508.90846153846155</c:v>
                </c:pt>
                <c:pt idx="2631">
                  <c:v>508.84384615384613</c:v>
                </c:pt>
                <c:pt idx="2632">
                  <c:v>508.77692307692308</c:v>
                </c:pt>
                <c:pt idx="2633">
                  <c:v>508.74</c:v>
                </c:pt>
                <c:pt idx="2634">
                  <c:v>508.66153846153844</c:v>
                </c:pt>
                <c:pt idx="2635">
                  <c:v>508.54384615384618</c:v>
                </c:pt>
                <c:pt idx="2636">
                  <c:v>508.49076923076922</c:v>
                </c:pt>
                <c:pt idx="2637">
                  <c:v>508.43076923076922</c:v>
                </c:pt>
                <c:pt idx="2638">
                  <c:v>508.38461538461536</c:v>
                </c:pt>
                <c:pt idx="2639">
                  <c:v>508.34076923076924</c:v>
                </c:pt>
                <c:pt idx="2640">
                  <c:v>508.30153846153848</c:v>
                </c:pt>
                <c:pt idx="2641">
                  <c:v>508.31769230769231</c:v>
                </c:pt>
                <c:pt idx="2642">
                  <c:v>508.27153846153846</c:v>
                </c:pt>
                <c:pt idx="2643">
                  <c:v>508.21384615384613</c:v>
                </c:pt>
                <c:pt idx="2644">
                  <c:v>508.21846153846155</c:v>
                </c:pt>
                <c:pt idx="2645">
                  <c:v>508.18615384615384</c:v>
                </c:pt>
                <c:pt idx="2646">
                  <c:v>508.18153846153848</c:v>
                </c:pt>
                <c:pt idx="2647">
                  <c:v>508.19076923076921</c:v>
                </c:pt>
                <c:pt idx="2648">
                  <c:v>508.18153846153848</c:v>
                </c:pt>
                <c:pt idx="2649">
                  <c:v>508.18846153846152</c:v>
                </c:pt>
                <c:pt idx="2650">
                  <c:v>508.17692307692306</c:v>
                </c:pt>
                <c:pt idx="2651">
                  <c:v>508.15153846153845</c:v>
                </c:pt>
                <c:pt idx="2652">
                  <c:v>508.10769230769233</c:v>
                </c:pt>
                <c:pt idx="2653">
                  <c:v>508.11</c:v>
                </c:pt>
                <c:pt idx="2654">
                  <c:v>508.07307692307694</c:v>
                </c:pt>
                <c:pt idx="2655">
                  <c:v>508.03846153846155</c:v>
                </c:pt>
                <c:pt idx="2656">
                  <c:v>508.0246153846154</c:v>
                </c:pt>
                <c:pt idx="2657">
                  <c:v>507.96</c:v>
                </c:pt>
                <c:pt idx="2658">
                  <c:v>507.89076923076925</c:v>
                </c:pt>
                <c:pt idx="2659">
                  <c:v>507.84692307692308</c:v>
                </c:pt>
                <c:pt idx="2660">
                  <c:v>507.82615384615383</c:v>
                </c:pt>
                <c:pt idx="2661">
                  <c:v>507.79615384615386</c:v>
                </c:pt>
                <c:pt idx="2662">
                  <c:v>507.77769230769229</c:v>
                </c:pt>
                <c:pt idx="2663">
                  <c:v>507.75923076923078</c:v>
                </c:pt>
                <c:pt idx="2664">
                  <c:v>507.81461538461537</c:v>
                </c:pt>
                <c:pt idx="2665">
                  <c:v>507.73615384615385</c:v>
                </c:pt>
                <c:pt idx="2666">
                  <c:v>507.71538461538461</c:v>
                </c:pt>
                <c:pt idx="2667">
                  <c:v>507.72</c:v>
                </c:pt>
                <c:pt idx="2668">
                  <c:v>507.63</c:v>
                </c:pt>
                <c:pt idx="2669">
                  <c:v>507.64153846153846</c:v>
                </c:pt>
                <c:pt idx="2670">
                  <c:v>507.63</c:v>
                </c:pt>
                <c:pt idx="2671">
                  <c:v>507.64615384615382</c:v>
                </c:pt>
                <c:pt idx="2672">
                  <c:v>507.65538461538461</c:v>
                </c:pt>
                <c:pt idx="2673">
                  <c:v>507.66230769230771</c:v>
                </c:pt>
                <c:pt idx="2674">
                  <c:v>507.67846153846153</c:v>
                </c:pt>
                <c:pt idx="2675">
                  <c:v>507.68538461538463</c:v>
                </c:pt>
                <c:pt idx="2676">
                  <c:v>507.71307692307693</c:v>
                </c:pt>
                <c:pt idx="2677">
                  <c:v>507.75</c:v>
                </c:pt>
                <c:pt idx="2678">
                  <c:v>507.8030769230769</c:v>
                </c:pt>
                <c:pt idx="2679">
                  <c:v>507.88153846153847</c:v>
                </c:pt>
                <c:pt idx="2680">
                  <c:v>507.97846153846154</c:v>
                </c:pt>
                <c:pt idx="2681">
                  <c:v>508.05461538461537</c:v>
                </c:pt>
                <c:pt idx="2682">
                  <c:v>508.14923076923077</c:v>
                </c:pt>
                <c:pt idx="2683">
                  <c:v>508.25769230769231</c:v>
                </c:pt>
                <c:pt idx="2684">
                  <c:v>508.38461538461536</c:v>
                </c:pt>
                <c:pt idx="2685">
                  <c:v>508.48846153846154</c:v>
                </c:pt>
                <c:pt idx="2686">
                  <c:v>508.58307692307693</c:v>
                </c:pt>
                <c:pt idx="2687">
                  <c:v>508.7076923076923</c:v>
                </c:pt>
                <c:pt idx="2688">
                  <c:v>508.81384615384616</c:v>
                </c:pt>
                <c:pt idx="2689">
                  <c:v>508.88538461538462</c:v>
                </c:pt>
                <c:pt idx="2690">
                  <c:v>508.9823076923077</c:v>
                </c:pt>
                <c:pt idx="2691">
                  <c:v>509.07230769230767</c:v>
                </c:pt>
                <c:pt idx="2692">
                  <c:v>509.23384615384617</c:v>
                </c:pt>
                <c:pt idx="2693">
                  <c:v>509.40230769230772</c:v>
                </c:pt>
                <c:pt idx="2694">
                  <c:v>509.55692307692306</c:v>
                </c:pt>
                <c:pt idx="2695">
                  <c:v>509.71384615384613</c:v>
                </c:pt>
                <c:pt idx="2696">
                  <c:v>509.85461538461539</c:v>
                </c:pt>
                <c:pt idx="2697">
                  <c:v>509.97692307692307</c:v>
                </c:pt>
                <c:pt idx="2698">
                  <c:v>510.10153846153844</c:v>
                </c:pt>
                <c:pt idx="2699">
                  <c:v>510.1546153846154</c:v>
                </c:pt>
                <c:pt idx="2700">
                  <c:v>510.28846153846155</c:v>
                </c:pt>
                <c:pt idx="2701">
                  <c:v>510.38538461538462</c:v>
                </c:pt>
                <c:pt idx="2702">
                  <c:v>510.48692307692306</c:v>
                </c:pt>
                <c:pt idx="2703">
                  <c:v>510.59307692307692</c:v>
                </c:pt>
                <c:pt idx="2704">
                  <c:v>510.69</c:v>
                </c:pt>
                <c:pt idx="2705">
                  <c:v>510.79615384615386</c:v>
                </c:pt>
                <c:pt idx="2706">
                  <c:v>510.9046153846154</c:v>
                </c:pt>
                <c:pt idx="2707">
                  <c:v>510.99230769230769</c:v>
                </c:pt>
                <c:pt idx="2708">
                  <c:v>511.12615384615384</c:v>
                </c:pt>
                <c:pt idx="2709">
                  <c:v>511.2323076923077</c:v>
                </c:pt>
                <c:pt idx="2710">
                  <c:v>511.33153846153846</c:v>
                </c:pt>
                <c:pt idx="2711">
                  <c:v>511.43076923076922</c:v>
                </c:pt>
                <c:pt idx="2712">
                  <c:v>511.54384615384618</c:v>
                </c:pt>
                <c:pt idx="2713">
                  <c:v>511.61538461538464</c:v>
                </c:pt>
                <c:pt idx="2714">
                  <c:v>511.68230769230769</c:v>
                </c:pt>
                <c:pt idx="2715">
                  <c:v>511.71923076923076</c:v>
                </c:pt>
                <c:pt idx="2716">
                  <c:v>511.79076923076923</c:v>
                </c:pt>
                <c:pt idx="2717">
                  <c:v>511.83</c:v>
                </c:pt>
                <c:pt idx="2718">
                  <c:v>511.85307692307691</c:v>
                </c:pt>
                <c:pt idx="2719">
                  <c:v>511.88538461538462</c:v>
                </c:pt>
                <c:pt idx="2720">
                  <c:v>511.89461538461541</c:v>
                </c:pt>
                <c:pt idx="2721">
                  <c:v>511.90153846153845</c:v>
                </c:pt>
                <c:pt idx="2722">
                  <c:v>511.94076923076921</c:v>
                </c:pt>
                <c:pt idx="2723">
                  <c:v>511.90615384615387</c:v>
                </c:pt>
                <c:pt idx="2724">
                  <c:v>511.89</c:v>
                </c:pt>
                <c:pt idx="2725">
                  <c:v>511.85769230769233</c:v>
                </c:pt>
                <c:pt idx="2726">
                  <c:v>511.85769230769233</c:v>
                </c:pt>
                <c:pt idx="2727">
                  <c:v>511.89230769230767</c:v>
                </c:pt>
                <c:pt idx="2728">
                  <c:v>511.8</c:v>
                </c:pt>
                <c:pt idx="2729">
                  <c:v>511.7746153846154</c:v>
                </c:pt>
                <c:pt idx="2730">
                  <c:v>511.74461538461537</c:v>
                </c:pt>
                <c:pt idx="2731">
                  <c:v>511.74230769230769</c:v>
                </c:pt>
                <c:pt idx="2732">
                  <c:v>511.72384615384613</c:v>
                </c:pt>
                <c:pt idx="2733">
                  <c:v>511.7146153846154</c:v>
                </c:pt>
                <c:pt idx="2734">
                  <c:v>511.71230769230772</c:v>
                </c:pt>
                <c:pt idx="2735">
                  <c:v>511.73769230769233</c:v>
                </c:pt>
                <c:pt idx="2736">
                  <c:v>511.73076923076923</c:v>
                </c:pt>
                <c:pt idx="2737">
                  <c:v>511.70307692307694</c:v>
                </c:pt>
                <c:pt idx="2738">
                  <c:v>511.69846153846152</c:v>
                </c:pt>
                <c:pt idx="2739">
                  <c:v>511.58769230769229</c:v>
                </c:pt>
                <c:pt idx="2740">
                  <c:v>511.56461538461537</c:v>
                </c:pt>
                <c:pt idx="2741">
                  <c:v>511.51153846153846</c:v>
                </c:pt>
                <c:pt idx="2742">
                  <c:v>511.4469230769231</c:v>
                </c:pt>
                <c:pt idx="2743">
                  <c:v>511.39846153846156</c:v>
                </c:pt>
                <c:pt idx="2744">
                  <c:v>511.34769230769228</c:v>
                </c:pt>
                <c:pt idx="2745">
                  <c:v>511.31307692307695</c:v>
                </c:pt>
                <c:pt idx="2746">
                  <c:v>511.25538461538463</c:v>
                </c:pt>
                <c:pt idx="2747">
                  <c:v>511.19769230769231</c:v>
                </c:pt>
                <c:pt idx="2748">
                  <c:v>511.19307692307694</c:v>
                </c:pt>
                <c:pt idx="2749">
                  <c:v>511.1376923076923</c:v>
                </c:pt>
                <c:pt idx="2750">
                  <c:v>511.09153846153845</c:v>
                </c:pt>
                <c:pt idx="2751">
                  <c:v>511.05</c:v>
                </c:pt>
                <c:pt idx="2752">
                  <c:v>511.0846153846154</c:v>
                </c:pt>
                <c:pt idx="2753">
                  <c:v>510.90230769230772</c:v>
                </c:pt>
                <c:pt idx="2754">
                  <c:v>510.84</c:v>
                </c:pt>
                <c:pt idx="2755">
                  <c:v>510.7430769230769</c:v>
                </c:pt>
                <c:pt idx="2756">
                  <c:v>510.69</c:v>
                </c:pt>
                <c:pt idx="2757">
                  <c:v>510.61153846153849</c:v>
                </c:pt>
                <c:pt idx="2758">
                  <c:v>510.54923076923075</c:v>
                </c:pt>
                <c:pt idx="2759">
                  <c:v>510.49615384615385</c:v>
                </c:pt>
                <c:pt idx="2760">
                  <c:v>510.43384615384616</c:v>
                </c:pt>
                <c:pt idx="2761">
                  <c:v>510.33230769230772</c:v>
                </c:pt>
                <c:pt idx="2762">
                  <c:v>510.25846153846152</c:v>
                </c:pt>
                <c:pt idx="2763">
                  <c:v>510.16846153846154</c:v>
                </c:pt>
                <c:pt idx="2764">
                  <c:v>510.10384615384618</c:v>
                </c:pt>
                <c:pt idx="2765">
                  <c:v>510.00230769230768</c:v>
                </c:pt>
                <c:pt idx="2766">
                  <c:v>510.01846153846157</c:v>
                </c:pt>
                <c:pt idx="2767">
                  <c:v>509.97461538461539</c:v>
                </c:pt>
                <c:pt idx="2768">
                  <c:v>509.89153846153846</c:v>
                </c:pt>
                <c:pt idx="2769">
                  <c:v>509.84307692307692</c:v>
                </c:pt>
                <c:pt idx="2770">
                  <c:v>509.77153846153846</c:v>
                </c:pt>
                <c:pt idx="2771">
                  <c:v>509.73461538461538</c:v>
                </c:pt>
                <c:pt idx="2772">
                  <c:v>509.68384615384616</c:v>
                </c:pt>
                <c:pt idx="2773">
                  <c:v>509.62384615384616</c:v>
                </c:pt>
                <c:pt idx="2774">
                  <c:v>509.5707692307692</c:v>
                </c:pt>
                <c:pt idx="2775">
                  <c:v>509.53615384615387</c:v>
                </c:pt>
                <c:pt idx="2776">
                  <c:v>509.52</c:v>
                </c:pt>
                <c:pt idx="2777">
                  <c:v>509.55923076923079</c:v>
                </c:pt>
                <c:pt idx="2778">
                  <c:v>509.52</c:v>
                </c:pt>
                <c:pt idx="2779">
                  <c:v>509.48076923076923</c:v>
                </c:pt>
                <c:pt idx="2780">
                  <c:v>509.49461538461537</c:v>
                </c:pt>
                <c:pt idx="2781">
                  <c:v>509.48307692307691</c:v>
                </c:pt>
                <c:pt idx="2782">
                  <c:v>509.4646153846154</c:v>
                </c:pt>
                <c:pt idx="2783">
                  <c:v>509.45538461538462</c:v>
                </c:pt>
                <c:pt idx="2784">
                  <c:v>509.49692307692305</c:v>
                </c:pt>
                <c:pt idx="2785">
                  <c:v>509.45076923076925</c:v>
                </c:pt>
                <c:pt idx="2786">
                  <c:v>509.44846153846152</c:v>
                </c:pt>
                <c:pt idx="2787">
                  <c:v>509.43</c:v>
                </c:pt>
                <c:pt idx="2788">
                  <c:v>509.45307692307694</c:v>
                </c:pt>
                <c:pt idx="2789">
                  <c:v>509.43461538461537</c:v>
                </c:pt>
                <c:pt idx="2790">
                  <c:v>509.43461538461537</c:v>
                </c:pt>
                <c:pt idx="2791">
                  <c:v>509.44153846153847</c:v>
                </c:pt>
                <c:pt idx="2792">
                  <c:v>509.41615384615386</c:v>
                </c:pt>
                <c:pt idx="2793">
                  <c:v>509.4</c:v>
                </c:pt>
                <c:pt idx="2794">
                  <c:v>509.39538461538461</c:v>
                </c:pt>
                <c:pt idx="2795">
                  <c:v>509.35153846153844</c:v>
                </c:pt>
                <c:pt idx="2796">
                  <c:v>509.32384615384615</c:v>
                </c:pt>
                <c:pt idx="2797">
                  <c:v>509.29846153846154</c:v>
                </c:pt>
                <c:pt idx="2798">
                  <c:v>509.25923076923078</c:v>
                </c:pt>
                <c:pt idx="2799">
                  <c:v>509.22461538461539</c:v>
                </c:pt>
                <c:pt idx="2800">
                  <c:v>509.19</c:v>
                </c:pt>
                <c:pt idx="2801">
                  <c:v>509.13230769230768</c:v>
                </c:pt>
                <c:pt idx="2802">
                  <c:v>509.1</c:v>
                </c:pt>
                <c:pt idx="2803">
                  <c:v>509.06538461538463</c:v>
                </c:pt>
                <c:pt idx="2804">
                  <c:v>509.04461538461538</c:v>
                </c:pt>
                <c:pt idx="2805">
                  <c:v>509.04461538461538</c:v>
                </c:pt>
                <c:pt idx="2806">
                  <c:v>509.00307692307695</c:v>
                </c:pt>
                <c:pt idx="2807">
                  <c:v>508.97307692307692</c:v>
                </c:pt>
                <c:pt idx="2808">
                  <c:v>508.93384615384616</c:v>
                </c:pt>
                <c:pt idx="2809">
                  <c:v>508.87384615384616</c:v>
                </c:pt>
                <c:pt idx="2810">
                  <c:v>508.83</c:v>
                </c:pt>
                <c:pt idx="2811">
                  <c:v>508.72615384615386</c:v>
                </c:pt>
                <c:pt idx="2812">
                  <c:v>508.70307692307694</c:v>
                </c:pt>
                <c:pt idx="2813">
                  <c:v>508.55076923076922</c:v>
                </c:pt>
                <c:pt idx="2814">
                  <c:v>508.54153846153844</c:v>
                </c:pt>
                <c:pt idx="2815">
                  <c:v>508.51846153846157</c:v>
                </c:pt>
                <c:pt idx="2816">
                  <c:v>508.48384615384617</c:v>
                </c:pt>
                <c:pt idx="2817">
                  <c:v>508.45153846153846</c:v>
                </c:pt>
                <c:pt idx="2818">
                  <c:v>508.40538461538461</c:v>
                </c:pt>
                <c:pt idx="2819">
                  <c:v>508.24153846153848</c:v>
                </c:pt>
                <c:pt idx="2820">
                  <c:v>508.18846153846152</c:v>
                </c:pt>
                <c:pt idx="2821">
                  <c:v>508.18846153846152</c:v>
                </c:pt>
                <c:pt idx="2822">
                  <c:v>508.19076923076921</c:v>
                </c:pt>
                <c:pt idx="2823">
                  <c:v>508.22769230769228</c:v>
                </c:pt>
                <c:pt idx="2824">
                  <c:v>508.20692307692309</c:v>
                </c:pt>
                <c:pt idx="2825">
                  <c:v>508.20230769230767</c:v>
                </c:pt>
                <c:pt idx="2826">
                  <c:v>508.37307692307695</c:v>
                </c:pt>
                <c:pt idx="2827">
                  <c:v>508.04076923076923</c:v>
                </c:pt>
                <c:pt idx="2828">
                  <c:v>508.03384615384613</c:v>
                </c:pt>
                <c:pt idx="2829">
                  <c:v>507.98076923076923</c:v>
                </c:pt>
                <c:pt idx="2830">
                  <c:v>507.96692307692308</c:v>
                </c:pt>
                <c:pt idx="2831">
                  <c:v>507.92769230769233</c:v>
                </c:pt>
                <c:pt idx="2832">
                  <c:v>507.81461538461537</c:v>
                </c:pt>
                <c:pt idx="2833">
                  <c:v>507.20538461538462</c:v>
                </c:pt>
                <c:pt idx="2834">
                  <c:v>507.4223076923077</c:v>
                </c:pt>
                <c:pt idx="2835">
                  <c:v>507.52846153846156</c:v>
                </c:pt>
                <c:pt idx="2836">
                  <c:v>507.4753846153846</c:v>
                </c:pt>
                <c:pt idx="2837">
                  <c:v>507.46846153846155</c:v>
                </c:pt>
                <c:pt idx="2838">
                  <c:v>507.48692307692306</c:v>
                </c:pt>
                <c:pt idx="2839">
                  <c:v>507.44076923076921</c:v>
                </c:pt>
                <c:pt idx="2840">
                  <c:v>507.70846153846156</c:v>
                </c:pt>
                <c:pt idx="2841">
                  <c:v>507.43384615384616</c:v>
                </c:pt>
                <c:pt idx="2842">
                  <c:v>507.37384615384616</c:v>
                </c:pt>
                <c:pt idx="2843">
                  <c:v>507.37384615384616</c:v>
                </c:pt>
                <c:pt idx="2844">
                  <c:v>507.33</c:v>
                </c:pt>
                <c:pt idx="2845">
                  <c:v>507.26076923076926</c:v>
                </c:pt>
                <c:pt idx="2846">
                  <c:v>507.26076923076926</c:v>
                </c:pt>
                <c:pt idx="2847">
                  <c:v>507.23769230769233</c:v>
                </c:pt>
                <c:pt idx="2848">
                  <c:v>507.21230769230772</c:v>
                </c:pt>
                <c:pt idx="2849">
                  <c:v>507.24461538461537</c:v>
                </c:pt>
                <c:pt idx="2850">
                  <c:v>507.13384615384615</c:v>
                </c:pt>
                <c:pt idx="2851">
                  <c:v>507.00461538461536</c:v>
                </c:pt>
                <c:pt idx="2852">
                  <c:v>506.96076923076924</c:v>
                </c:pt>
                <c:pt idx="2853">
                  <c:v>506.91461538461539</c:v>
                </c:pt>
                <c:pt idx="2854">
                  <c:v>506.91461538461539</c:v>
                </c:pt>
                <c:pt idx="2855">
                  <c:v>506.56615384615384</c:v>
                </c:pt>
                <c:pt idx="2856">
                  <c:v>506.67461538461538</c:v>
                </c:pt>
                <c:pt idx="2857">
                  <c:v>506.76461538461541</c:v>
                </c:pt>
                <c:pt idx="2858">
                  <c:v>506.73923076923074</c:v>
                </c:pt>
                <c:pt idx="2859">
                  <c:v>506.76230769230767</c:v>
                </c:pt>
                <c:pt idx="2860">
                  <c:v>506.74384615384616</c:v>
                </c:pt>
                <c:pt idx="2861">
                  <c:v>506.7253846153846</c:v>
                </c:pt>
                <c:pt idx="2862">
                  <c:v>506.70461538461541</c:v>
                </c:pt>
                <c:pt idx="2863">
                  <c:v>506.70692307692309</c:v>
                </c:pt>
                <c:pt idx="2864">
                  <c:v>506.65615384615387</c:v>
                </c:pt>
                <c:pt idx="2865">
                  <c:v>506.58692307692309</c:v>
                </c:pt>
                <c:pt idx="2866">
                  <c:v>506.60076923076923</c:v>
                </c:pt>
                <c:pt idx="2867">
                  <c:v>506.45307692307694</c:v>
                </c:pt>
                <c:pt idx="2868">
                  <c:v>506.46</c:v>
                </c:pt>
                <c:pt idx="2869">
                  <c:v>506.27307692307693</c:v>
                </c:pt>
                <c:pt idx="2870">
                  <c:v>506.31923076923078</c:v>
                </c:pt>
                <c:pt idx="2871">
                  <c:v>506.30076923076922</c:v>
                </c:pt>
                <c:pt idx="2872">
                  <c:v>506.27076923076925</c:v>
                </c:pt>
                <c:pt idx="2873">
                  <c:v>506.20384615384614</c:v>
                </c:pt>
                <c:pt idx="2874">
                  <c:v>506.10923076923075</c:v>
                </c:pt>
                <c:pt idx="2875">
                  <c:v>505.93384615384616</c:v>
                </c:pt>
                <c:pt idx="2876">
                  <c:v>505.74230769230769</c:v>
                </c:pt>
                <c:pt idx="2877">
                  <c:v>505.79076923076923</c:v>
                </c:pt>
                <c:pt idx="2878">
                  <c:v>505.81153846153848</c:v>
                </c:pt>
                <c:pt idx="2879">
                  <c:v>505.81153846153848</c:v>
                </c:pt>
                <c:pt idx="2880">
                  <c:v>505.84384615384613</c:v>
                </c:pt>
                <c:pt idx="2881">
                  <c:v>505.82076923076926</c:v>
                </c:pt>
                <c:pt idx="2882">
                  <c:v>505.74692307692305</c:v>
                </c:pt>
                <c:pt idx="2883">
                  <c:v>505.72384615384613</c:v>
                </c:pt>
                <c:pt idx="2884">
                  <c:v>505.71923076923076</c:v>
                </c:pt>
                <c:pt idx="2885">
                  <c:v>505.65692307692308</c:v>
                </c:pt>
                <c:pt idx="2886">
                  <c:v>505.64538461538461</c:v>
                </c:pt>
                <c:pt idx="2887">
                  <c:v>505.64076923076925</c:v>
                </c:pt>
                <c:pt idx="2888">
                  <c:v>505.50461538461536</c:v>
                </c:pt>
                <c:pt idx="2889">
                  <c:v>505.59230769230771</c:v>
                </c:pt>
                <c:pt idx="2890">
                  <c:v>505.60615384615386</c:v>
                </c:pt>
                <c:pt idx="2891">
                  <c:v>505.38923076923078</c:v>
                </c:pt>
                <c:pt idx="2892">
                  <c:v>505.47</c:v>
                </c:pt>
                <c:pt idx="2893">
                  <c:v>505.46769230769229</c:v>
                </c:pt>
                <c:pt idx="2894">
                  <c:v>505.42846153846153</c:v>
                </c:pt>
                <c:pt idx="2895">
                  <c:v>505.45384615384614</c:v>
                </c:pt>
                <c:pt idx="2896">
                  <c:v>505.28076923076924</c:v>
                </c:pt>
                <c:pt idx="2897">
                  <c:v>505.34307692307692</c:v>
                </c:pt>
                <c:pt idx="2898">
                  <c:v>505.35</c:v>
                </c:pt>
                <c:pt idx="2899">
                  <c:v>505.25769230769231</c:v>
                </c:pt>
                <c:pt idx="2900">
                  <c:v>505.36615384615385</c:v>
                </c:pt>
                <c:pt idx="2901">
                  <c:v>505.33153846153846</c:v>
                </c:pt>
                <c:pt idx="2902">
                  <c:v>505.21384615384613</c:v>
                </c:pt>
                <c:pt idx="2903">
                  <c:v>505.24615384615385</c:v>
                </c:pt>
                <c:pt idx="2904">
                  <c:v>505.35692307692307</c:v>
                </c:pt>
                <c:pt idx="2905">
                  <c:v>505.25538461538463</c:v>
                </c:pt>
                <c:pt idx="2906">
                  <c:v>505.22769230769234</c:v>
                </c:pt>
                <c:pt idx="2907">
                  <c:v>505.17923076923074</c:v>
                </c:pt>
                <c:pt idx="2908">
                  <c:v>505.17</c:v>
                </c:pt>
                <c:pt idx="2909">
                  <c:v>505.01076923076926</c:v>
                </c:pt>
                <c:pt idx="2910">
                  <c:v>505.06615384615384</c:v>
                </c:pt>
                <c:pt idx="2911">
                  <c:v>505.04076923076923</c:v>
                </c:pt>
                <c:pt idx="2912">
                  <c:v>505.06846153846152</c:v>
                </c:pt>
                <c:pt idx="2913">
                  <c:v>505.09846153846155</c:v>
                </c:pt>
                <c:pt idx="2914">
                  <c:v>505.08230769230767</c:v>
                </c:pt>
                <c:pt idx="2915">
                  <c:v>505.06153846153848</c:v>
                </c:pt>
                <c:pt idx="2916">
                  <c:v>505.11461538461538</c:v>
                </c:pt>
                <c:pt idx="2917">
                  <c:v>505.11461538461538</c:v>
                </c:pt>
                <c:pt idx="2918">
                  <c:v>505.09153846153845</c:v>
                </c:pt>
                <c:pt idx="2919">
                  <c:v>504.89538461538461</c:v>
                </c:pt>
                <c:pt idx="2920">
                  <c:v>504.91153846153844</c:v>
                </c:pt>
                <c:pt idx="2921">
                  <c:v>504.89538461538461</c:v>
                </c:pt>
                <c:pt idx="2922">
                  <c:v>504.93692307692305</c:v>
                </c:pt>
                <c:pt idx="2923">
                  <c:v>505.02230769230772</c:v>
                </c:pt>
                <c:pt idx="2924">
                  <c:v>504.92769230769233</c:v>
                </c:pt>
                <c:pt idx="2925">
                  <c:v>504.96230769230772</c:v>
                </c:pt>
                <c:pt idx="2926">
                  <c:v>505.02692307692308</c:v>
                </c:pt>
                <c:pt idx="2927">
                  <c:v>505.07307692307694</c:v>
                </c:pt>
                <c:pt idx="2928">
                  <c:v>505.07538461538462</c:v>
                </c:pt>
                <c:pt idx="2929">
                  <c:v>505.05</c:v>
                </c:pt>
                <c:pt idx="2930">
                  <c:v>505.06153846153848</c:v>
                </c:pt>
                <c:pt idx="2931">
                  <c:v>505.05</c:v>
                </c:pt>
                <c:pt idx="2932">
                  <c:v>505.09846153846155</c:v>
                </c:pt>
                <c:pt idx="2933">
                  <c:v>505.07538461538462</c:v>
                </c:pt>
                <c:pt idx="2934">
                  <c:v>505.10538461538459</c:v>
                </c:pt>
                <c:pt idx="2935">
                  <c:v>505.14692307692309</c:v>
                </c:pt>
                <c:pt idx="2936">
                  <c:v>505.15153846153845</c:v>
                </c:pt>
                <c:pt idx="2937">
                  <c:v>505.04538461538459</c:v>
                </c:pt>
                <c:pt idx="2938">
                  <c:v>505.13307692307694</c:v>
                </c:pt>
                <c:pt idx="2939">
                  <c:v>505.17461538461538</c:v>
                </c:pt>
                <c:pt idx="2940">
                  <c:v>505.23923076923074</c:v>
                </c:pt>
                <c:pt idx="2941">
                  <c:v>505.24384615384616</c:v>
                </c:pt>
                <c:pt idx="2942">
                  <c:v>505.18384615384616</c:v>
                </c:pt>
                <c:pt idx="2943">
                  <c:v>505.26230769230767</c:v>
                </c:pt>
                <c:pt idx="2944">
                  <c:v>505.31769230769231</c:v>
                </c:pt>
                <c:pt idx="2945">
                  <c:v>505.37076923076921</c:v>
                </c:pt>
                <c:pt idx="2946">
                  <c:v>505.45153846153846</c:v>
                </c:pt>
                <c:pt idx="2947">
                  <c:v>505.49769230769232</c:v>
                </c:pt>
                <c:pt idx="2948">
                  <c:v>505.58076923076925</c:v>
                </c:pt>
                <c:pt idx="2949">
                  <c:v>505.67076923076922</c:v>
                </c:pt>
                <c:pt idx="2950">
                  <c:v>505.78153846153845</c:v>
                </c:pt>
                <c:pt idx="2951">
                  <c:v>505.85538461538459</c:v>
                </c:pt>
                <c:pt idx="2952">
                  <c:v>505.94076923076921</c:v>
                </c:pt>
                <c:pt idx="2953">
                  <c:v>506.02615384615382</c:v>
                </c:pt>
                <c:pt idx="2954">
                  <c:v>506.16461538461539</c:v>
                </c:pt>
                <c:pt idx="2955">
                  <c:v>506.13461538461536</c:v>
                </c:pt>
                <c:pt idx="2956">
                  <c:v>506.19923076923078</c:v>
                </c:pt>
                <c:pt idx="2957">
                  <c:v>506.26846153846157</c:v>
                </c:pt>
                <c:pt idx="2958">
                  <c:v>506.33076923076925</c:v>
                </c:pt>
                <c:pt idx="2959">
                  <c:v>506.39307692307693</c:v>
                </c:pt>
                <c:pt idx="2960">
                  <c:v>506.43923076923079</c:v>
                </c:pt>
                <c:pt idx="2961">
                  <c:v>506.48076923076923</c:v>
                </c:pt>
                <c:pt idx="2962">
                  <c:v>506.57538461538462</c:v>
                </c:pt>
                <c:pt idx="2963">
                  <c:v>506.50846153846152</c:v>
                </c:pt>
                <c:pt idx="2964">
                  <c:v>506.53384615384613</c:v>
                </c:pt>
                <c:pt idx="2965">
                  <c:v>506.53384615384613</c:v>
                </c:pt>
                <c:pt idx="2966">
                  <c:v>506.55230769230769</c:v>
                </c:pt>
                <c:pt idx="2967">
                  <c:v>506.55692307692306</c:v>
                </c:pt>
                <c:pt idx="2968">
                  <c:v>506.56615384615384</c:v>
                </c:pt>
                <c:pt idx="2969">
                  <c:v>506.56615384615384</c:v>
                </c:pt>
                <c:pt idx="2970">
                  <c:v>506.55230769230769</c:v>
                </c:pt>
                <c:pt idx="2971">
                  <c:v>506.49</c:v>
                </c:pt>
                <c:pt idx="2972">
                  <c:v>506.49230769230769</c:v>
                </c:pt>
                <c:pt idx="2973">
                  <c:v>506.42769230769233</c:v>
                </c:pt>
                <c:pt idx="2974">
                  <c:v>506.3976923076923</c:v>
                </c:pt>
                <c:pt idx="2975">
                  <c:v>506.37230769230769</c:v>
                </c:pt>
                <c:pt idx="2976">
                  <c:v>506.36769230769232</c:v>
                </c:pt>
                <c:pt idx="2977">
                  <c:v>506.3630769230769</c:v>
                </c:pt>
                <c:pt idx="2978">
                  <c:v>506.3630769230769</c:v>
                </c:pt>
                <c:pt idx="2979">
                  <c:v>506.33538461538461</c:v>
                </c:pt>
                <c:pt idx="2980">
                  <c:v>506.28923076923076</c:v>
                </c:pt>
                <c:pt idx="2981">
                  <c:v>506.27538461538461</c:v>
                </c:pt>
                <c:pt idx="2982">
                  <c:v>506.23846153846154</c:v>
                </c:pt>
                <c:pt idx="2983">
                  <c:v>506.19</c:v>
                </c:pt>
                <c:pt idx="2984">
                  <c:v>506.04</c:v>
                </c:pt>
                <c:pt idx="2985">
                  <c:v>506.04</c:v>
                </c:pt>
                <c:pt idx="2986">
                  <c:v>505.97307692307692</c:v>
                </c:pt>
                <c:pt idx="2987">
                  <c:v>505.74692307692305</c:v>
                </c:pt>
                <c:pt idx="2988">
                  <c:v>505.7146153846154</c:v>
                </c:pt>
                <c:pt idx="2989">
                  <c:v>505.72384615384613</c:v>
                </c:pt>
                <c:pt idx="2990">
                  <c:v>505.72153846153844</c:v>
                </c:pt>
                <c:pt idx="2991">
                  <c:v>505.7076923076923</c:v>
                </c:pt>
                <c:pt idx="2992">
                  <c:v>505.72384615384613</c:v>
                </c:pt>
                <c:pt idx="2993">
                  <c:v>505.71692307692308</c:v>
                </c:pt>
                <c:pt idx="2994">
                  <c:v>505.70307692307694</c:v>
                </c:pt>
                <c:pt idx="2995">
                  <c:v>505.67307692307691</c:v>
                </c:pt>
                <c:pt idx="2996">
                  <c:v>505.66615384615386</c:v>
                </c:pt>
                <c:pt idx="2997">
                  <c:v>505.63846153846151</c:v>
                </c:pt>
                <c:pt idx="2998">
                  <c:v>505.44230769230768</c:v>
                </c:pt>
                <c:pt idx="2999">
                  <c:v>505.53</c:v>
                </c:pt>
                <c:pt idx="3000">
                  <c:v>505.55076923076922</c:v>
                </c:pt>
                <c:pt idx="3001">
                  <c:v>505.57153846153847</c:v>
                </c:pt>
                <c:pt idx="3002">
                  <c:v>505.48384615384617</c:v>
                </c:pt>
                <c:pt idx="3003">
                  <c:v>505.42846153846153</c:v>
                </c:pt>
                <c:pt idx="3004">
                  <c:v>505.4469230769231</c:v>
                </c:pt>
                <c:pt idx="3005">
                  <c:v>505.48153846153843</c:v>
                </c:pt>
                <c:pt idx="3006">
                  <c:v>505.48846153846154</c:v>
                </c:pt>
                <c:pt idx="3007">
                  <c:v>505.40538461538461</c:v>
                </c:pt>
                <c:pt idx="3008">
                  <c:v>505.4330769230769</c:v>
                </c:pt>
                <c:pt idx="3009">
                  <c:v>505.44923076923078</c:v>
                </c:pt>
                <c:pt idx="3010">
                  <c:v>505.54615384615386</c:v>
                </c:pt>
                <c:pt idx="3011">
                  <c:v>505.59461538461539</c:v>
                </c:pt>
                <c:pt idx="3012">
                  <c:v>505.60846153846154</c:v>
                </c:pt>
                <c:pt idx="3013">
                  <c:v>505.62692307692305</c:v>
                </c:pt>
                <c:pt idx="3014">
                  <c:v>505.54615384615386</c:v>
                </c:pt>
                <c:pt idx="3015">
                  <c:v>505.54615384615386</c:v>
                </c:pt>
                <c:pt idx="3016">
                  <c:v>505.52076923076925</c:v>
                </c:pt>
                <c:pt idx="3017">
                  <c:v>505.54615384615386</c:v>
                </c:pt>
                <c:pt idx="3018">
                  <c:v>505.41461538461539</c:v>
                </c:pt>
                <c:pt idx="3019">
                  <c:v>505.22076923076924</c:v>
                </c:pt>
                <c:pt idx="3020">
                  <c:v>505.32</c:v>
                </c:pt>
                <c:pt idx="3021">
                  <c:v>505.32</c:v>
                </c:pt>
                <c:pt idx="3022">
                  <c:v>505.30384615384617</c:v>
                </c:pt>
                <c:pt idx="3023">
                  <c:v>505.29</c:v>
                </c:pt>
                <c:pt idx="3024">
                  <c:v>505.31076923076921</c:v>
                </c:pt>
                <c:pt idx="3025">
                  <c:v>505.28076923076924</c:v>
                </c:pt>
                <c:pt idx="3026">
                  <c:v>505.29692307692306</c:v>
                </c:pt>
                <c:pt idx="3027">
                  <c:v>505.27615384615387</c:v>
                </c:pt>
                <c:pt idx="3028">
                  <c:v>505.29</c:v>
                </c:pt>
                <c:pt idx="3029">
                  <c:v>505.27153846153846</c:v>
                </c:pt>
                <c:pt idx="3030">
                  <c:v>505.16307692307691</c:v>
                </c:pt>
                <c:pt idx="3031">
                  <c:v>505.1723076923077</c:v>
                </c:pt>
                <c:pt idx="3032">
                  <c:v>505.11461538461538</c:v>
                </c:pt>
                <c:pt idx="3033">
                  <c:v>505.1653846153846</c:v>
                </c:pt>
                <c:pt idx="3034">
                  <c:v>505.16769230769233</c:v>
                </c:pt>
                <c:pt idx="3035">
                  <c:v>505.17</c:v>
                </c:pt>
                <c:pt idx="3036">
                  <c:v>505.16307692307691</c:v>
                </c:pt>
                <c:pt idx="3037">
                  <c:v>504.92307692307691</c:v>
                </c:pt>
                <c:pt idx="3038">
                  <c:v>504.97615384615386</c:v>
                </c:pt>
                <c:pt idx="3039">
                  <c:v>504.99</c:v>
                </c:pt>
                <c:pt idx="3040">
                  <c:v>505.03615384615387</c:v>
                </c:pt>
                <c:pt idx="3041">
                  <c:v>505.00384615384615</c:v>
                </c:pt>
                <c:pt idx="3042">
                  <c:v>504.99230769230769</c:v>
                </c:pt>
                <c:pt idx="3043">
                  <c:v>504.98076923076923</c:v>
                </c:pt>
                <c:pt idx="3044">
                  <c:v>504.99</c:v>
                </c:pt>
                <c:pt idx="3045">
                  <c:v>504.9576923076923</c:v>
                </c:pt>
                <c:pt idx="3046">
                  <c:v>505.01076923076926</c:v>
                </c:pt>
                <c:pt idx="3047">
                  <c:v>504.98538461538459</c:v>
                </c:pt>
                <c:pt idx="3048">
                  <c:v>504.97384615384613</c:v>
                </c:pt>
                <c:pt idx="3049">
                  <c:v>504.93692307692305</c:v>
                </c:pt>
                <c:pt idx="3050">
                  <c:v>504.66923076923075</c:v>
                </c:pt>
                <c:pt idx="3051">
                  <c:v>504.70615384615382</c:v>
                </c:pt>
                <c:pt idx="3052">
                  <c:v>504.73153846153843</c:v>
                </c:pt>
                <c:pt idx="3053">
                  <c:v>504.73384615384617</c:v>
                </c:pt>
                <c:pt idx="3054">
                  <c:v>504.74538461538464</c:v>
                </c:pt>
                <c:pt idx="3055">
                  <c:v>504.7430769230769</c:v>
                </c:pt>
                <c:pt idx="3056">
                  <c:v>504.75923076923078</c:v>
                </c:pt>
                <c:pt idx="3057">
                  <c:v>504.73846153846154</c:v>
                </c:pt>
                <c:pt idx="3058">
                  <c:v>504.77769230769229</c:v>
                </c:pt>
                <c:pt idx="3059">
                  <c:v>504.6023076923077</c:v>
                </c:pt>
                <c:pt idx="3060">
                  <c:v>504.66461538461539</c:v>
                </c:pt>
                <c:pt idx="3061">
                  <c:v>504.65769230769229</c:v>
                </c:pt>
                <c:pt idx="3062">
                  <c:v>504.64153846153846</c:v>
                </c:pt>
                <c:pt idx="3063">
                  <c:v>504.64846153846156</c:v>
                </c:pt>
                <c:pt idx="3064">
                  <c:v>504.73615384615385</c:v>
                </c:pt>
                <c:pt idx="3065">
                  <c:v>504.56769230769231</c:v>
                </c:pt>
                <c:pt idx="3066">
                  <c:v>504.57</c:v>
                </c:pt>
                <c:pt idx="3067">
                  <c:v>504.54</c:v>
                </c:pt>
                <c:pt idx="3068">
                  <c:v>504.54692307692306</c:v>
                </c:pt>
                <c:pt idx="3069">
                  <c:v>504.40846153846155</c:v>
                </c:pt>
                <c:pt idx="3070">
                  <c:v>504.44076923076921</c:v>
                </c:pt>
                <c:pt idx="3071">
                  <c:v>504.44307692307694</c:v>
                </c:pt>
                <c:pt idx="3072">
                  <c:v>504.47076923076924</c:v>
                </c:pt>
                <c:pt idx="3073">
                  <c:v>504.45230769230767</c:v>
                </c:pt>
                <c:pt idx="3074">
                  <c:v>504.4223076923077</c:v>
                </c:pt>
                <c:pt idx="3075">
                  <c:v>504.41769230769233</c:v>
                </c:pt>
                <c:pt idx="3076">
                  <c:v>504.42461538461538</c:v>
                </c:pt>
                <c:pt idx="3077">
                  <c:v>504.42461538461538</c:v>
                </c:pt>
                <c:pt idx="3078">
                  <c:v>504.41076923076923</c:v>
                </c:pt>
                <c:pt idx="3079">
                  <c:v>504.09461538461539</c:v>
                </c:pt>
                <c:pt idx="3080">
                  <c:v>504.2076923076923</c:v>
                </c:pt>
                <c:pt idx="3081">
                  <c:v>504.24230769230769</c:v>
                </c:pt>
                <c:pt idx="3082">
                  <c:v>504.25846153846152</c:v>
                </c:pt>
                <c:pt idx="3083">
                  <c:v>504.28153846153845</c:v>
                </c:pt>
                <c:pt idx="3084">
                  <c:v>504.2746153846154</c:v>
                </c:pt>
                <c:pt idx="3085">
                  <c:v>504.33230769230767</c:v>
                </c:pt>
                <c:pt idx="3086">
                  <c:v>504.34153846153845</c:v>
                </c:pt>
                <c:pt idx="3087">
                  <c:v>504.23307692307691</c:v>
                </c:pt>
                <c:pt idx="3088">
                  <c:v>504.24923076923079</c:v>
                </c:pt>
                <c:pt idx="3089">
                  <c:v>504.29538461538459</c:v>
                </c:pt>
                <c:pt idx="3090">
                  <c:v>504.3346153846154</c:v>
                </c:pt>
                <c:pt idx="3091">
                  <c:v>504.34846153846155</c:v>
                </c:pt>
                <c:pt idx="3092">
                  <c:v>504.35769230769233</c:v>
                </c:pt>
                <c:pt idx="3093">
                  <c:v>504.35769230769233</c:v>
                </c:pt>
                <c:pt idx="3094">
                  <c:v>504.37846153846152</c:v>
                </c:pt>
                <c:pt idx="3095">
                  <c:v>504.37846153846152</c:v>
                </c:pt>
                <c:pt idx="3096">
                  <c:v>504.36</c:v>
                </c:pt>
                <c:pt idx="3097">
                  <c:v>504.34615384615387</c:v>
                </c:pt>
                <c:pt idx="3098">
                  <c:v>504.39</c:v>
                </c:pt>
                <c:pt idx="3099">
                  <c:v>504.35307692307691</c:v>
                </c:pt>
                <c:pt idx="3100">
                  <c:v>504.35769230769233</c:v>
                </c:pt>
                <c:pt idx="3101">
                  <c:v>504.38076923076926</c:v>
                </c:pt>
                <c:pt idx="3102">
                  <c:v>503.96307692307693</c:v>
                </c:pt>
                <c:pt idx="3103">
                  <c:v>504.0530769230769</c:v>
                </c:pt>
                <c:pt idx="3104">
                  <c:v>504.11538461538464</c:v>
                </c:pt>
                <c:pt idx="3105">
                  <c:v>504.12230769230769</c:v>
                </c:pt>
                <c:pt idx="3106">
                  <c:v>504.13384615384615</c:v>
                </c:pt>
                <c:pt idx="3107">
                  <c:v>504.17538461538459</c:v>
                </c:pt>
                <c:pt idx="3108">
                  <c:v>504.24230769230769</c:v>
                </c:pt>
                <c:pt idx="3109">
                  <c:v>504.23538461538459</c:v>
                </c:pt>
                <c:pt idx="3110">
                  <c:v>504.20538461538462</c:v>
                </c:pt>
                <c:pt idx="3111">
                  <c:v>504.22384615384618</c:v>
                </c:pt>
                <c:pt idx="3112">
                  <c:v>504.27923076923076</c:v>
                </c:pt>
                <c:pt idx="3113">
                  <c:v>504.25846153846152</c:v>
                </c:pt>
                <c:pt idx="3114">
                  <c:v>504.19384615384615</c:v>
                </c:pt>
                <c:pt idx="3115">
                  <c:v>503.84769230769228</c:v>
                </c:pt>
                <c:pt idx="3116">
                  <c:v>503.85461538461539</c:v>
                </c:pt>
                <c:pt idx="3117">
                  <c:v>503.89153846153846</c:v>
                </c:pt>
                <c:pt idx="3118">
                  <c:v>503.94461538461536</c:v>
                </c:pt>
                <c:pt idx="3119">
                  <c:v>503.93769230769232</c:v>
                </c:pt>
                <c:pt idx="3120">
                  <c:v>504.00230769230768</c:v>
                </c:pt>
                <c:pt idx="3121">
                  <c:v>504.09</c:v>
                </c:pt>
                <c:pt idx="3122">
                  <c:v>504.07615384615383</c:v>
                </c:pt>
                <c:pt idx="3123">
                  <c:v>504.08538461538461</c:v>
                </c:pt>
                <c:pt idx="3124">
                  <c:v>504.15692307692308</c:v>
                </c:pt>
                <c:pt idx="3125">
                  <c:v>504.18692307692305</c:v>
                </c:pt>
                <c:pt idx="3126">
                  <c:v>504.17307692307691</c:v>
                </c:pt>
                <c:pt idx="3127">
                  <c:v>504.18461538461537</c:v>
                </c:pt>
                <c:pt idx="3128">
                  <c:v>504.17307692307691</c:v>
                </c:pt>
                <c:pt idx="3129">
                  <c:v>504.21</c:v>
                </c:pt>
                <c:pt idx="3130">
                  <c:v>504.2746153846154</c:v>
                </c:pt>
                <c:pt idx="3131">
                  <c:v>504.30692307692306</c:v>
                </c:pt>
                <c:pt idx="3132">
                  <c:v>504.37846153846152</c:v>
                </c:pt>
                <c:pt idx="3133">
                  <c:v>504.45</c:v>
                </c:pt>
                <c:pt idx="3134">
                  <c:v>504.51692307692309</c:v>
                </c:pt>
                <c:pt idx="3135">
                  <c:v>504.59307692307692</c:v>
                </c:pt>
                <c:pt idx="3136">
                  <c:v>504.70384615384614</c:v>
                </c:pt>
                <c:pt idx="3137">
                  <c:v>504.82615384615383</c:v>
                </c:pt>
                <c:pt idx="3138">
                  <c:v>504.95307692307694</c:v>
                </c:pt>
                <c:pt idx="3139">
                  <c:v>505.03846153846155</c:v>
                </c:pt>
                <c:pt idx="3140">
                  <c:v>505.19076923076921</c:v>
                </c:pt>
                <c:pt idx="3141">
                  <c:v>505.32230769230767</c:v>
                </c:pt>
                <c:pt idx="3142">
                  <c:v>505.45384615384614</c:v>
                </c:pt>
                <c:pt idx="3143">
                  <c:v>505.60153846153844</c:v>
                </c:pt>
                <c:pt idx="3144">
                  <c:v>505.74230769230769</c:v>
                </c:pt>
                <c:pt idx="3145">
                  <c:v>505.82307692307694</c:v>
                </c:pt>
                <c:pt idx="3146">
                  <c:v>505.96615384615387</c:v>
                </c:pt>
                <c:pt idx="3147">
                  <c:v>506.03307692307692</c:v>
                </c:pt>
                <c:pt idx="3148">
                  <c:v>506.12769230769231</c:v>
                </c:pt>
                <c:pt idx="3149">
                  <c:v>506.1969230769231</c:v>
                </c:pt>
                <c:pt idx="3150">
                  <c:v>506.24076923076922</c:v>
                </c:pt>
                <c:pt idx="3151">
                  <c:v>506.27538461538461</c:v>
                </c:pt>
                <c:pt idx="3152">
                  <c:v>506.29153846153844</c:v>
                </c:pt>
                <c:pt idx="3153">
                  <c:v>506.28</c:v>
                </c:pt>
                <c:pt idx="3154">
                  <c:v>506.26153846153846</c:v>
                </c:pt>
                <c:pt idx="3155">
                  <c:v>506.21538461538461</c:v>
                </c:pt>
                <c:pt idx="3156">
                  <c:v>506.24769230769232</c:v>
                </c:pt>
                <c:pt idx="3157">
                  <c:v>506.24538461538464</c:v>
                </c:pt>
                <c:pt idx="3158">
                  <c:v>506.23384615384617</c:v>
                </c:pt>
                <c:pt idx="3159">
                  <c:v>506.24538461538464</c:v>
                </c:pt>
                <c:pt idx="3160">
                  <c:v>506.27538461538461</c:v>
                </c:pt>
                <c:pt idx="3161">
                  <c:v>506.28692307692307</c:v>
                </c:pt>
                <c:pt idx="3162">
                  <c:v>506.30538461538464</c:v>
                </c:pt>
                <c:pt idx="3163">
                  <c:v>506.28692307692307</c:v>
                </c:pt>
                <c:pt idx="3164">
                  <c:v>506.30076923076922</c:v>
                </c:pt>
                <c:pt idx="3165">
                  <c:v>506.29846153846154</c:v>
                </c:pt>
                <c:pt idx="3166">
                  <c:v>506.31</c:v>
                </c:pt>
                <c:pt idx="3167">
                  <c:v>506.29153846153844</c:v>
                </c:pt>
                <c:pt idx="3168">
                  <c:v>506.28461538461539</c:v>
                </c:pt>
                <c:pt idx="3169">
                  <c:v>506.27307692307693</c:v>
                </c:pt>
                <c:pt idx="3170">
                  <c:v>506.22923076923075</c:v>
                </c:pt>
                <c:pt idx="3171">
                  <c:v>506.22692307692307</c:v>
                </c:pt>
                <c:pt idx="3172">
                  <c:v>506.22692307692307</c:v>
                </c:pt>
                <c:pt idx="3173">
                  <c:v>506.16923076923075</c:v>
                </c:pt>
                <c:pt idx="3174">
                  <c:v>506.16923076923075</c:v>
                </c:pt>
                <c:pt idx="3175">
                  <c:v>506.19</c:v>
                </c:pt>
                <c:pt idx="3176">
                  <c:v>506.1830769230769</c:v>
                </c:pt>
                <c:pt idx="3177">
                  <c:v>506.16230769230771</c:v>
                </c:pt>
                <c:pt idx="3178">
                  <c:v>506.13461538461536</c:v>
                </c:pt>
                <c:pt idx="3179">
                  <c:v>506.13</c:v>
                </c:pt>
                <c:pt idx="3180">
                  <c:v>506.1369230769231</c:v>
                </c:pt>
                <c:pt idx="3181">
                  <c:v>506.12307692307695</c:v>
                </c:pt>
                <c:pt idx="3182">
                  <c:v>506.11153846153849</c:v>
                </c:pt>
                <c:pt idx="3183">
                  <c:v>506.11384615384617</c:v>
                </c:pt>
                <c:pt idx="3184">
                  <c:v>506.1</c:v>
                </c:pt>
                <c:pt idx="3185">
                  <c:v>506.1023076923077</c:v>
                </c:pt>
                <c:pt idx="3186">
                  <c:v>506.14615384615382</c:v>
                </c:pt>
                <c:pt idx="3187">
                  <c:v>506.15307692307692</c:v>
                </c:pt>
                <c:pt idx="3188">
                  <c:v>506.1969230769231</c:v>
                </c:pt>
                <c:pt idx="3189">
                  <c:v>506.24076923076922</c:v>
                </c:pt>
                <c:pt idx="3190">
                  <c:v>506.28461538461539</c:v>
                </c:pt>
                <c:pt idx="3191">
                  <c:v>506.34461538461539</c:v>
                </c:pt>
                <c:pt idx="3192">
                  <c:v>506.41615384615386</c:v>
                </c:pt>
                <c:pt idx="3193">
                  <c:v>506.45538461538462</c:v>
                </c:pt>
                <c:pt idx="3194">
                  <c:v>506.53846153846155</c:v>
                </c:pt>
                <c:pt idx="3195">
                  <c:v>506.59153846153845</c:v>
                </c:pt>
                <c:pt idx="3196">
                  <c:v>506.64692307692309</c:v>
                </c:pt>
                <c:pt idx="3197">
                  <c:v>506.70692307692309</c:v>
                </c:pt>
                <c:pt idx="3198">
                  <c:v>506.75076923076921</c:v>
                </c:pt>
                <c:pt idx="3199">
                  <c:v>506.79461538461538</c:v>
                </c:pt>
                <c:pt idx="3200">
                  <c:v>506.85461538461539</c:v>
                </c:pt>
                <c:pt idx="3201">
                  <c:v>506.89384615384614</c:v>
                </c:pt>
                <c:pt idx="3202">
                  <c:v>506.92846153846153</c:v>
                </c:pt>
                <c:pt idx="3203">
                  <c:v>506.95153846153846</c:v>
                </c:pt>
                <c:pt idx="3204">
                  <c:v>506.98615384615385</c:v>
                </c:pt>
                <c:pt idx="3205">
                  <c:v>506.98615384615385</c:v>
                </c:pt>
                <c:pt idx="3206">
                  <c:v>507.00923076923078</c:v>
                </c:pt>
                <c:pt idx="3207">
                  <c:v>507.02307692307693</c:v>
                </c:pt>
                <c:pt idx="3208">
                  <c:v>507.04846153846154</c:v>
                </c:pt>
                <c:pt idx="3209">
                  <c:v>507.04846153846154</c:v>
                </c:pt>
                <c:pt idx="3210">
                  <c:v>507.03461538461539</c:v>
                </c:pt>
                <c:pt idx="3211">
                  <c:v>507.04153846153844</c:v>
                </c:pt>
                <c:pt idx="3212">
                  <c:v>507.05076923076922</c:v>
                </c:pt>
                <c:pt idx="3213">
                  <c:v>507.05538461538464</c:v>
                </c:pt>
                <c:pt idx="3214">
                  <c:v>507.05076923076922</c:v>
                </c:pt>
                <c:pt idx="3215">
                  <c:v>507.06923076923078</c:v>
                </c:pt>
                <c:pt idx="3216">
                  <c:v>507.04153846153844</c:v>
                </c:pt>
                <c:pt idx="3217">
                  <c:v>507.02538461538461</c:v>
                </c:pt>
                <c:pt idx="3218">
                  <c:v>506.98615384615385</c:v>
                </c:pt>
                <c:pt idx="3219">
                  <c:v>506.97</c:v>
                </c:pt>
                <c:pt idx="3220">
                  <c:v>506.9469230769231</c:v>
                </c:pt>
                <c:pt idx="3221">
                  <c:v>506.94923076923078</c:v>
                </c:pt>
                <c:pt idx="3222">
                  <c:v>506.93538461538463</c:v>
                </c:pt>
                <c:pt idx="3223">
                  <c:v>506.91692307692307</c:v>
                </c:pt>
                <c:pt idx="3224">
                  <c:v>506.90769230769229</c:v>
                </c:pt>
                <c:pt idx="3225">
                  <c:v>506.85923076923075</c:v>
                </c:pt>
                <c:pt idx="3226">
                  <c:v>506.85</c:v>
                </c:pt>
                <c:pt idx="3227">
                  <c:v>506.79692307692306</c:v>
                </c:pt>
                <c:pt idx="3228">
                  <c:v>506.76461538461541</c:v>
                </c:pt>
                <c:pt idx="3229">
                  <c:v>506.71384615384613</c:v>
                </c:pt>
                <c:pt idx="3230">
                  <c:v>506.65615384615387</c:v>
                </c:pt>
                <c:pt idx="3231">
                  <c:v>506.62846153846152</c:v>
                </c:pt>
                <c:pt idx="3232">
                  <c:v>506.5846153846154</c:v>
                </c:pt>
                <c:pt idx="3233">
                  <c:v>506.53846153846155</c:v>
                </c:pt>
                <c:pt idx="3234">
                  <c:v>506.5176923076923</c:v>
                </c:pt>
                <c:pt idx="3235">
                  <c:v>506.48538461538459</c:v>
                </c:pt>
                <c:pt idx="3236">
                  <c:v>506.48307692307691</c:v>
                </c:pt>
                <c:pt idx="3237">
                  <c:v>506.45076923076925</c:v>
                </c:pt>
                <c:pt idx="3238">
                  <c:v>506.42769230769233</c:v>
                </c:pt>
                <c:pt idx="3239">
                  <c:v>506.43692307692305</c:v>
                </c:pt>
                <c:pt idx="3240">
                  <c:v>506.41153846153844</c:v>
                </c:pt>
                <c:pt idx="3241">
                  <c:v>506.37461538461537</c:v>
                </c:pt>
                <c:pt idx="3242">
                  <c:v>506.35384615384618</c:v>
                </c:pt>
                <c:pt idx="3243">
                  <c:v>506.32846153846151</c:v>
                </c:pt>
                <c:pt idx="3244">
                  <c:v>506.3030769230769</c:v>
                </c:pt>
                <c:pt idx="3245">
                  <c:v>506.26846153846157</c:v>
                </c:pt>
                <c:pt idx="3246">
                  <c:v>506.23153846153843</c:v>
                </c:pt>
                <c:pt idx="3247">
                  <c:v>506.1969230769231</c:v>
                </c:pt>
                <c:pt idx="3248">
                  <c:v>506.19</c:v>
                </c:pt>
                <c:pt idx="3249">
                  <c:v>506.12307692307695</c:v>
                </c:pt>
                <c:pt idx="3250">
                  <c:v>506.12769230769231</c:v>
                </c:pt>
                <c:pt idx="3251">
                  <c:v>506.09076923076924</c:v>
                </c:pt>
                <c:pt idx="3252">
                  <c:v>506.04</c:v>
                </c:pt>
                <c:pt idx="3253">
                  <c:v>505.91769230769233</c:v>
                </c:pt>
                <c:pt idx="3254">
                  <c:v>505.87153846153848</c:v>
                </c:pt>
                <c:pt idx="3255">
                  <c:v>505.85076923076923</c:v>
                </c:pt>
                <c:pt idx="3256">
                  <c:v>505.84153846153845</c:v>
                </c:pt>
                <c:pt idx="3257">
                  <c:v>505.83923076923077</c:v>
                </c:pt>
                <c:pt idx="3258">
                  <c:v>505.82538461538462</c:v>
                </c:pt>
                <c:pt idx="3259">
                  <c:v>505.75384615384615</c:v>
                </c:pt>
                <c:pt idx="3260">
                  <c:v>505.77</c:v>
                </c:pt>
                <c:pt idx="3261">
                  <c:v>505.69846153846152</c:v>
                </c:pt>
                <c:pt idx="3262">
                  <c:v>505.68461538461537</c:v>
                </c:pt>
                <c:pt idx="3263">
                  <c:v>505.68461538461537</c:v>
                </c:pt>
                <c:pt idx="3264">
                  <c:v>505.68</c:v>
                </c:pt>
                <c:pt idx="3265">
                  <c:v>505.54615384615386</c:v>
                </c:pt>
                <c:pt idx="3266">
                  <c:v>505.65</c:v>
                </c:pt>
                <c:pt idx="3267">
                  <c:v>505.68692307692305</c:v>
                </c:pt>
                <c:pt idx="3268">
                  <c:v>505.70076923076925</c:v>
                </c:pt>
                <c:pt idx="3269">
                  <c:v>505.70076923076925</c:v>
                </c:pt>
                <c:pt idx="3270">
                  <c:v>505.70076923076925</c:v>
                </c:pt>
                <c:pt idx="3271">
                  <c:v>505.69846153846152</c:v>
                </c:pt>
                <c:pt idx="3272">
                  <c:v>505.67769230769233</c:v>
                </c:pt>
                <c:pt idx="3273">
                  <c:v>505.47461538461539</c:v>
                </c:pt>
                <c:pt idx="3274">
                  <c:v>505.5069230769231</c:v>
                </c:pt>
                <c:pt idx="3275">
                  <c:v>505.51384615384615</c:v>
                </c:pt>
                <c:pt idx="3276">
                  <c:v>505.52538461538461</c:v>
                </c:pt>
                <c:pt idx="3277">
                  <c:v>505.39384615384614</c:v>
                </c:pt>
                <c:pt idx="3278">
                  <c:v>505.46076923076924</c:v>
                </c:pt>
                <c:pt idx="3279">
                  <c:v>505.23461538461538</c:v>
                </c:pt>
                <c:pt idx="3280">
                  <c:v>505.34769230769228</c:v>
                </c:pt>
                <c:pt idx="3281">
                  <c:v>505.31538461538463</c:v>
                </c:pt>
                <c:pt idx="3282">
                  <c:v>505.30846153846153</c:v>
                </c:pt>
                <c:pt idx="3283">
                  <c:v>505.22769230769234</c:v>
                </c:pt>
                <c:pt idx="3284">
                  <c:v>505.28307692307692</c:v>
                </c:pt>
                <c:pt idx="3285">
                  <c:v>505.26230769230767</c:v>
                </c:pt>
                <c:pt idx="3286">
                  <c:v>505.25307692307695</c:v>
                </c:pt>
                <c:pt idx="3287">
                  <c:v>505.2323076923077</c:v>
                </c:pt>
                <c:pt idx="3288">
                  <c:v>505.18384615384616</c:v>
                </c:pt>
                <c:pt idx="3289">
                  <c:v>505.17461538461538</c:v>
                </c:pt>
                <c:pt idx="3290">
                  <c:v>505.15384615384613</c:v>
                </c:pt>
                <c:pt idx="3291">
                  <c:v>505.06615384615384</c:v>
                </c:pt>
                <c:pt idx="3292">
                  <c:v>505.05692307692306</c:v>
                </c:pt>
                <c:pt idx="3293">
                  <c:v>504.81</c:v>
                </c:pt>
                <c:pt idx="3294">
                  <c:v>504.80769230769232</c:v>
                </c:pt>
                <c:pt idx="3295">
                  <c:v>504.83769230769229</c:v>
                </c:pt>
                <c:pt idx="3296">
                  <c:v>504.82846153846151</c:v>
                </c:pt>
                <c:pt idx="3297">
                  <c:v>504.85846153846154</c:v>
                </c:pt>
                <c:pt idx="3298">
                  <c:v>504.82615384615383</c:v>
                </c:pt>
                <c:pt idx="3299">
                  <c:v>504.83307692307693</c:v>
                </c:pt>
                <c:pt idx="3300">
                  <c:v>504.79615384615386</c:v>
                </c:pt>
                <c:pt idx="3301">
                  <c:v>504.71538461538461</c:v>
                </c:pt>
                <c:pt idx="3302">
                  <c:v>504.73384615384617</c:v>
                </c:pt>
                <c:pt idx="3303">
                  <c:v>504.71769230769229</c:v>
                </c:pt>
                <c:pt idx="3304">
                  <c:v>504.71076923076924</c:v>
                </c:pt>
                <c:pt idx="3305">
                  <c:v>504.70384615384614</c:v>
                </c:pt>
                <c:pt idx="3306">
                  <c:v>504.70153846153846</c:v>
                </c:pt>
                <c:pt idx="3307">
                  <c:v>504.61846153846153</c:v>
                </c:pt>
                <c:pt idx="3308">
                  <c:v>504.66461538461539</c:v>
                </c:pt>
                <c:pt idx="3309">
                  <c:v>504.72692307692307</c:v>
                </c:pt>
                <c:pt idx="3310">
                  <c:v>504.75230769230768</c:v>
                </c:pt>
                <c:pt idx="3311">
                  <c:v>504.72230769230771</c:v>
                </c:pt>
                <c:pt idx="3312">
                  <c:v>504.82153846153847</c:v>
                </c:pt>
                <c:pt idx="3313">
                  <c:v>504.87923076923079</c:v>
                </c:pt>
                <c:pt idx="3314">
                  <c:v>504.98307692307691</c:v>
                </c:pt>
                <c:pt idx="3315">
                  <c:v>505.10769230769233</c:v>
                </c:pt>
                <c:pt idx="3316">
                  <c:v>505.20923076923077</c:v>
                </c:pt>
                <c:pt idx="3317">
                  <c:v>505.31538461538463</c:v>
                </c:pt>
                <c:pt idx="3318">
                  <c:v>505.5</c:v>
                </c:pt>
                <c:pt idx="3319">
                  <c:v>505.76307692307694</c:v>
                </c:pt>
                <c:pt idx="3320">
                  <c:v>505.90153846153845</c:v>
                </c:pt>
                <c:pt idx="3321">
                  <c:v>506.12076923076921</c:v>
                </c:pt>
                <c:pt idx="3322">
                  <c:v>506.39076923076925</c:v>
                </c:pt>
                <c:pt idx="3323">
                  <c:v>506.65846153846155</c:v>
                </c:pt>
                <c:pt idx="3324">
                  <c:v>506.91230769230771</c:v>
                </c:pt>
                <c:pt idx="3325">
                  <c:v>507.15</c:v>
                </c:pt>
                <c:pt idx="3326">
                  <c:v>507.45461538461541</c:v>
                </c:pt>
                <c:pt idx="3327">
                  <c:v>507.72923076923075</c:v>
                </c:pt>
                <c:pt idx="3328">
                  <c:v>507.98538461538459</c:v>
                </c:pt>
                <c:pt idx="3329">
                  <c:v>508.17692307692306</c:v>
                </c:pt>
                <c:pt idx="3330">
                  <c:v>508.36153846153849</c:v>
                </c:pt>
                <c:pt idx="3331">
                  <c:v>508.54384615384618</c:v>
                </c:pt>
                <c:pt idx="3332">
                  <c:v>508.74923076923079</c:v>
                </c:pt>
                <c:pt idx="3333">
                  <c:v>508.93615384615384</c:v>
                </c:pt>
                <c:pt idx="3334">
                  <c:v>509.12538461538463</c:v>
                </c:pt>
                <c:pt idx="3335">
                  <c:v>509.30538461538464</c:v>
                </c:pt>
                <c:pt idx="3336">
                  <c:v>509.41384615384618</c:v>
                </c:pt>
                <c:pt idx="3337">
                  <c:v>509.59846153846155</c:v>
                </c:pt>
                <c:pt idx="3338">
                  <c:v>509.73</c:v>
                </c:pt>
                <c:pt idx="3339">
                  <c:v>509.7923076923077</c:v>
                </c:pt>
                <c:pt idx="3340">
                  <c:v>509.98153846153843</c:v>
                </c:pt>
                <c:pt idx="3341">
                  <c:v>510.07384615384615</c:v>
                </c:pt>
                <c:pt idx="3342">
                  <c:v>510.18923076923079</c:v>
                </c:pt>
                <c:pt idx="3343">
                  <c:v>510.31615384615384</c:v>
                </c:pt>
                <c:pt idx="3344">
                  <c:v>510.43384615384616</c:v>
                </c:pt>
                <c:pt idx="3345">
                  <c:v>510.49615384615385</c:v>
                </c:pt>
                <c:pt idx="3346">
                  <c:v>510.62769230769231</c:v>
                </c:pt>
                <c:pt idx="3347">
                  <c:v>510.71769230769229</c:v>
                </c:pt>
                <c:pt idx="3348">
                  <c:v>510.81461538461537</c:v>
                </c:pt>
                <c:pt idx="3349">
                  <c:v>510.93230769230769</c:v>
                </c:pt>
                <c:pt idx="3350">
                  <c:v>511.03615384615387</c:v>
                </c:pt>
                <c:pt idx="3351">
                  <c:v>511.14461538461541</c:v>
                </c:pt>
                <c:pt idx="3352">
                  <c:v>511.24615384615385</c:v>
                </c:pt>
                <c:pt idx="3353">
                  <c:v>511.29</c:v>
                </c:pt>
                <c:pt idx="3354">
                  <c:v>511.36846153846153</c:v>
                </c:pt>
                <c:pt idx="3355">
                  <c:v>511.41923076923075</c:v>
                </c:pt>
                <c:pt idx="3356">
                  <c:v>511.4469230769231</c:v>
                </c:pt>
                <c:pt idx="3357">
                  <c:v>511.48846153846154</c:v>
                </c:pt>
                <c:pt idx="3358">
                  <c:v>511.50461538461536</c:v>
                </c:pt>
                <c:pt idx="3359">
                  <c:v>511.53461538461539</c:v>
                </c:pt>
                <c:pt idx="3360">
                  <c:v>511.5530769230769</c:v>
                </c:pt>
                <c:pt idx="3361">
                  <c:v>511.58076923076925</c:v>
                </c:pt>
                <c:pt idx="3362">
                  <c:v>511.53692307692307</c:v>
                </c:pt>
                <c:pt idx="3363">
                  <c:v>511.52307692307693</c:v>
                </c:pt>
                <c:pt idx="3364">
                  <c:v>511.53692307692307</c:v>
                </c:pt>
                <c:pt idx="3365">
                  <c:v>511.52769230769229</c:v>
                </c:pt>
                <c:pt idx="3366">
                  <c:v>511.49769230769232</c:v>
                </c:pt>
                <c:pt idx="3367">
                  <c:v>511.45153846153846</c:v>
                </c:pt>
                <c:pt idx="3368">
                  <c:v>511.40307692307692</c:v>
                </c:pt>
                <c:pt idx="3369">
                  <c:v>511.39384615384614</c:v>
                </c:pt>
                <c:pt idx="3370">
                  <c:v>511.41692307692307</c:v>
                </c:pt>
                <c:pt idx="3371">
                  <c:v>511.42846153846153</c:v>
                </c:pt>
                <c:pt idx="3372">
                  <c:v>511.44</c:v>
                </c:pt>
                <c:pt idx="3373">
                  <c:v>511.44230769230768</c:v>
                </c:pt>
                <c:pt idx="3374">
                  <c:v>511.45153846153846</c:v>
                </c:pt>
                <c:pt idx="3375">
                  <c:v>511.46538461538461</c:v>
                </c:pt>
                <c:pt idx="3376">
                  <c:v>511.46538461538461</c:v>
                </c:pt>
                <c:pt idx="3377">
                  <c:v>511.46769230769229</c:v>
                </c:pt>
                <c:pt idx="3378">
                  <c:v>511.4330769230769</c:v>
                </c:pt>
                <c:pt idx="3379">
                  <c:v>511.39846153846156</c:v>
                </c:pt>
                <c:pt idx="3380">
                  <c:v>511.38230769230768</c:v>
                </c:pt>
                <c:pt idx="3381">
                  <c:v>511.35923076923075</c:v>
                </c:pt>
                <c:pt idx="3382">
                  <c:v>511.32923076923078</c:v>
                </c:pt>
                <c:pt idx="3383">
                  <c:v>511.32</c:v>
                </c:pt>
                <c:pt idx="3384">
                  <c:v>511.29923076923075</c:v>
                </c:pt>
                <c:pt idx="3385">
                  <c:v>511.26230769230767</c:v>
                </c:pt>
                <c:pt idx="3386">
                  <c:v>511.25076923076921</c:v>
                </c:pt>
                <c:pt idx="3387">
                  <c:v>511.19538461538463</c:v>
                </c:pt>
                <c:pt idx="3388">
                  <c:v>511.15615384615387</c:v>
                </c:pt>
                <c:pt idx="3389">
                  <c:v>511.1376923076923</c:v>
                </c:pt>
                <c:pt idx="3390">
                  <c:v>511.09384615384613</c:v>
                </c:pt>
                <c:pt idx="3391">
                  <c:v>511.08923076923077</c:v>
                </c:pt>
                <c:pt idx="3392">
                  <c:v>511.02230769230772</c:v>
                </c:pt>
                <c:pt idx="3393">
                  <c:v>510.98769230769233</c:v>
                </c:pt>
                <c:pt idx="3394">
                  <c:v>510.94615384615383</c:v>
                </c:pt>
                <c:pt idx="3395">
                  <c:v>510.87</c:v>
                </c:pt>
                <c:pt idx="3396">
                  <c:v>510.77769230769229</c:v>
                </c:pt>
                <c:pt idx="3397">
                  <c:v>510.73615384615385</c:v>
                </c:pt>
                <c:pt idx="3398">
                  <c:v>510.67384615384617</c:v>
                </c:pt>
                <c:pt idx="3399">
                  <c:v>510.63</c:v>
                </c:pt>
                <c:pt idx="3400">
                  <c:v>510.57</c:v>
                </c:pt>
                <c:pt idx="3401">
                  <c:v>510.48923076923074</c:v>
                </c:pt>
                <c:pt idx="3402">
                  <c:v>510.44769230769231</c:v>
                </c:pt>
                <c:pt idx="3403">
                  <c:v>510.35076923076923</c:v>
                </c:pt>
                <c:pt idx="3404">
                  <c:v>510.27230769230772</c:v>
                </c:pt>
                <c:pt idx="3405">
                  <c:v>510.21</c:v>
                </c:pt>
                <c:pt idx="3406">
                  <c:v>510.14307692307693</c:v>
                </c:pt>
                <c:pt idx="3407">
                  <c:v>510.10153846153844</c:v>
                </c:pt>
                <c:pt idx="3408">
                  <c:v>510.05076923076922</c:v>
                </c:pt>
                <c:pt idx="3409">
                  <c:v>509.96538461538461</c:v>
                </c:pt>
                <c:pt idx="3410">
                  <c:v>509.90307692307692</c:v>
                </c:pt>
                <c:pt idx="3411">
                  <c:v>509.82461538461541</c:v>
                </c:pt>
                <c:pt idx="3412">
                  <c:v>509.74615384615385</c:v>
                </c:pt>
                <c:pt idx="3413">
                  <c:v>509.68846153846152</c:v>
                </c:pt>
                <c:pt idx="3414">
                  <c:v>509.62153846153848</c:v>
                </c:pt>
                <c:pt idx="3415">
                  <c:v>509.58</c:v>
                </c:pt>
                <c:pt idx="3416">
                  <c:v>509.52923076923076</c:v>
                </c:pt>
                <c:pt idx="3417">
                  <c:v>509.46230769230772</c:v>
                </c:pt>
                <c:pt idx="3418">
                  <c:v>509.42538461538464</c:v>
                </c:pt>
                <c:pt idx="3419">
                  <c:v>509.31923076923078</c:v>
                </c:pt>
                <c:pt idx="3420">
                  <c:v>509.2569230769231</c:v>
                </c:pt>
                <c:pt idx="3421">
                  <c:v>509.21538461538461</c:v>
                </c:pt>
                <c:pt idx="3422">
                  <c:v>509.16923076923075</c:v>
                </c:pt>
                <c:pt idx="3423">
                  <c:v>509.12307692307695</c:v>
                </c:pt>
                <c:pt idx="3424">
                  <c:v>509.08846153846156</c:v>
                </c:pt>
                <c:pt idx="3425">
                  <c:v>509.00076923076921</c:v>
                </c:pt>
                <c:pt idx="3426">
                  <c:v>508.96153846153845</c:v>
                </c:pt>
                <c:pt idx="3427">
                  <c:v>508.87153846153848</c:v>
                </c:pt>
                <c:pt idx="3428">
                  <c:v>508.78846153846155</c:v>
                </c:pt>
                <c:pt idx="3429">
                  <c:v>508.73076923076923</c:v>
                </c:pt>
                <c:pt idx="3430">
                  <c:v>508.66846153846154</c:v>
                </c:pt>
                <c:pt idx="3431">
                  <c:v>508.63615384615383</c:v>
                </c:pt>
                <c:pt idx="3432">
                  <c:v>508.59461538461539</c:v>
                </c:pt>
                <c:pt idx="3433">
                  <c:v>508.5069230769231</c:v>
                </c:pt>
                <c:pt idx="3434">
                  <c:v>508.44230769230768</c:v>
                </c:pt>
                <c:pt idx="3435">
                  <c:v>508.35692307692307</c:v>
                </c:pt>
                <c:pt idx="3436">
                  <c:v>508.27615384615382</c:v>
                </c:pt>
                <c:pt idx="3437">
                  <c:v>508.22076923076924</c:v>
                </c:pt>
                <c:pt idx="3438">
                  <c:v>508.17</c:v>
                </c:pt>
                <c:pt idx="3439">
                  <c:v>508.14230769230767</c:v>
                </c:pt>
                <c:pt idx="3440">
                  <c:v>508.08</c:v>
                </c:pt>
                <c:pt idx="3441">
                  <c:v>508.03615384615387</c:v>
                </c:pt>
                <c:pt idx="3442">
                  <c:v>507.97846153846154</c:v>
                </c:pt>
                <c:pt idx="3443">
                  <c:v>507.92076923076922</c:v>
                </c:pt>
                <c:pt idx="3444">
                  <c:v>507.89307692307693</c:v>
                </c:pt>
                <c:pt idx="3445">
                  <c:v>507.83307692307693</c:v>
                </c:pt>
                <c:pt idx="3446">
                  <c:v>507.81461538461537</c:v>
                </c:pt>
                <c:pt idx="3447">
                  <c:v>507.77076923076925</c:v>
                </c:pt>
                <c:pt idx="3448">
                  <c:v>507.73153846153843</c:v>
                </c:pt>
                <c:pt idx="3449">
                  <c:v>507.68538461538463</c:v>
                </c:pt>
                <c:pt idx="3450">
                  <c:v>507.61384615384617</c:v>
                </c:pt>
                <c:pt idx="3451">
                  <c:v>507.45923076923077</c:v>
                </c:pt>
                <c:pt idx="3452">
                  <c:v>507.40153846153845</c:v>
                </c:pt>
                <c:pt idx="3453">
                  <c:v>507.37846153846152</c:v>
                </c:pt>
                <c:pt idx="3454">
                  <c:v>507.3276923076923</c:v>
                </c:pt>
                <c:pt idx="3455">
                  <c:v>507.29538461538459</c:v>
                </c:pt>
                <c:pt idx="3456">
                  <c:v>507.26538461538462</c:v>
                </c:pt>
                <c:pt idx="3457">
                  <c:v>507.21923076923076</c:v>
                </c:pt>
                <c:pt idx="3458">
                  <c:v>507.19615384615383</c:v>
                </c:pt>
                <c:pt idx="3459">
                  <c:v>507.16846153846154</c:v>
                </c:pt>
                <c:pt idx="3460">
                  <c:v>507.12</c:v>
                </c:pt>
                <c:pt idx="3461">
                  <c:v>507.06</c:v>
                </c:pt>
                <c:pt idx="3462">
                  <c:v>507.07846153846151</c:v>
                </c:pt>
                <c:pt idx="3463">
                  <c:v>507.09692307692308</c:v>
                </c:pt>
                <c:pt idx="3464">
                  <c:v>507.10615384615386</c:v>
                </c:pt>
                <c:pt idx="3465">
                  <c:v>507.14076923076925</c:v>
                </c:pt>
                <c:pt idx="3466">
                  <c:v>507.19846153846152</c:v>
                </c:pt>
                <c:pt idx="3467">
                  <c:v>507.19615384615383</c:v>
                </c:pt>
                <c:pt idx="3468">
                  <c:v>507.25846153846152</c:v>
                </c:pt>
                <c:pt idx="3469">
                  <c:v>507.32307692307694</c:v>
                </c:pt>
                <c:pt idx="3470">
                  <c:v>507.36</c:v>
                </c:pt>
                <c:pt idx="3471">
                  <c:v>507.42461538461538</c:v>
                </c:pt>
                <c:pt idx="3472">
                  <c:v>507.4823076923077</c:v>
                </c:pt>
                <c:pt idx="3473">
                  <c:v>507.52153846153846</c:v>
                </c:pt>
                <c:pt idx="3474">
                  <c:v>507.53769230769228</c:v>
                </c:pt>
                <c:pt idx="3475">
                  <c:v>507.6023076923077</c:v>
                </c:pt>
                <c:pt idx="3476">
                  <c:v>507.61615384615385</c:v>
                </c:pt>
                <c:pt idx="3477">
                  <c:v>507.64615384615382</c:v>
                </c:pt>
                <c:pt idx="3478">
                  <c:v>507.66230769230771</c:v>
                </c:pt>
                <c:pt idx="3479">
                  <c:v>507.70153846153846</c:v>
                </c:pt>
                <c:pt idx="3480">
                  <c:v>507.72692307692307</c:v>
                </c:pt>
                <c:pt idx="3481">
                  <c:v>507.75230769230768</c:v>
                </c:pt>
                <c:pt idx="3482">
                  <c:v>507.78923076923076</c:v>
                </c:pt>
                <c:pt idx="3483">
                  <c:v>507.77307692307693</c:v>
                </c:pt>
                <c:pt idx="3484">
                  <c:v>507.81230769230768</c:v>
                </c:pt>
                <c:pt idx="3485">
                  <c:v>507.84</c:v>
                </c:pt>
                <c:pt idx="3486">
                  <c:v>507.87230769230769</c:v>
                </c:pt>
                <c:pt idx="3487">
                  <c:v>507.92307692307691</c:v>
                </c:pt>
                <c:pt idx="3488">
                  <c:v>507.94153846153847</c:v>
                </c:pt>
                <c:pt idx="3489">
                  <c:v>507.9646153846154</c:v>
                </c:pt>
                <c:pt idx="3490">
                  <c:v>507.95076923076925</c:v>
                </c:pt>
                <c:pt idx="3491">
                  <c:v>508.00384615384615</c:v>
                </c:pt>
                <c:pt idx="3492">
                  <c:v>508.03846153846155</c:v>
                </c:pt>
                <c:pt idx="3493">
                  <c:v>508.04076923076923</c:v>
                </c:pt>
                <c:pt idx="3494">
                  <c:v>508.03153846153845</c:v>
                </c:pt>
                <c:pt idx="3495">
                  <c:v>508.03846153846155</c:v>
                </c:pt>
                <c:pt idx="3496">
                  <c:v>508.02923076923076</c:v>
                </c:pt>
                <c:pt idx="3497">
                  <c:v>508.02923076923076</c:v>
                </c:pt>
                <c:pt idx="3498">
                  <c:v>508.03153846153845</c:v>
                </c:pt>
                <c:pt idx="3499">
                  <c:v>508.0176923076923</c:v>
                </c:pt>
                <c:pt idx="3500">
                  <c:v>508.00384615384615</c:v>
                </c:pt>
                <c:pt idx="3501">
                  <c:v>507.98769230769233</c:v>
                </c:pt>
                <c:pt idx="3502">
                  <c:v>507.97153846153844</c:v>
                </c:pt>
                <c:pt idx="3503">
                  <c:v>507.96230769230772</c:v>
                </c:pt>
                <c:pt idx="3504">
                  <c:v>507.9646153846154</c:v>
                </c:pt>
                <c:pt idx="3505">
                  <c:v>507.97846153846154</c:v>
                </c:pt>
                <c:pt idx="3506">
                  <c:v>507.90692307692308</c:v>
                </c:pt>
                <c:pt idx="3507">
                  <c:v>507.84923076923076</c:v>
                </c:pt>
                <c:pt idx="3508">
                  <c:v>507.83769230769229</c:v>
                </c:pt>
                <c:pt idx="3509">
                  <c:v>507.8169230769231</c:v>
                </c:pt>
                <c:pt idx="3510">
                  <c:v>507.78692307692307</c:v>
                </c:pt>
                <c:pt idx="3511">
                  <c:v>507.80076923076922</c:v>
                </c:pt>
                <c:pt idx="3512">
                  <c:v>507.72923076923075</c:v>
                </c:pt>
                <c:pt idx="3513">
                  <c:v>507.6830769230769</c:v>
                </c:pt>
                <c:pt idx="3514">
                  <c:v>507.68769230769232</c:v>
                </c:pt>
                <c:pt idx="3515">
                  <c:v>507.6369230769231</c:v>
                </c:pt>
                <c:pt idx="3516">
                  <c:v>507.57461538461541</c:v>
                </c:pt>
                <c:pt idx="3517">
                  <c:v>507.59307692307692</c:v>
                </c:pt>
                <c:pt idx="3518">
                  <c:v>507.52846153846156</c:v>
                </c:pt>
                <c:pt idx="3519">
                  <c:v>507.53307692307692</c:v>
                </c:pt>
                <c:pt idx="3520">
                  <c:v>507.42692307692306</c:v>
                </c:pt>
                <c:pt idx="3521">
                  <c:v>507.43615384615384</c:v>
                </c:pt>
                <c:pt idx="3522">
                  <c:v>507.39230769230767</c:v>
                </c:pt>
                <c:pt idx="3523">
                  <c:v>507.3276923076923</c:v>
                </c:pt>
                <c:pt idx="3524">
                  <c:v>507.35538461538459</c:v>
                </c:pt>
                <c:pt idx="3525">
                  <c:v>507.33230769230767</c:v>
                </c:pt>
                <c:pt idx="3526">
                  <c:v>507.31384615384616</c:v>
                </c:pt>
                <c:pt idx="3527">
                  <c:v>507.26307692307694</c:v>
                </c:pt>
                <c:pt idx="3528">
                  <c:v>507.26307692307694</c:v>
                </c:pt>
                <c:pt idx="3529">
                  <c:v>507.26307692307694</c:v>
                </c:pt>
                <c:pt idx="3530">
                  <c:v>507.29076923076923</c:v>
                </c:pt>
                <c:pt idx="3531">
                  <c:v>507.31384615384616</c:v>
                </c:pt>
                <c:pt idx="3532">
                  <c:v>507.32307692307694</c:v>
                </c:pt>
                <c:pt idx="3533">
                  <c:v>507.37846153846152</c:v>
                </c:pt>
                <c:pt idx="3534">
                  <c:v>507.40846153846155</c:v>
                </c:pt>
                <c:pt idx="3535">
                  <c:v>507.49615384615385</c:v>
                </c:pt>
                <c:pt idx="3536">
                  <c:v>507.57</c:v>
                </c:pt>
                <c:pt idx="3537">
                  <c:v>507.61846153846153</c:v>
                </c:pt>
                <c:pt idx="3538">
                  <c:v>507.68076923076922</c:v>
                </c:pt>
                <c:pt idx="3539">
                  <c:v>507.75</c:v>
                </c:pt>
                <c:pt idx="3540">
                  <c:v>507.8030769230769</c:v>
                </c:pt>
                <c:pt idx="3541">
                  <c:v>507.86769230769232</c:v>
                </c:pt>
                <c:pt idx="3542">
                  <c:v>507.93</c:v>
                </c:pt>
                <c:pt idx="3543">
                  <c:v>508.0176923076923</c:v>
                </c:pt>
                <c:pt idx="3544">
                  <c:v>508.07307692307694</c:v>
                </c:pt>
                <c:pt idx="3545">
                  <c:v>508.12153846153848</c:v>
                </c:pt>
                <c:pt idx="3546">
                  <c:v>508.20692307692309</c:v>
                </c:pt>
                <c:pt idx="3547">
                  <c:v>508.1376923076923</c:v>
                </c:pt>
                <c:pt idx="3548">
                  <c:v>508.19769230769231</c:v>
                </c:pt>
                <c:pt idx="3549">
                  <c:v>508.24153846153848</c:v>
                </c:pt>
                <c:pt idx="3550">
                  <c:v>508.27846153846156</c:v>
                </c:pt>
                <c:pt idx="3551">
                  <c:v>508.26692307692309</c:v>
                </c:pt>
                <c:pt idx="3552">
                  <c:v>508.26230769230767</c:v>
                </c:pt>
                <c:pt idx="3553">
                  <c:v>508.26692307692309</c:v>
                </c:pt>
                <c:pt idx="3554">
                  <c:v>508.2853846153846</c:v>
                </c:pt>
                <c:pt idx="3555">
                  <c:v>508.31307692307695</c:v>
                </c:pt>
                <c:pt idx="3556">
                  <c:v>508.30615384615385</c:v>
                </c:pt>
                <c:pt idx="3557">
                  <c:v>508.31769230769231</c:v>
                </c:pt>
                <c:pt idx="3558">
                  <c:v>508.33384615384614</c:v>
                </c:pt>
                <c:pt idx="3559">
                  <c:v>508.39153846153846</c:v>
                </c:pt>
                <c:pt idx="3560">
                  <c:v>508.43538461538463</c:v>
                </c:pt>
                <c:pt idx="3561">
                  <c:v>508.45615384615382</c:v>
                </c:pt>
                <c:pt idx="3562">
                  <c:v>508.50461538461536</c:v>
                </c:pt>
                <c:pt idx="3563">
                  <c:v>508.5669230769231</c:v>
                </c:pt>
                <c:pt idx="3564">
                  <c:v>508.63153846153847</c:v>
                </c:pt>
                <c:pt idx="3565">
                  <c:v>508.68692307692305</c:v>
                </c:pt>
                <c:pt idx="3566">
                  <c:v>508.77923076923076</c:v>
                </c:pt>
                <c:pt idx="3567">
                  <c:v>508.86</c:v>
                </c:pt>
                <c:pt idx="3568">
                  <c:v>508.94076923076921</c:v>
                </c:pt>
                <c:pt idx="3569">
                  <c:v>509.01461538461541</c:v>
                </c:pt>
                <c:pt idx="3570">
                  <c:v>509.1</c:v>
                </c:pt>
                <c:pt idx="3571">
                  <c:v>509.14384615384614</c:v>
                </c:pt>
                <c:pt idx="3572">
                  <c:v>509.18769230769232</c:v>
                </c:pt>
                <c:pt idx="3573">
                  <c:v>509.25461538461536</c:v>
                </c:pt>
                <c:pt idx="3574">
                  <c:v>509.30538461538464</c:v>
                </c:pt>
                <c:pt idx="3575">
                  <c:v>509.34461538461539</c:v>
                </c:pt>
                <c:pt idx="3576">
                  <c:v>509.41153846153844</c:v>
                </c:pt>
                <c:pt idx="3577">
                  <c:v>509.41153846153844</c:v>
                </c:pt>
                <c:pt idx="3578">
                  <c:v>509.44846153846152</c:v>
                </c:pt>
                <c:pt idx="3579">
                  <c:v>509.43</c:v>
                </c:pt>
                <c:pt idx="3580">
                  <c:v>509.43923076923079</c:v>
                </c:pt>
                <c:pt idx="3581">
                  <c:v>509.44153846153847</c:v>
                </c:pt>
                <c:pt idx="3582">
                  <c:v>509.44384615384615</c:v>
                </c:pt>
                <c:pt idx="3583">
                  <c:v>509.45307692307694</c:v>
                </c:pt>
                <c:pt idx="3584">
                  <c:v>509.43461538461537</c:v>
                </c:pt>
                <c:pt idx="3585">
                  <c:v>509.40923076923076</c:v>
                </c:pt>
                <c:pt idx="3586">
                  <c:v>509.37923076923079</c:v>
                </c:pt>
                <c:pt idx="3587">
                  <c:v>509.37923076923079</c:v>
                </c:pt>
                <c:pt idx="3588">
                  <c:v>509.37230769230769</c:v>
                </c:pt>
                <c:pt idx="3589">
                  <c:v>509.40923076923076</c:v>
                </c:pt>
                <c:pt idx="3590">
                  <c:v>509.41153846153844</c:v>
                </c:pt>
                <c:pt idx="3591">
                  <c:v>509.43461538461537</c:v>
                </c:pt>
                <c:pt idx="3592">
                  <c:v>509.49230769230769</c:v>
                </c:pt>
                <c:pt idx="3593">
                  <c:v>509.48769230769233</c:v>
                </c:pt>
                <c:pt idx="3594">
                  <c:v>509.64</c:v>
                </c:pt>
                <c:pt idx="3595">
                  <c:v>509.72769230769234</c:v>
                </c:pt>
                <c:pt idx="3596">
                  <c:v>509.75769230769231</c:v>
                </c:pt>
                <c:pt idx="3597">
                  <c:v>509.91923076923075</c:v>
                </c:pt>
                <c:pt idx="3598">
                  <c:v>510.07384615384615</c:v>
                </c:pt>
                <c:pt idx="3599">
                  <c:v>510.24923076923079</c:v>
                </c:pt>
                <c:pt idx="3600">
                  <c:v>510.40384615384613</c:v>
                </c:pt>
                <c:pt idx="3601">
                  <c:v>510.5423076923077</c:v>
                </c:pt>
                <c:pt idx="3602">
                  <c:v>510.68076923076922</c:v>
                </c:pt>
                <c:pt idx="3603">
                  <c:v>510.81230769230768</c:v>
                </c:pt>
                <c:pt idx="3604">
                  <c:v>510.91846153846154</c:v>
                </c:pt>
                <c:pt idx="3605">
                  <c:v>511.01307692307694</c:v>
                </c:pt>
                <c:pt idx="3606">
                  <c:v>511.14923076923077</c:v>
                </c:pt>
                <c:pt idx="3607">
                  <c:v>511.28076923076924</c:v>
                </c:pt>
                <c:pt idx="3608">
                  <c:v>511.38</c:v>
                </c:pt>
                <c:pt idx="3609">
                  <c:v>511.47923076923075</c:v>
                </c:pt>
                <c:pt idx="3610">
                  <c:v>511.57384615384615</c:v>
                </c:pt>
                <c:pt idx="3611">
                  <c:v>511.68</c:v>
                </c:pt>
                <c:pt idx="3612">
                  <c:v>511.74692307692305</c:v>
                </c:pt>
                <c:pt idx="3613">
                  <c:v>511.83230769230772</c:v>
                </c:pt>
                <c:pt idx="3614">
                  <c:v>511.90153846153845</c:v>
                </c:pt>
                <c:pt idx="3615">
                  <c:v>511.96846153846155</c:v>
                </c:pt>
                <c:pt idx="3616">
                  <c:v>512.02846153846156</c:v>
                </c:pt>
                <c:pt idx="3617">
                  <c:v>512.06538461538457</c:v>
                </c:pt>
                <c:pt idx="3618">
                  <c:v>512.1438461538462</c:v>
                </c:pt>
                <c:pt idx="3619">
                  <c:v>512.09538461538466</c:v>
                </c:pt>
                <c:pt idx="3620">
                  <c:v>512.11153846153843</c:v>
                </c:pt>
                <c:pt idx="3621">
                  <c:v>512.13</c:v>
                </c:pt>
                <c:pt idx="3622">
                  <c:v>512.14846153846156</c:v>
                </c:pt>
                <c:pt idx="3623">
                  <c:v>512.1830769230769</c:v>
                </c:pt>
                <c:pt idx="3624">
                  <c:v>512.17384615384617</c:v>
                </c:pt>
                <c:pt idx="3625">
                  <c:v>512.16923076923081</c:v>
                </c:pt>
                <c:pt idx="3626">
                  <c:v>512.15307692307692</c:v>
                </c:pt>
                <c:pt idx="3627">
                  <c:v>512.06769230769225</c:v>
                </c:pt>
                <c:pt idx="3628">
                  <c:v>512.01692307692304</c:v>
                </c:pt>
                <c:pt idx="3629">
                  <c:v>512.05153846153848</c:v>
                </c:pt>
                <c:pt idx="3630">
                  <c:v>512.06307692307689</c:v>
                </c:pt>
                <c:pt idx="3631">
                  <c:v>512.1</c:v>
                </c:pt>
                <c:pt idx="3632">
                  <c:v>512.12769230769231</c:v>
                </c:pt>
                <c:pt idx="3633">
                  <c:v>512.13</c:v>
                </c:pt>
                <c:pt idx="3634">
                  <c:v>512.13692307692304</c:v>
                </c:pt>
                <c:pt idx="3635">
                  <c:v>512.10923076923075</c:v>
                </c:pt>
                <c:pt idx="3636">
                  <c:v>512.07923076923078</c:v>
                </c:pt>
                <c:pt idx="3637">
                  <c:v>512.07923076923078</c:v>
                </c:pt>
                <c:pt idx="3638">
                  <c:v>512.07000000000005</c:v>
                </c:pt>
                <c:pt idx="3639">
                  <c:v>512.07230769230773</c:v>
                </c:pt>
                <c:pt idx="3640">
                  <c:v>512.06538461538457</c:v>
                </c:pt>
                <c:pt idx="3641">
                  <c:v>512.0353846153846</c:v>
                </c:pt>
                <c:pt idx="3642">
                  <c:v>511.98923076923074</c:v>
                </c:pt>
                <c:pt idx="3643">
                  <c:v>511.9153846153846</c:v>
                </c:pt>
                <c:pt idx="3644">
                  <c:v>511.92692307692306</c:v>
                </c:pt>
                <c:pt idx="3645">
                  <c:v>511.81846153846152</c:v>
                </c:pt>
                <c:pt idx="3646">
                  <c:v>511.79307692307691</c:v>
                </c:pt>
                <c:pt idx="3647">
                  <c:v>511.74461538461537</c:v>
                </c:pt>
                <c:pt idx="3648">
                  <c:v>511.70076923076925</c:v>
                </c:pt>
                <c:pt idx="3649">
                  <c:v>511.63153846153847</c:v>
                </c:pt>
                <c:pt idx="3650">
                  <c:v>511.57153846153847</c:v>
                </c:pt>
                <c:pt idx="3651">
                  <c:v>511.5</c:v>
                </c:pt>
                <c:pt idx="3652">
                  <c:v>511.42384615384617</c:v>
                </c:pt>
                <c:pt idx="3653">
                  <c:v>511.37769230769231</c:v>
                </c:pt>
                <c:pt idx="3654">
                  <c:v>511.29923076923075</c:v>
                </c:pt>
                <c:pt idx="3655">
                  <c:v>511.25769230769231</c:v>
                </c:pt>
                <c:pt idx="3656">
                  <c:v>511.2</c:v>
                </c:pt>
                <c:pt idx="3657">
                  <c:v>511.13538461538462</c:v>
                </c:pt>
                <c:pt idx="3658">
                  <c:v>511.05461538461537</c:v>
                </c:pt>
                <c:pt idx="3659">
                  <c:v>510.97615384615386</c:v>
                </c:pt>
                <c:pt idx="3660">
                  <c:v>510.8976923076923</c:v>
                </c:pt>
                <c:pt idx="3661">
                  <c:v>510.83538461538461</c:v>
                </c:pt>
                <c:pt idx="3662">
                  <c:v>510.76846153846157</c:v>
                </c:pt>
                <c:pt idx="3663">
                  <c:v>510.71076923076924</c:v>
                </c:pt>
                <c:pt idx="3664">
                  <c:v>510.65769230769229</c:v>
                </c:pt>
                <c:pt idx="3665">
                  <c:v>510.58384615384614</c:v>
                </c:pt>
                <c:pt idx="3666">
                  <c:v>510.48923076923074</c:v>
                </c:pt>
                <c:pt idx="3667">
                  <c:v>510.40384615384613</c:v>
                </c:pt>
                <c:pt idx="3668">
                  <c:v>510.35538461538459</c:v>
                </c:pt>
                <c:pt idx="3669">
                  <c:v>510.25615384615384</c:v>
                </c:pt>
                <c:pt idx="3670">
                  <c:v>510.16384615384618</c:v>
                </c:pt>
                <c:pt idx="3671">
                  <c:v>510.16615384615386</c:v>
                </c:pt>
                <c:pt idx="3672">
                  <c:v>510.00923076923078</c:v>
                </c:pt>
                <c:pt idx="3673">
                  <c:v>509.92384615384617</c:v>
                </c:pt>
                <c:pt idx="3674">
                  <c:v>509.8453846153846</c:v>
                </c:pt>
                <c:pt idx="3675">
                  <c:v>509.7853846153846</c:v>
                </c:pt>
                <c:pt idx="3676">
                  <c:v>509.74615384615385</c:v>
                </c:pt>
                <c:pt idx="3677">
                  <c:v>509.69076923076921</c:v>
                </c:pt>
                <c:pt idx="3678">
                  <c:v>509.62846153846152</c:v>
                </c:pt>
                <c:pt idx="3679">
                  <c:v>509.62615384615384</c:v>
                </c:pt>
                <c:pt idx="3680">
                  <c:v>509.60538461538459</c:v>
                </c:pt>
                <c:pt idx="3681">
                  <c:v>509.6307692307692</c:v>
                </c:pt>
                <c:pt idx="3682">
                  <c:v>509.55692307692306</c:v>
                </c:pt>
                <c:pt idx="3683">
                  <c:v>509.55230769230769</c:v>
                </c:pt>
                <c:pt idx="3684">
                  <c:v>509.54769230769233</c:v>
                </c:pt>
                <c:pt idx="3685">
                  <c:v>509.60538461538459</c:v>
                </c:pt>
                <c:pt idx="3686">
                  <c:v>509.64692307692309</c:v>
                </c:pt>
                <c:pt idx="3687">
                  <c:v>509.67692307692306</c:v>
                </c:pt>
                <c:pt idx="3688">
                  <c:v>509.7323076923077</c:v>
                </c:pt>
                <c:pt idx="3689">
                  <c:v>509.76</c:v>
                </c:pt>
                <c:pt idx="3690">
                  <c:v>509.77615384615387</c:v>
                </c:pt>
                <c:pt idx="3691">
                  <c:v>509.82</c:v>
                </c:pt>
                <c:pt idx="3692">
                  <c:v>509.82923076923078</c:v>
                </c:pt>
                <c:pt idx="3693">
                  <c:v>509.85</c:v>
                </c:pt>
                <c:pt idx="3694">
                  <c:v>509.85692307692307</c:v>
                </c:pt>
                <c:pt idx="3695">
                  <c:v>509.86615384615385</c:v>
                </c:pt>
                <c:pt idx="3696">
                  <c:v>509.96769230769229</c:v>
                </c:pt>
                <c:pt idx="3697">
                  <c:v>509.89153846153846</c:v>
                </c:pt>
                <c:pt idx="3698">
                  <c:v>509.87769230769231</c:v>
                </c:pt>
                <c:pt idx="3699">
                  <c:v>509.90307692307692</c:v>
                </c:pt>
                <c:pt idx="3700">
                  <c:v>509.89615384615382</c:v>
                </c:pt>
                <c:pt idx="3701">
                  <c:v>509.91230769230771</c:v>
                </c:pt>
                <c:pt idx="3702">
                  <c:v>509.92615384615385</c:v>
                </c:pt>
                <c:pt idx="3703">
                  <c:v>509.9930769230769</c:v>
                </c:pt>
                <c:pt idx="3704">
                  <c:v>509.99769230769232</c:v>
                </c:pt>
                <c:pt idx="3705">
                  <c:v>510.10846153846154</c:v>
                </c:pt>
                <c:pt idx="3706">
                  <c:v>510.15230769230772</c:v>
                </c:pt>
                <c:pt idx="3707">
                  <c:v>510.21923076923076</c:v>
                </c:pt>
                <c:pt idx="3708">
                  <c:v>510.29307692307691</c:v>
                </c:pt>
                <c:pt idx="3709">
                  <c:v>510.37846153846152</c:v>
                </c:pt>
                <c:pt idx="3710">
                  <c:v>510.43615384615384</c:v>
                </c:pt>
                <c:pt idx="3711">
                  <c:v>510.4823076923077</c:v>
                </c:pt>
                <c:pt idx="3712">
                  <c:v>510.57230769230767</c:v>
                </c:pt>
                <c:pt idx="3713">
                  <c:v>510.62769230769231</c:v>
                </c:pt>
                <c:pt idx="3714">
                  <c:v>510.69461538461536</c:v>
                </c:pt>
                <c:pt idx="3715">
                  <c:v>510.79153846153844</c:v>
                </c:pt>
                <c:pt idx="3716">
                  <c:v>510.87230769230769</c:v>
                </c:pt>
                <c:pt idx="3717">
                  <c:v>510.9646153846154</c:v>
                </c:pt>
                <c:pt idx="3718">
                  <c:v>511.10076923076923</c:v>
                </c:pt>
                <c:pt idx="3719">
                  <c:v>511.24615384615385</c:v>
                </c:pt>
                <c:pt idx="3720">
                  <c:v>511.38230769230768</c:v>
                </c:pt>
                <c:pt idx="3721">
                  <c:v>511.49769230769232</c:v>
                </c:pt>
                <c:pt idx="3722">
                  <c:v>511.61769230769232</c:v>
                </c:pt>
                <c:pt idx="3723">
                  <c:v>511.75153846153847</c:v>
                </c:pt>
                <c:pt idx="3724">
                  <c:v>511.85076923076923</c:v>
                </c:pt>
                <c:pt idx="3725">
                  <c:v>511.95461538461541</c:v>
                </c:pt>
                <c:pt idx="3726">
                  <c:v>512.05615384615385</c:v>
                </c:pt>
                <c:pt idx="3727">
                  <c:v>512.15538461538461</c:v>
                </c:pt>
                <c:pt idx="3728">
                  <c:v>512.2361538461538</c:v>
                </c:pt>
                <c:pt idx="3729">
                  <c:v>512.30769230769226</c:v>
                </c:pt>
                <c:pt idx="3730">
                  <c:v>512.36769230769232</c:v>
                </c:pt>
                <c:pt idx="3731">
                  <c:v>512.42999999999995</c:v>
                </c:pt>
                <c:pt idx="3732">
                  <c:v>512.48538461538465</c:v>
                </c:pt>
                <c:pt idx="3733">
                  <c:v>512.54769230769227</c:v>
                </c:pt>
                <c:pt idx="3734">
                  <c:v>512.59615384615381</c:v>
                </c:pt>
                <c:pt idx="3735">
                  <c:v>512.65384615384619</c:v>
                </c:pt>
                <c:pt idx="3736">
                  <c:v>512.69307692307689</c:v>
                </c:pt>
                <c:pt idx="3737">
                  <c:v>512.70923076923077</c:v>
                </c:pt>
                <c:pt idx="3738">
                  <c:v>512.73692307692306</c:v>
                </c:pt>
                <c:pt idx="3739">
                  <c:v>512.76</c:v>
                </c:pt>
                <c:pt idx="3740">
                  <c:v>512.75076923076927</c:v>
                </c:pt>
                <c:pt idx="3741">
                  <c:v>512.75769230769231</c:v>
                </c:pt>
                <c:pt idx="3742">
                  <c:v>512.76230769230767</c:v>
                </c:pt>
                <c:pt idx="3743">
                  <c:v>512.76461538461535</c:v>
                </c:pt>
                <c:pt idx="3744">
                  <c:v>512.76230769230767</c:v>
                </c:pt>
                <c:pt idx="3745">
                  <c:v>512.69538461538457</c:v>
                </c:pt>
                <c:pt idx="3746">
                  <c:v>512.66307692307691</c:v>
                </c:pt>
                <c:pt idx="3747">
                  <c:v>512.68615384615384</c:v>
                </c:pt>
                <c:pt idx="3748">
                  <c:v>512.65384615384619</c:v>
                </c:pt>
                <c:pt idx="3749">
                  <c:v>512.68153846153848</c:v>
                </c:pt>
                <c:pt idx="3750">
                  <c:v>512.67692307692312</c:v>
                </c:pt>
                <c:pt idx="3751">
                  <c:v>512.68153846153848</c:v>
                </c:pt>
                <c:pt idx="3752">
                  <c:v>512.69076923076921</c:v>
                </c:pt>
                <c:pt idx="3753">
                  <c:v>512.65384615384619</c:v>
                </c:pt>
                <c:pt idx="3754">
                  <c:v>512.60769230769233</c:v>
                </c:pt>
                <c:pt idx="3755">
                  <c:v>512.56846153846152</c:v>
                </c:pt>
                <c:pt idx="3756">
                  <c:v>512.54769230769227</c:v>
                </c:pt>
                <c:pt idx="3757">
                  <c:v>512.49461538461537</c:v>
                </c:pt>
                <c:pt idx="3758">
                  <c:v>512.46</c:v>
                </c:pt>
                <c:pt idx="3759">
                  <c:v>512.43230769230775</c:v>
                </c:pt>
                <c:pt idx="3760">
                  <c:v>512.38153846153841</c:v>
                </c:pt>
                <c:pt idx="3761">
                  <c:v>512.32846153846151</c:v>
                </c:pt>
                <c:pt idx="3762">
                  <c:v>512.2361538461538</c:v>
                </c:pt>
                <c:pt idx="3763">
                  <c:v>512.20384615384614</c:v>
                </c:pt>
                <c:pt idx="3764">
                  <c:v>512.13</c:v>
                </c:pt>
                <c:pt idx="3765">
                  <c:v>512.07000000000005</c:v>
                </c:pt>
                <c:pt idx="3766">
                  <c:v>511.99615384615385</c:v>
                </c:pt>
                <c:pt idx="3767">
                  <c:v>511.93384615384616</c:v>
                </c:pt>
                <c:pt idx="3768">
                  <c:v>511.87384615384616</c:v>
                </c:pt>
                <c:pt idx="3769">
                  <c:v>511.80461538461537</c:v>
                </c:pt>
                <c:pt idx="3770">
                  <c:v>511.71</c:v>
                </c:pt>
                <c:pt idx="3771">
                  <c:v>511.67538461538459</c:v>
                </c:pt>
                <c:pt idx="3772">
                  <c:v>511.58307692307693</c:v>
                </c:pt>
                <c:pt idx="3773">
                  <c:v>511.51153846153846</c:v>
                </c:pt>
                <c:pt idx="3774">
                  <c:v>511.44</c:v>
                </c:pt>
                <c:pt idx="3775">
                  <c:v>511.39384615384614</c:v>
                </c:pt>
                <c:pt idx="3776">
                  <c:v>511.33153846153846</c:v>
                </c:pt>
                <c:pt idx="3777">
                  <c:v>511.26230769230767</c:v>
                </c:pt>
                <c:pt idx="3778">
                  <c:v>511.2</c:v>
                </c:pt>
                <c:pt idx="3779">
                  <c:v>511.1123076923077</c:v>
                </c:pt>
                <c:pt idx="3780">
                  <c:v>511.05923076923079</c:v>
                </c:pt>
                <c:pt idx="3781">
                  <c:v>511.01538461538462</c:v>
                </c:pt>
                <c:pt idx="3782">
                  <c:v>510.93</c:v>
                </c:pt>
                <c:pt idx="3783">
                  <c:v>510.87923076923079</c:v>
                </c:pt>
                <c:pt idx="3784">
                  <c:v>510.85153846153844</c:v>
                </c:pt>
                <c:pt idx="3785">
                  <c:v>510.78461538461539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92B-43BF-A5CD-CA56994E8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800960"/>
        <c:axId val="880801920"/>
      </c:scatterChart>
      <c:scatterChart>
        <c:scatterStyle val="smoothMarker"/>
        <c:varyColors val="0"/>
        <c:ser>
          <c:idx val="3"/>
          <c:order val="3"/>
          <c:tx>
            <c:v>1010-PZ-L Tip El. 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Output!$Z$4:$Z$5</c:f>
              <c:numCache>
                <c:formatCode>m/d/yyyy\ h:mm</c:formatCode>
                <c:ptCount val="2"/>
                <c:pt idx="0">
                  <c:v>45748</c:v>
                </c:pt>
                <c:pt idx="1">
                  <c:v>46224</c:v>
                </c:pt>
              </c:numCache>
            </c:numRef>
          </c:xVal>
          <c:yVal>
            <c:numRef>
              <c:f>Output!$AA$4:$AA$5</c:f>
              <c:numCache>
                <c:formatCode>General</c:formatCode>
                <c:ptCount val="2"/>
                <c:pt idx="0">
                  <c:v>475.5</c:v>
                </c:pt>
                <c:pt idx="1">
                  <c:v>475.5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592B-43BF-A5CD-CA56994E82C2}"/>
            </c:ext>
          </c:extLst>
        </c:ser>
        <c:ser>
          <c:idx val="4"/>
          <c:order val="4"/>
          <c:tx>
            <c:v>1010-PZ-M Tip El. 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Output!$AE$4:$AE$5</c:f>
              <c:numCache>
                <c:formatCode>m/d/yyyy\ h:mm</c:formatCode>
                <c:ptCount val="2"/>
                <c:pt idx="0">
                  <c:v>45748</c:v>
                </c:pt>
                <c:pt idx="1">
                  <c:v>46224</c:v>
                </c:pt>
              </c:numCache>
            </c:numRef>
          </c:xVal>
          <c:yVal>
            <c:numRef>
              <c:f>Output!$AF$4:$AF$5</c:f>
              <c:numCache>
                <c:formatCode>0.0</c:formatCode>
                <c:ptCount val="2"/>
                <c:pt idx="0">
                  <c:v>481.5</c:v>
                </c:pt>
                <c:pt idx="1">
                  <c:v>481.5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592B-43BF-A5CD-CA56994E82C2}"/>
            </c:ext>
          </c:extLst>
        </c:ser>
        <c:ser>
          <c:idx val="5"/>
          <c:order val="5"/>
          <c:tx>
            <c:v>1010-PZ-U Tip El. 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Output!$AJ$4:$AJ$5</c:f>
              <c:numCache>
                <c:formatCode>m/d/yyyy\ h:mm</c:formatCode>
                <c:ptCount val="2"/>
                <c:pt idx="0">
                  <c:v>45748</c:v>
                </c:pt>
                <c:pt idx="1">
                  <c:v>46224</c:v>
                </c:pt>
              </c:numCache>
            </c:numRef>
          </c:xVal>
          <c:yVal>
            <c:numRef>
              <c:f>Output!$AK$4:$AK$5</c:f>
              <c:numCache>
                <c:formatCode>0.0</c:formatCode>
                <c:ptCount val="2"/>
                <c:pt idx="0">
                  <c:v>499.5</c:v>
                </c:pt>
                <c:pt idx="1">
                  <c:v>499.5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592B-43BF-A5CD-CA56994E82C2}"/>
            </c:ext>
          </c:extLst>
        </c:ser>
        <c:ser>
          <c:idx val="7"/>
          <c:order val="6"/>
          <c:tx>
            <c:v>Normal Pool El. (520.2)</c:v>
          </c:tx>
          <c:spPr>
            <a:ln w="19050" cap="rnd">
              <a:solidFill>
                <a:srgbClr val="00B0F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Output!$AI$8:$AI$9</c:f>
              <c:numCache>
                <c:formatCode>m/d/yyyy\ h:mm</c:formatCode>
                <c:ptCount val="2"/>
                <c:pt idx="0">
                  <c:v>45748</c:v>
                </c:pt>
                <c:pt idx="1">
                  <c:v>46224</c:v>
                </c:pt>
              </c:numCache>
            </c:numRef>
          </c:xVal>
          <c:yVal>
            <c:numRef>
              <c:f>Output!$AJ$8:$AJ$9</c:f>
              <c:numCache>
                <c:formatCode>General</c:formatCode>
                <c:ptCount val="2"/>
                <c:pt idx="0">
                  <c:v>520.20000000000005</c:v>
                </c:pt>
                <c:pt idx="1">
                  <c:v>520.20000000000005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592B-43BF-A5CD-CA56994E82C2}"/>
            </c:ext>
          </c:extLst>
        </c:ser>
        <c:ser>
          <c:idx val="8"/>
          <c:order val="7"/>
          <c:tx>
            <c:v>Lake Elevation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'Lake Level'!$A$13010:$A$27827</c:f>
              <c:numCache>
                <c:formatCode>m/d/yyyy\ h:mm</c:formatCode>
                <c:ptCount val="14818"/>
                <c:pt idx="0">
                  <c:v>46125.708333333336</c:v>
                </c:pt>
                <c:pt idx="1">
                  <c:v>46125.715277777781</c:v>
                </c:pt>
                <c:pt idx="2">
                  <c:v>46125.722222222219</c:v>
                </c:pt>
                <c:pt idx="3">
                  <c:v>46125.729166666664</c:v>
                </c:pt>
                <c:pt idx="4">
                  <c:v>46125.736111111109</c:v>
                </c:pt>
                <c:pt idx="5">
                  <c:v>46125.743055555555</c:v>
                </c:pt>
                <c:pt idx="6">
                  <c:v>46125.75</c:v>
                </c:pt>
                <c:pt idx="7">
                  <c:v>46125.756944444445</c:v>
                </c:pt>
                <c:pt idx="8">
                  <c:v>46125.763888888891</c:v>
                </c:pt>
                <c:pt idx="9">
                  <c:v>46125.770833333336</c:v>
                </c:pt>
                <c:pt idx="10">
                  <c:v>46125.777777777781</c:v>
                </c:pt>
                <c:pt idx="11">
                  <c:v>46125.784722222219</c:v>
                </c:pt>
                <c:pt idx="12">
                  <c:v>46125.791666666664</c:v>
                </c:pt>
                <c:pt idx="13">
                  <c:v>46125.798611111109</c:v>
                </c:pt>
                <c:pt idx="14">
                  <c:v>46125.805555555555</c:v>
                </c:pt>
                <c:pt idx="15">
                  <c:v>46125.8125</c:v>
                </c:pt>
                <c:pt idx="16">
                  <c:v>46125.819444444445</c:v>
                </c:pt>
                <c:pt idx="17">
                  <c:v>46125.826388888891</c:v>
                </c:pt>
                <c:pt idx="18">
                  <c:v>46125.833333333336</c:v>
                </c:pt>
                <c:pt idx="19">
                  <c:v>46125.840277777781</c:v>
                </c:pt>
                <c:pt idx="20">
                  <c:v>46125.847222222219</c:v>
                </c:pt>
                <c:pt idx="21">
                  <c:v>46125.854166666664</c:v>
                </c:pt>
                <c:pt idx="22">
                  <c:v>46125.861111111109</c:v>
                </c:pt>
                <c:pt idx="23">
                  <c:v>46125.868055555555</c:v>
                </c:pt>
                <c:pt idx="24">
                  <c:v>46125.875</c:v>
                </c:pt>
                <c:pt idx="25">
                  <c:v>46125.881944444445</c:v>
                </c:pt>
                <c:pt idx="26">
                  <c:v>46125.888888888891</c:v>
                </c:pt>
                <c:pt idx="27">
                  <c:v>46125.895833333336</c:v>
                </c:pt>
                <c:pt idx="28">
                  <c:v>46125.902777777781</c:v>
                </c:pt>
                <c:pt idx="29">
                  <c:v>46125.909722222219</c:v>
                </c:pt>
                <c:pt idx="30">
                  <c:v>46125.916666666664</c:v>
                </c:pt>
                <c:pt idx="31">
                  <c:v>46125.923611111109</c:v>
                </c:pt>
                <c:pt idx="32">
                  <c:v>46125.930555555555</c:v>
                </c:pt>
                <c:pt idx="33">
                  <c:v>46125.9375</c:v>
                </c:pt>
                <c:pt idx="34">
                  <c:v>46125.944444444445</c:v>
                </c:pt>
                <c:pt idx="35">
                  <c:v>46125.951388888891</c:v>
                </c:pt>
                <c:pt idx="36">
                  <c:v>46125.958333333336</c:v>
                </c:pt>
                <c:pt idx="37">
                  <c:v>46125.965277777781</c:v>
                </c:pt>
                <c:pt idx="38">
                  <c:v>46125.972222222219</c:v>
                </c:pt>
                <c:pt idx="39">
                  <c:v>46125.979166666664</c:v>
                </c:pt>
                <c:pt idx="40">
                  <c:v>46125.986111111109</c:v>
                </c:pt>
                <c:pt idx="41">
                  <c:v>46125.993055555555</c:v>
                </c:pt>
                <c:pt idx="42">
                  <c:v>46126</c:v>
                </c:pt>
                <c:pt idx="43">
                  <c:v>46126.006944444445</c:v>
                </c:pt>
                <c:pt idx="44">
                  <c:v>46126.013888888891</c:v>
                </c:pt>
                <c:pt idx="45">
                  <c:v>46126.020833333336</c:v>
                </c:pt>
                <c:pt idx="46">
                  <c:v>46126.027777777781</c:v>
                </c:pt>
                <c:pt idx="47">
                  <c:v>46126.034722222219</c:v>
                </c:pt>
                <c:pt idx="48">
                  <c:v>46126.041666666664</c:v>
                </c:pt>
                <c:pt idx="49">
                  <c:v>46126.048611111109</c:v>
                </c:pt>
                <c:pt idx="50">
                  <c:v>46126.055555555555</c:v>
                </c:pt>
                <c:pt idx="51">
                  <c:v>46126.0625</c:v>
                </c:pt>
                <c:pt idx="52">
                  <c:v>46126.069444444445</c:v>
                </c:pt>
                <c:pt idx="53">
                  <c:v>46126.076388888891</c:v>
                </c:pt>
                <c:pt idx="54">
                  <c:v>46126.083333333336</c:v>
                </c:pt>
                <c:pt idx="55">
                  <c:v>46126.090277777781</c:v>
                </c:pt>
                <c:pt idx="56">
                  <c:v>46126.097222222219</c:v>
                </c:pt>
                <c:pt idx="57">
                  <c:v>46126.104166666664</c:v>
                </c:pt>
                <c:pt idx="58">
                  <c:v>46126.111111111109</c:v>
                </c:pt>
                <c:pt idx="59">
                  <c:v>46126.118055555555</c:v>
                </c:pt>
                <c:pt idx="60">
                  <c:v>46126.125</c:v>
                </c:pt>
                <c:pt idx="61">
                  <c:v>46126.131944444445</c:v>
                </c:pt>
                <c:pt idx="62">
                  <c:v>46126.138888888891</c:v>
                </c:pt>
                <c:pt idx="63">
                  <c:v>46126.145833333336</c:v>
                </c:pt>
                <c:pt idx="64">
                  <c:v>46126.152777777781</c:v>
                </c:pt>
                <c:pt idx="65">
                  <c:v>46126.159722222219</c:v>
                </c:pt>
                <c:pt idx="66">
                  <c:v>46126.166666666664</c:v>
                </c:pt>
                <c:pt idx="67">
                  <c:v>46126.173611111109</c:v>
                </c:pt>
                <c:pt idx="68">
                  <c:v>46126.180555555555</c:v>
                </c:pt>
                <c:pt idx="69">
                  <c:v>46126.1875</c:v>
                </c:pt>
                <c:pt idx="70">
                  <c:v>46126.194444444445</c:v>
                </c:pt>
                <c:pt idx="71">
                  <c:v>46126.201388888891</c:v>
                </c:pt>
                <c:pt idx="72">
                  <c:v>46126.208333333336</c:v>
                </c:pt>
                <c:pt idx="73">
                  <c:v>46126.215277777781</c:v>
                </c:pt>
                <c:pt idx="74">
                  <c:v>46126.222222222219</c:v>
                </c:pt>
                <c:pt idx="75">
                  <c:v>46126.229166666664</c:v>
                </c:pt>
                <c:pt idx="76">
                  <c:v>46126.236111111109</c:v>
                </c:pt>
                <c:pt idx="77">
                  <c:v>46126.243055555555</c:v>
                </c:pt>
                <c:pt idx="78">
                  <c:v>46126.25</c:v>
                </c:pt>
                <c:pt idx="79">
                  <c:v>46126.256944444445</c:v>
                </c:pt>
                <c:pt idx="80">
                  <c:v>46126.263888888891</c:v>
                </c:pt>
                <c:pt idx="81">
                  <c:v>46126.270833333336</c:v>
                </c:pt>
                <c:pt idx="82">
                  <c:v>46126.277777777781</c:v>
                </c:pt>
                <c:pt idx="83">
                  <c:v>46126.284722222219</c:v>
                </c:pt>
                <c:pt idx="84">
                  <c:v>46126.291666666664</c:v>
                </c:pt>
                <c:pt idx="85">
                  <c:v>46126.298611111109</c:v>
                </c:pt>
                <c:pt idx="86">
                  <c:v>46126.305555555555</c:v>
                </c:pt>
                <c:pt idx="87">
                  <c:v>46126.3125</c:v>
                </c:pt>
                <c:pt idx="88">
                  <c:v>46126.319444444445</c:v>
                </c:pt>
                <c:pt idx="89">
                  <c:v>46126.326388888891</c:v>
                </c:pt>
                <c:pt idx="90">
                  <c:v>46126.333333333336</c:v>
                </c:pt>
                <c:pt idx="91">
                  <c:v>46126.340277777781</c:v>
                </c:pt>
                <c:pt idx="92">
                  <c:v>46126.347222222219</c:v>
                </c:pt>
                <c:pt idx="93">
                  <c:v>46126.354166666664</c:v>
                </c:pt>
                <c:pt idx="94">
                  <c:v>46126.361111111109</c:v>
                </c:pt>
                <c:pt idx="95">
                  <c:v>46126.368055555555</c:v>
                </c:pt>
                <c:pt idx="96">
                  <c:v>46126.375</c:v>
                </c:pt>
                <c:pt idx="97">
                  <c:v>46126.381944444445</c:v>
                </c:pt>
                <c:pt idx="98">
                  <c:v>46126.388888888891</c:v>
                </c:pt>
                <c:pt idx="99">
                  <c:v>46126.395833333336</c:v>
                </c:pt>
                <c:pt idx="100">
                  <c:v>46126.402777777781</c:v>
                </c:pt>
                <c:pt idx="101">
                  <c:v>46126.409722222219</c:v>
                </c:pt>
                <c:pt idx="102">
                  <c:v>46126.416666666664</c:v>
                </c:pt>
                <c:pt idx="103">
                  <c:v>46126.423611111109</c:v>
                </c:pt>
                <c:pt idx="104">
                  <c:v>46126.430555555555</c:v>
                </c:pt>
                <c:pt idx="105">
                  <c:v>46126.4375</c:v>
                </c:pt>
                <c:pt idx="106">
                  <c:v>46126.444444444445</c:v>
                </c:pt>
                <c:pt idx="107">
                  <c:v>46126.451388888891</c:v>
                </c:pt>
                <c:pt idx="108">
                  <c:v>46126.458333333336</c:v>
                </c:pt>
                <c:pt idx="109">
                  <c:v>46126.465277777781</c:v>
                </c:pt>
                <c:pt idx="110">
                  <c:v>46126.472222222219</c:v>
                </c:pt>
                <c:pt idx="111">
                  <c:v>46126.479166666664</c:v>
                </c:pt>
                <c:pt idx="112">
                  <c:v>46126.486111111109</c:v>
                </c:pt>
                <c:pt idx="113">
                  <c:v>46126.493055555555</c:v>
                </c:pt>
                <c:pt idx="114">
                  <c:v>46126.5</c:v>
                </c:pt>
                <c:pt idx="115">
                  <c:v>46126.506944444445</c:v>
                </c:pt>
                <c:pt idx="116">
                  <c:v>46126.513888888891</c:v>
                </c:pt>
                <c:pt idx="117">
                  <c:v>46126.520833333336</c:v>
                </c:pt>
                <c:pt idx="118">
                  <c:v>46126.527777777781</c:v>
                </c:pt>
                <c:pt idx="119">
                  <c:v>46126.534722222219</c:v>
                </c:pt>
                <c:pt idx="120">
                  <c:v>46126.541666666664</c:v>
                </c:pt>
                <c:pt idx="121">
                  <c:v>46126.548611111109</c:v>
                </c:pt>
                <c:pt idx="122">
                  <c:v>46126.555555555555</c:v>
                </c:pt>
                <c:pt idx="123">
                  <c:v>46126.5625</c:v>
                </c:pt>
                <c:pt idx="124">
                  <c:v>46126.569444444445</c:v>
                </c:pt>
                <c:pt idx="125">
                  <c:v>46126.576388888891</c:v>
                </c:pt>
                <c:pt idx="126">
                  <c:v>46126.583333333336</c:v>
                </c:pt>
                <c:pt idx="127">
                  <c:v>46126.590277777781</c:v>
                </c:pt>
                <c:pt idx="128">
                  <c:v>46126.597222222219</c:v>
                </c:pt>
                <c:pt idx="129">
                  <c:v>46126.604166666664</c:v>
                </c:pt>
                <c:pt idx="130">
                  <c:v>46126.611111111109</c:v>
                </c:pt>
                <c:pt idx="131">
                  <c:v>46126.618055555555</c:v>
                </c:pt>
                <c:pt idx="132">
                  <c:v>46126.625</c:v>
                </c:pt>
                <c:pt idx="133">
                  <c:v>46126.631944444445</c:v>
                </c:pt>
                <c:pt idx="134">
                  <c:v>46126.638888888891</c:v>
                </c:pt>
                <c:pt idx="135">
                  <c:v>46126.645833333336</c:v>
                </c:pt>
                <c:pt idx="136">
                  <c:v>46126.652777777781</c:v>
                </c:pt>
                <c:pt idx="137">
                  <c:v>46126.659722222219</c:v>
                </c:pt>
                <c:pt idx="138">
                  <c:v>46126.666666666664</c:v>
                </c:pt>
                <c:pt idx="139">
                  <c:v>46126.673611111109</c:v>
                </c:pt>
                <c:pt idx="140">
                  <c:v>46126.680555555555</c:v>
                </c:pt>
                <c:pt idx="141">
                  <c:v>46126.6875</c:v>
                </c:pt>
                <c:pt idx="142">
                  <c:v>46126.694444444445</c:v>
                </c:pt>
                <c:pt idx="143">
                  <c:v>46126.701388888891</c:v>
                </c:pt>
                <c:pt idx="144">
                  <c:v>46126.708333333336</c:v>
                </c:pt>
                <c:pt idx="145">
                  <c:v>46126.715277777781</c:v>
                </c:pt>
                <c:pt idx="146">
                  <c:v>46126.722222222219</c:v>
                </c:pt>
                <c:pt idx="147">
                  <c:v>46126.729166666664</c:v>
                </c:pt>
                <c:pt idx="148">
                  <c:v>46126.736111111109</c:v>
                </c:pt>
                <c:pt idx="149">
                  <c:v>46126.743055555555</c:v>
                </c:pt>
                <c:pt idx="150">
                  <c:v>46126.75</c:v>
                </c:pt>
                <c:pt idx="151">
                  <c:v>46126.756944444445</c:v>
                </c:pt>
                <c:pt idx="152">
                  <c:v>46126.763888888891</c:v>
                </c:pt>
                <c:pt idx="153">
                  <c:v>46126.770833333336</c:v>
                </c:pt>
                <c:pt idx="154">
                  <c:v>46126.777777777781</c:v>
                </c:pt>
                <c:pt idx="155">
                  <c:v>46126.784722222219</c:v>
                </c:pt>
                <c:pt idx="156">
                  <c:v>46126.791666666664</c:v>
                </c:pt>
                <c:pt idx="157">
                  <c:v>46126.798611111109</c:v>
                </c:pt>
                <c:pt idx="158">
                  <c:v>46126.805555555555</c:v>
                </c:pt>
                <c:pt idx="159">
                  <c:v>46126.8125</c:v>
                </c:pt>
                <c:pt idx="160">
                  <c:v>46126.819444444445</c:v>
                </c:pt>
                <c:pt idx="161">
                  <c:v>46126.826388888891</c:v>
                </c:pt>
                <c:pt idx="162">
                  <c:v>46126.833333333336</c:v>
                </c:pt>
                <c:pt idx="163">
                  <c:v>46126.840277777781</c:v>
                </c:pt>
                <c:pt idx="164">
                  <c:v>46126.847222222219</c:v>
                </c:pt>
                <c:pt idx="165">
                  <c:v>46126.854166666664</c:v>
                </c:pt>
                <c:pt idx="166">
                  <c:v>46126.861111111109</c:v>
                </c:pt>
                <c:pt idx="167">
                  <c:v>46126.868055555555</c:v>
                </c:pt>
                <c:pt idx="168">
                  <c:v>46126.875</c:v>
                </c:pt>
                <c:pt idx="169">
                  <c:v>46126.881944444445</c:v>
                </c:pt>
                <c:pt idx="170">
                  <c:v>46126.888888888891</c:v>
                </c:pt>
                <c:pt idx="171">
                  <c:v>46126.895833333336</c:v>
                </c:pt>
                <c:pt idx="172">
                  <c:v>46126.902777777781</c:v>
                </c:pt>
                <c:pt idx="173">
                  <c:v>46126.909722222219</c:v>
                </c:pt>
                <c:pt idx="174">
                  <c:v>46126.916666666664</c:v>
                </c:pt>
                <c:pt idx="175">
                  <c:v>46126.923611111109</c:v>
                </c:pt>
                <c:pt idx="176">
                  <c:v>46126.930555555555</c:v>
                </c:pt>
                <c:pt idx="177">
                  <c:v>46126.944444444445</c:v>
                </c:pt>
                <c:pt idx="178">
                  <c:v>46126.951388888891</c:v>
                </c:pt>
                <c:pt idx="179">
                  <c:v>46126.958333333336</c:v>
                </c:pt>
                <c:pt idx="180">
                  <c:v>46126.965277777781</c:v>
                </c:pt>
                <c:pt idx="181">
                  <c:v>46126.972222222219</c:v>
                </c:pt>
                <c:pt idx="182">
                  <c:v>46126.979166666664</c:v>
                </c:pt>
                <c:pt idx="183">
                  <c:v>46126.986111111109</c:v>
                </c:pt>
                <c:pt idx="184">
                  <c:v>46126.993055555555</c:v>
                </c:pt>
                <c:pt idx="185">
                  <c:v>46127</c:v>
                </c:pt>
                <c:pt idx="186">
                  <c:v>46127.006944444445</c:v>
                </c:pt>
                <c:pt idx="187">
                  <c:v>46127.013888888891</c:v>
                </c:pt>
                <c:pt idx="188">
                  <c:v>46127.020833333336</c:v>
                </c:pt>
                <c:pt idx="189">
                  <c:v>46127.027777777781</c:v>
                </c:pt>
                <c:pt idx="190">
                  <c:v>46127.034722222219</c:v>
                </c:pt>
                <c:pt idx="191">
                  <c:v>46127.041666666664</c:v>
                </c:pt>
                <c:pt idx="192">
                  <c:v>46127.048611111109</c:v>
                </c:pt>
                <c:pt idx="193">
                  <c:v>46127.055555555555</c:v>
                </c:pt>
                <c:pt idx="194">
                  <c:v>46127.0625</c:v>
                </c:pt>
                <c:pt idx="195">
                  <c:v>46127.069444444445</c:v>
                </c:pt>
                <c:pt idx="196">
                  <c:v>46127.076388888891</c:v>
                </c:pt>
                <c:pt idx="197">
                  <c:v>46127.083333333336</c:v>
                </c:pt>
                <c:pt idx="198">
                  <c:v>46127.090277777781</c:v>
                </c:pt>
                <c:pt idx="199">
                  <c:v>46127.097222222219</c:v>
                </c:pt>
                <c:pt idx="200">
                  <c:v>46127.104166666664</c:v>
                </c:pt>
                <c:pt idx="201">
                  <c:v>46127.111111111109</c:v>
                </c:pt>
                <c:pt idx="202">
                  <c:v>46127.118055555555</c:v>
                </c:pt>
                <c:pt idx="203">
                  <c:v>46127.125</c:v>
                </c:pt>
                <c:pt idx="204">
                  <c:v>46127.131944444445</c:v>
                </c:pt>
                <c:pt idx="205">
                  <c:v>46127.138888888891</c:v>
                </c:pt>
                <c:pt idx="206">
                  <c:v>46127.145833333336</c:v>
                </c:pt>
                <c:pt idx="207">
                  <c:v>46127.152777777781</c:v>
                </c:pt>
                <c:pt idx="208">
                  <c:v>46127.159722222219</c:v>
                </c:pt>
                <c:pt idx="209">
                  <c:v>46127.166666666664</c:v>
                </c:pt>
                <c:pt idx="210">
                  <c:v>46127.173611111109</c:v>
                </c:pt>
                <c:pt idx="211">
                  <c:v>46127.180555555555</c:v>
                </c:pt>
                <c:pt idx="212">
                  <c:v>46127.1875</c:v>
                </c:pt>
                <c:pt idx="213">
                  <c:v>46127.194444444445</c:v>
                </c:pt>
                <c:pt idx="214">
                  <c:v>46127.201388888891</c:v>
                </c:pt>
                <c:pt idx="215">
                  <c:v>46127.208333333336</c:v>
                </c:pt>
                <c:pt idx="216">
                  <c:v>46127.215277777781</c:v>
                </c:pt>
                <c:pt idx="217">
                  <c:v>46127.222222222219</c:v>
                </c:pt>
                <c:pt idx="218">
                  <c:v>46127.229166666664</c:v>
                </c:pt>
                <c:pt idx="219">
                  <c:v>46127.236111111109</c:v>
                </c:pt>
                <c:pt idx="220">
                  <c:v>46127.243055555555</c:v>
                </c:pt>
                <c:pt idx="221">
                  <c:v>46127.25</c:v>
                </c:pt>
                <c:pt idx="222">
                  <c:v>46127.256944444445</c:v>
                </c:pt>
                <c:pt idx="223">
                  <c:v>46127.263888888891</c:v>
                </c:pt>
                <c:pt idx="224">
                  <c:v>46127.270833333336</c:v>
                </c:pt>
                <c:pt idx="225">
                  <c:v>46127.277777777781</c:v>
                </c:pt>
                <c:pt idx="226">
                  <c:v>46127.284722222219</c:v>
                </c:pt>
                <c:pt idx="227">
                  <c:v>46127.291666666664</c:v>
                </c:pt>
                <c:pt idx="228">
                  <c:v>46127.298611111109</c:v>
                </c:pt>
                <c:pt idx="229">
                  <c:v>46127.305555555555</c:v>
                </c:pt>
                <c:pt idx="230">
                  <c:v>46127.3125</c:v>
                </c:pt>
                <c:pt idx="231">
                  <c:v>46127.319444444445</c:v>
                </c:pt>
                <c:pt idx="232">
                  <c:v>46127.326388888891</c:v>
                </c:pt>
                <c:pt idx="233">
                  <c:v>46127.333333333336</c:v>
                </c:pt>
                <c:pt idx="234">
                  <c:v>46127.340277777781</c:v>
                </c:pt>
                <c:pt idx="235">
                  <c:v>46127.347222222219</c:v>
                </c:pt>
                <c:pt idx="236">
                  <c:v>46127.354166666664</c:v>
                </c:pt>
                <c:pt idx="237">
                  <c:v>46127.361111111109</c:v>
                </c:pt>
                <c:pt idx="238">
                  <c:v>46127.368055555555</c:v>
                </c:pt>
                <c:pt idx="239">
                  <c:v>46127.375</c:v>
                </c:pt>
                <c:pt idx="240">
                  <c:v>46127.381944444445</c:v>
                </c:pt>
                <c:pt idx="241">
                  <c:v>46127.388888888891</c:v>
                </c:pt>
                <c:pt idx="242">
                  <c:v>46127.395833333336</c:v>
                </c:pt>
                <c:pt idx="243">
                  <c:v>46127.402777777781</c:v>
                </c:pt>
                <c:pt idx="244">
                  <c:v>46127.409722222219</c:v>
                </c:pt>
                <c:pt idx="245">
                  <c:v>46127.416666666664</c:v>
                </c:pt>
                <c:pt idx="246">
                  <c:v>46127.423611111109</c:v>
                </c:pt>
                <c:pt idx="247">
                  <c:v>46127.430555555555</c:v>
                </c:pt>
                <c:pt idx="248">
                  <c:v>46127.4375</c:v>
                </c:pt>
                <c:pt idx="249">
                  <c:v>46127.444444444445</c:v>
                </c:pt>
                <c:pt idx="250">
                  <c:v>46127.451388888891</c:v>
                </c:pt>
                <c:pt idx="251">
                  <c:v>46127.458333333336</c:v>
                </c:pt>
                <c:pt idx="252">
                  <c:v>46127.465277777781</c:v>
                </c:pt>
                <c:pt idx="253">
                  <c:v>46127.472222222219</c:v>
                </c:pt>
                <c:pt idx="254">
                  <c:v>46127.479166666664</c:v>
                </c:pt>
                <c:pt idx="255">
                  <c:v>46127.486111111109</c:v>
                </c:pt>
                <c:pt idx="256">
                  <c:v>46127.493055555555</c:v>
                </c:pt>
                <c:pt idx="257">
                  <c:v>46127.5</c:v>
                </c:pt>
                <c:pt idx="258">
                  <c:v>46127.506944444445</c:v>
                </c:pt>
                <c:pt idx="259">
                  <c:v>46127.513888888891</c:v>
                </c:pt>
                <c:pt idx="260">
                  <c:v>46127.520833333336</c:v>
                </c:pt>
                <c:pt idx="261">
                  <c:v>46127.527777777781</c:v>
                </c:pt>
                <c:pt idx="262">
                  <c:v>46127.534722222219</c:v>
                </c:pt>
                <c:pt idx="263">
                  <c:v>46127.541666666664</c:v>
                </c:pt>
                <c:pt idx="264">
                  <c:v>46127.548611111109</c:v>
                </c:pt>
                <c:pt idx="265">
                  <c:v>46127.555555555555</c:v>
                </c:pt>
                <c:pt idx="266">
                  <c:v>46127.5625</c:v>
                </c:pt>
                <c:pt idx="267">
                  <c:v>46127.569444444445</c:v>
                </c:pt>
                <c:pt idx="268">
                  <c:v>46127.576388888891</c:v>
                </c:pt>
                <c:pt idx="269">
                  <c:v>46127.583333333336</c:v>
                </c:pt>
                <c:pt idx="270">
                  <c:v>46127.590277777781</c:v>
                </c:pt>
                <c:pt idx="271">
                  <c:v>46127.597222222219</c:v>
                </c:pt>
                <c:pt idx="272">
                  <c:v>46127.604166666664</c:v>
                </c:pt>
                <c:pt idx="273">
                  <c:v>46127.611111111109</c:v>
                </c:pt>
                <c:pt idx="274">
                  <c:v>46127.618055555555</c:v>
                </c:pt>
                <c:pt idx="275">
                  <c:v>46127.625</c:v>
                </c:pt>
                <c:pt idx="276">
                  <c:v>46127.631944444445</c:v>
                </c:pt>
                <c:pt idx="277">
                  <c:v>46127.638888888891</c:v>
                </c:pt>
                <c:pt idx="278">
                  <c:v>46127.645833333336</c:v>
                </c:pt>
                <c:pt idx="279">
                  <c:v>46127.652777777781</c:v>
                </c:pt>
                <c:pt idx="280">
                  <c:v>46127.659722222219</c:v>
                </c:pt>
                <c:pt idx="281">
                  <c:v>46127.666666666664</c:v>
                </c:pt>
                <c:pt idx="282">
                  <c:v>46127.673611111109</c:v>
                </c:pt>
                <c:pt idx="283">
                  <c:v>46127.680555555555</c:v>
                </c:pt>
                <c:pt idx="284">
                  <c:v>46127.6875</c:v>
                </c:pt>
                <c:pt idx="285">
                  <c:v>46127.694444444445</c:v>
                </c:pt>
                <c:pt idx="286">
                  <c:v>46127.701388888891</c:v>
                </c:pt>
                <c:pt idx="287">
                  <c:v>46127.708333333336</c:v>
                </c:pt>
                <c:pt idx="288">
                  <c:v>46127.715277777781</c:v>
                </c:pt>
                <c:pt idx="289">
                  <c:v>46127.722222222219</c:v>
                </c:pt>
                <c:pt idx="290">
                  <c:v>46127.729166666664</c:v>
                </c:pt>
                <c:pt idx="291">
                  <c:v>46127.736111111109</c:v>
                </c:pt>
                <c:pt idx="292">
                  <c:v>46127.743055555555</c:v>
                </c:pt>
                <c:pt idx="293">
                  <c:v>46127.75</c:v>
                </c:pt>
                <c:pt idx="294">
                  <c:v>46127.756944444445</c:v>
                </c:pt>
                <c:pt idx="295">
                  <c:v>46127.763888888891</c:v>
                </c:pt>
                <c:pt idx="296">
                  <c:v>46127.770833333336</c:v>
                </c:pt>
                <c:pt idx="297">
                  <c:v>46127.777777777781</c:v>
                </c:pt>
                <c:pt idx="298">
                  <c:v>46127.784722222219</c:v>
                </c:pt>
                <c:pt idx="299">
                  <c:v>46127.791666666664</c:v>
                </c:pt>
                <c:pt idx="300">
                  <c:v>46127.798611111109</c:v>
                </c:pt>
                <c:pt idx="301">
                  <c:v>46127.805555555555</c:v>
                </c:pt>
                <c:pt idx="302">
                  <c:v>46127.8125</c:v>
                </c:pt>
                <c:pt idx="303">
                  <c:v>46127.819444444445</c:v>
                </c:pt>
                <c:pt idx="304">
                  <c:v>46127.826388888891</c:v>
                </c:pt>
                <c:pt idx="305">
                  <c:v>46127.833333333336</c:v>
                </c:pt>
                <c:pt idx="306">
                  <c:v>46127.840277777781</c:v>
                </c:pt>
                <c:pt idx="307">
                  <c:v>46127.847222222219</c:v>
                </c:pt>
                <c:pt idx="308">
                  <c:v>46127.854166666664</c:v>
                </c:pt>
                <c:pt idx="309">
                  <c:v>46127.861111111109</c:v>
                </c:pt>
                <c:pt idx="310">
                  <c:v>46127.868055555555</c:v>
                </c:pt>
                <c:pt idx="311">
                  <c:v>46127.875</c:v>
                </c:pt>
                <c:pt idx="312">
                  <c:v>46127.881944444445</c:v>
                </c:pt>
                <c:pt idx="313">
                  <c:v>46127.888888888891</c:v>
                </c:pt>
                <c:pt idx="314">
                  <c:v>46127.895833333336</c:v>
                </c:pt>
                <c:pt idx="315">
                  <c:v>46127.902777777781</c:v>
                </c:pt>
                <c:pt idx="316">
                  <c:v>46127.909722222219</c:v>
                </c:pt>
                <c:pt idx="317">
                  <c:v>46127.916666666664</c:v>
                </c:pt>
                <c:pt idx="318">
                  <c:v>46127.923611111109</c:v>
                </c:pt>
                <c:pt idx="319">
                  <c:v>46127.930555555555</c:v>
                </c:pt>
                <c:pt idx="320">
                  <c:v>46127.9375</c:v>
                </c:pt>
                <c:pt idx="321">
                  <c:v>46127.944444444445</c:v>
                </c:pt>
                <c:pt idx="322">
                  <c:v>46127.951388888891</c:v>
                </c:pt>
                <c:pt idx="323">
                  <c:v>46127.958333333336</c:v>
                </c:pt>
                <c:pt idx="324">
                  <c:v>46127.965277777781</c:v>
                </c:pt>
                <c:pt idx="325">
                  <c:v>46127.972222222219</c:v>
                </c:pt>
                <c:pt idx="326">
                  <c:v>46127.979166666664</c:v>
                </c:pt>
                <c:pt idx="327">
                  <c:v>46127.986111111109</c:v>
                </c:pt>
                <c:pt idx="328">
                  <c:v>46127.993055555555</c:v>
                </c:pt>
                <c:pt idx="329">
                  <c:v>46128</c:v>
                </c:pt>
                <c:pt idx="330">
                  <c:v>46128.006944444445</c:v>
                </c:pt>
                <c:pt idx="331">
                  <c:v>46128.013888888891</c:v>
                </c:pt>
                <c:pt idx="332">
                  <c:v>46128.020833333336</c:v>
                </c:pt>
                <c:pt idx="333">
                  <c:v>46128.027777777781</c:v>
                </c:pt>
                <c:pt idx="334">
                  <c:v>46128.034722222219</c:v>
                </c:pt>
                <c:pt idx="335">
                  <c:v>46128.041666666664</c:v>
                </c:pt>
                <c:pt idx="336">
                  <c:v>46128.048611111109</c:v>
                </c:pt>
                <c:pt idx="337">
                  <c:v>46128.055555555555</c:v>
                </c:pt>
                <c:pt idx="338">
                  <c:v>46128.0625</c:v>
                </c:pt>
                <c:pt idx="339">
                  <c:v>46128.069444444445</c:v>
                </c:pt>
                <c:pt idx="340">
                  <c:v>46128.076388888891</c:v>
                </c:pt>
                <c:pt idx="341">
                  <c:v>46128.083333333336</c:v>
                </c:pt>
                <c:pt idx="342">
                  <c:v>46128.090277777781</c:v>
                </c:pt>
                <c:pt idx="343">
                  <c:v>46128.097222222219</c:v>
                </c:pt>
                <c:pt idx="344">
                  <c:v>46128.104166666664</c:v>
                </c:pt>
                <c:pt idx="345">
                  <c:v>46128.111111111109</c:v>
                </c:pt>
                <c:pt idx="346">
                  <c:v>46128.118055555555</c:v>
                </c:pt>
                <c:pt idx="347">
                  <c:v>46128.125</c:v>
                </c:pt>
                <c:pt idx="348">
                  <c:v>46128.131944444445</c:v>
                </c:pt>
                <c:pt idx="349">
                  <c:v>46128.138888888891</c:v>
                </c:pt>
                <c:pt idx="350">
                  <c:v>46128.145833333336</c:v>
                </c:pt>
                <c:pt idx="351">
                  <c:v>46128.152777777781</c:v>
                </c:pt>
                <c:pt idx="352">
                  <c:v>46128.159722222219</c:v>
                </c:pt>
                <c:pt idx="353">
                  <c:v>46128.166666666664</c:v>
                </c:pt>
                <c:pt idx="354">
                  <c:v>46128.173611111109</c:v>
                </c:pt>
                <c:pt idx="355">
                  <c:v>46128.180555555555</c:v>
                </c:pt>
                <c:pt idx="356">
                  <c:v>46128.1875</c:v>
                </c:pt>
                <c:pt idx="357">
                  <c:v>46128.194444444445</c:v>
                </c:pt>
                <c:pt idx="358">
                  <c:v>46128.201388888891</c:v>
                </c:pt>
                <c:pt idx="359">
                  <c:v>46128.208333333336</c:v>
                </c:pt>
                <c:pt idx="360">
                  <c:v>46128.215277777781</c:v>
                </c:pt>
                <c:pt idx="361">
                  <c:v>46128.222222222219</c:v>
                </c:pt>
                <c:pt idx="362">
                  <c:v>46128.229166666664</c:v>
                </c:pt>
                <c:pt idx="363">
                  <c:v>46128.236111111109</c:v>
                </c:pt>
                <c:pt idx="364">
                  <c:v>46128.243055555555</c:v>
                </c:pt>
                <c:pt idx="365">
                  <c:v>46128.25</c:v>
                </c:pt>
                <c:pt idx="366">
                  <c:v>46128.256944444445</c:v>
                </c:pt>
                <c:pt idx="367">
                  <c:v>46128.263888888891</c:v>
                </c:pt>
                <c:pt idx="368">
                  <c:v>46128.270833333336</c:v>
                </c:pt>
                <c:pt idx="369">
                  <c:v>46128.277777777781</c:v>
                </c:pt>
                <c:pt idx="370">
                  <c:v>46128.284722222219</c:v>
                </c:pt>
                <c:pt idx="371">
                  <c:v>46128.291666666664</c:v>
                </c:pt>
                <c:pt idx="372">
                  <c:v>46128.298611111109</c:v>
                </c:pt>
                <c:pt idx="373">
                  <c:v>46128.305555555555</c:v>
                </c:pt>
                <c:pt idx="374">
                  <c:v>46128.3125</c:v>
                </c:pt>
                <c:pt idx="375">
                  <c:v>46128.319444444445</c:v>
                </c:pt>
                <c:pt idx="376">
                  <c:v>46128.326388888891</c:v>
                </c:pt>
                <c:pt idx="377">
                  <c:v>46128.333333333336</c:v>
                </c:pt>
                <c:pt idx="378">
                  <c:v>46128.340277777781</c:v>
                </c:pt>
                <c:pt idx="379">
                  <c:v>46128.347222222219</c:v>
                </c:pt>
                <c:pt idx="380">
                  <c:v>46128.354166666664</c:v>
                </c:pt>
                <c:pt idx="381">
                  <c:v>46128.361111111109</c:v>
                </c:pt>
                <c:pt idx="382">
                  <c:v>46128.368055555555</c:v>
                </c:pt>
                <c:pt idx="383">
                  <c:v>46128.375</c:v>
                </c:pt>
                <c:pt idx="384">
                  <c:v>46128.381944444445</c:v>
                </c:pt>
                <c:pt idx="385">
                  <c:v>46128.388888888891</c:v>
                </c:pt>
                <c:pt idx="386">
                  <c:v>46128.395833333336</c:v>
                </c:pt>
                <c:pt idx="387">
                  <c:v>46128.402777777781</c:v>
                </c:pt>
                <c:pt idx="388">
                  <c:v>46128.409722222219</c:v>
                </c:pt>
                <c:pt idx="389">
                  <c:v>46128.416666666664</c:v>
                </c:pt>
                <c:pt idx="390">
                  <c:v>46128.423611111109</c:v>
                </c:pt>
                <c:pt idx="391">
                  <c:v>46128.430555555555</c:v>
                </c:pt>
                <c:pt idx="392">
                  <c:v>46128.4375</c:v>
                </c:pt>
                <c:pt idx="393">
                  <c:v>46128.444444444445</c:v>
                </c:pt>
                <c:pt idx="394">
                  <c:v>46128.451388888891</c:v>
                </c:pt>
                <c:pt idx="395">
                  <c:v>46128.458333333336</c:v>
                </c:pt>
                <c:pt idx="396">
                  <c:v>46128.465277777781</c:v>
                </c:pt>
                <c:pt idx="397">
                  <c:v>46128.472222222219</c:v>
                </c:pt>
                <c:pt idx="398">
                  <c:v>46128.479166666664</c:v>
                </c:pt>
                <c:pt idx="399">
                  <c:v>46128.486111111109</c:v>
                </c:pt>
                <c:pt idx="400">
                  <c:v>46128.493055555555</c:v>
                </c:pt>
                <c:pt idx="401">
                  <c:v>46128.5</c:v>
                </c:pt>
                <c:pt idx="402">
                  <c:v>46128.506944444445</c:v>
                </c:pt>
                <c:pt idx="403">
                  <c:v>46128.513888888891</c:v>
                </c:pt>
                <c:pt idx="404">
                  <c:v>46128.520833333336</c:v>
                </c:pt>
                <c:pt idx="405">
                  <c:v>46128.527777777781</c:v>
                </c:pt>
                <c:pt idx="406">
                  <c:v>46128.534722222219</c:v>
                </c:pt>
                <c:pt idx="407">
                  <c:v>46128.541666666664</c:v>
                </c:pt>
                <c:pt idx="408">
                  <c:v>46128.548611111109</c:v>
                </c:pt>
                <c:pt idx="409">
                  <c:v>46128.555555555555</c:v>
                </c:pt>
                <c:pt idx="410">
                  <c:v>46128.5625</c:v>
                </c:pt>
                <c:pt idx="411">
                  <c:v>46128.569444444445</c:v>
                </c:pt>
                <c:pt idx="412">
                  <c:v>46128.576388888891</c:v>
                </c:pt>
                <c:pt idx="413">
                  <c:v>46128.583333333336</c:v>
                </c:pt>
                <c:pt idx="414">
                  <c:v>46128.590277777781</c:v>
                </c:pt>
                <c:pt idx="415">
                  <c:v>46128.597222222219</c:v>
                </c:pt>
                <c:pt idx="416">
                  <c:v>46128.604166666664</c:v>
                </c:pt>
                <c:pt idx="417">
                  <c:v>46128.611111111109</c:v>
                </c:pt>
                <c:pt idx="418">
                  <c:v>46128.618055555555</c:v>
                </c:pt>
                <c:pt idx="419">
                  <c:v>46128.625</c:v>
                </c:pt>
                <c:pt idx="420">
                  <c:v>46128.631944444445</c:v>
                </c:pt>
                <c:pt idx="421">
                  <c:v>46128.638888888891</c:v>
                </c:pt>
                <c:pt idx="422">
                  <c:v>46128.645833333336</c:v>
                </c:pt>
                <c:pt idx="423">
                  <c:v>46128.652777777781</c:v>
                </c:pt>
                <c:pt idx="424">
                  <c:v>46128.659722222219</c:v>
                </c:pt>
                <c:pt idx="425">
                  <c:v>46128.666666666664</c:v>
                </c:pt>
                <c:pt idx="426">
                  <c:v>46128.673611111109</c:v>
                </c:pt>
                <c:pt idx="427">
                  <c:v>46128.680555555555</c:v>
                </c:pt>
                <c:pt idx="428">
                  <c:v>46128.6875</c:v>
                </c:pt>
                <c:pt idx="429">
                  <c:v>46128.694444444445</c:v>
                </c:pt>
                <c:pt idx="430">
                  <c:v>46128.701388888891</c:v>
                </c:pt>
                <c:pt idx="431">
                  <c:v>46128.708333333336</c:v>
                </c:pt>
                <c:pt idx="432">
                  <c:v>46128.715277777781</c:v>
                </c:pt>
                <c:pt idx="433">
                  <c:v>46128.722222222219</c:v>
                </c:pt>
                <c:pt idx="434">
                  <c:v>46128.729166666664</c:v>
                </c:pt>
                <c:pt idx="435">
                  <c:v>46128.736111111109</c:v>
                </c:pt>
                <c:pt idx="436">
                  <c:v>46128.743055555555</c:v>
                </c:pt>
                <c:pt idx="437">
                  <c:v>46128.75</c:v>
                </c:pt>
                <c:pt idx="438">
                  <c:v>46128.756944444445</c:v>
                </c:pt>
                <c:pt idx="439">
                  <c:v>46128.763888888891</c:v>
                </c:pt>
                <c:pt idx="440">
                  <c:v>46128.770833333336</c:v>
                </c:pt>
                <c:pt idx="441">
                  <c:v>46128.777777777781</c:v>
                </c:pt>
                <c:pt idx="442">
                  <c:v>46128.784722222219</c:v>
                </c:pt>
                <c:pt idx="443">
                  <c:v>46128.791666666664</c:v>
                </c:pt>
                <c:pt idx="444">
                  <c:v>46128.798611111109</c:v>
                </c:pt>
                <c:pt idx="445">
                  <c:v>46128.805555555555</c:v>
                </c:pt>
                <c:pt idx="446">
                  <c:v>46128.8125</c:v>
                </c:pt>
                <c:pt idx="447">
                  <c:v>46128.819444444445</c:v>
                </c:pt>
                <c:pt idx="448">
                  <c:v>46128.826388888891</c:v>
                </c:pt>
                <c:pt idx="449">
                  <c:v>46128.833333333336</c:v>
                </c:pt>
                <c:pt idx="450">
                  <c:v>46128.840277777781</c:v>
                </c:pt>
                <c:pt idx="451">
                  <c:v>46128.847222222219</c:v>
                </c:pt>
                <c:pt idx="452">
                  <c:v>46128.854166666664</c:v>
                </c:pt>
                <c:pt idx="453">
                  <c:v>46128.861111111109</c:v>
                </c:pt>
                <c:pt idx="454">
                  <c:v>46128.868055555555</c:v>
                </c:pt>
                <c:pt idx="455">
                  <c:v>46128.875</c:v>
                </c:pt>
                <c:pt idx="456">
                  <c:v>46128.881944444445</c:v>
                </c:pt>
                <c:pt idx="457">
                  <c:v>46128.888888888891</c:v>
                </c:pt>
                <c:pt idx="458">
                  <c:v>46128.895833333336</c:v>
                </c:pt>
                <c:pt idx="459">
                  <c:v>46128.902777777781</c:v>
                </c:pt>
                <c:pt idx="460">
                  <c:v>46128.909722222219</c:v>
                </c:pt>
                <c:pt idx="461">
                  <c:v>46128.916666666664</c:v>
                </c:pt>
                <c:pt idx="462">
                  <c:v>46128.923611111109</c:v>
                </c:pt>
                <c:pt idx="463">
                  <c:v>46128.930555555555</c:v>
                </c:pt>
                <c:pt idx="464">
                  <c:v>46128.9375</c:v>
                </c:pt>
                <c:pt idx="465">
                  <c:v>46128.944444444445</c:v>
                </c:pt>
                <c:pt idx="466">
                  <c:v>46128.951388888891</c:v>
                </c:pt>
                <c:pt idx="467">
                  <c:v>46128.958333333336</c:v>
                </c:pt>
                <c:pt idx="468">
                  <c:v>46128.965277777781</c:v>
                </c:pt>
                <c:pt idx="469">
                  <c:v>46128.972222222219</c:v>
                </c:pt>
                <c:pt idx="470">
                  <c:v>46128.979166666664</c:v>
                </c:pt>
                <c:pt idx="471">
                  <c:v>46128.986111111109</c:v>
                </c:pt>
                <c:pt idx="472">
                  <c:v>46128.993055555555</c:v>
                </c:pt>
                <c:pt idx="473">
                  <c:v>46129</c:v>
                </c:pt>
                <c:pt idx="474">
                  <c:v>46129.006944444445</c:v>
                </c:pt>
                <c:pt idx="475">
                  <c:v>46129.013888888891</c:v>
                </c:pt>
                <c:pt idx="476">
                  <c:v>46129.020833333336</c:v>
                </c:pt>
                <c:pt idx="477">
                  <c:v>46129.027777777781</c:v>
                </c:pt>
                <c:pt idx="478">
                  <c:v>46129.034722222219</c:v>
                </c:pt>
                <c:pt idx="479">
                  <c:v>46129.041666666664</c:v>
                </c:pt>
                <c:pt idx="480">
                  <c:v>46129.048611111109</c:v>
                </c:pt>
                <c:pt idx="481">
                  <c:v>46129.055555555555</c:v>
                </c:pt>
                <c:pt idx="482">
                  <c:v>46129.0625</c:v>
                </c:pt>
                <c:pt idx="483">
                  <c:v>46129.069444444445</c:v>
                </c:pt>
                <c:pt idx="484">
                  <c:v>46129.076388888891</c:v>
                </c:pt>
                <c:pt idx="485">
                  <c:v>46129.083333333336</c:v>
                </c:pt>
                <c:pt idx="486">
                  <c:v>46129.090277777781</c:v>
                </c:pt>
                <c:pt idx="487">
                  <c:v>46129.097222222219</c:v>
                </c:pt>
                <c:pt idx="488">
                  <c:v>46129.104166666664</c:v>
                </c:pt>
                <c:pt idx="489">
                  <c:v>46129.111111111109</c:v>
                </c:pt>
                <c:pt idx="490">
                  <c:v>46129.118055555555</c:v>
                </c:pt>
                <c:pt idx="491">
                  <c:v>46129.125</c:v>
                </c:pt>
                <c:pt idx="492">
                  <c:v>46129.131944444445</c:v>
                </c:pt>
                <c:pt idx="493">
                  <c:v>46129.138888888891</c:v>
                </c:pt>
                <c:pt idx="494">
                  <c:v>46129.145833333336</c:v>
                </c:pt>
                <c:pt idx="495">
                  <c:v>46129.152777777781</c:v>
                </c:pt>
                <c:pt idx="496">
                  <c:v>46129.159722222219</c:v>
                </c:pt>
                <c:pt idx="497">
                  <c:v>46129.166666666664</c:v>
                </c:pt>
                <c:pt idx="498">
                  <c:v>46129.173611111109</c:v>
                </c:pt>
                <c:pt idx="499">
                  <c:v>46129.180555555555</c:v>
                </c:pt>
                <c:pt idx="500">
                  <c:v>46129.1875</c:v>
                </c:pt>
                <c:pt idx="501">
                  <c:v>46129.194444444445</c:v>
                </c:pt>
                <c:pt idx="502">
                  <c:v>46129.201388888891</c:v>
                </c:pt>
                <c:pt idx="503">
                  <c:v>46129.208333333336</c:v>
                </c:pt>
                <c:pt idx="504">
                  <c:v>46129.215277777781</c:v>
                </c:pt>
                <c:pt idx="505">
                  <c:v>46129.222222222219</c:v>
                </c:pt>
                <c:pt idx="506">
                  <c:v>46129.229166666664</c:v>
                </c:pt>
                <c:pt idx="507">
                  <c:v>46129.236111111109</c:v>
                </c:pt>
                <c:pt idx="508">
                  <c:v>46129.243055555555</c:v>
                </c:pt>
                <c:pt idx="509">
                  <c:v>46129.25</c:v>
                </c:pt>
                <c:pt idx="510">
                  <c:v>46129.256944444445</c:v>
                </c:pt>
                <c:pt idx="511">
                  <c:v>46129.263888888891</c:v>
                </c:pt>
                <c:pt idx="512">
                  <c:v>46129.270833333336</c:v>
                </c:pt>
                <c:pt idx="513">
                  <c:v>46129.277777777781</c:v>
                </c:pt>
                <c:pt idx="514">
                  <c:v>46129.284722222219</c:v>
                </c:pt>
                <c:pt idx="515">
                  <c:v>46129.291666666664</c:v>
                </c:pt>
                <c:pt idx="516">
                  <c:v>46129.298611111109</c:v>
                </c:pt>
                <c:pt idx="517">
                  <c:v>46129.305555555555</c:v>
                </c:pt>
                <c:pt idx="518">
                  <c:v>46129.3125</c:v>
                </c:pt>
                <c:pt idx="519">
                  <c:v>46129.319444444445</c:v>
                </c:pt>
                <c:pt idx="520">
                  <c:v>46129.326388888891</c:v>
                </c:pt>
                <c:pt idx="521">
                  <c:v>46129.333333333336</c:v>
                </c:pt>
                <c:pt idx="522">
                  <c:v>46129.340277777781</c:v>
                </c:pt>
                <c:pt idx="523">
                  <c:v>46129.347222222219</c:v>
                </c:pt>
                <c:pt idx="524">
                  <c:v>46129.354166666664</c:v>
                </c:pt>
                <c:pt idx="525">
                  <c:v>46129.361111111109</c:v>
                </c:pt>
                <c:pt idx="526">
                  <c:v>46129.368055555555</c:v>
                </c:pt>
                <c:pt idx="527">
                  <c:v>46129.375</c:v>
                </c:pt>
                <c:pt idx="528">
                  <c:v>46129.381944444445</c:v>
                </c:pt>
                <c:pt idx="529">
                  <c:v>46129.388888888891</c:v>
                </c:pt>
                <c:pt idx="530">
                  <c:v>46129.395833333336</c:v>
                </c:pt>
                <c:pt idx="531">
                  <c:v>46129.402777777781</c:v>
                </c:pt>
                <c:pt idx="532">
                  <c:v>46129.409722222219</c:v>
                </c:pt>
                <c:pt idx="533">
                  <c:v>46129.416666666664</c:v>
                </c:pt>
                <c:pt idx="534">
                  <c:v>46129.423611111109</c:v>
                </c:pt>
                <c:pt idx="535">
                  <c:v>46129.430555555555</c:v>
                </c:pt>
                <c:pt idx="536">
                  <c:v>46129.4375</c:v>
                </c:pt>
                <c:pt idx="537">
                  <c:v>46129.444444444445</c:v>
                </c:pt>
                <c:pt idx="538">
                  <c:v>46129.451388888891</c:v>
                </c:pt>
                <c:pt idx="539">
                  <c:v>46129.458333333336</c:v>
                </c:pt>
                <c:pt idx="540">
                  <c:v>46129.465277777781</c:v>
                </c:pt>
                <c:pt idx="541">
                  <c:v>46129.472222222219</c:v>
                </c:pt>
                <c:pt idx="542">
                  <c:v>46129.479166666664</c:v>
                </c:pt>
                <c:pt idx="543">
                  <c:v>46129.486111111109</c:v>
                </c:pt>
                <c:pt idx="544">
                  <c:v>46129.493055555555</c:v>
                </c:pt>
                <c:pt idx="545">
                  <c:v>46129.5</c:v>
                </c:pt>
                <c:pt idx="546">
                  <c:v>46129.506944444445</c:v>
                </c:pt>
                <c:pt idx="547">
                  <c:v>46129.513888888891</c:v>
                </c:pt>
                <c:pt idx="548">
                  <c:v>46129.520833333336</c:v>
                </c:pt>
                <c:pt idx="549">
                  <c:v>46129.527777777781</c:v>
                </c:pt>
                <c:pt idx="550">
                  <c:v>46129.534722222219</c:v>
                </c:pt>
                <c:pt idx="551">
                  <c:v>46129.541666666664</c:v>
                </c:pt>
                <c:pt idx="552">
                  <c:v>46129.548611111109</c:v>
                </c:pt>
                <c:pt idx="553">
                  <c:v>46129.555555555555</c:v>
                </c:pt>
                <c:pt idx="554">
                  <c:v>46129.5625</c:v>
                </c:pt>
                <c:pt idx="555">
                  <c:v>46129.569444444445</c:v>
                </c:pt>
                <c:pt idx="556">
                  <c:v>46129.576388888891</c:v>
                </c:pt>
                <c:pt idx="557">
                  <c:v>46129.583333333336</c:v>
                </c:pt>
                <c:pt idx="558">
                  <c:v>46129.590277777781</c:v>
                </c:pt>
                <c:pt idx="559">
                  <c:v>46129.597222222219</c:v>
                </c:pt>
                <c:pt idx="560">
                  <c:v>46129.604166666664</c:v>
                </c:pt>
                <c:pt idx="561">
                  <c:v>46129.611111111109</c:v>
                </c:pt>
                <c:pt idx="562">
                  <c:v>46129.618055555555</c:v>
                </c:pt>
                <c:pt idx="563">
                  <c:v>46129.625</c:v>
                </c:pt>
                <c:pt idx="564">
                  <c:v>46129.631944444445</c:v>
                </c:pt>
                <c:pt idx="565">
                  <c:v>46129.638888888891</c:v>
                </c:pt>
                <c:pt idx="566">
                  <c:v>46129.645833333336</c:v>
                </c:pt>
                <c:pt idx="567">
                  <c:v>46129.652777777781</c:v>
                </c:pt>
                <c:pt idx="568">
                  <c:v>46129.666666666664</c:v>
                </c:pt>
                <c:pt idx="569">
                  <c:v>46129.673611111109</c:v>
                </c:pt>
                <c:pt idx="570">
                  <c:v>46129.680555555555</c:v>
                </c:pt>
                <c:pt idx="571">
                  <c:v>46129.6875</c:v>
                </c:pt>
                <c:pt idx="572">
                  <c:v>46129.694444444445</c:v>
                </c:pt>
                <c:pt idx="573">
                  <c:v>46129.701388888891</c:v>
                </c:pt>
                <c:pt idx="574">
                  <c:v>46129.708333333336</c:v>
                </c:pt>
                <c:pt idx="575">
                  <c:v>46129.715277777781</c:v>
                </c:pt>
                <c:pt idx="576">
                  <c:v>46129.722222222219</c:v>
                </c:pt>
                <c:pt idx="577">
                  <c:v>46129.729166666664</c:v>
                </c:pt>
                <c:pt idx="578">
                  <c:v>46129.736111111109</c:v>
                </c:pt>
                <c:pt idx="579">
                  <c:v>46129.743055555555</c:v>
                </c:pt>
                <c:pt idx="580">
                  <c:v>46129.75</c:v>
                </c:pt>
                <c:pt idx="581">
                  <c:v>46129.756944444445</c:v>
                </c:pt>
                <c:pt idx="582">
                  <c:v>46129.763888888891</c:v>
                </c:pt>
                <c:pt idx="583">
                  <c:v>46129.770833333336</c:v>
                </c:pt>
                <c:pt idx="584">
                  <c:v>46129.777777777781</c:v>
                </c:pt>
                <c:pt idx="585">
                  <c:v>46129.784722222219</c:v>
                </c:pt>
                <c:pt idx="586">
                  <c:v>46129.791666666664</c:v>
                </c:pt>
                <c:pt idx="587">
                  <c:v>46129.798611111109</c:v>
                </c:pt>
                <c:pt idx="588">
                  <c:v>46129.805555555555</c:v>
                </c:pt>
                <c:pt idx="589">
                  <c:v>46129.8125</c:v>
                </c:pt>
                <c:pt idx="590">
                  <c:v>46129.819444444445</c:v>
                </c:pt>
                <c:pt idx="591">
                  <c:v>46129.826388888891</c:v>
                </c:pt>
                <c:pt idx="592">
                  <c:v>46129.833333333336</c:v>
                </c:pt>
                <c:pt idx="593">
                  <c:v>46129.840277777781</c:v>
                </c:pt>
                <c:pt idx="594">
                  <c:v>46129.847222222219</c:v>
                </c:pt>
                <c:pt idx="595">
                  <c:v>46129.854166666664</c:v>
                </c:pt>
                <c:pt idx="596">
                  <c:v>46129.861111111109</c:v>
                </c:pt>
                <c:pt idx="597">
                  <c:v>46129.868055555555</c:v>
                </c:pt>
                <c:pt idx="598">
                  <c:v>46129.875</c:v>
                </c:pt>
                <c:pt idx="599">
                  <c:v>46129.881944444445</c:v>
                </c:pt>
                <c:pt idx="600">
                  <c:v>46129.888888888891</c:v>
                </c:pt>
                <c:pt idx="601">
                  <c:v>46129.895833333336</c:v>
                </c:pt>
                <c:pt idx="602">
                  <c:v>46129.902777777781</c:v>
                </c:pt>
                <c:pt idx="603">
                  <c:v>46129.909722222219</c:v>
                </c:pt>
                <c:pt idx="604">
                  <c:v>46129.916666666664</c:v>
                </c:pt>
                <c:pt idx="605">
                  <c:v>46129.923611111109</c:v>
                </c:pt>
                <c:pt idx="606">
                  <c:v>46129.930555555555</c:v>
                </c:pt>
                <c:pt idx="607">
                  <c:v>46129.9375</c:v>
                </c:pt>
                <c:pt idx="608">
                  <c:v>46129.944444444445</c:v>
                </c:pt>
                <c:pt idx="609">
                  <c:v>46129.951388888891</c:v>
                </c:pt>
                <c:pt idx="610">
                  <c:v>46129.958333333336</c:v>
                </c:pt>
                <c:pt idx="611">
                  <c:v>46129.965277777781</c:v>
                </c:pt>
                <c:pt idx="612">
                  <c:v>46129.972222222219</c:v>
                </c:pt>
                <c:pt idx="613">
                  <c:v>46129.979166666664</c:v>
                </c:pt>
                <c:pt idx="614">
                  <c:v>46129.986111111109</c:v>
                </c:pt>
                <c:pt idx="615">
                  <c:v>46129.993055555555</c:v>
                </c:pt>
                <c:pt idx="616">
                  <c:v>46130</c:v>
                </c:pt>
                <c:pt idx="617">
                  <c:v>46130.006944444445</c:v>
                </c:pt>
                <c:pt idx="618">
                  <c:v>46130.013888888891</c:v>
                </c:pt>
                <c:pt idx="619">
                  <c:v>46130.020833333336</c:v>
                </c:pt>
                <c:pt idx="620">
                  <c:v>46130.027777777781</c:v>
                </c:pt>
                <c:pt idx="621">
                  <c:v>46130.034722222219</c:v>
                </c:pt>
                <c:pt idx="622">
                  <c:v>46130.041666666664</c:v>
                </c:pt>
                <c:pt idx="623">
                  <c:v>46130.048611111109</c:v>
                </c:pt>
                <c:pt idx="624">
                  <c:v>46130.055555555555</c:v>
                </c:pt>
                <c:pt idx="625">
                  <c:v>46130.0625</c:v>
                </c:pt>
                <c:pt idx="626">
                  <c:v>46130.069444444445</c:v>
                </c:pt>
                <c:pt idx="627">
                  <c:v>46130.076388888891</c:v>
                </c:pt>
                <c:pt idx="628">
                  <c:v>46130.083333333336</c:v>
                </c:pt>
                <c:pt idx="629">
                  <c:v>46130.090277777781</c:v>
                </c:pt>
                <c:pt idx="630">
                  <c:v>46130.097222222219</c:v>
                </c:pt>
                <c:pt idx="631">
                  <c:v>46130.104166666664</c:v>
                </c:pt>
                <c:pt idx="632">
                  <c:v>46130.111111111109</c:v>
                </c:pt>
                <c:pt idx="633">
                  <c:v>46130.118055555555</c:v>
                </c:pt>
                <c:pt idx="634">
                  <c:v>46130.125</c:v>
                </c:pt>
                <c:pt idx="635">
                  <c:v>46130.131944444445</c:v>
                </c:pt>
                <c:pt idx="636">
                  <c:v>46130.138888888891</c:v>
                </c:pt>
                <c:pt idx="637">
                  <c:v>46130.145833333336</c:v>
                </c:pt>
                <c:pt idx="638">
                  <c:v>46130.152777777781</c:v>
                </c:pt>
                <c:pt idx="639">
                  <c:v>46130.159722222219</c:v>
                </c:pt>
                <c:pt idx="640">
                  <c:v>46130.166666666664</c:v>
                </c:pt>
                <c:pt idx="641">
                  <c:v>46130.173611111109</c:v>
                </c:pt>
                <c:pt idx="642">
                  <c:v>46130.180555555555</c:v>
                </c:pt>
                <c:pt idx="643">
                  <c:v>46130.1875</c:v>
                </c:pt>
                <c:pt idx="644">
                  <c:v>46130.194444444445</c:v>
                </c:pt>
                <c:pt idx="645">
                  <c:v>46130.201388888891</c:v>
                </c:pt>
                <c:pt idx="646">
                  <c:v>46130.208333333336</c:v>
                </c:pt>
                <c:pt idx="647">
                  <c:v>46130.215277777781</c:v>
                </c:pt>
                <c:pt idx="648">
                  <c:v>46130.222222222219</c:v>
                </c:pt>
                <c:pt idx="649">
                  <c:v>46130.229166666664</c:v>
                </c:pt>
                <c:pt idx="650">
                  <c:v>46130.236111111109</c:v>
                </c:pt>
                <c:pt idx="651">
                  <c:v>46130.243055555555</c:v>
                </c:pt>
                <c:pt idx="652">
                  <c:v>46130.25</c:v>
                </c:pt>
                <c:pt idx="653">
                  <c:v>46130.256944444445</c:v>
                </c:pt>
                <c:pt idx="654">
                  <c:v>46130.263888888891</c:v>
                </c:pt>
                <c:pt idx="655">
                  <c:v>46130.270833333336</c:v>
                </c:pt>
                <c:pt idx="656">
                  <c:v>46130.277777777781</c:v>
                </c:pt>
                <c:pt idx="657">
                  <c:v>46130.284722222219</c:v>
                </c:pt>
                <c:pt idx="658">
                  <c:v>46130.291666666664</c:v>
                </c:pt>
                <c:pt idx="659">
                  <c:v>46130.298611111109</c:v>
                </c:pt>
                <c:pt idx="660">
                  <c:v>46130.305555555555</c:v>
                </c:pt>
                <c:pt idx="661">
                  <c:v>46130.3125</c:v>
                </c:pt>
                <c:pt idx="662">
                  <c:v>46130.319444444445</c:v>
                </c:pt>
                <c:pt idx="663">
                  <c:v>46130.326388888891</c:v>
                </c:pt>
                <c:pt idx="664">
                  <c:v>46130.333333333336</c:v>
                </c:pt>
                <c:pt idx="665">
                  <c:v>46130.340277777781</c:v>
                </c:pt>
                <c:pt idx="666">
                  <c:v>46130.347222222219</c:v>
                </c:pt>
                <c:pt idx="667">
                  <c:v>46130.354166666664</c:v>
                </c:pt>
                <c:pt idx="668">
                  <c:v>46130.361111111109</c:v>
                </c:pt>
                <c:pt idx="669">
                  <c:v>46130.368055555555</c:v>
                </c:pt>
                <c:pt idx="670">
                  <c:v>46130.375</c:v>
                </c:pt>
                <c:pt idx="671">
                  <c:v>46130.381944444445</c:v>
                </c:pt>
                <c:pt idx="672">
                  <c:v>46130.388888888891</c:v>
                </c:pt>
                <c:pt idx="673">
                  <c:v>46130.395833333336</c:v>
                </c:pt>
                <c:pt idx="674">
                  <c:v>46130.402777777781</c:v>
                </c:pt>
                <c:pt idx="675">
                  <c:v>46130.409722222219</c:v>
                </c:pt>
                <c:pt idx="676">
                  <c:v>46130.416666666664</c:v>
                </c:pt>
                <c:pt idx="677">
                  <c:v>46130.423611111109</c:v>
                </c:pt>
                <c:pt idx="678">
                  <c:v>46130.430555555555</c:v>
                </c:pt>
                <c:pt idx="679">
                  <c:v>46130.4375</c:v>
                </c:pt>
                <c:pt idx="680">
                  <c:v>46130.444444444445</c:v>
                </c:pt>
                <c:pt idx="681">
                  <c:v>46130.451388888891</c:v>
                </c:pt>
                <c:pt idx="682">
                  <c:v>46130.458333333336</c:v>
                </c:pt>
                <c:pt idx="683">
                  <c:v>46130.465277777781</c:v>
                </c:pt>
                <c:pt idx="684">
                  <c:v>46130.472222222219</c:v>
                </c:pt>
                <c:pt idx="685">
                  <c:v>46130.479166666664</c:v>
                </c:pt>
                <c:pt idx="686">
                  <c:v>46130.486111111109</c:v>
                </c:pt>
                <c:pt idx="687">
                  <c:v>46130.493055555555</c:v>
                </c:pt>
                <c:pt idx="688">
                  <c:v>46130.5</c:v>
                </c:pt>
                <c:pt idx="689">
                  <c:v>46130.506944444445</c:v>
                </c:pt>
                <c:pt idx="690">
                  <c:v>46130.513888888891</c:v>
                </c:pt>
                <c:pt idx="691">
                  <c:v>46130.520833333336</c:v>
                </c:pt>
                <c:pt idx="692">
                  <c:v>46130.527777777781</c:v>
                </c:pt>
                <c:pt idx="693">
                  <c:v>46130.534722222219</c:v>
                </c:pt>
                <c:pt idx="694">
                  <c:v>46130.541666666664</c:v>
                </c:pt>
                <c:pt idx="695">
                  <c:v>46130.548611111109</c:v>
                </c:pt>
                <c:pt idx="696">
                  <c:v>46130.555555555555</c:v>
                </c:pt>
                <c:pt idx="697">
                  <c:v>46130.5625</c:v>
                </c:pt>
                <c:pt idx="698">
                  <c:v>46130.569444444445</c:v>
                </c:pt>
                <c:pt idx="699">
                  <c:v>46130.576388888891</c:v>
                </c:pt>
                <c:pt idx="700">
                  <c:v>46130.583333333336</c:v>
                </c:pt>
                <c:pt idx="701">
                  <c:v>46130.590277777781</c:v>
                </c:pt>
                <c:pt idx="702">
                  <c:v>46130.597222222219</c:v>
                </c:pt>
                <c:pt idx="703">
                  <c:v>46130.604166666664</c:v>
                </c:pt>
                <c:pt idx="704">
                  <c:v>46130.611111111109</c:v>
                </c:pt>
                <c:pt idx="705">
                  <c:v>46130.618055555555</c:v>
                </c:pt>
                <c:pt idx="706">
                  <c:v>46130.625</c:v>
                </c:pt>
                <c:pt idx="707">
                  <c:v>46130.631944444445</c:v>
                </c:pt>
                <c:pt idx="708">
                  <c:v>46130.638888888891</c:v>
                </c:pt>
                <c:pt idx="709">
                  <c:v>46130.645833333336</c:v>
                </c:pt>
                <c:pt idx="710">
                  <c:v>46130.652777777781</c:v>
                </c:pt>
                <c:pt idx="711">
                  <c:v>46130.659722222219</c:v>
                </c:pt>
                <c:pt idx="712">
                  <c:v>46130.666666666664</c:v>
                </c:pt>
                <c:pt idx="713">
                  <c:v>46130.673611111109</c:v>
                </c:pt>
                <c:pt idx="714">
                  <c:v>46130.680555555555</c:v>
                </c:pt>
                <c:pt idx="715">
                  <c:v>46130.6875</c:v>
                </c:pt>
                <c:pt idx="716">
                  <c:v>46130.694444444445</c:v>
                </c:pt>
                <c:pt idx="717">
                  <c:v>46130.701388888891</c:v>
                </c:pt>
                <c:pt idx="718">
                  <c:v>46130.708333333336</c:v>
                </c:pt>
                <c:pt idx="719">
                  <c:v>46130.715277777781</c:v>
                </c:pt>
                <c:pt idx="720">
                  <c:v>46130.722222222219</c:v>
                </c:pt>
                <c:pt idx="721">
                  <c:v>46130.729166666664</c:v>
                </c:pt>
                <c:pt idx="722">
                  <c:v>46130.736111111109</c:v>
                </c:pt>
                <c:pt idx="723">
                  <c:v>46130.743055555555</c:v>
                </c:pt>
                <c:pt idx="724">
                  <c:v>46130.75</c:v>
                </c:pt>
                <c:pt idx="725">
                  <c:v>46130.756944444445</c:v>
                </c:pt>
                <c:pt idx="726">
                  <c:v>46130.763888888891</c:v>
                </c:pt>
                <c:pt idx="727">
                  <c:v>46130.770833333336</c:v>
                </c:pt>
                <c:pt idx="728">
                  <c:v>46130.777777777781</c:v>
                </c:pt>
                <c:pt idx="729">
                  <c:v>46130.784722222219</c:v>
                </c:pt>
                <c:pt idx="730">
                  <c:v>46130.791666666664</c:v>
                </c:pt>
                <c:pt idx="731">
                  <c:v>46130.798611111109</c:v>
                </c:pt>
                <c:pt idx="732">
                  <c:v>46130.805555555555</c:v>
                </c:pt>
                <c:pt idx="733">
                  <c:v>46130.8125</c:v>
                </c:pt>
                <c:pt idx="734">
                  <c:v>46130.819444444445</c:v>
                </c:pt>
                <c:pt idx="735">
                  <c:v>46130.826388888891</c:v>
                </c:pt>
                <c:pt idx="736">
                  <c:v>46130.833333333336</c:v>
                </c:pt>
                <c:pt idx="737">
                  <c:v>46130.840277777781</c:v>
                </c:pt>
                <c:pt idx="738">
                  <c:v>46130.847222222219</c:v>
                </c:pt>
                <c:pt idx="739">
                  <c:v>46130.854166666664</c:v>
                </c:pt>
                <c:pt idx="740">
                  <c:v>46130.861111111109</c:v>
                </c:pt>
                <c:pt idx="741">
                  <c:v>46130.868055555555</c:v>
                </c:pt>
                <c:pt idx="742">
                  <c:v>46130.875</c:v>
                </c:pt>
                <c:pt idx="743">
                  <c:v>46130.881944444445</c:v>
                </c:pt>
                <c:pt idx="744">
                  <c:v>46130.888888888891</c:v>
                </c:pt>
                <c:pt idx="745">
                  <c:v>46130.895833333336</c:v>
                </c:pt>
                <c:pt idx="746">
                  <c:v>46130.902777777781</c:v>
                </c:pt>
                <c:pt idx="747">
                  <c:v>46130.909722222219</c:v>
                </c:pt>
                <c:pt idx="748">
                  <c:v>46130.916666666664</c:v>
                </c:pt>
                <c:pt idx="749">
                  <c:v>46130.923611111109</c:v>
                </c:pt>
                <c:pt idx="750">
                  <c:v>46130.930555555555</c:v>
                </c:pt>
                <c:pt idx="751">
                  <c:v>46130.9375</c:v>
                </c:pt>
                <c:pt idx="752">
                  <c:v>46130.944444444445</c:v>
                </c:pt>
                <c:pt idx="753">
                  <c:v>46130.951388888891</c:v>
                </c:pt>
                <c:pt idx="754">
                  <c:v>46130.958333333336</c:v>
                </c:pt>
                <c:pt idx="755">
                  <c:v>46130.965277777781</c:v>
                </c:pt>
                <c:pt idx="756">
                  <c:v>46130.972222222219</c:v>
                </c:pt>
                <c:pt idx="757">
                  <c:v>46130.979166666664</c:v>
                </c:pt>
                <c:pt idx="758">
                  <c:v>46130.986111111109</c:v>
                </c:pt>
                <c:pt idx="759">
                  <c:v>46130.993055555555</c:v>
                </c:pt>
                <c:pt idx="760">
                  <c:v>46131</c:v>
                </c:pt>
                <c:pt idx="761">
                  <c:v>46131.006944444445</c:v>
                </c:pt>
                <c:pt idx="762">
                  <c:v>46131.013888888891</c:v>
                </c:pt>
                <c:pt idx="763">
                  <c:v>46131.020833333336</c:v>
                </c:pt>
                <c:pt idx="764">
                  <c:v>46131.027777777781</c:v>
                </c:pt>
                <c:pt idx="765">
                  <c:v>46131.034722222219</c:v>
                </c:pt>
                <c:pt idx="766">
                  <c:v>46131.041666666664</c:v>
                </c:pt>
                <c:pt idx="767">
                  <c:v>46131.048611111109</c:v>
                </c:pt>
                <c:pt idx="768">
                  <c:v>46131.055555555555</c:v>
                </c:pt>
                <c:pt idx="769">
                  <c:v>46131.0625</c:v>
                </c:pt>
                <c:pt idx="770">
                  <c:v>46131.069444444445</c:v>
                </c:pt>
                <c:pt idx="771">
                  <c:v>46131.076388888891</c:v>
                </c:pt>
                <c:pt idx="772">
                  <c:v>46131.083333333336</c:v>
                </c:pt>
                <c:pt idx="773">
                  <c:v>46131.090277777781</c:v>
                </c:pt>
                <c:pt idx="774">
                  <c:v>46131.097222222219</c:v>
                </c:pt>
                <c:pt idx="775">
                  <c:v>46131.104166666664</c:v>
                </c:pt>
                <c:pt idx="776">
                  <c:v>46131.111111111109</c:v>
                </c:pt>
                <c:pt idx="777">
                  <c:v>46131.118055555555</c:v>
                </c:pt>
                <c:pt idx="778">
                  <c:v>46131.125</c:v>
                </c:pt>
                <c:pt idx="779">
                  <c:v>46131.131944444445</c:v>
                </c:pt>
                <c:pt idx="780">
                  <c:v>46131.138888888891</c:v>
                </c:pt>
                <c:pt idx="781">
                  <c:v>46131.145833333336</c:v>
                </c:pt>
                <c:pt idx="782">
                  <c:v>46131.152777777781</c:v>
                </c:pt>
                <c:pt idx="783">
                  <c:v>46131.159722222219</c:v>
                </c:pt>
                <c:pt idx="784">
                  <c:v>46131.166666666664</c:v>
                </c:pt>
                <c:pt idx="785">
                  <c:v>46131.173611111109</c:v>
                </c:pt>
                <c:pt idx="786">
                  <c:v>46131.180555555555</c:v>
                </c:pt>
                <c:pt idx="787">
                  <c:v>46131.1875</c:v>
                </c:pt>
                <c:pt idx="788">
                  <c:v>46131.194444444445</c:v>
                </c:pt>
                <c:pt idx="789">
                  <c:v>46131.201388888891</c:v>
                </c:pt>
                <c:pt idx="790">
                  <c:v>46131.208333333336</c:v>
                </c:pt>
                <c:pt idx="791">
                  <c:v>46131.215277777781</c:v>
                </c:pt>
                <c:pt idx="792">
                  <c:v>46131.222222222219</c:v>
                </c:pt>
                <c:pt idx="793">
                  <c:v>46131.229166666664</c:v>
                </c:pt>
                <c:pt idx="794">
                  <c:v>46131.236111111109</c:v>
                </c:pt>
                <c:pt idx="795">
                  <c:v>46131.243055555555</c:v>
                </c:pt>
                <c:pt idx="796">
                  <c:v>46131.25</c:v>
                </c:pt>
                <c:pt idx="797">
                  <c:v>46131.256944444445</c:v>
                </c:pt>
                <c:pt idx="798">
                  <c:v>46131.263888888891</c:v>
                </c:pt>
                <c:pt idx="799">
                  <c:v>46131.270833333336</c:v>
                </c:pt>
                <c:pt idx="800">
                  <c:v>46131.277777777781</c:v>
                </c:pt>
                <c:pt idx="801">
                  <c:v>46131.284722222219</c:v>
                </c:pt>
                <c:pt idx="802">
                  <c:v>46131.291666666664</c:v>
                </c:pt>
                <c:pt idx="803">
                  <c:v>46131.298611111109</c:v>
                </c:pt>
                <c:pt idx="804">
                  <c:v>46131.305555555555</c:v>
                </c:pt>
                <c:pt idx="805">
                  <c:v>46131.3125</c:v>
                </c:pt>
                <c:pt idx="806">
                  <c:v>46131.319444444445</c:v>
                </c:pt>
                <c:pt idx="807">
                  <c:v>46131.326388888891</c:v>
                </c:pt>
                <c:pt idx="808">
                  <c:v>46131.333333333336</c:v>
                </c:pt>
                <c:pt idx="809">
                  <c:v>46131.340277777781</c:v>
                </c:pt>
                <c:pt idx="810">
                  <c:v>46131.347222222219</c:v>
                </c:pt>
                <c:pt idx="811">
                  <c:v>46131.354166666664</c:v>
                </c:pt>
                <c:pt idx="812">
                  <c:v>46131.361111111109</c:v>
                </c:pt>
                <c:pt idx="813">
                  <c:v>46131.368055555555</c:v>
                </c:pt>
                <c:pt idx="814">
                  <c:v>46131.375</c:v>
                </c:pt>
                <c:pt idx="815">
                  <c:v>46131.381944444445</c:v>
                </c:pt>
                <c:pt idx="816">
                  <c:v>46131.388888888891</c:v>
                </c:pt>
                <c:pt idx="817">
                  <c:v>46131.395833333336</c:v>
                </c:pt>
                <c:pt idx="818">
                  <c:v>46131.402777777781</c:v>
                </c:pt>
                <c:pt idx="819">
                  <c:v>46131.409722222219</c:v>
                </c:pt>
                <c:pt idx="820">
                  <c:v>46131.416666666664</c:v>
                </c:pt>
                <c:pt idx="821">
                  <c:v>46131.423611111109</c:v>
                </c:pt>
                <c:pt idx="822">
                  <c:v>46131.430555555555</c:v>
                </c:pt>
                <c:pt idx="823">
                  <c:v>46131.4375</c:v>
                </c:pt>
                <c:pt idx="824">
                  <c:v>46131.444444444445</c:v>
                </c:pt>
                <c:pt idx="825">
                  <c:v>46131.451388888891</c:v>
                </c:pt>
                <c:pt idx="826">
                  <c:v>46131.458333333336</c:v>
                </c:pt>
                <c:pt idx="827">
                  <c:v>46131.465277777781</c:v>
                </c:pt>
                <c:pt idx="828">
                  <c:v>46131.472222222219</c:v>
                </c:pt>
                <c:pt idx="829">
                  <c:v>46131.479166666664</c:v>
                </c:pt>
                <c:pt idx="830">
                  <c:v>46131.486111111109</c:v>
                </c:pt>
                <c:pt idx="831">
                  <c:v>46131.493055555555</c:v>
                </c:pt>
                <c:pt idx="832">
                  <c:v>46131.5</c:v>
                </c:pt>
                <c:pt idx="833">
                  <c:v>46131.506944444445</c:v>
                </c:pt>
                <c:pt idx="834">
                  <c:v>46131.513888888891</c:v>
                </c:pt>
                <c:pt idx="835">
                  <c:v>46131.520833333336</c:v>
                </c:pt>
                <c:pt idx="836">
                  <c:v>46131.527777777781</c:v>
                </c:pt>
                <c:pt idx="837">
                  <c:v>46131.534722222219</c:v>
                </c:pt>
                <c:pt idx="838">
                  <c:v>46131.541666666664</c:v>
                </c:pt>
                <c:pt idx="839">
                  <c:v>46131.548611111109</c:v>
                </c:pt>
                <c:pt idx="840">
                  <c:v>46131.555555555555</c:v>
                </c:pt>
                <c:pt idx="841">
                  <c:v>46131.5625</c:v>
                </c:pt>
                <c:pt idx="842">
                  <c:v>46131.569444444445</c:v>
                </c:pt>
                <c:pt idx="843">
                  <c:v>46131.576388888891</c:v>
                </c:pt>
                <c:pt idx="844">
                  <c:v>46131.583333333336</c:v>
                </c:pt>
                <c:pt idx="845">
                  <c:v>46131.590277777781</c:v>
                </c:pt>
                <c:pt idx="846">
                  <c:v>46131.597222222219</c:v>
                </c:pt>
                <c:pt idx="847">
                  <c:v>46131.604166666664</c:v>
                </c:pt>
                <c:pt idx="848">
                  <c:v>46131.611111111109</c:v>
                </c:pt>
                <c:pt idx="849">
                  <c:v>46131.618055555555</c:v>
                </c:pt>
                <c:pt idx="850">
                  <c:v>46131.625</c:v>
                </c:pt>
                <c:pt idx="851">
                  <c:v>46131.631944444445</c:v>
                </c:pt>
                <c:pt idx="852">
                  <c:v>46131.638888888891</c:v>
                </c:pt>
                <c:pt idx="853">
                  <c:v>46131.645833333336</c:v>
                </c:pt>
                <c:pt idx="854">
                  <c:v>46131.652777777781</c:v>
                </c:pt>
                <c:pt idx="855">
                  <c:v>46131.659722222219</c:v>
                </c:pt>
                <c:pt idx="856">
                  <c:v>46131.666666666664</c:v>
                </c:pt>
                <c:pt idx="857">
                  <c:v>46131.673611111109</c:v>
                </c:pt>
                <c:pt idx="858">
                  <c:v>46131.680555555555</c:v>
                </c:pt>
                <c:pt idx="859">
                  <c:v>46131.6875</c:v>
                </c:pt>
                <c:pt idx="860">
                  <c:v>46131.694444444445</c:v>
                </c:pt>
                <c:pt idx="861">
                  <c:v>46131.701388888891</c:v>
                </c:pt>
                <c:pt idx="862">
                  <c:v>46131.708333333336</c:v>
                </c:pt>
                <c:pt idx="863">
                  <c:v>46131.715277777781</c:v>
                </c:pt>
                <c:pt idx="864">
                  <c:v>46131.722222222219</c:v>
                </c:pt>
                <c:pt idx="865">
                  <c:v>46131.729166666664</c:v>
                </c:pt>
                <c:pt idx="866">
                  <c:v>46131.736111111109</c:v>
                </c:pt>
                <c:pt idx="867">
                  <c:v>46131.743055555555</c:v>
                </c:pt>
                <c:pt idx="868">
                  <c:v>46131.75</c:v>
                </c:pt>
                <c:pt idx="869">
                  <c:v>46131.756944444445</c:v>
                </c:pt>
                <c:pt idx="870">
                  <c:v>46131.763888888891</c:v>
                </c:pt>
                <c:pt idx="871">
                  <c:v>46131.770833333336</c:v>
                </c:pt>
                <c:pt idx="872">
                  <c:v>46131.777777777781</c:v>
                </c:pt>
                <c:pt idx="873">
                  <c:v>46131.784722222219</c:v>
                </c:pt>
                <c:pt idx="874">
                  <c:v>46131.791666666664</c:v>
                </c:pt>
                <c:pt idx="875">
                  <c:v>46131.798611111109</c:v>
                </c:pt>
                <c:pt idx="876">
                  <c:v>46131.805555555555</c:v>
                </c:pt>
                <c:pt idx="877">
                  <c:v>46131.8125</c:v>
                </c:pt>
                <c:pt idx="878">
                  <c:v>46131.819444444445</c:v>
                </c:pt>
                <c:pt idx="879">
                  <c:v>46131.826388888891</c:v>
                </c:pt>
                <c:pt idx="880">
                  <c:v>46131.833333333336</c:v>
                </c:pt>
                <c:pt idx="881">
                  <c:v>46131.840277777781</c:v>
                </c:pt>
                <c:pt idx="882">
                  <c:v>46131.847222222219</c:v>
                </c:pt>
                <c:pt idx="883">
                  <c:v>46131.854166666664</c:v>
                </c:pt>
                <c:pt idx="884">
                  <c:v>46131.861111111109</c:v>
                </c:pt>
                <c:pt idx="885">
                  <c:v>46131.868055555555</c:v>
                </c:pt>
                <c:pt idx="886">
                  <c:v>46131.875</c:v>
                </c:pt>
                <c:pt idx="887">
                  <c:v>46131.881944444445</c:v>
                </c:pt>
                <c:pt idx="888">
                  <c:v>46131.888888888891</c:v>
                </c:pt>
                <c:pt idx="889">
                  <c:v>46131.895833333336</c:v>
                </c:pt>
                <c:pt idx="890">
                  <c:v>46131.902777777781</c:v>
                </c:pt>
                <c:pt idx="891">
                  <c:v>46131.909722222219</c:v>
                </c:pt>
                <c:pt idx="892">
                  <c:v>46131.916666666664</c:v>
                </c:pt>
                <c:pt idx="893">
                  <c:v>46131.923611111109</c:v>
                </c:pt>
                <c:pt idx="894">
                  <c:v>46131.930555555555</c:v>
                </c:pt>
                <c:pt idx="895">
                  <c:v>46131.9375</c:v>
                </c:pt>
                <c:pt idx="896">
                  <c:v>46131.944444444445</c:v>
                </c:pt>
                <c:pt idx="897">
                  <c:v>46131.951388888891</c:v>
                </c:pt>
                <c:pt idx="898">
                  <c:v>46131.958333333336</c:v>
                </c:pt>
                <c:pt idx="899">
                  <c:v>46131.965277777781</c:v>
                </c:pt>
                <c:pt idx="900">
                  <c:v>46131.972222222219</c:v>
                </c:pt>
                <c:pt idx="901">
                  <c:v>46131.979166666664</c:v>
                </c:pt>
                <c:pt idx="902">
                  <c:v>46131.986111111109</c:v>
                </c:pt>
                <c:pt idx="903">
                  <c:v>46131.993055555555</c:v>
                </c:pt>
                <c:pt idx="904">
                  <c:v>46132</c:v>
                </c:pt>
                <c:pt idx="905">
                  <c:v>46132.006944444445</c:v>
                </c:pt>
                <c:pt idx="906">
                  <c:v>46132.013888888891</c:v>
                </c:pt>
                <c:pt idx="907">
                  <c:v>46132.020833333336</c:v>
                </c:pt>
                <c:pt idx="908">
                  <c:v>46132.027777777781</c:v>
                </c:pt>
                <c:pt idx="909">
                  <c:v>46132.034722222219</c:v>
                </c:pt>
                <c:pt idx="910">
                  <c:v>46132.041666666664</c:v>
                </c:pt>
                <c:pt idx="911">
                  <c:v>46132.048611111109</c:v>
                </c:pt>
                <c:pt idx="912">
                  <c:v>46132.055555555555</c:v>
                </c:pt>
                <c:pt idx="913">
                  <c:v>46132.0625</c:v>
                </c:pt>
                <c:pt idx="914">
                  <c:v>46132.069444444445</c:v>
                </c:pt>
                <c:pt idx="915">
                  <c:v>46132.076388888891</c:v>
                </c:pt>
                <c:pt idx="916">
                  <c:v>46132.083333333336</c:v>
                </c:pt>
                <c:pt idx="917">
                  <c:v>46132.090277777781</c:v>
                </c:pt>
                <c:pt idx="918">
                  <c:v>46132.097222222219</c:v>
                </c:pt>
                <c:pt idx="919">
                  <c:v>46132.104166666664</c:v>
                </c:pt>
                <c:pt idx="920">
                  <c:v>46132.111111111109</c:v>
                </c:pt>
                <c:pt idx="921">
                  <c:v>46132.118055555555</c:v>
                </c:pt>
                <c:pt idx="922">
                  <c:v>46132.125</c:v>
                </c:pt>
                <c:pt idx="923">
                  <c:v>46132.131944444445</c:v>
                </c:pt>
                <c:pt idx="924">
                  <c:v>46132.138888888891</c:v>
                </c:pt>
                <c:pt idx="925">
                  <c:v>46132.145833333336</c:v>
                </c:pt>
                <c:pt idx="926">
                  <c:v>46132.152777777781</c:v>
                </c:pt>
                <c:pt idx="927">
                  <c:v>46132.159722222219</c:v>
                </c:pt>
                <c:pt idx="928">
                  <c:v>46132.166666666664</c:v>
                </c:pt>
                <c:pt idx="929">
                  <c:v>46132.173611111109</c:v>
                </c:pt>
                <c:pt idx="930">
                  <c:v>46132.180555555555</c:v>
                </c:pt>
                <c:pt idx="931">
                  <c:v>46132.1875</c:v>
                </c:pt>
                <c:pt idx="932">
                  <c:v>46132.194444444445</c:v>
                </c:pt>
                <c:pt idx="933">
                  <c:v>46132.201388888891</c:v>
                </c:pt>
                <c:pt idx="934">
                  <c:v>46132.208333333336</c:v>
                </c:pt>
                <c:pt idx="935">
                  <c:v>46132.215277777781</c:v>
                </c:pt>
                <c:pt idx="936">
                  <c:v>46132.222222222219</c:v>
                </c:pt>
                <c:pt idx="937">
                  <c:v>46132.229166666664</c:v>
                </c:pt>
                <c:pt idx="938">
                  <c:v>46132.236111111109</c:v>
                </c:pt>
                <c:pt idx="939">
                  <c:v>46132.243055555555</c:v>
                </c:pt>
                <c:pt idx="940">
                  <c:v>46132.25</c:v>
                </c:pt>
                <c:pt idx="941">
                  <c:v>46132.256944444445</c:v>
                </c:pt>
                <c:pt idx="942">
                  <c:v>46132.263888888891</c:v>
                </c:pt>
                <c:pt idx="943">
                  <c:v>46132.270833333336</c:v>
                </c:pt>
                <c:pt idx="944">
                  <c:v>46132.277777777781</c:v>
                </c:pt>
                <c:pt idx="945">
                  <c:v>46132.284722222219</c:v>
                </c:pt>
                <c:pt idx="946">
                  <c:v>46132.291666666664</c:v>
                </c:pt>
                <c:pt idx="947">
                  <c:v>46132.298611111109</c:v>
                </c:pt>
                <c:pt idx="948">
                  <c:v>46132.305555555555</c:v>
                </c:pt>
                <c:pt idx="949">
                  <c:v>46132.3125</c:v>
                </c:pt>
                <c:pt idx="950">
                  <c:v>46132.319444444445</c:v>
                </c:pt>
                <c:pt idx="951">
                  <c:v>46132.326388888891</c:v>
                </c:pt>
                <c:pt idx="952">
                  <c:v>46132.333333333336</c:v>
                </c:pt>
                <c:pt idx="953">
                  <c:v>46132.340277777781</c:v>
                </c:pt>
                <c:pt idx="954">
                  <c:v>46132.347222222219</c:v>
                </c:pt>
                <c:pt idx="955">
                  <c:v>46132.354166666664</c:v>
                </c:pt>
                <c:pt idx="956">
                  <c:v>46132.361111111109</c:v>
                </c:pt>
                <c:pt idx="957">
                  <c:v>46132.368055555555</c:v>
                </c:pt>
                <c:pt idx="958">
                  <c:v>46132.375</c:v>
                </c:pt>
                <c:pt idx="959">
                  <c:v>46132.381944444445</c:v>
                </c:pt>
                <c:pt idx="960">
                  <c:v>46132.388888888891</c:v>
                </c:pt>
                <c:pt idx="961">
                  <c:v>46132.395833333336</c:v>
                </c:pt>
                <c:pt idx="962">
                  <c:v>46132.402777777781</c:v>
                </c:pt>
                <c:pt idx="963">
                  <c:v>46132.409722222219</c:v>
                </c:pt>
                <c:pt idx="964">
                  <c:v>46132.416666666664</c:v>
                </c:pt>
                <c:pt idx="965">
                  <c:v>46132.423611111109</c:v>
                </c:pt>
                <c:pt idx="966">
                  <c:v>46132.430555555555</c:v>
                </c:pt>
                <c:pt idx="967">
                  <c:v>46132.4375</c:v>
                </c:pt>
                <c:pt idx="968">
                  <c:v>46132.444444444445</c:v>
                </c:pt>
                <c:pt idx="969">
                  <c:v>46132.451388888891</c:v>
                </c:pt>
                <c:pt idx="970">
                  <c:v>46132.458333333336</c:v>
                </c:pt>
                <c:pt idx="971">
                  <c:v>46132.465277777781</c:v>
                </c:pt>
                <c:pt idx="972">
                  <c:v>46132.472222222219</c:v>
                </c:pt>
                <c:pt idx="973">
                  <c:v>46132.479166666664</c:v>
                </c:pt>
                <c:pt idx="974">
                  <c:v>46132.486111111109</c:v>
                </c:pt>
                <c:pt idx="975">
                  <c:v>46132.493055555555</c:v>
                </c:pt>
                <c:pt idx="976">
                  <c:v>46132.5</c:v>
                </c:pt>
                <c:pt idx="977">
                  <c:v>46132.506944444445</c:v>
                </c:pt>
                <c:pt idx="978">
                  <c:v>46132.513888888891</c:v>
                </c:pt>
                <c:pt idx="979">
                  <c:v>46132.520833333336</c:v>
                </c:pt>
                <c:pt idx="980">
                  <c:v>46132.527777777781</c:v>
                </c:pt>
                <c:pt idx="981">
                  <c:v>46132.534722222219</c:v>
                </c:pt>
                <c:pt idx="982">
                  <c:v>46132.541666666664</c:v>
                </c:pt>
                <c:pt idx="983">
                  <c:v>46132.548611111109</c:v>
                </c:pt>
                <c:pt idx="984">
                  <c:v>46132.555555555555</c:v>
                </c:pt>
                <c:pt idx="985">
                  <c:v>46132.5625</c:v>
                </c:pt>
                <c:pt idx="986">
                  <c:v>46132.569444444445</c:v>
                </c:pt>
                <c:pt idx="987">
                  <c:v>46132.576388888891</c:v>
                </c:pt>
                <c:pt idx="988">
                  <c:v>46132.583333333336</c:v>
                </c:pt>
                <c:pt idx="989">
                  <c:v>46132.590277777781</c:v>
                </c:pt>
                <c:pt idx="990">
                  <c:v>46132.597222222219</c:v>
                </c:pt>
                <c:pt idx="991">
                  <c:v>46132.604166666664</c:v>
                </c:pt>
                <c:pt idx="992">
                  <c:v>46132.611111111109</c:v>
                </c:pt>
                <c:pt idx="993">
                  <c:v>46132.618055555555</c:v>
                </c:pt>
                <c:pt idx="994">
                  <c:v>46132.625</c:v>
                </c:pt>
                <c:pt idx="995">
                  <c:v>46132.631944444445</c:v>
                </c:pt>
                <c:pt idx="996">
                  <c:v>46132.638888888891</c:v>
                </c:pt>
                <c:pt idx="997">
                  <c:v>46132.645833333336</c:v>
                </c:pt>
                <c:pt idx="998">
                  <c:v>46132.652777777781</c:v>
                </c:pt>
                <c:pt idx="999">
                  <c:v>46132.659722222219</c:v>
                </c:pt>
                <c:pt idx="1000">
                  <c:v>46132.666666666664</c:v>
                </c:pt>
                <c:pt idx="1001">
                  <c:v>46132.673611111109</c:v>
                </c:pt>
                <c:pt idx="1002">
                  <c:v>46132.680555555555</c:v>
                </c:pt>
                <c:pt idx="1003">
                  <c:v>46132.6875</c:v>
                </c:pt>
                <c:pt idx="1004">
                  <c:v>46132.694444444445</c:v>
                </c:pt>
                <c:pt idx="1005">
                  <c:v>46132.701388888891</c:v>
                </c:pt>
                <c:pt idx="1006">
                  <c:v>46132.708333333336</c:v>
                </c:pt>
                <c:pt idx="1007">
                  <c:v>46132.715277777781</c:v>
                </c:pt>
                <c:pt idx="1008">
                  <c:v>46132.722222222219</c:v>
                </c:pt>
                <c:pt idx="1009">
                  <c:v>46132.729166666664</c:v>
                </c:pt>
                <c:pt idx="1010">
                  <c:v>46132.736111111109</c:v>
                </c:pt>
                <c:pt idx="1011">
                  <c:v>46132.743055555555</c:v>
                </c:pt>
                <c:pt idx="1012">
                  <c:v>46132.75</c:v>
                </c:pt>
                <c:pt idx="1013">
                  <c:v>46132.756944444445</c:v>
                </c:pt>
                <c:pt idx="1014">
                  <c:v>46132.763888888891</c:v>
                </c:pt>
                <c:pt idx="1015">
                  <c:v>46132.770833333336</c:v>
                </c:pt>
                <c:pt idx="1016">
                  <c:v>46132.777777777781</c:v>
                </c:pt>
                <c:pt idx="1017">
                  <c:v>46132.784722222219</c:v>
                </c:pt>
                <c:pt idx="1018">
                  <c:v>46132.791666666664</c:v>
                </c:pt>
                <c:pt idx="1019">
                  <c:v>46132.798611111109</c:v>
                </c:pt>
                <c:pt idx="1020">
                  <c:v>46132.805555555555</c:v>
                </c:pt>
                <c:pt idx="1021">
                  <c:v>46132.8125</c:v>
                </c:pt>
                <c:pt idx="1022">
                  <c:v>46132.819444444445</c:v>
                </c:pt>
                <c:pt idx="1023">
                  <c:v>46132.826388888891</c:v>
                </c:pt>
                <c:pt idx="1024">
                  <c:v>46132.833333333336</c:v>
                </c:pt>
                <c:pt idx="1025">
                  <c:v>46132.840277777781</c:v>
                </c:pt>
                <c:pt idx="1026">
                  <c:v>46132.847222222219</c:v>
                </c:pt>
                <c:pt idx="1027">
                  <c:v>46132.854166666664</c:v>
                </c:pt>
                <c:pt idx="1028">
                  <c:v>46132.861111111109</c:v>
                </c:pt>
                <c:pt idx="1029">
                  <c:v>46132.868055555555</c:v>
                </c:pt>
                <c:pt idx="1030">
                  <c:v>46132.875</c:v>
                </c:pt>
                <c:pt idx="1031">
                  <c:v>46132.881944444445</c:v>
                </c:pt>
                <c:pt idx="1032">
                  <c:v>46132.888888888891</c:v>
                </c:pt>
                <c:pt idx="1033">
                  <c:v>46132.895833333336</c:v>
                </c:pt>
                <c:pt idx="1034">
                  <c:v>46132.902777777781</c:v>
                </c:pt>
                <c:pt idx="1035">
                  <c:v>46132.909722222219</c:v>
                </c:pt>
                <c:pt idx="1036">
                  <c:v>46132.916666666664</c:v>
                </c:pt>
                <c:pt idx="1037">
                  <c:v>46132.923611111109</c:v>
                </c:pt>
                <c:pt idx="1038">
                  <c:v>46132.930555555555</c:v>
                </c:pt>
                <c:pt idx="1039">
                  <c:v>46132.9375</c:v>
                </c:pt>
                <c:pt idx="1040">
                  <c:v>46132.944444444445</c:v>
                </c:pt>
                <c:pt idx="1041">
                  <c:v>46132.951388888891</c:v>
                </c:pt>
                <c:pt idx="1042">
                  <c:v>46132.958333333336</c:v>
                </c:pt>
                <c:pt idx="1043">
                  <c:v>46132.965277777781</c:v>
                </c:pt>
                <c:pt idx="1044">
                  <c:v>46132.972222222219</c:v>
                </c:pt>
                <c:pt idx="1045">
                  <c:v>46132.979166666664</c:v>
                </c:pt>
                <c:pt idx="1046">
                  <c:v>46132.986111111109</c:v>
                </c:pt>
                <c:pt idx="1047">
                  <c:v>46132.993055555555</c:v>
                </c:pt>
                <c:pt idx="1048">
                  <c:v>46133</c:v>
                </c:pt>
                <c:pt idx="1049">
                  <c:v>46133.006944444445</c:v>
                </c:pt>
                <c:pt idx="1050">
                  <c:v>46133.013888888891</c:v>
                </c:pt>
                <c:pt idx="1051">
                  <c:v>46133.020833333336</c:v>
                </c:pt>
                <c:pt idx="1052">
                  <c:v>46133.027777777781</c:v>
                </c:pt>
                <c:pt idx="1053">
                  <c:v>46133.034722222219</c:v>
                </c:pt>
                <c:pt idx="1054">
                  <c:v>46133.041666666664</c:v>
                </c:pt>
                <c:pt idx="1055">
                  <c:v>46133.048611111109</c:v>
                </c:pt>
                <c:pt idx="1056">
                  <c:v>46133.055555555555</c:v>
                </c:pt>
                <c:pt idx="1057">
                  <c:v>46133.0625</c:v>
                </c:pt>
                <c:pt idx="1058">
                  <c:v>46133.069444444445</c:v>
                </c:pt>
                <c:pt idx="1059">
                  <c:v>46133.076388888891</c:v>
                </c:pt>
                <c:pt idx="1060">
                  <c:v>46133.083333333336</c:v>
                </c:pt>
                <c:pt idx="1061">
                  <c:v>46133.090277777781</c:v>
                </c:pt>
                <c:pt idx="1062">
                  <c:v>46133.097222222219</c:v>
                </c:pt>
                <c:pt idx="1063">
                  <c:v>46133.104166666664</c:v>
                </c:pt>
                <c:pt idx="1064">
                  <c:v>46133.111111111109</c:v>
                </c:pt>
                <c:pt idx="1065">
                  <c:v>46133.118055555555</c:v>
                </c:pt>
                <c:pt idx="1066">
                  <c:v>46133.125</c:v>
                </c:pt>
                <c:pt idx="1067">
                  <c:v>46133.131944444445</c:v>
                </c:pt>
                <c:pt idx="1068">
                  <c:v>46133.138888888891</c:v>
                </c:pt>
                <c:pt idx="1069">
                  <c:v>46133.145833333336</c:v>
                </c:pt>
                <c:pt idx="1070">
                  <c:v>46133.152777777781</c:v>
                </c:pt>
                <c:pt idx="1071">
                  <c:v>46133.159722222219</c:v>
                </c:pt>
                <c:pt idx="1072">
                  <c:v>46133.166666666664</c:v>
                </c:pt>
                <c:pt idx="1073">
                  <c:v>46133.173611111109</c:v>
                </c:pt>
                <c:pt idx="1074">
                  <c:v>46133.180555555555</c:v>
                </c:pt>
                <c:pt idx="1075">
                  <c:v>46133.1875</c:v>
                </c:pt>
                <c:pt idx="1076">
                  <c:v>46133.194444444445</c:v>
                </c:pt>
                <c:pt idx="1077">
                  <c:v>46133.201388888891</c:v>
                </c:pt>
                <c:pt idx="1078">
                  <c:v>46133.208333333336</c:v>
                </c:pt>
                <c:pt idx="1079">
                  <c:v>46133.215277777781</c:v>
                </c:pt>
                <c:pt idx="1080">
                  <c:v>46133.222222222219</c:v>
                </c:pt>
                <c:pt idx="1081">
                  <c:v>46133.229166666664</c:v>
                </c:pt>
                <c:pt idx="1082">
                  <c:v>46133.236111111109</c:v>
                </c:pt>
                <c:pt idx="1083">
                  <c:v>46133.243055555555</c:v>
                </c:pt>
                <c:pt idx="1084">
                  <c:v>46133.25</c:v>
                </c:pt>
                <c:pt idx="1085">
                  <c:v>46133.256944444445</c:v>
                </c:pt>
                <c:pt idx="1086">
                  <c:v>46133.263888888891</c:v>
                </c:pt>
                <c:pt idx="1087">
                  <c:v>46133.270833333336</c:v>
                </c:pt>
                <c:pt idx="1088">
                  <c:v>46133.277777777781</c:v>
                </c:pt>
                <c:pt idx="1089">
                  <c:v>46133.284722222219</c:v>
                </c:pt>
                <c:pt idx="1090">
                  <c:v>46133.291666666664</c:v>
                </c:pt>
                <c:pt idx="1091">
                  <c:v>46133.298611111109</c:v>
                </c:pt>
                <c:pt idx="1092">
                  <c:v>46133.305555555555</c:v>
                </c:pt>
                <c:pt idx="1093">
                  <c:v>46133.3125</c:v>
                </c:pt>
                <c:pt idx="1094">
                  <c:v>46133.319444444445</c:v>
                </c:pt>
                <c:pt idx="1095">
                  <c:v>46133.326388888891</c:v>
                </c:pt>
                <c:pt idx="1096">
                  <c:v>46133.333333333336</c:v>
                </c:pt>
                <c:pt idx="1097">
                  <c:v>46133.340277777781</c:v>
                </c:pt>
                <c:pt idx="1098">
                  <c:v>46133.347222222219</c:v>
                </c:pt>
                <c:pt idx="1099">
                  <c:v>46133.354166666664</c:v>
                </c:pt>
                <c:pt idx="1100">
                  <c:v>46133.361111111109</c:v>
                </c:pt>
                <c:pt idx="1101">
                  <c:v>46133.368055555555</c:v>
                </c:pt>
                <c:pt idx="1102">
                  <c:v>46133.375</c:v>
                </c:pt>
                <c:pt idx="1103">
                  <c:v>46133.381944444445</c:v>
                </c:pt>
                <c:pt idx="1104">
                  <c:v>46133.388888888891</c:v>
                </c:pt>
                <c:pt idx="1105">
                  <c:v>46133.395833333336</c:v>
                </c:pt>
                <c:pt idx="1106">
                  <c:v>46133.402777777781</c:v>
                </c:pt>
                <c:pt idx="1107">
                  <c:v>46133.409722222219</c:v>
                </c:pt>
                <c:pt idx="1108">
                  <c:v>46133.416666666664</c:v>
                </c:pt>
                <c:pt idx="1109">
                  <c:v>46133.423611111109</c:v>
                </c:pt>
                <c:pt idx="1110">
                  <c:v>46133.430555555555</c:v>
                </c:pt>
                <c:pt idx="1111">
                  <c:v>46133.4375</c:v>
                </c:pt>
                <c:pt idx="1112">
                  <c:v>46133.444444444445</c:v>
                </c:pt>
                <c:pt idx="1113">
                  <c:v>46133.451388888891</c:v>
                </c:pt>
                <c:pt idx="1114">
                  <c:v>46133.458333333336</c:v>
                </c:pt>
                <c:pt idx="1115">
                  <c:v>46133.465277777781</c:v>
                </c:pt>
                <c:pt idx="1116">
                  <c:v>46133.472222222219</c:v>
                </c:pt>
                <c:pt idx="1117">
                  <c:v>46133.479166666664</c:v>
                </c:pt>
                <c:pt idx="1118">
                  <c:v>46133.486111111109</c:v>
                </c:pt>
                <c:pt idx="1119">
                  <c:v>46133.493055555555</c:v>
                </c:pt>
                <c:pt idx="1120">
                  <c:v>46133.5</c:v>
                </c:pt>
                <c:pt idx="1121">
                  <c:v>46133.506944444445</c:v>
                </c:pt>
                <c:pt idx="1122">
                  <c:v>46133.513888888891</c:v>
                </c:pt>
                <c:pt idx="1123">
                  <c:v>46133.520833333336</c:v>
                </c:pt>
                <c:pt idx="1124">
                  <c:v>46133.527777777781</c:v>
                </c:pt>
                <c:pt idx="1125">
                  <c:v>46133.534722222219</c:v>
                </c:pt>
                <c:pt idx="1126">
                  <c:v>46133.541666666664</c:v>
                </c:pt>
                <c:pt idx="1127">
                  <c:v>46133.548611111109</c:v>
                </c:pt>
                <c:pt idx="1128">
                  <c:v>46133.555555555555</c:v>
                </c:pt>
                <c:pt idx="1129">
                  <c:v>46133.5625</c:v>
                </c:pt>
                <c:pt idx="1130">
                  <c:v>46133.569444444445</c:v>
                </c:pt>
                <c:pt idx="1131">
                  <c:v>46133.576388888891</c:v>
                </c:pt>
                <c:pt idx="1132">
                  <c:v>46133.583333333336</c:v>
                </c:pt>
                <c:pt idx="1133">
                  <c:v>46133.590277777781</c:v>
                </c:pt>
                <c:pt idx="1134">
                  <c:v>46133.597222222219</c:v>
                </c:pt>
                <c:pt idx="1135">
                  <c:v>46133.604166666664</c:v>
                </c:pt>
                <c:pt idx="1136">
                  <c:v>46133.611111111109</c:v>
                </c:pt>
                <c:pt idx="1137">
                  <c:v>46133.618055555555</c:v>
                </c:pt>
                <c:pt idx="1138">
                  <c:v>46133.625</c:v>
                </c:pt>
                <c:pt idx="1139">
                  <c:v>46133.631944444445</c:v>
                </c:pt>
                <c:pt idx="1140">
                  <c:v>46133.638888888891</c:v>
                </c:pt>
                <c:pt idx="1141">
                  <c:v>46133.645833333336</c:v>
                </c:pt>
                <c:pt idx="1142">
                  <c:v>46133.652777777781</c:v>
                </c:pt>
                <c:pt idx="1143">
                  <c:v>46133.659722222219</c:v>
                </c:pt>
                <c:pt idx="1144">
                  <c:v>46133.666666666664</c:v>
                </c:pt>
                <c:pt idx="1145">
                  <c:v>46133.673611111109</c:v>
                </c:pt>
                <c:pt idx="1146">
                  <c:v>46133.680555555555</c:v>
                </c:pt>
                <c:pt idx="1147">
                  <c:v>46133.6875</c:v>
                </c:pt>
                <c:pt idx="1148">
                  <c:v>46133.694444444445</c:v>
                </c:pt>
                <c:pt idx="1149">
                  <c:v>46133.701388888891</c:v>
                </c:pt>
                <c:pt idx="1150">
                  <c:v>46133.708333333336</c:v>
                </c:pt>
                <c:pt idx="1151">
                  <c:v>46133.715277777781</c:v>
                </c:pt>
                <c:pt idx="1152">
                  <c:v>46133.722222222219</c:v>
                </c:pt>
                <c:pt idx="1153">
                  <c:v>46133.729166666664</c:v>
                </c:pt>
                <c:pt idx="1154">
                  <c:v>46133.736111111109</c:v>
                </c:pt>
                <c:pt idx="1155">
                  <c:v>46133.743055555555</c:v>
                </c:pt>
                <c:pt idx="1156">
                  <c:v>46133.75</c:v>
                </c:pt>
                <c:pt idx="1157">
                  <c:v>46133.756944444445</c:v>
                </c:pt>
                <c:pt idx="1158">
                  <c:v>46133.763888888891</c:v>
                </c:pt>
                <c:pt idx="1159">
                  <c:v>46133.770833333336</c:v>
                </c:pt>
                <c:pt idx="1160">
                  <c:v>46133.777777777781</c:v>
                </c:pt>
                <c:pt idx="1161">
                  <c:v>46133.784722222219</c:v>
                </c:pt>
                <c:pt idx="1162">
                  <c:v>46133.791666666664</c:v>
                </c:pt>
                <c:pt idx="1163">
                  <c:v>46133.798611111109</c:v>
                </c:pt>
                <c:pt idx="1164">
                  <c:v>46133.805555555555</c:v>
                </c:pt>
                <c:pt idx="1165">
                  <c:v>46133.8125</c:v>
                </c:pt>
                <c:pt idx="1166">
                  <c:v>46133.819444444445</c:v>
                </c:pt>
                <c:pt idx="1167">
                  <c:v>46133.826388888891</c:v>
                </c:pt>
                <c:pt idx="1168">
                  <c:v>46133.833333333336</c:v>
                </c:pt>
                <c:pt idx="1169">
                  <c:v>46133.840277777781</c:v>
                </c:pt>
                <c:pt idx="1170">
                  <c:v>46133.847222222219</c:v>
                </c:pt>
                <c:pt idx="1171">
                  <c:v>46133.854166666664</c:v>
                </c:pt>
                <c:pt idx="1172">
                  <c:v>46133.861111111109</c:v>
                </c:pt>
                <c:pt idx="1173">
                  <c:v>46133.868055555555</c:v>
                </c:pt>
                <c:pt idx="1174">
                  <c:v>46133.875</c:v>
                </c:pt>
                <c:pt idx="1175">
                  <c:v>46133.881944444445</c:v>
                </c:pt>
                <c:pt idx="1176">
                  <c:v>46133.888888888891</c:v>
                </c:pt>
                <c:pt idx="1177">
                  <c:v>46133.895833333336</c:v>
                </c:pt>
                <c:pt idx="1178">
                  <c:v>46133.902777777781</c:v>
                </c:pt>
                <c:pt idx="1179">
                  <c:v>46133.909722222219</c:v>
                </c:pt>
                <c:pt idx="1180">
                  <c:v>46133.916666666664</c:v>
                </c:pt>
                <c:pt idx="1181">
                  <c:v>46133.923611111109</c:v>
                </c:pt>
                <c:pt idx="1182">
                  <c:v>46133.930555555555</c:v>
                </c:pt>
                <c:pt idx="1183">
                  <c:v>46133.9375</c:v>
                </c:pt>
                <c:pt idx="1184">
                  <c:v>46133.944444444445</c:v>
                </c:pt>
                <c:pt idx="1185">
                  <c:v>46133.951388888891</c:v>
                </c:pt>
                <c:pt idx="1186">
                  <c:v>46133.958333333336</c:v>
                </c:pt>
                <c:pt idx="1187">
                  <c:v>46133.965277777781</c:v>
                </c:pt>
                <c:pt idx="1188">
                  <c:v>46133.972222222219</c:v>
                </c:pt>
                <c:pt idx="1189">
                  <c:v>46133.979166666664</c:v>
                </c:pt>
                <c:pt idx="1190">
                  <c:v>46133.986111111109</c:v>
                </c:pt>
                <c:pt idx="1191">
                  <c:v>46133.993055555555</c:v>
                </c:pt>
                <c:pt idx="1192">
                  <c:v>46134</c:v>
                </c:pt>
                <c:pt idx="1193">
                  <c:v>46134.006944444445</c:v>
                </c:pt>
                <c:pt idx="1194">
                  <c:v>46134.013888888891</c:v>
                </c:pt>
                <c:pt idx="1195">
                  <c:v>46134.020833333336</c:v>
                </c:pt>
                <c:pt idx="1196">
                  <c:v>46134.027777777781</c:v>
                </c:pt>
                <c:pt idx="1197">
                  <c:v>46134.034722222219</c:v>
                </c:pt>
                <c:pt idx="1198">
                  <c:v>46134.041666666664</c:v>
                </c:pt>
                <c:pt idx="1199">
                  <c:v>46134.048611111109</c:v>
                </c:pt>
                <c:pt idx="1200">
                  <c:v>46134.055555555555</c:v>
                </c:pt>
                <c:pt idx="1201">
                  <c:v>46134.0625</c:v>
                </c:pt>
                <c:pt idx="1202">
                  <c:v>46134.069444444445</c:v>
                </c:pt>
                <c:pt idx="1203">
                  <c:v>46134.076388888891</c:v>
                </c:pt>
                <c:pt idx="1204">
                  <c:v>46134.083333333336</c:v>
                </c:pt>
                <c:pt idx="1205">
                  <c:v>46134.090277777781</c:v>
                </c:pt>
                <c:pt idx="1206">
                  <c:v>46134.097222222219</c:v>
                </c:pt>
                <c:pt idx="1207">
                  <c:v>46134.104166666664</c:v>
                </c:pt>
                <c:pt idx="1208">
                  <c:v>46134.111111111109</c:v>
                </c:pt>
                <c:pt idx="1209">
                  <c:v>46134.118055555555</c:v>
                </c:pt>
                <c:pt idx="1210">
                  <c:v>46134.125</c:v>
                </c:pt>
                <c:pt idx="1211">
                  <c:v>46134.131944444445</c:v>
                </c:pt>
                <c:pt idx="1212">
                  <c:v>46134.138888888891</c:v>
                </c:pt>
                <c:pt idx="1213">
                  <c:v>46134.145833333336</c:v>
                </c:pt>
                <c:pt idx="1214">
                  <c:v>46134.152777777781</c:v>
                </c:pt>
                <c:pt idx="1215">
                  <c:v>46134.159722222219</c:v>
                </c:pt>
                <c:pt idx="1216">
                  <c:v>46134.166666666664</c:v>
                </c:pt>
                <c:pt idx="1217">
                  <c:v>46134.173611111109</c:v>
                </c:pt>
                <c:pt idx="1218">
                  <c:v>46134.180555555555</c:v>
                </c:pt>
                <c:pt idx="1219">
                  <c:v>46134.1875</c:v>
                </c:pt>
                <c:pt idx="1220">
                  <c:v>46134.194444444445</c:v>
                </c:pt>
                <c:pt idx="1221">
                  <c:v>46134.201388888891</c:v>
                </c:pt>
                <c:pt idx="1222">
                  <c:v>46134.208333333336</c:v>
                </c:pt>
                <c:pt idx="1223">
                  <c:v>46134.215277777781</c:v>
                </c:pt>
                <c:pt idx="1224">
                  <c:v>46134.222222222219</c:v>
                </c:pt>
                <c:pt idx="1225">
                  <c:v>46134.229166666664</c:v>
                </c:pt>
                <c:pt idx="1226">
                  <c:v>46134.236111111109</c:v>
                </c:pt>
                <c:pt idx="1227">
                  <c:v>46134.243055555555</c:v>
                </c:pt>
                <c:pt idx="1228">
                  <c:v>46134.25</c:v>
                </c:pt>
                <c:pt idx="1229">
                  <c:v>46134.256944444445</c:v>
                </c:pt>
                <c:pt idx="1230">
                  <c:v>46134.263888888891</c:v>
                </c:pt>
                <c:pt idx="1231">
                  <c:v>46134.270833333336</c:v>
                </c:pt>
                <c:pt idx="1232">
                  <c:v>46134.277777777781</c:v>
                </c:pt>
                <c:pt idx="1233">
                  <c:v>46134.284722222219</c:v>
                </c:pt>
                <c:pt idx="1234">
                  <c:v>46134.291666666664</c:v>
                </c:pt>
                <c:pt idx="1235">
                  <c:v>46134.298611111109</c:v>
                </c:pt>
                <c:pt idx="1236">
                  <c:v>46134.305555555555</c:v>
                </c:pt>
                <c:pt idx="1237">
                  <c:v>46134.3125</c:v>
                </c:pt>
                <c:pt idx="1238">
                  <c:v>46134.319444444445</c:v>
                </c:pt>
                <c:pt idx="1239">
                  <c:v>46134.326388888891</c:v>
                </c:pt>
                <c:pt idx="1240">
                  <c:v>46134.333333333336</c:v>
                </c:pt>
                <c:pt idx="1241">
                  <c:v>46134.340277777781</c:v>
                </c:pt>
                <c:pt idx="1242">
                  <c:v>46134.347222222219</c:v>
                </c:pt>
                <c:pt idx="1243">
                  <c:v>46134.354166666664</c:v>
                </c:pt>
                <c:pt idx="1244">
                  <c:v>46134.361111111109</c:v>
                </c:pt>
                <c:pt idx="1245">
                  <c:v>46134.368055555555</c:v>
                </c:pt>
                <c:pt idx="1246">
                  <c:v>46134.375</c:v>
                </c:pt>
                <c:pt idx="1247">
                  <c:v>46134.381944444445</c:v>
                </c:pt>
                <c:pt idx="1248">
                  <c:v>46134.388888888891</c:v>
                </c:pt>
                <c:pt idx="1249">
                  <c:v>46134.395833333336</c:v>
                </c:pt>
                <c:pt idx="1250">
                  <c:v>46134.402777777781</c:v>
                </c:pt>
                <c:pt idx="1251">
                  <c:v>46134.409722222219</c:v>
                </c:pt>
                <c:pt idx="1252">
                  <c:v>46134.416666666664</c:v>
                </c:pt>
                <c:pt idx="1253">
                  <c:v>46134.423611111109</c:v>
                </c:pt>
                <c:pt idx="1254">
                  <c:v>46134.430555555555</c:v>
                </c:pt>
                <c:pt idx="1255">
                  <c:v>46134.4375</c:v>
                </c:pt>
                <c:pt idx="1256">
                  <c:v>46134.444444444445</c:v>
                </c:pt>
                <c:pt idx="1257">
                  <c:v>46134.451388888891</c:v>
                </c:pt>
                <c:pt idx="1258">
                  <c:v>46134.458333333336</c:v>
                </c:pt>
                <c:pt idx="1259">
                  <c:v>46134.465277777781</c:v>
                </c:pt>
                <c:pt idx="1260">
                  <c:v>46134.472222222219</c:v>
                </c:pt>
                <c:pt idx="1261">
                  <c:v>46134.479166666664</c:v>
                </c:pt>
                <c:pt idx="1262">
                  <c:v>46134.486111111109</c:v>
                </c:pt>
                <c:pt idx="1263">
                  <c:v>46134.493055555555</c:v>
                </c:pt>
                <c:pt idx="1264">
                  <c:v>46134.5</c:v>
                </c:pt>
                <c:pt idx="1265">
                  <c:v>46134.506944444445</c:v>
                </c:pt>
                <c:pt idx="1266">
                  <c:v>46134.513888888891</c:v>
                </c:pt>
                <c:pt idx="1267">
                  <c:v>46134.520833333336</c:v>
                </c:pt>
                <c:pt idx="1268">
                  <c:v>46134.527777777781</c:v>
                </c:pt>
                <c:pt idx="1269">
                  <c:v>46134.534722222219</c:v>
                </c:pt>
                <c:pt idx="1270">
                  <c:v>46134.541666666664</c:v>
                </c:pt>
                <c:pt idx="1271">
                  <c:v>46134.548611111109</c:v>
                </c:pt>
                <c:pt idx="1272">
                  <c:v>46134.555555555555</c:v>
                </c:pt>
                <c:pt idx="1273">
                  <c:v>46134.5625</c:v>
                </c:pt>
                <c:pt idx="1274">
                  <c:v>46134.569444444445</c:v>
                </c:pt>
                <c:pt idx="1275">
                  <c:v>46134.576388888891</c:v>
                </c:pt>
                <c:pt idx="1276">
                  <c:v>46134.583333333336</c:v>
                </c:pt>
                <c:pt idx="1277">
                  <c:v>46134.590277777781</c:v>
                </c:pt>
                <c:pt idx="1278">
                  <c:v>46134.597222222219</c:v>
                </c:pt>
                <c:pt idx="1279">
                  <c:v>46134.604166666664</c:v>
                </c:pt>
                <c:pt idx="1280">
                  <c:v>46134.611111111109</c:v>
                </c:pt>
                <c:pt idx="1281">
                  <c:v>46134.618055555555</c:v>
                </c:pt>
                <c:pt idx="1282">
                  <c:v>46134.625</c:v>
                </c:pt>
                <c:pt idx="1283">
                  <c:v>46134.631944444445</c:v>
                </c:pt>
                <c:pt idx="1284">
                  <c:v>46134.638888888891</c:v>
                </c:pt>
                <c:pt idx="1285">
                  <c:v>46134.645833333336</c:v>
                </c:pt>
                <c:pt idx="1286">
                  <c:v>46134.652777777781</c:v>
                </c:pt>
                <c:pt idx="1287">
                  <c:v>46134.659722222219</c:v>
                </c:pt>
                <c:pt idx="1288">
                  <c:v>46134.666666666664</c:v>
                </c:pt>
                <c:pt idx="1289">
                  <c:v>46134.673611111109</c:v>
                </c:pt>
                <c:pt idx="1290">
                  <c:v>46134.680555555555</c:v>
                </c:pt>
                <c:pt idx="1291">
                  <c:v>46134.6875</c:v>
                </c:pt>
                <c:pt idx="1292">
                  <c:v>46134.694444444445</c:v>
                </c:pt>
                <c:pt idx="1293">
                  <c:v>46134.701388888891</c:v>
                </c:pt>
                <c:pt idx="1294">
                  <c:v>46134.708333333336</c:v>
                </c:pt>
                <c:pt idx="1295">
                  <c:v>46134.715277777781</c:v>
                </c:pt>
                <c:pt idx="1296">
                  <c:v>46134.722222222219</c:v>
                </c:pt>
                <c:pt idx="1297">
                  <c:v>46134.729166666664</c:v>
                </c:pt>
                <c:pt idx="1298">
                  <c:v>46134.736111111109</c:v>
                </c:pt>
                <c:pt idx="1299">
                  <c:v>46134.743055555555</c:v>
                </c:pt>
                <c:pt idx="1300">
                  <c:v>46134.75</c:v>
                </c:pt>
                <c:pt idx="1301">
                  <c:v>46134.756944444445</c:v>
                </c:pt>
                <c:pt idx="1302">
                  <c:v>46134.763888888891</c:v>
                </c:pt>
                <c:pt idx="1303">
                  <c:v>46134.770833333336</c:v>
                </c:pt>
                <c:pt idx="1304">
                  <c:v>46134.777777777781</c:v>
                </c:pt>
                <c:pt idx="1305">
                  <c:v>46134.784722222219</c:v>
                </c:pt>
                <c:pt idx="1306">
                  <c:v>46134.791666666664</c:v>
                </c:pt>
                <c:pt idx="1307">
                  <c:v>46134.798611111109</c:v>
                </c:pt>
                <c:pt idx="1308">
                  <c:v>46134.805555555555</c:v>
                </c:pt>
                <c:pt idx="1309">
                  <c:v>46134.8125</c:v>
                </c:pt>
                <c:pt idx="1310">
                  <c:v>46134.819444444445</c:v>
                </c:pt>
                <c:pt idx="1311">
                  <c:v>46134.826388888891</c:v>
                </c:pt>
                <c:pt idx="1312">
                  <c:v>46134.833333333336</c:v>
                </c:pt>
                <c:pt idx="1313">
                  <c:v>46134.840277777781</c:v>
                </c:pt>
                <c:pt idx="1314">
                  <c:v>46134.847222222219</c:v>
                </c:pt>
                <c:pt idx="1315">
                  <c:v>46134.854166666664</c:v>
                </c:pt>
                <c:pt idx="1316">
                  <c:v>46134.861111111109</c:v>
                </c:pt>
                <c:pt idx="1317">
                  <c:v>46134.868055555555</c:v>
                </c:pt>
                <c:pt idx="1318">
                  <c:v>46134.875</c:v>
                </c:pt>
                <c:pt idx="1319">
                  <c:v>46134.881944444445</c:v>
                </c:pt>
                <c:pt idx="1320">
                  <c:v>46134.888888888891</c:v>
                </c:pt>
                <c:pt idx="1321">
                  <c:v>46134.895833333336</c:v>
                </c:pt>
                <c:pt idx="1322">
                  <c:v>46134.902777777781</c:v>
                </c:pt>
                <c:pt idx="1323">
                  <c:v>46134.909722222219</c:v>
                </c:pt>
                <c:pt idx="1324">
                  <c:v>46134.916666666664</c:v>
                </c:pt>
                <c:pt idx="1325">
                  <c:v>46134.923611111109</c:v>
                </c:pt>
                <c:pt idx="1326">
                  <c:v>46134.930555555555</c:v>
                </c:pt>
                <c:pt idx="1327">
                  <c:v>46134.9375</c:v>
                </c:pt>
                <c:pt idx="1328">
                  <c:v>46134.944444444445</c:v>
                </c:pt>
                <c:pt idx="1329">
                  <c:v>46134.951388888891</c:v>
                </c:pt>
                <c:pt idx="1330">
                  <c:v>46134.958333333336</c:v>
                </c:pt>
                <c:pt idx="1331">
                  <c:v>46134.965277777781</c:v>
                </c:pt>
                <c:pt idx="1332">
                  <c:v>46134.972222222219</c:v>
                </c:pt>
                <c:pt idx="1333">
                  <c:v>46134.979166666664</c:v>
                </c:pt>
                <c:pt idx="1334">
                  <c:v>46134.986111111109</c:v>
                </c:pt>
                <c:pt idx="1335">
                  <c:v>46134.993055555555</c:v>
                </c:pt>
                <c:pt idx="1336">
                  <c:v>46135</c:v>
                </c:pt>
                <c:pt idx="1337">
                  <c:v>46135.006944444445</c:v>
                </c:pt>
                <c:pt idx="1338">
                  <c:v>46135.013888888891</c:v>
                </c:pt>
                <c:pt idx="1339">
                  <c:v>46135.020833333336</c:v>
                </c:pt>
                <c:pt idx="1340">
                  <c:v>46135.027777777781</c:v>
                </c:pt>
                <c:pt idx="1341">
                  <c:v>46135.034722222219</c:v>
                </c:pt>
                <c:pt idx="1342">
                  <c:v>46135.041666666664</c:v>
                </c:pt>
                <c:pt idx="1343">
                  <c:v>46135.048611111109</c:v>
                </c:pt>
                <c:pt idx="1344">
                  <c:v>46135.055555555555</c:v>
                </c:pt>
                <c:pt idx="1345">
                  <c:v>46135.0625</c:v>
                </c:pt>
                <c:pt idx="1346">
                  <c:v>46135.069444444445</c:v>
                </c:pt>
                <c:pt idx="1347">
                  <c:v>46135.076388888891</c:v>
                </c:pt>
                <c:pt idx="1348">
                  <c:v>46135.083333333336</c:v>
                </c:pt>
                <c:pt idx="1349">
                  <c:v>46135.090277777781</c:v>
                </c:pt>
                <c:pt idx="1350">
                  <c:v>46135.097222222219</c:v>
                </c:pt>
                <c:pt idx="1351">
                  <c:v>46135.104166666664</c:v>
                </c:pt>
                <c:pt idx="1352">
                  <c:v>46135.111111111109</c:v>
                </c:pt>
                <c:pt idx="1353">
                  <c:v>46135.118055555555</c:v>
                </c:pt>
                <c:pt idx="1354">
                  <c:v>46135.125</c:v>
                </c:pt>
                <c:pt idx="1355">
                  <c:v>46135.131944444445</c:v>
                </c:pt>
                <c:pt idx="1356">
                  <c:v>46135.138888888891</c:v>
                </c:pt>
                <c:pt idx="1357">
                  <c:v>46135.145833333336</c:v>
                </c:pt>
                <c:pt idx="1358">
                  <c:v>46135.152777777781</c:v>
                </c:pt>
                <c:pt idx="1359">
                  <c:v>46135.159722222219</c:v>
                </c:pt>
                <c:pt idx="1360">
                  <c:v>46135.166666666664</c:v>
                </c:pt>
                <c:pt idx="1361">
                  <c:v>46135.173611111109</c:v>
                </c:pt>
                <c:pt idx="1362">
                  <c:v>46135.180555555555</c:v>
                </c:pt>
                <c:pt idx="1363">
                  <c:v>46135.1875</c:v>
                </c:pt>
                <c:pt idx="1364">
                  <c:v>46135.194444444445</c:v>
                </c:pt>
                <c:pt idx="1365">
                  <c:v>46135.201388888891</c:v>
                </c:pt>
                <c:pt idx="1366">
                  <c:v>46135.208333333336</c:v>
                </c:pt>
                <c:pt idx="1367">
                  <c:v>46135.215277777781</c:v>
                </c:pt>
                <c:pt idx="1368">
                  <c:v>46135.222222222219</c:v>
                </c:pt>
                <c:pt idx="1369">
                  <c:v>46135.229166666664</c:v>
                </c:pt>
                <c:pt idx="1370">
                  <c:v>46135.236111111109</c:v>
                </c:pt>
                <c:pt idx="1371">
                  <c:v>46135.243055555555</c:v>
                </c:pt>
                <c:pt idx="1372">
                  <c:v>46135.25</c:v>
                </c:pt>
                <c:pt idx="1373">
                  <c:v>46135.256944444445</c:v>
                </c:pt>
                <c:pt idx="1374">
                  <c:v>46135.263888888891</c:v>
                </c:pt>
                <c:pt idx="1375">
                  <c:v>46135.270833333336</c:v>
                </c:pt>
                <c:pt idx="1376">
                  <c:v>46135.277777777781</c:v>
                </c:pt>
                <c:pt idx="1377">
                  <c:v>46135.284722222219</c:v>
                </c:pt>
                <c:pt idx="1378">
                  <c:v>46135.291666666664</c:v>
                </c:pt>
                <c:pt idx="1379">
                  <c:v>46135.298611111109</c:v>
                </c:pt>
                <c:pt idx="1380">
                  <c:v>46135.305555555555</c:v>
                </c:pt>
                <c:pt idx="1381">
                  <c:v>46135.3125</c:v>
                </c:pt>
                <c:pt idx="1382">
                  <c:v>46135.319444444445</c:v>
                </c:pt>
                <c:pt idx="1383">
                  <c:v>46135.326388888891</c:v>
                </c:pt>
                <c:pt idx="1384">
                  <c:v>46135.333333333336</c:v>
                </c:pt>
                <c:pt idx="1385">
                  <c:v>46135.340277777781</c:v>
                </c:pt>
                <c:pt idx="1386">
                  <c:v>46135.347222222219</c:v>
                </c:pt>
                <c:pt idx="1387">
                  <c:v>46135.354166666664</c:v>
                </c:pt>
                <c:pt idx="1388">
                  <c:v>46135.361111111109</c:v>
                </c:pt>
                <c:pt idx="1389">
                  <c:v>46135.368055555555</c:v>
                </c:pt>
                <c:pt idx="1390">
                  <c:v>46135.375</c:v>
                </c:pt>
                <c:pt idx="1391">
                  <c:v>46135.381944444445</c:v>
                </c:pt>
                <c:pt idx="1392">
                  <c:v>46135.388888888891</c:v>
                </c:pt>
                <c:pt idx="1393">
                  <c:v>46135.395833333336</c:v>
                </c:pt>
                <c:pt idx="1394">
                  <c:v>46135.402777777781</c:v>
                </c:pt>
                <c:pt idx="1395">
                  <c:v>46135.409722222219</c:v>
                </c:pt>
                <c:pt idx="1396">
                  <c:v>46135.416666666664</c:v>
                </c:pt>
                <c:pt idx="1397">
                  <c:v>46135.423611111109</c:v>
                </c:pt>
                <c:pt idx="1398">
                  <c:v>46135.430555555555</c:v>
                </c:pt>
                <c:pt idx="1399">
                  <c:v>46135.4375</c:v>
                </c:pt>
                <c:pt idx="1400">
                  <c:v>46135.444444444445</c:v>
                </c:pt>
                <c:pt idx="1401">
                  <c:v>46135.451388888891</c:v>
                </c:pt>
                <c:pt idx="1402">
                  <c:v>46135.458333333336</c:v>
                </c:pt>
                <c:pt idx="1403">
                  <c:v>46135.465277777781</c:v>
                </c:pt>
                <c:pt idx="1404">
                  <c:v>46135.472222222219</c:v>
                </c:pt>
                <c:pt idx="1405">
                  <c:v>46135.479166666664</c:v>
                </c:pt>
                <c:pt idx="1406">
                  <c:v>46135.486111111109</c:v>
                </c:pt>
                <c:pt idx="1407">
                  <c:v>46135.493055555555</c:v>
                </c:pt>
                <c:pt idx="1408">
                  <c:v>46135.5</c:v>
                </c:pt>
                <c:pt idx="1409">
                  <c:v>46135.506944444445</c:v>
                </c:pt>
                <c:pt idx="1410">
                  <c:v>46135.513888888891</c:v>
                </c:pt>
                <c:pt idx="1411">
                  <c:v>46135.520833333336</c:v>
                </c:pt>
                <c:pt idx="1412">
                  <c:v>46135.527777777781</c:v>
                </c:pt>
                <c:pt idx="1413">
                  <c:v>46135.534722222219</c:v>
                </c:pt>
                <c:pt idx="1414">
                  <c:v>46135.541666666664</c:v>
                </c:pt>
                <c:pt idx="1415">
                  <c:v>46135.548611111109</c:v>
                </c:pt>
                <c:pt idx="1416">
                  <c:v>46135.555555555555</c:v>
                </c:pt>
                <c:pt idx="1417">
                  <c:v>46135.5625</c:v>
                </c:pt>
                <c:pt idx="1418">
                  <c:v>46135.569444444445</c:v>
                </c:pt>
                <c:pt idx="1419">
                  <c:v>46135.576388888891</c:v>
                </c:pt>
                <c:pt idx="1420">
                  <c:v>46135.583333333336</c:v>
                </c:pt>
                <c:pt idx="1421">
                  <c:v>46135.590277777781</c:v>
                </c:pt>
                <c:pt idx="1422">
                  <c:v>46135.597222222219</c:v>
                </c:pt>
                <c:pt idx="1423">
                  <c:v>46135.604166666664</c:v>
                </c:pt>
                <c:pt idx="1424">
                  <c:v>46135.611111111109</c:v>
                </c:pt>
                <c:pt idx="1425">
                  <c:v>46135.618055555555</c:v>
                </c:pt>
                <c:pt idx="1426">
                  <c:v>46135.625</c:v>
                </c:pt>
                <c:pt idx="1427">
                  <c:v>46135.631944444445</c:v>
                </c:pt>
                <c:pt idx="1428">
                  <c:v>46135.638888888891</c:v>
                </c:pt>
                <c:pt idx="1429">
                  <c:v>46135.645833333336</c:v>
                </c:pt>
                <c:pt idx="1430">
                  <c:v>46135.652777777781</c:v>
                </c:pt>
                <c:pt idx="1431">
                  <c:v>46135.659722222219</c:v>
                </c:pt>
                <c:pt idx="1432">
                  <c:v>46135.666666666664</c:v>
                </c:pt>
                <c:pt idx="1433">
                  <c:v>46135.673611111109</c:v>
                </c:pt>
                <c:pt idx="1434">
                  <c:v>46135.680555555555</c:v>
                </c:pt>
                <c:pt idx="1435">
                  <c:v>46135.6875</c:v>
                </c:pt>
                <c:pt idx="1436">
                  <c:v>46135.694444444445</c:v>
                </c:pt>
                <c:pt idx="1437">
                  <c:v>46135.701388888891</c:v>
                </c:pt>
                <c:pt idx="1438">
                  <c:v>46135.708333333336</c:v>
                </c:pt>
                <c:pt idx="1439">
                  <c:v>46135.715277777781</c:v>
                </c:pt>
                <c:pt idx="1440">
                  <c:v>46135.722222222219</c:v>
                </c:pt>
                <c:pt idx="1441">
                  <c:v>46135.729166666664</c:v>
                </c:pt>
                <c:pt idx="1442">
                  <c:v>46135.736111111109</c:v>
                </c:pt>
                <c:pt idx="1443">
                  <c:v>46135.743055555555</c:v>
                </c:pt>
                <c:pt idx="1444">
                  <c:v>46135.75</c:v>
                </c:pt>
                <c:pt idx="1445">
                  <c:v>46135.756944444445</c:v>
                </c:pt>
                <c:pt idx="1446">
                  <c:v>46135.763888888891</c:v>
                </c:pt>
                <c:pt idx="1447">
                  <c:v>46135.770833333336</c:v>
                </c:pt>
                <c:pt idx="1448">
                  <c:v>46135.777777777781</c:v>
                </c:pt>
                <c:pt idx="1449">
                  <c:v>46135.784722222219</c:v>
                </c:pt>
                <c:pt idx="1450">
                  <c:v>46135.791666666664</c:v>
                </c:pt>
                <c:pt idx="1451">
                  <c:v>46135.798611111109</c:v>
                </c:pt>
                <c:pt idx="1452">
                  <c:v>46135.805555555555</c:v>
                </c:pt>
                <c:pt idx="1453">
                  <c:v>46135.8125</c:v>
                </c:pt>
                <c:pt idx="1454">
                  <c:v>46135.819444444445</c:v>
                </c:pt>
                <c:pt idx="1455">
                  <c:v>46135.826388888891</c:v>
                </c:pt>
                <c:pt idx="1456">
                  <c:v>46135.833333333336</c:v>
                </c:pt>
                <c:pt idx="1457">
                  <c:v>46135.840277777781</c:v>
                </c:pt>
                <c:pt idx="1458">
                  <c:v>46135.847222222219</c:v>
                </c:pt>
                <c:pt idx="1459">
                  <c:v>46135.854166666664</c:v>
                </c:pt>
                <c:pt idx="1460">
                  <c:v>46135.861111111109</c:v>
                </c:pt>
                <c:pt idx="1461">
                  <c:v>46135.868055555555</c:v>
                </c:pt>
                <c:pt idx="1462">
                  <c:v>46135.875</c:v>
                </c:pt>
                <c:pt idx="1463">
                  <c:v>46135.881944444445</c:v>
                </c:pt>
                <c:pt idx="1464">
                  <c:v>46135.888888888891</c:v>
                </c:pt>
                <c:pt idx="1465">
                  <c:v>46135.895833333336</c:v>
                </c:pt>
                <c:pt idx="1466">
                  <c:v>46135.902777777781</c:v>
                </c:pt>
                <c:pt idx="1467">
                  <c:v>46135.909722222219</c:v>
                </c:pt>
                <c:pt idx="1468">
                  <c:v>46135.916666666664</c:v>
                </c:pt>
                <c:pt idx="1469">
                  <c:v>46135.923611111109</c:v>
                </c:pt>
                <c:pt idx="1470">
                  <c:v>46135.930555555555</c:v>
                </c:pt>
                <c:pt idx="1471">
                  <c:v>46135.9375</c:v>
                </c:pt>
                <c:pt idx="1472">
                  <c:v>46135.944444444445</c:v>
                </c:pt>
                <c:pt idx="1473">
                  <c:v>46135.951388888891</c:v>
                </c:pt>
                <c:pt idx="1474">
                  <c:v>46135.958333333336</c:v>
                </c:pt>
                <c:pt idx="1475">
                  <c:v>46135.965277777781</c:v>
                </c:pt>
                <c:pt idx="1476">
                  <c:v>46135.972222222219</c:v>
                </c:pt>
                <c:pt idx="1477">
                  <c:v>46135.979166666664</c:v>
                </c:pt>
                <c:pt idx="1478">
                  <c:v>46135.986111111109</c:v>
                </c:pt>
                <c:pt idx="1479">
                  <c:v>46135.993055555555</c:v>
                </c:pt>
                <c:pt idx="1480">
                  <c:v>46136</c:v>
                </c:pt>
                <c:pt idx="1481">
                  <c:v>46136.006944444445</c:v>
                </c:pt>
                <c:pt idx="1482">
                  <c:v>46136.013888888891</c:v>
                </c:pt>
                <c:pt idx="1483">
                  <c:v>46136.020833333336</c:v>
                </c:pt>
                <c:pt idx="1484">
                  <c:v>46136.027777777781</c:v>
                </c:pt>
                <c:pt idx="1485">
                  <c:v>46136.034722222219</c:v>
                </c:pt>
                <c:pt idx="1486">
                  <c:v>46136.041666666664</c:v>
                </c:pt>
                <c:pt idx="1487">
                  <c:v>46136.048611111109</c:v>
                </c:pt>
                <c:pt idx="1488">
                  <c:v>46136.055555555555</c:v>
                </c:pt>
                <c:pt idx="1489">
                  <c:v>46136.0625</c:v>
                </c:pt>
                <c:pt idx="1490">
                  <c:v>46136.069444444445</c:v>
                </c:pt>
                <c:pt idx="1491">
                  <c:v>46136.076388888891</c:v>
                </c:pt>
                <c:pt idx="1492">
                  <c:v>46136.083333333336</c:v>
                </c:pt>
                <c:pt idx="1493">
                  <c:v>46136.090277777781</c:v>
                </c:pt>
                <c:pt idx="1494">
                  <c:v>46136.097222222219</c:v>
                </c:pt>
                <c:pt idx="1495">
                  <c:v>46136.104166666664</c:v>
                </c:pt>
                <c:pt idx="1496">
                  <c:v>46136.111111111109</c:v>
                </c:pt>
                <c:pt idx="1497">
                  <c:v>46136.118055555555</c:v>
                </c:pt>
                <c:pt idx="1498">
                  <c:v>46136.125</c:v>
                </c:pt>
                <c:pt idx="1499">
                  <c:v>46136.131944444445</c:v>
                </c:pt>
                <c:pt idx="1500">
                  <c:v>46136.138888888891</c:v>
                </c:pt>
                <c:pt idx="1501">
                  <c:v>46136.145833333336</c:v>
                </c:pt>
                <c:pt idx="1502">
                  <c:v>46136.152777777781</c:v>
                </c:pt>
                <c:pt idx="1503">
                  <c:v>46136.159722222219</c:v>
                </c:pt>
                <c:pt idx="1504">
                  <c:v>46136.166666666664</c:v>
                </c:pt>
                <c:pt idx="1505">
                  <c:v>46136.173611111109</c:v>
                </c:pt>
                <c:pt idx="1506">
                  <c:v>46136.180555555555</c:v>
                </c:pt>
                <c:pt idx="1507">
                  <c:v>46136.1875</c:v>
                </c:pt>
                <c:pt idx="1508">
                  <c:v>46136.194444444445</c:v>
                </c:pt>
                <c:pt idx="1509">
                  <c:v>46136.201388888891</c:v>
                </c:pt>
                <c:pt idx="1510">
                  <c:v>46136.208333333336</c:v>
                </c:pt>
                <c:pt idx="1511">
                  <c:v>46136.215277777781</c:v>
                </c:pt>
                <c:pt idx="1512">
                  <c:v>46136.222222222219</c:v>
                </c:pt>
                <c:pt idx="1513">
                  <c:v>46136.229166666664</c:v>
                </c:pt>
                <c:pt idx="1514">
                  <c:v>46136.236111111109</c:v>
                </c:pt>
                <c:pt idx="1515">
                  <c:v>46136.243055555555</c:v>
                </c:pt>
                <c:pt idx="1516">
                  <c:v>46136.25</c:v>
                </c:pt>
                <c:pt idx="1517">
                  <c:v>46136.256944444445</c:v>
                </c:pt>
                <c:pt idx="1518">
                  <c:v>46136.263888888891</c:v>
                </c:pt>
                <c:pt idx="1519">
                  <c:v>46136.270833333336</c:v>
                </c:pt>
                <c:pt idx="1520">
                  <c:v>46136.277777777781</c:v>
                </c:pt>
                <c:pt idx="1521">
                  <c:v>46136.284722222219</c:v>
                </c:pt>
                <c:pt idx="1522">
                  <c:v>46136.291666666664</c:v>
                </c:pt>
                <c:pt idx="1523">
                  <c:v>46136.298611111109</c:v>
                </c:pt>
                <c:pt idx="1524">
                  <c:v>46136.305555555555</c:v>
                </c:pt>
                <c:pt idx="1525">
                  <c:v>46136.3125</c:v>
                </c:pt>
                <c:pt idx="1526">
                  <c:v>46136.319444444445</c:v>
                </c:pt>
                <c:pt idx="1527">
                  <c:v>46136.326388888891</c:v>
                </c:pt>
                <c:pt idx="1528">
                  <c:v>46136.333333333336</c:v>
                </c:pt>
                <c:pt idx="1529">
                  <c:v>46136.340277777781</c:v>
                </c:pt>
                <c:pt idx="1530">
                  <c:v>46136.347222222219</c:v>
                </c:pt>
                <c:pt idx="1531">
                  <c:v>46136.354166666664</c:v>
                </c:pt>
                <c:pt idx="1532">
                  <c:v>46136.361111111109</c:v>
                </c:pt>
                <c:pt idx="1533">
                  <c:v>46136.368055555555</c:v>
                </c:pt>
                <c:pt idx="1534">
                  <c:v>46136.375</c:v>
                </c:pt>
                <c:pt idx="1535">
                  <c:v>46136.381944444445</c:v>
                </c:pt>
                <c:pt idx="1536">
                  <c:v>46136.388888888891</c:v>
                </c:pt>
                <c:pt idx="1537">
                  <c:v>46136.395833333336</c:v>
                </c:pt>
                <c:pt idx="1538">
                  <c:v>46136.402777777781</c:v>
                </c:pt>
                <c:pt idx="1539">
                  <c:v>46136.409722222219</c:v>
                </c:pt>
                <c:pt idx="1540">
                  <c:v>46136.416666666664</c:v>
                </c:pt>
                <c:pt idx="1541">
                  <c:v>46136.430555555555</c:v>
                </c:pt>
                <c:pt idx="1542">
                  <c:v>46136.4375</c:v>
                </c:pt>
                <c:pt idx="1543">
                  <c:v>46136.444444444445</c:v>
                </c:pt>
                <c:pt idx="1544">
                  <c:v>46136.451388888891</c:v>
                </c:pt>
                <c:pt idx="1545">
                  <c:v>46136.458333333336</c:v>
                </c:pt>
                <c:pt idx="1546">
                  <c:v>46136.465277777781</c:v>
                </c:pt>
                <c:pt idx="1547">
                  <c:v>46136.472222222219</c:v>
                </c:pt>
                <c:pt idx="1548">
                  <c:v>46136.479166666664</c:v>
                </c:pt>
                <c:pt idx="1549">
                  <c:v>46136.486111111109</c:v>
                </c:pt>
                <c:pt idx="1550">
                  <c:v>46136.493055555555</c:v>
                </c:pt>
                <c:pt idx="1551">
                  <c:v>46136.5</c:v>
                </c:pt>
                <c:pt idx="1552">
                  <c:v>46136.506944444445</c:v>
                </c:pt>
                <c:pt idx="1553">
                  <c:v>46136.513888888891</c:v>
                </c:pt>
                <c:pt idx="1554">
                  <c:v>46136.520833333336</c:v>
                </c:pt>
                <c:pt idx="1555">
                  <c:v>46136.527777777781</c:v>
                </c:pt>
                <c:pt idx="1556">
                  <c:v>46136.534722222219</c:v>
                </c:pt>
                <c:pt idx="1557">
                  <c:v>46136.541666666664</c:v>
                </c:pt>
                <c:pt idx="1558">
                  <c:v>46136.548611111109</c:v>
                </c:pt>
                <c:pt idx="1559">
                  <c:v>46136.555555555555</c:v>
                </c:pt>
                <c:pt idx="1560">
                  <c:v>46136.5625</c:v>
                </c:pt>
                <c:pt idx="1561">
                  <c:v>46136.569444444445</c:v>
                </c:pt>
                <c:pt idx="1562">
                  <c:v>46136.576388888891</c:v>
                </c:pt>
                <c:pt idx="1563">
                  <c:v>46136.583333333336</c:v>
                </c:pt>
                <c:pt idx="1564">
                  <c:v>46136.590277777781</c:v>
                </c:pt>
                <c:pt idx="1565">
                  <c:v>46136.597222222219</c:v>
                </c:pt>
                <c:pt idx="1566">
                  <c:v>46136.604166666664</c:v>
                </c:pt>
                <c:pt idx="1567">
                  <c:v>46136.611111111109</c:v>
                </c:pt>
                <c:pt idx="1568">
                  <c:v>46136.618055555555</c:v>
                </c:pt>
                <c:pt idx="1569">
                  <c:v>46136.625</c:v>
                </c:pt>
                <c:pt idx="1570">
                  <c:v>46136.631944444445</c:v>
                </c:pt>
                <c:pt idx="1571">
                  <c:v>46136.638888888891</c:v>
                </c:pt>
                <c:pt idx="1572">
                  <c:v>46136.645833333336</c:v>
                </c:pt>
                <c:pt idx="1573">
                  <c:v>46136.652777777781</c:v>
                </c:pt>
                <c:pt idx="1574">
                  <c:v>46136.659722222219</c:v>
                </c:pt>
                <c:pt idx="1575">
                  <c:v>46136.666666666664</c:v>
                </c:pt>
                <c:pt idx="1576">
                  <c:v>46136.673611111109</c:v>
                </c:pt>
                <c:pt idx="1577">
                  <c:v>46136.680555555555</c:v>
                </c:pt>
                <c:pt idx="1578">
                  <c:v>46136.6875</c:v>
                </c:pt>
                <c:pt idx="1579">
                  <c:v>46136.694444444445</c:v>
                </c:pt>
                <c:pt idx="1580">
                  <c:v>46136.701388888891</c:v>
                </c:pt>
                <c:pt idx="1581">
                  <c:v>46136.708333333336</c:v>
                </c:pt>
                <c:pt idx="1582">
                  <c:v>46136.715277777781</c:v>
                </c:pt>
                <c:pt idx="1583">
                  <c:v>46136.722222222219</c:v>
                </c:pt>
                <c:pt idx="1584">
                  <c:v>46136.729166666664</c:v>
                </c:pt>
                <c:pt idx="1585">
                  <c:v>46136.736111111109</c:v>
                </c:pt>
                <c:pt idx="1586">
                  <c:v>46136.743055555555</c:v>
                </c:pt>
                <c:pt idx="1587">
                  <c:v>46136.75</c:v>
                </c:pt>
                <c:pt idx="1588">
                  <c:v>46136.756944444445</c:v>
                </c:pt>
                <c:pt idx="1589">
                  <c:v>46136.763888888891</c:v>
                </c:pt>
                <c:pt idx="1590">
                  <c:v>46136.770833333336</c:v>
                </c:pt>
                <c:pt idx="1591">
                  <c:v>46136.777777777781</c:v>
                </c:pt>
                <c:pt idx="1592">
                  <c:v>46136.784722222219</c:v>
                </c:pt>
                <c:pt idx="1593">
                  <c:v>46136.791666666664</c:v>
                </c:pt>
                <c:pt idx="1594">
                  <c:v>46136.798611111109</c:v>
                </c:pt>
                <c:pt idx="1595">
                  <c:v>46136.805555555555</c:v>
                </c:pt>
                <c:pt idx="1596">
                  <c:v>46136.8125</c:v>
                </c:pt>
                <c:pt idx="1597">
                  <c:v>46136.819444444445</c:v>
                </c:pt>
                <c:pt idx="1598">
                  <c:v>46136.826388888891</c:v>
                </c:pt>
                <c:pt idx="1599">
                  <c:v>46136.833333333336</c:v>
                </c:pt>
                <c:pt idx="1600">
                  <c:v>46136.840277777781</c:v>
                </c:pt>
                <c:pt idx="1601">
                  <c:v>46136.847222222219</c:v>
                </c:pt>
                <c:pt idx="1602">
                  <c:v>46136.854166666664</c:v>
                </c:pt>
                <c:pt idx="1603">
                  <c:v>46136.861111111109</c:v>
                </c:pt>
                <c:pt idx="1604">
                  <c:v>46136.868055555555</c:v>
                </c:pt>
                <c:pt idx="1605">
                  <c:v>46136.875</c:v>
                </c:pt>
                <c:pt idx="1606">
                  <c:v>46136.881944444445</c:v>
                </c:pt>
                <c:pt idx="1607">
                  <c:v>46136.888888888891</c:v>
                </c:pt>
                <c:pt idx="1608">
                  <c:v>46136.895833333336</c:v>
                </c:pt>
                <c:pt idx="1609">
                  <c:v>46136.902777777781</c:v>
                </c:pt>
                <c:pt idx="1610">
                  <c:v>46136.909722222219</c:v>
                </c:pt>
                <c:pt idx="1611">
                  <c:v>46136.916666666664</c:v>
                </c:pt>
                <c:pt idx="1612">
                  <c:v>46136.923611111109</c:v>
                </c:pt>
                <c:pt idx="1613">
                  <c:v>46136.930555555555</c:v>
                </c:pt>
                <c:pt idx="1614">
                  <c:v>46136.9375</c:v>
                </c:pt>
                <c:pt idx="1615">
                  <c:v>46136.944444444445</c:v>
                </c:pt>
                <c:pt idx="1616">
                  <c:v>46136.951388888891</c:v>
                </c:pt>
                <c:pt idx="1617">
                  <c:v>46136.958333333336</c:v>
                </c:pt>
                <c:pt idx="1618">
                  <c:v>46136.965277777781</c:v>
                </c:pt>
                <c:pt idx="1619">
                  <c:v>46136.972222222219</c:v>
                </c:pt>
                <c:pt idx="1620">
                  <c:v>46136.979166666664</c:v>
                </c:pt>
                <c:pt idx="1621">
                  <c:v>46136.986111111109</c:v>
                </c:pt>
                <c:pt idx="1622">
                  <c:v>46136.993055555555</c:v>
                </c:pt>
                <c:pt idx="1623">
                  <c:v>46137</c:v>
                </c:pt>
                <c:pt idx="1624">
                  <c:v>46137.006944444445</c:v>
                </c:pt>
                <c:pt idx="1625">
                  <c:v>46137.013888888891</c:v>
                </c:pt>
                <c:pt idx="1626">
                  <c:v>46137.020833333336</c:v>
                </c:pt>
                <c:pt idx="1627">
                  <c:v>46137.027777777781</c:v>
                </c:pt>
                <c:pt idx="1628">
                  <c:v>46137.034722222219</c:v>
                </c:pt>
                <c:pt idx="1629">
                  <c:v>46137.041666666664</c:v>
                </c:pt>
                <c:pt idx="1630">
                  <c:v>46137.048611111109</c:v>
                </c:pt>
                <c:pt idx="1631">
                  <c:v>46137.055555555555</c:v>
                </c:pt>
                <c:pt idx="1632">
                  <c:v>46137.0625</c:v>
                </c:pt>
                <c:pt idx="1633">
                  <c:v>46137.069444444445</c:v>
                </c:pt>
                <c:pt idx="1634">
                  <c:v>46137.076388888891</c:v>
                </c:pt>
                <c:pt idx="1635">
                  <c:v>46137.083333333336</c:v>
                </c:pt>
                <c:pt idx="1636">
                  <c:v>46137.090277777781</c:v>
                </c:pt>
                <c:pt idx="1637">
                  <c:v>46137.097222222219</c:v>
                </c:pt>
                <c:pt idx="1638">
                  <c:v>46137.104166666664</c:v>
                </c:pt>
                <c:pt idx="1639">
                  <c:v>46137.111111111109</c:v>
                </c:pt>
                <c:pt idx="1640">
                  <c:v>46137.118055555555</c:v>
                </c:pt>
                <c:pt idx="1641">
                  <c:v>46137.125</c:v>
                </c:pt>
                <c:pt idx="1642">
                  <c:v>46137.131944444445</c:v>
                </c:pt>
                <c:pt idx="1643">
                  <c:v>46137.138888888891</c:v>
                </c:pt>
                <c:pt idx="1644">
                  <c:v>46137.145833333336</c:v>
                </c:pt>
                <c:pt idx="1645">
                  <c:v>46137.152777777781</c:v>
                </c:pt>
                <c:pt idx="1646">
                  <c:v>46137.159722222219</c:v>
                </c:pt>
                <c:pt idx="1647">
                  <c:v>46137.166666666664</c:v>
                </c:pt>
                <c:pt idx="1648">
                  <c:v>46137.173611111109</c:v>
                </c:pt>
                <c:pt idx="1649">
                  <c:v>46137.180555555555</c:v>
                </c:pt>
                <c:pt idx="1650">
                  <c:v>46137.1875</c:v>
                </c:pt>
                <c:pt idx="1651">
                  <c:v>46137.194444444445</c:v>
                </c:pt>
                <c:pt idx="1652">
                  <c:v>46137.201388888891</c:v>
                </c:pt>
                <c:pt idx="1653">
                  <c:v>46137.208333333336</c:v>
                </c:pt>
                <c:pt idx="1654">
                  <c:v>46137.215277777781</c:v>
                </c:pt>
                <c:pt idx="1655">
                  <c:v>46137.222222222219</c:v>
                </c:pt>
                <c:pt idx="1656">
                  <c:v>46137.229166666664</c:v>
                </c:pt>
                <c:pt idx="1657">
                  <c:v>46137.236111111109</c:v>
                </c:pt>
                <c:pt idx="1658">
                  <c:v>46137.243055555555</c:v>
                </c:pt>
                <c:pt idx="1659">
                  <c:v>46137.25</c:v>
                </c:pt>
                <c:pt idx="1660">
                  <c:v>46137.256944444445</c:v>
                </c:pt>
                <c:pt idx="1661">
                  <c:v>46137.263888888891</c:v>
                </c:pt>
                <c:pt idx="1662">
                  <c:v>46137.270833333336</c:v>
                </c:pt>
                <c:pt idx="1663">
                  <c:v>46137.277777777781</c:v>
                </c:pt>
                <c:pt idx="1664">
                  <c:v>46137.284722222219</c:v>
                </c:pt>
                <c:pt idx="1665">
                  <c:v>46137.291666666664</c:v>
                </c:pt>
                <c:pt idx="1666">
                  <c:v>46137.298611111109</c:v>
                </c:pt>
                <c:pt idx="1667">
                  <c:v>46137.305555555555</c:v>
                </c:pt>
                <c:pt idx="1668">
                  <c:v>46137.3125</c:v>
                </c:pt>
                <c:pt idx="1669">
                  <c:v>46137.319444444445</c:v>
                </c:pt>
                <c:pt idx="1670">
                  <c:v>46137.326388888891</c:v>
                </c:pt>
                <c:pt idx="1671">
                  <c:v>46137.333333333336</c:v>
                </c:pt>
                <c:pt idx="1672">
                  <c:v>46137.340277777781</c:v>
                </c:pt>
                <c:pt idx="1673">
                  <c:v>46137.347222222219</c:v>
                </c:pt>
                <c:pt idx="1674">
                  <c:v>46137.354166666664</c:v>
                </c:pt>
                <c:pt idx="1675">
                  <c:v>46137.361111111109</c:v>
                </c:pt>
                <c:pt idx="1676">
                  <c:v>46137.368055555555</c:v>
                </c:pt>
                <c:pt idx="1677">
                  <c:v>46137.375</c:v>
                </c:pt>
                <c:pt idx="1678">
                  <c:v>46137.381944444445</c:v>
                </c:pt>
                <c:pt idx="1679">
                  <c:v>46137.388888888891</c:v>
                </c:pt>
                <c:pt idx="1680">
                  <c:v>46137.395833333336</c:v>
                </c:pt>
                <c:pt idx="1681">
                  <c:v>46137.402777777781</c:v>
                </c:pt>
                <c:pt idx="1682">
                  <c:v>46137.409722222219</c:v>
                </c:pt>
                <c:pt idx="1683">
                  <c:v>46137.416666666664</c:v>
                </c:pt>
                <c:pt idx="1684">
                  <c:v>46137.423611111109</c:v>
                </c:pt>
                <c:pt idx="1685">
                  <c:v>46137.430555555555</c:v>
                </c:pt>
                <c:pt idx="1686">
                  <c:v>46137.4375</c:v>
                </c:pt>
                <c:pt idx="1687">
                  <c:v>46137.444444444445</c:v>
                </c:pt>
                <c:pt idx="1688">
                  <c:v>46137.451388888891</c:v>
                </c:pt>
                <c:pt idx="1689">
                  <c:v>46137.458333333336</c:v>
                </c:pt>
                <c:pt idx="1690">
                  <c:v>46137.465277777781</c:v>
                </c:pt>
                <c:pt idx="1691">
                  <c:v>46137.472222222219</c:v>
                </c:pt>
                <c:pt idx="1692">
                  <c:v>46137.479166666664</c:v>
                </c:pt>
                <c:pt idx="1693">
                  <c:v>46137.486111111109</c:v>
                </c:pt>
                <c:pt idx="1694">
                  <c:v>46137.493055555555</c:v>
                </c:pt>
                <c:pt idx="1695">
                  <c:v>46137.5</c:v>
                </c:pt>
                <c:pt idx="1696">
                  <c:v>46137.506944444445</c:v>
                </c:pt>
                <c:pt idx="1697">
                  <c:v>46137.513888888891</c:v>
                </c:pt>
                <c:pt idx="1698">
                  <c:v>46137.520833333336</c:v>
                </c:pt>
                <c:pt idx="1699">
                  <c:v>46137.527777777781</c:v>
                </c:pt>
                <c:pt idx="1700">
                  <c:v>46137.534722222219</c:v>
                </c:pt>
                <c:pt idx="1701">
                  <c:v>46137.541666666664</c:v>
                </c:pt>
                <c:pt idx="1702">
                  <c:v>46137.548611111109</c:v>
                </c:pt>
                <c:pt idx="1703">
                  <c:v>46137.555555555555</c:v>
                </c:pt>
                <c:pt idx="1704">
                  <c:v>46137.5625</c:v>
                </c:pt>
                <c:pt idx="1705">
                  <c:v>46137.569444444445</c:v>
                </c:pt>
                <c:pt idx="1706">
                  <c:v>46137.576388888891</c:v>
                </c:pt>
                <c:pt idx="1707">
                  <c:v>46137.583333333336</c:v>
                </c:pt>
                <c:pt idx="1708">
                  <c:v>46137.590277777781</c:v>
                </c:pt>
                <c:pt idx="1709">
                  <c:v>46137.597222222219</c:v>
                </c:pt>
                <c:pt idx="1710">
                  <c:v>46137.604166666664</c:v>
                </c:pt>
                <c:pt idx="1711">
                  <c:v>46137.611111111109</c:v>
                </c:pt>
                <c:pt idx="1712">
                  <c:v>46137.618055555555</c:v>
                </c:pt>
                <c:pt idx="1713">
                  <c:v>46137.625</c:v>
                </c:pt>
                <c:pt idx="1714">
                  <c:v>46137.631944444445</c:v>
                </c:pt>
                <c:pt idx="1715">
                  <c:v>46137.638888888891</c:v>
                </c:pt>
                <c:pt idx="1716">
                  <c:v>46137.645833333336</c:v>
                </c:pt>
                <c:pt idx="1717">
                  <c:v>46137.652777777781</c:v>
                </c:pt>
                <c:pt idx="1718">
                  <c:v>46137.659722222219</c:v>
                </c:pt>
                <c:pt idx="1719">
                  <c:v>46137.666666666664</c:v>
                </c:pt>
                <c:pt idx="1720">
                  <c:v>46137.673611111109</c:v>
                </c:pt>
                <c:pt idx="1721">
                  <c:v>46137.680555555555</c:v>
                </c:pt>
                <c:pt idx="1722">
                  <c:v>46137.6875</c:v>
                </c:pt>
                <c:pt idx="1723">
                  <c:v>46137.694444444445</c:v>
                </c:pt>
                <c:pt idx="1724">
                  <c:v>46137.701388888891</c:v>
                </c:pt>
                <c:pt idx="1725">
                  <c:v>46137.708333333336</c:v>
                </c:pt>
                <c:pt idx="1726">
                  <c:v>46137.715277777781</c:v>
                </c:pt>
                <c:pt idx="1727">
                  <c:v>46137.722222222219</c:v>
                </c:pt>
                <c:pt idx="1728">
                  <c:v>46137.729166666664</c:v>
                </c:pt>
                <c:pt idx="1729">
                  <c:v>46137.736111111109</c:v>
                </c:pt>
                <c:pt idx="1730">
                  <c:v>46137.743055555555</c:v>
                </c:pt>
                <c:pt idx="1731">
                  <c:v>46137.75</c:v>
                </c:pt>
                <c:pt idx="1732">
                  <c:v>46137.756944444445</c:v>
                </c:pt>
                <c:pt idx="1733">
                  <c:v>46137.763888888891</c:v>
                </c:pt>
                <c:pt idx="1734">
                  <c:v>46137.770833333336</c:v>
                </c:pt>
                <c:pt idx="1735">
                  <c:v>46137.777777777781</c:v>
                </c:pt>
                <c:pt idx="1736">
                  <c:v>46137.784722222219</c:v>
                </c:pt>
                <c:pt idx="1737">
                  <c:v>46137.791666666664</c:v>
                </c:pt>
                <c:pt idx="1738">
                  <c:v>46137.798611111109</c:v>
                </c:pt>
                <c:pt idx="1739">
                  <c:v>46137.805555555555</c:v>
                </c:pt>
                <c:pt idx="1740">
                  <c:v>46137.8125</c:v>
                </c:pt>
                <c:pt idx="1741">
                  <c:v>46137.819444444445</c:v>
                </c:pt>
                <c:pt idx="1742">
                  <c:v>46137.826388888891</c:v>
                </c:pt>
                <c:pt idx="1743">
                  <c:v>46137.833333333336</c:v>
                </c:pt>
                <c:pt idx="1744">
                  <c:v>46137.840277777781</c:v>
                </c:pt>
                <c:pt idx="1745">
                  <c:v>46137.847222222219</c:v>
                </c:pt>
                <c:pt idx="1746">
                  <c:v>46137.854166666664</c:v>
                </c:pt>
                <c:pt idx="1747">
                  <c:v>46137.861111111109</c:v>
                </c:pt>
                <c:pt idx="1748">
                  <c:v>46137.868055555555</c:v>
                </c:pt>
                <c:pt idx="1749">
                  <c:v>46137.875</c:v>
                </c:pt>
                <c:pt idx="1750">
                  <c:v>46137.881944444445</c:v>
                </c:pt>
                <c:pt idx="1751">
                  <c:v>46137.888888888891</c:v>
                </c:pt>
                <c:pt idx="1752">
                  <c:v>46137.895833333336</c:v>
                </c:pt>
                <c:pt idx="1753">
                  <c:v>46137.902777777781</c:v>
                </c:pt>
                <c:pt idx="1754">
                  <c:v>46137.909722222219</c:v>
                </c:pt>
                <c:pt idx="1755">
                  <c:v>46137.916666666664</c:v>
                </c:pt>
                <c:pt idx="1756">
                  <c:v>46137.923611111109</c:v>
                </c:pt>
                <c:pt idx="1757">
                  <c:v>46137.930555555555</c:v>
                </c:pt>
                <c:pt idx="1758">
                  <c:v>46137.9375</c:v>
                </c:pt>
                <c:pt idx="1759">
                  <c:v>46137.944444444445</c:v>
                </c:pt>
                <c:pt idx="1760">
                  <c:v>46137.951388888891</c:v>
                </c:pt>
                <c:pt idx="1761">
                  <c:v>46137.958333333336</c:v>
                </c:pt>
                <c:pt idx="1762">
                  <c:v>46137.965277777781</c:v>
                </c:pt>
                <c:pt idx="1763">
                  <c:v>46137.972222222219</c:v>
                </c:pt>
                <c:pt idx="1764">
                  <c:v>46137.979166666664</c:v>
                </c:pt>
                <c:pt idx="1765">
                  <c:v>46137.986111111109</c:v>
                </c:pt>
                <c:pt idx="1766">
                  <c:v>46137.993055555555</c:v>
                </c:pt>
                <c:pt idx="1767">
                  <c:v>46138</c:v>
                </c:pt>
                <c:pt idx="1768">
                  <c:v>46138.006944444445</c:v>
                </c:pt>
                <c:pt idx="1769">
                  <c:v>46138.013888888891</c:v>
                </c:pt>
                <c:pt idx="1770">
                  <c:v>46138.020833333336</c:v>
                </c:pt>
                <c:pt idx="1771">
                  <c:v>46138.027777777781</c:v>
                </c:pt>
                <c:pt idx="1772">
                  <c:v>46138.034722222219</c:v>
                </c:pt>
                <c:pt idx="1773">
                  <c:v>46138.041666666664</c:v>
                </c:pt>
                <c:pt idx="1774">
                  <c:v>46138.048611111109</c:v>
                </c:pt>
                <c:pt idx="1775">
                  <c:v>46138.055555555555</c:v>
                </c:pt>
                <c:pt idx="1776">
                  <c:v>46138.0625</c:v>
                </c:pt>
                <c:pt idx="1777">
                  <c:v>46138.069444444445</c:v>
                </c:pt>
                <c:pt idx="1778">
                  <c:v>46138.076388888891</c:v>
                </c:pt>
                <c:pt idx="1779">
                  <c:v>46138.083333333336</c:v>
                </c:pt>
                <c:pt idx="1780">
                  <c:v>46138.090277777781</c:v>
                </c:pt>
                <c:pt idx="1781">
                  <c:v>46138.097222222219</c:v>
                </c:pt>
                <c:pt idx="1782">
                  <c:v>46138.104166666664</c:v>
                </c:pt>
                <c:pt idx="1783">
                  <c:v>46138.111111111109</c:v>
                </c:pt>
                <c:pt idx="1784">
                  <c:v>46138.118055555555</c:v>
                </c:pt>
                <c:pt idx="1785">
                  <c:v>46138.125</c:v>
                </c:pt>
                <c:pt idx="1786">
                  <c:v>46138.131944444445</c:v>
                </c:pt>
                <c:pt idx="1787">
                  <c:v>46138.138888888891</c:v>
                </c:pt>
                <c:pt idx="1788">
                  <c:v>46138.145833333336</c:v>
                </c:pt>
                <c:pt idx="1789">
                  <c:v>46138.152777777781</c:v>
                </c:pt>
                <c:pt idx="1790">
                  <c:v>46138.159722222219</c:v>
                </c:pt>
                <c:pt idx="1791">
                  <c:v>46138.166666666664</c:v>
                </c:pt>
                <c:pt idx="1792">
                  <c:v>46138.173611111109</c:v>
                </c:pt>
                <c:pt idx="1793">
                  <c:v>46138.180555555555</c:v>
                </c:pt>
                <c:pt idx="1794">
                  <c:v>46138.1875</c:v>
                </c:pt>
                <c:pt idx="1795">
                  <c:v>46138.194444444445</c:v>
                </c:pt>
                <c:pt idx="1796">
                  <c:v>46138.201388888891</c:v>
                </c:pt>
                <c:pt idx="1797">
                  <c:v>46138.208333333336</c:v>
                </c:pt>
                <c:pt idx="1798">
                  <c:v>46138.215277777781</c:v>
                </c:pt>
                <c:pt idx="1799">
                  <c:v>46138.222222222219</c:v>
                </c:pt>
                <c:pt idx="1800">
                  <c:v>46138.229166666664</c:v>
                </c:pt>
                <c:pt idx="1801">
                  <c:v>46138.236111111109</c:v>
                </c:pt>
                <c:pt idx="1802">
                  <c:v>46138.243055555555</c:v>
                </c:pt>
                <c:pt idx="1803">
                  <c:v>46138.25</c:v>
                </c:pt>
                <c:pt idx="1804">
                  <c:v>46138.256944444445</c:v>
                </c:pt>
                <c:pt idx="1805">
                  <c:v>46138.263888888891</c:v>
                </c:pt>
                <c:pt idx="1806">
                  <c:v>46138.270833333336</c:v>
                </c:pt>
                <c:pt idx="1807">
                  <c:v>46138.277777777781</c:v>
                </c:pt>
                <c:pt idx="1808">
                  <c:v>46138.284722222219</c:v>
                </c:pt>
                <c:pt idx="1809">
                  <c:v>46138.291666666664</c:v>
                </c:pt>
                <c:pt idx="1810">
                  <c:v>46138.298611111109</c:v>
                </c:pt>
                <c:pt idx="1811">
                  <c:v>46138.305555555555</c:v>
                </c:pt>
                <c:pt idx="1812">
                  <c:v>46138.3125</c:v>
                </c:pt>
                <c:pt idx="1813">
                  <c:v>46138.319444444445</c:v>
                </c:pt>
                <c:pt idx="1814">
                  <c:v>46138.326388888891</c:v>
                </c:pt>
                <c:pt idx="1815">
                  <c:v>46138.333333333336</c:v>
                </c:pt>
                <c:pt idx="1816">
                  <c:v>46138.340277777781</c:v>
                </c:pt>
                <c:pt idx="1817">
                  <c:v>46138.347222222219</c:v>
                </c:pt>
                <c:pt idx="1818">
                  <c:v>46138.354166666664</c:v>
                </c:pt>
                <c:pt idx="1819">
                  <c:v>46138.361111111109</c:v>
                </c:pt>
                <c:pt idx="1820">
                  <c:v>46138.368055555555</c:v>
                </c:pt>
                <c:pt idx="1821">
                  <c:v>46138.375</c:v>
                </c:pt>
                <c:pt idx="1822">
                  <c:v>46138.381944444445</c:v>
                </c:pt>
                <c:pt idx="1823">
                  <c:v>46138.388888888891</c:v>
                </c:pt>
                <c:pt idx="1824">
                  <c:v>46138.395833333336</c:v>
                </c:pt>
                <c:pt idx="1825">
                  <c:v>46138.402777777781</c:v>
                </c:pt>
                <c:pt idx="1826">
                  <c:v>46138.409722222219</c:v>
                </c:pt>
                <c:pt idx="1827">
                  <c:v>46138.416666666664</c:v>
                </c:pt>
                <c:pt idx="1828">
                  <c:v>46138.423611111109</c:v>
                </c:pt>
                <c:pt idx="1829">
                  <c:v>46138.430555555555</c:v>
                </c:pt>
                <c:pt idx="1830">
                  <c:v>46138.4375</c:v>
                </c:pt>
                <c:pt idx="1831">
                  <c:v>46138.444444444445</c:v>
                </c:pt>
                <c:pt idx="1832">
                  <c:v>46138.451388888891</c:v>
                </c:pt>
                <c:pt idx="1833">
                  <c:v>46138.458333333336</c:v>
                </c:pt>
                <c:pt idx="1834">
                  <c:v>46138.465277777781</c:v>
                </c:pt>
                <c:pt idx="1835">
                  <c:v>46138.472222222219</c:v>
                </c:pt>
                <c:pt idx="1836">
                  <c:v>46138.479166666664</c:v>
                </c:pt>
                <c:pt idx="1837">
                  <c:v>46138.486111111109</c:v>
                </c:pt>
                <c:pt idx="1838">
                  <c:v>46138.493055555555</c:v>
                </c:pt>
                <c:pt idx="1839">
                  <c:v>46138.5</c:v>
                </c:pt>
                <c:pt idx="1840">
                  <c:v>46138.506944444445</c:v>
                </c:pt>
                <c:pt idx="1841">
                  <c:v>46138.513888888891</c:v>
                </c:pt>
                <c:pt idx="1842">
                  <c:v>46138.520833333336</c:v>
                </c:pt>
                <c:pt idx="1843">
                  <c:v>46138.527777777781</c:v>
                </c:pt>
                <c:pt idx="1844">
                  <c:v>46138.534722222219</c:v>
                </c:pt>
                <c:pt idx="1845">
                  <c:v>46138.541666666664</c:v>
                </c:pt>
                <c:pt idx="1846">
                  <c:v>46138.555555555555</c:v>
                </c:pt>
                <c:pt idx="1847">
                  <c:v>46138.5625</c:v>
                </c:pt>
                <c:pt idx="1848">
                  <c:v>46138.569444444445</c:v>
                </c:pt>
                <c:pt idx="1849">
                  <c:v>46138.576388888891</c:v>
                </c:pt>
                <c:pt idx="1850">
                  <c:v>46138.583333333336</c:v>
                </c:pt>
                <c:pt idx="1851">
                  <c:v>46138.590277777781</c:v>
                </c:pt>
                <c:pt idx="1852">
                  <c:v>46138.597222222219</c:v>
                </c:pt>
                <c:pt idx="1853">
                  <c:v>46138.604166666664</c:v>
                </c:pt>
                <c:pt idx="1854">
                  <c:v>46138.611111111109</c:v>
                </c:pt>
                <c:pt idx="1855">
                  <c:v>46138.618055555555</c:v>
                </c:pt>
                <c:pt idx="1856">
                  <c:v>46138.625</c:v>
                </c:pt>
                <c:pt idx="1857">
                  <c:v>46138.631944444445</c:v>
                </c:pt>
                <c:pt idx="1858">
                  <c:v>46138.638888888891</c:v>
                </c:pt>
                <c:pt idx="1859">
                  <c:v>46138.645833333336</c:v>
                </c:pt>
                <c:pt idx="1860">
                  <c:v>46138.652777777781</c:v>
                </c:pt>
                <c:pt idx="1861">
                  <c:v>46138.659722222219</c:v>
                </c:pt>
                <c:pt idx="1862">
                  <c:v>46138.666666666664</c:v>
                </c:pt>
                <c:pt idx="1863">
                  <c:v>46138.673611111109</c:v>
                </c:pt>
                <c:pt idx="1864">
                  <c:v>46138.680555555555</c:v>
                </c:pt>
                <c:pt idx="1865">
                  <c:v>46138.6875</c:v>
                </c:pt>
                <c:pt idx="1866">
                  <c:v>46138.694444444445</c:v>
                </c:pt>
                <c:pt idx="1867">
                  <c:v>46138.701388888891</c:v>
                </c:pt>
                <c:pt idx="1868">
                  <c:v>46138.708333333336</c:v>
                </c:pt>
                <c:pt idx="1869">
                  <c:v>46138.715277777781</c:v>
                </c:pt>
                <c:pt idx="1870">
                  <c:v>46138.722222222219</c:v>
                </c:pt>
                <c:pt idx="1871">
                  <c:v>46138.729166666664</c:v>
                </c:pt>
                <c:pt idx="1872">
                  <c:v>46138.736111111109</c:v>
                </c:pt>
                <c:pt idx="1873">
                  <c:v>46138.743055555555</c:v>
                </c:pt>
                <c:pt idx="1874">
                  <c:v>46138.75</c:v>
                </c:pt>
                <c:pt idx="1875">
                  <c:v>46138.756944444445</c:v>
                </c:pt>
                <c:pt idx="1876">
                  <c:v>46138.763888888891</c:v>
                </c:pt>
                <c:pt idx="1877">
                  <c:v>46138.770833333336</c:v>
                </c:pt>
                <c:pt idx="1878">
                  <c:v>46138.777777777781</c:v>
                </c:pt>
                <c:pt idx="1879">
                  <c:v>46138.784722222219</c:v>
                </c:pt>
                <c:pt idx="1880">
                  <c:v>46138.791666666664</c:v>
                </c:pt>
                <c:pt idx="1881">
                  <c:v>46138.798611111109</c:v>
                </c:pt>
                <c:pt idx="1882">
                  <c:v>46138.805555555555</c:v>
                </c:pt>
                <c:pt idx="1883">
                  <c:v>46138.8125</c:v>
                </c:pt>
                <c:pt idx="1884">
                  <c:v>46138.819444444445</c:v>
                </c:pt>
                <c:pt idx="1885">
                  <c:v>46138.826388888891</c:v>
                </c:pt>
                <c:pt idx="1886">
                  <c:v>46138.833333333336</c:v>
                </c:pt>
                <c:pt idx="1887">
                  <c:v>46138.840277777781</c:v>
                </c:pt>
                <c:pt idx="1888">
                  <c:v>46138.847222222219</c:v>
                </c:pt>
                <c:pt idx="1889">
                  <c:v>46138.854166666664</c:v>
                </c:pt>
                <c:pt idx="1890">
                  <c:v>46138.861111111109</c:v>
                </c:pt>
                <c:pt idx="1891">
                  <c:v>46138.868055555555</c:v>
                </c:pt>
                <c:pt idx="1892">
                  <c:v>46138.875</c:v>
                </c:pt>
                <c:pt idx="1893">
                  <c:v>46138.881944444445</c:v>
                </c:pt>
                <c:pt idx="1894">
                  <c:v>46138.888888888891</c:v>
                </c:pt>
                <c:pt idx="1895">
                  <c:v>46138.895833333336</c:v>
                </c:pt>
                <c:pt idx="1896">
                  <c:v>46138.902777777781</c:v>
                </c:pt>
                <c:pt idx="1897">
                  <c:v>46138.909722222219</c:v>
                </c:pt>
                <c:pt idx="1898">
                  <c:v>46138.916666666664</c:v>
                </c:pt>
                <c:pt idx="1899">
                  <c:v>46138.923611111109</c:v>
                </c:pt>
                <c:pt idx="1900">
                  <c:v>46138.930555555555</c:v>
                </c:pt>
                <c:pt idx="1901">
                  <c:v>46138.9375</c:v>
                </c:pt>
                <c:pt idx="1902">
                  <c:v>46138.944444444445</c:v>
                </c:pt>
                <c:pt idx="1903">
                  <c:v>46138.951388888891</c:v>
                </c:pt>
                <c:pt idx="1904">
                  <c:v>46138.958333333336</c:v>
                </c:pt>
                <c:pt idx="1905">
                  <c:v>46138.965277777781</c:v>
                </c:pt>
                <c:pt idx="1906">
                  <c:v>46138.972222222219</c:v>
                </c:pt>
                <c:pt idx="1907">
                  <c:v>46138.979166666664</c:v>
                </c:pt>
                <c:pt idx="1908">
                  <c:v>46138.986111111109</c:v>
                </c:pt>
                <c:pt idx="1909">
                  <c:v>46138.993055555555</c:v>
                </c:pt>
                <c:pt idx="1910">
                  <c:v>46139</c:v>
                </c:pt>
                <c:pt idx="1911">
                  <c:v>46139.006944444445</c:v>
                </c:pt>
                <c:pt idx="1912">
                  <c:v>46139.013888888891</c:v>
                </c:pt>
                <c:pt idx="1913">
                  <c:v>46139.020833333336</c:v>
                </c:pt>
                <c:pt idx="1914">
                  <c:v>46139.027777777781</c:v>
                </c:pt>
                <c:pt idx="1915">
                  <c:v>46139.034722222219</c:v>
                </c:pt>
                <c:pt idx="1916">
                  <c:v>46139.041666666664</c:v>
                </c:pt>
                <c:pt idx="1917">
                  <c:v>46139.048611111109</c:v>
                </c:pt>
                <c:pt idx="1918">
                  <c:v>46139.055555555555</c:v>
                </c:pt>
                <c:pt idx="1919">
                  <c:v>46139.0625</c:v>
                </c:pt>
                <c:pt idx="1920">
                  <c:v>46139.069444444445</c:v>
                </c:pt>
                <c:pt idx="1921">
                  <c:v>46139.076388888891</c:v>
                </c:pt>
                <c:pt idx="1922">
                  <c:v>46139.083333333336</c:v>
                </c:pt>
                <c:pt idx="1923">
                  <c:v>46139.090277777781</c:v>
                </c:pt>
                <c:pt idx="1924">
                  <c:v>46139.097222222219</c:v>
                </c:pt>
                <c:pt idx="1925">
                  <c:v>46139.104166666664</c:v>
                </c:pt>
                <c:pt idx="1926">
                  <c:v>46139.111111111109</c:v>
                </c:pt>
                <c:pt idx="1927">
                  <c:v>46139.118055555555</c:v>
                </c:pt>
                <c:pt idx="1928">
                  <c:v>46139.125</c:v>
                </c:pt>
                <c:pt idx="1929">
                  <c:v>46139.131944444445</c:v>
                </c:pt>
                <c:pt idx="1930">
                  <c:v>46139.138888888891</c:v>
                </c:pt>
                <c:pt idx="1931">
                  <c:v>46139.145833333336</c:v>
                </c:pt>
                <c:pt idx="1932">
                  <c:v>46139.152777777781</c:v>
                </c:pt>
                <c:pt idx="1933">
                  <c:v>46139.159722222219</c:v>
                </c:pt>
                <c:pt idx="1934">
                  <c:v>46139.166666666664</c:v>
                </c:pt>
                <c:pt idx="1935">
                  <c:v>46139.173611111109</c:v>
                </c:pt>
                <c:pt idx="1936">
                  <c:v>46139.180555555555</c:v>
                </c:pt>
                <c:pt idx="1937">
                  <c:v>46139.1875</c:v>
                </c:pt>
                <c:pt idx="1938">
                  <c:v>46139.194444444445</c:v>
                </c:pt>
                <c:pt idx="1939">
                  <c:v>46139.201388888891</c:v>
                </c:pt>
                <c:pt idx="1940">
                  <c:v>46139.208333333336</c:v>
                </c:pt>
                <c:pt idx="1941">
                  <c:v>46139.215277777781</c:v>
                </c:pt>
                <c:pt idx="1942">
                  <c:v>46139.222222222219</c:v>
                </c:pt>
                <c:pt idx="1943">
                  <c:v>46139.229166666664</c:v>
                </c:pt>
                <c:pt idx="1944">
                  <c:v>46139.236111111109</c:v>
                </c:pt>
                <c:pt idx="1945">
                  <c:v>46139.243055555555</c:v>
                </c:pt>
                <c:pt idx="1946">
                  <c:v>46139.25</c:v>
                </c:pt>
                <c:pt idx="1947">
                  <c:v>46139.256944444445</c:v>
                </c:pt>
                <c:pt idx="1948">
                  <c:v>46139.263888888891</c:v>
                </c:pt>
                <c:pt idx="1949">
                  <c:v>46139.270833333336</c:v>
                </c:pt>
                <c:pt idx="1950">
                  <c:v>46139.277777777781</c:v>
                </c:pt>
                <c:pt idx="1951">
                  <c:v>46139.284722222219</c:v>
                </c:pt>
                <c:pt idx="1952">
                  <c:v>46139.291666666664</c:v>
                </c:pt>
                <c:pt idx="1953">
                  <c:v>46139.298611111109</c:v>
                </c:pt>
                <c:pt idx="1954">
                  <c:v>46139.305555555555</c:v>
                </c:pt>
                <c:pt idx="1955">
                  <c:v>46139.3125</c:v>
                </c:pt>
                <c:pt idx="1956">
                  <c:v>46139.319444444445</c:v>
                </c:pt>
                <c:pt idx="1957">
                  <c:v>46139.326388888891</c:v>
                </c:pt>
                <c:pt idx="1958">
                  <c:v>46139.333333333336</c:v>
                </c:pt>
                <c:pt idx="1959">
                  <c:v>46139.340277777781</c:v>
                </c:pt>
                <c:pt idx="1960">
                  <c:v>46139.347222222219</c:v>
                </c:pt>
                <c:pt idx="1961">
                  <c:v>46139.354166666664</c:v>
                </c:pt>
                <c:pt idx="1962">
                  <c:v>46139.361111111109</c:v>
                </c:pt>
                <c:pt idx="1963">
                  <c:v>46139.368055555555</c:v>
                </c:pt>
                <c:pt idx="1964">
                  <c:v>46139.375</c:v>
                </c:pt>
                <c:pt idx="1965">
                  <c:v>46139.381944444445</c:v>
                </c:pt>
                <c:pt idx="1966">
                  <c:v>46139.388888888891</c:v>
                </c:pt>
                <c:pt idx="1967">
                  <c:v>46139.395833333336</c:v>
                </c:pt>
                <c:pt idx="1968">
                  <c:v>46139.402777777781</c:v>
                </c:pt>
                <c:pt idx="1969">
                  <c:v>46139.409722222219</c:v>
                </c:pt>
                <c:pt idx="1970">
                  <c:v>46139.416666666664</c:v>
                </c:pt>
                <c:pt idx="1971">
                  <c:v>46139.423611111109</c:v>
                </c:pt>
                <c:pt idx="1972">
                  <c:v>46139.430555555555</c:v>
                </c:pt>
                <c:pt idx="1973">
                  <c:v>46139.4375</c:v>
                </c:pt>
                <c:pt idx="1974">
                  <c:v>46139.444444444445</c:v>
                </c:pt>
                <c:pt idx="1975">
                  <c:v>46139.451388888891</c:v>
                </c:pt>
                <c:pt idx="1976">
                  <c:v>46139.458333333336</c:v>
                </c:pt>
                <c:pt idx="1977">
                  <c:v>46139.465277777781</c:v>
                </c:pt>
                <c:pt idx="1978">
                  <c:v>46139.472222222219</c:v>
                </c:pt>
                <c:pt idx="1979">
                  <c:v>46139.479166666664</c:v>
                </c:pt>
                <c:pt idx="1980">
                  <c:v>46139.486111111109</c:v>
                </c:pt>
                <c:pt idx="1981">
                  <c:v>46139.493055555555</c:v>
                </c:pt>
                <c:pt idx="1982">
                  <c:v>46139.5</c:v>
                </c:pt>
                <c:pt idx="1983">
                  <c:v>46139.506944444445</c:v>
                </c:pt>
                <c:pt idx="1984">
                  <c:v>46139.513888888891</c:v>
                </c:pt>
                <c:pt idx="1985">
                  <c:v>46139.520833333336</c:v>
                </c:pt>
                <c:pt idx="1986">
                  <c:v>46139.527777777781</c:v>
                </c:pt>
                <c:pt idx="1987">
                  <c:v>46139.534722222219</c:v>
                </c:pt>
                <c:pt idx="1988">
                  <c:v>46139.541666666664</c:v>
                </c:pt>
                <c:pt idx="1989">
                  <c:v>46139.548611111109</c:v>
                </c:pt>
                <c:pt idx="1990">
                  <c:v>46139.555555555555</c:v>
                </c:pt>
                <c:pt idx="1991">
                  <c:v>46139.5625</c:v>
                </c:pt>
                <c:pt idx="1992">
                  <c:v>46139.569444444445</c:v>
                </c:pt>
                <c:pt idx="1993">
                  <c:v>46139.576388888891</c:v>
                </c:pt>
                <c:pt idx="1994">
                  <c:v>46139.583333333336</c:v>
                </c:pt>
                <c:pt idx="1995">
                  <c:v>46139.590277777781</c:v>
                </c:pt>
                <c:pt idx="1996">
                  <c:v>46139.597222222219</c:v>
                </c:pt>
                <c:pt idx="1997">
                  <c:v>46139.604166666664</c:v>
                </c:pt>
                <c:pt idx="1998">
                  <c:v>46139.611111111109</c:v>
                </c:pt>
                <c:pt idx="1999">
                  <c:v>46139.618055555555</c:v>
                </c:pt>
                <c:pt idx="2000">
                  <c:v>46139.625</c:v>
                </c:pt>
                <c:pt idx="2001">
                  <c:v>46139.631944444445</c:v>
                </c:pt>
                <c:pt idx="2002">
                  <c:v>46139.638888888891</c:v>
                </c:pt>
                <c:pt idx="2003">
                  <c:v>46139.645833333336</c:v>
                </c:pt>
                <c:pt idx="2004">
                  <c:v>46139.652777777781</c:v>
                </c:pt>
                <c:pt idx="2005">
                  <c:v>46139.659722222219</c:v>
                </c:pt>
                <c:pt idx="2006">
                  <c:v>46139.666666666664</c:v>
                </c:pt>
                <c:pt idx="2007">
                  <c:v>46139.673611111109</c:v>
                </c:pt>
                <c:pt idx="2008">
                  <c:v>46139.680555555555</c:v>
                </c:pt>
                <c:pt idx="2009">
                  <c:v>46139.6875</c:v>
                </c:pt>
                <c:pt idx="2010">
                  <c:v>46139.694444444445</c:v>
                </c:pt>
                <c:pt idx="2011">
                  <c:v>46139.701388888891</c:v>
                </c:pt>
                <c:pt idx="2012">
                  <c:v>46139.708333333336</c:v>
                </c:pt>
                <c:pt idx="2013">
                  <c:v>46139.715277777781</c:v>
                </c:pt>
                <c:pt idx="2014">
                  <c:v>46139.722222222219</c:v>
                </c:pt>
                <c:pt idx="2015">
                  <c:v>46139.729166666664</c:v>
                </c:pt>
                <c:pt idx="2016">
                  <c:v>46139.736111111109</c:v>
                </c:pt>
                <c:pt idx="2017">
                  <c:v>46139.743055555555</c:v>
                </c:pt>
                <c:pt idx="2018">
                  <c:v>46139.75</c:v>
                </c:pt>
                <c:pt idx="2019">
                  <c:v>46139.763888888891</c:v>
                </c:pt>
                <c:pt idx="2020">
                  <c:v>46139.770833333336</c:v>
                </c:pt>
                <c:pt idx="2021">
                  <c:v>46139.777777777781</c:v>
                </c:pt>
                <c:pt idx="2022">
                  <c:v>46139.784722222219</c:v>
                </c:pt>
                <c:pt idx="2023">
                  <c:v>46139.791666666664</c:v>
                </c:pt>
                <c:pt idx="2024">
                  <c:v>46139.798611111109</c:v>
                </c:pt>
                <c:pt idx="2025">
                  <c:v>46139.805555555555</c:v>
                </c:pt>
                <c:pt idx="2026">
                  <c:v>46139.8125</c:v>
                </c:pt>
                <c:pt idx="2027">
                  <c:v>46139.819444444445</c:v>
                </c:pt>
                <c:pt idx="2028">
                  <c:v>46139.826388888891</c:v>
                </c:pt>
                <c:pt idx="2029">
                  <c:v>46139.833333333336</c:v>
                </c:pt>
                <c:pt idx="2030">
                  <c:v>46139.840277777781</c:v>
                </c:pt>
                <c:pt idx="2031">
                  <c:v>46139.847222222219</c:v>
                </c:pt>
                <c:pt idx="2032">
                  <c:v>46139.854166666664</c:v>
                </c:pt>
                <c:pt idx="2033">
                  <c:v>46139.861111111109</c:v>
                </c:pt>
                <c:pt idx="2034">
                  <c:v>46139.868055555555</c:v>
                </c:pt>
                <c:pt idx="2035">
                  <c:v>46139.875</c:v>
                </c:pt>
                <c:pt idx="2036">
                  <c:v>46139.881944444445</c:v>
                </c:pt>
                <c:pt idx="2037">
                  <c:v>46139.888888888891</c:v>
                </c:pt>
                <c:pt idx="2038">
                  <c:v>46139.895833333336</c:v>
                </c:pt>
                <c:pt idx="2039">
                  <c:v>46139.902777777781</c:v>
                </c:pt>
                <c:pt idx="2040">
                  <c:v>46139.909722222219</c:v>
                </c:pt>
                <c:pt idx="2041">
                  <c:v>46139.916666666664</c:v>
                </c:pt>
                <c:pt idx="2042">
                  <c:v>46139.923611111109</c:v>
                </c:pt>
                <c:pt idx="2043">
                  <c:v>46139.930555555555</c:v>
                </c:pt>
                <c:pt idx="2044">
                  <c:v>46139.9375</c:v>
                </c:pt>
                <c:pt idx="2045">
                  <c:v>46139.944444444445</c:v>
                </c:pt>
                <c:pt idx="2046">
                  <c:v>46139.951388888891</c:v>
                </c:pt>
                <c:pt idx="2047">
                  <c:v>46139.958333333336</c:v>
                </c:pt>
                <c:pt idx="2048">
                  <c:v>46139.965277777781</c:v>
                </c:pt>
                <c:pt idx="2049">
                  <c:v>46139.972222222219</c:v>
                </c:pt>
                <c:pt idx="2050">
                  <c:v>46139.979166666664</c:v>
                </c:pt>
                <c:pt idx="2051">
                  <c:v>46139.986111111109</c:v>
                </c:pt>
                <c:pt idx="2052">
                  <c:v>46139.993055555555</c:v>
                </c:pt>
                <c:pt idx="2053">
                  <c:v>46140</c:v>
                </c:pt>
                <c:pt idx="2054">
                  <c:v>46140.006944444445</c:v>
                </c:pt>
                <c:pt idx="2055">
                  <c:v>46140.013888888891</c:v>
                </c:pt>
                <c:pt idx="2056">
                  <c:v>46140.020833333336</c:v>
                </c:pt>
                <c:pt idx="2057">
                  <c:v>46140.027777777781</c:v>
                </c:pt>
                <c:pt idx="2058">
                  <c:v>46140.034722222219</c:v>
                </c:pt>
                <c:pt idx="2059">
                  <c:v>46140.041666666664</c:v>
                </c:pt>
                <c:pt idx="2060">
                  <c:v>46140.048611111109</c:v>
                </c:pt>
                <c:pt idx="2061">
                  <c:v>46140.055555555555</c:v>
                </c:pt>
                <c:pt idx="2062">
                  <c:v>46140.0625</c:v>
                </c:pt>
                <c:pt idx="2063">
                  <c:v>46140.069444444445</c:v>
                </c:pt>
                <c:pt idx="2064">
                  <c:v>46140.076388888891</c:v>
                </c:pt>
                <c:pt idx="2065">
                  <c:v>46140.083333333336</c:v>
                </c:pt>
                <c:pt idx="2066">
                  <c:v>46140.090277777781</c:v>
                </c:pt>
                <c:pt idx="2067">
                  <c:v>46140.097222222219</c:v>
                </c:pt>
                <c:pt idx="2068">
                  <c:v>46140.104166666664</c:v>
                </c:pt>
                <c:pt idx="2069">
                  <c:v>46140.111111111109</c:v>
                </c:pt>
                <c:pt idx="2070">
                  <c:v>46140.118055555555</c:v>
                </c:pt>
                <c:pt idx="2071">
                  <c:v>46140.125</c:v>
                </c:pt>
                <c:pt idx="2072">
                  <c:v>46140.131944444445</c:v>
                </c:pt>
                <c:pt idx="2073">
                  <c:v>46140.138888888891</c:v>
                </c:pt>
                <c:pt idx="2074">
                  <c:v>46140.145833333336</c:v>
                </c:pt>
                <c:pt idx="2075">
                  <c:v>46140.152777777781</c:v>
                </c:pt>
                <c:pt idx="2076">
                  <c:v>46140.159722222219</c:v>
                </c:pt>
                <c:pt idx="2077">
                  <c:v>46140.166666666664</c:v>
                </c:pt>
                <c:pt idx="2078">
                  <c:v>46140.173611111109</c:v>
                </c:pt>
                <c:pt idx="2079">
                  <c:v>46140.180555555555</c:v>
                </c:pt>
                <c:pt idx="2080">
                  <c:v>46140.1875</c:v>
                </c:pt>
                <c:pt idx="2081">
                  <c:v>46140.194444444445</c:v>
                </c:pt>
                <c:pt idx="2082">
                  <c:v>46140.201388888891</c:v>
                </c:pt>
                <c:pt idx="2083">
                  <c:v>46140.208333333336</c:v>
                </c:pt>
                <c:pt idx="2084">
                  <c:v>46140.215277777781</c:v>
                </c:pt>
                <c:pt idx="2085">
                  <c:v>46140.222222222219</c:v>
                </c:pt>
                <c:pt idx="2086">
                  <c:v>46140.229166666664</c:v>
                </c:pt>
                <c:pt idx="2087">
                  <c:v>46140.236111111109</c:v>
                </c:pt>
                <c:pt idx="2088">
                  <c:v>46140.243055555555</c:v>
                </c:pt>
                <c:pt idx="2089">
                  <c:v>46140.25</c:v>
                </c:pt>
                <c:pt idx="2090">
                  <c:v>46140.256944444445</c:v>
                </c:pt>
                <c:pt idx="2091">
                  <c:v>46140.263888888891</c:v>
                </c:pt>
                <c:pt idx="2092">
                  <c:v>46140.270833333336</c:v>
                </c:pt>
                <c:pt idx="2093">
                  <c:v>46140.277777777781</c:v>
                </c:pt>
                <c:pt idx="2094">
                  <c:v>46140.284722222219</c:v>
                </c:pt>
                <c:pt idx="2095">
                  <c:v>46140.291666666664</c:v>
                </c:pt>
                <c:pt idx="2096">
                  <c:v>46140.298611111109</c:v>
                </c:pt>
                <c:pt idx="2097">
                  <c:v>46140.305555555555</c:v>
                </c:pt>
                <c:pt idx="2098">
                  <c:v>46140.3125</c:v>
                </c:pt>
                <c:pt idx="2099">
                  <c:v>46140.319444444445</c:v>
                </c:pt>
                <c:pt idx="2100">
                  <c:v>46140.326388888891</c:v>
                </c:pt>
                <c:pt idx="2101">
                  <c:v>46140.333333333336</c:v>
                </c:pt>
                <c:pt idx="2102">
                  <c:v>46140.340277777781</c:v>
                </c:pt>
                <c:pt idx="2103">
                  <c:v>46140.347222222219</c:v>
                </c:pt>
                <c:pt idx="2104">
                  <c:v>46140.354166666664</c:v>
                </c:pt>
                <c:pt idx="2105">
                  <c:v>46140.361111111109</c:v>
                </c:pt>
                <c:pt idx="2106">
                  <c:v>46140.368055555555</c:v>
                </c:pt>
                <c:pt idx="2107">
                  <c:v>46140.375</c:v>
                </c:pt>
                <c:pt idx="2108">
                  <c:v>46140.381944444445</c:v>
                </c:pt>
                <c:pt idx="2109">
                  <c:v>46140.388888888891</c:v>
                </c:pt>
                <c:pt idx="2110">
                  <c:v>46140.395833333336</c:v>
                </c:pt>
                <c:pt idx="2111">
                  <c:v>46140.402777777781</c:v>
                </c:pt>
                <c:pt idx="2112">
                  <c:v>46140.409722222219</c:v>
                </c:pt>
                <c:pt idx="2113">
                  <c:v>46140.416666666664</c:v>
                </c:pt>
                <c:pt idx="2114">
                  <c:v>46140.423611111109</c:v>
                </c:pt>
                <c:pt idx="2115">
                  <c:v>46140.430555555555</c:v>
                </c:pt>
                <c:pt idx="2116">
                  <c:v>46140.4375</c:v>
                </c:pt>
                <c:pt idx="2117">
                  <c:v>46140.444444444445</c:v>
                </c:pt>
                <c:pt idx="2118">
                  <c:v>46140.451388888891</c:v>
                </c:pt>
                <c:pt idx="2119">
                  <c:v>46140.458333333336</c:v>
                </c:pt>
                <c:pt idx="2120">
                  <c:v>46140.465277777781</c:v>
                </c:pt>
                <c:pt idx="2121">
                  <c:v>46140.472222222219</c:v>
                </c:pt>
                <c:pt idx="2122">
                  <c:v>46140.479166666664</c:v>
                </c:pt>
                <c:pt idx="2123">
                  <c:v>46140.486111111109</c:v>
                </c:pt>
                <c:pt idx="2124">
                  <c:v>46140.493055555555</c:v>
                </c:pt>
                <c:pt idx="2125">
                  <c:v>46140.5</c:v>
                </c:pt>
                <c:pt idx="2126">
                  <c:v>46140.506944444445</c:v>
                </c:pt>
                <c:pt idx="2127">
                  <c:v>46140.513888888891</c:v>
                </c:pt>
                <c:pt idx="2128">
                  <c:v>46140.520833333336</c:v>
                </c:pt>
                <c:pt idx="2129">
                  <c:v>46140.527777777781</c:v>
                </c:pt>
                <c:pt idx="2130">
                  <c:v>46140.534722222219</c:v>
                </c:pt>
                <c:pt idx="2131">
                  <c:v>46140.541666666664</c:v>
                </c:pt>
                <c:pt idx="2132">
                  <c:v>46140.548611111109</c:v>
                </c:pt>
                <c:pt idx="2133">
                  <c:v>46140.555555555555</c:v>
                </c:pt>
                <c:pt idx="2134">
                  <c:v>46140.5625</c:v>
                </c:pt>
                <c:pt idx="2135">
                  <c:v>46140.569444444445</c:v>
                </c:pt>
                <c:pt idx="2136">
                  <c:v>46140.576388888891</c:v>
                </c:pt>
                <c:pt idx="2137">
                  <c:v>46140.583333333336</c:v>
                </c:pt>
                <c:pt idx="2138">
                  <c:v>46140.590277777781</c:v>
                </c:pt>
                <c:pt idx="2139">
                  <c:v>46140.597222222219</c:v>
                </c:pt>
                <c:pt idx="2140">
                  <c:v>46140.604166666664</c:v>
                </c:pt>
                <c:pt idx="2141">
                  <c:v>46140.611111111109</c:v>
                </c:pt>
                <c:pt idx="2142">
                  <c:v>46140.618055555555</c:v>
                </c:pt>
                <c:pt idx="2143">
                  <c:v>46140.625</c:v>
                </c:pt>
                <c:pt idx="2144">
                  <c:v>46140.631944444445</c:v>
                </c:pt>
                <c:pt idx="2145">
                  <c:v>46140.638888888891</c:v>
                </c:pt>
                <c:pt idx="2146">
                  <c:v>46140.645833333336</c:v>
                </c:pt>
                <c:pt idx="2147">
                  <c:v>46140.652777777781</c:v>
                </c:pt>
                <c:pt idx="2148">
                  <c:v>46140.659722222219</c:v>
                </c:pt>
                <c:pt idx="2149">
                  <c:v>46140.666666666664</c:v>
                </c:pt>
                <c:pt idx="2150">
                  <c:v>46140.673611111109</c:v>
                </c:pt>
                <c:pt idx="2151">
                  <c:v>46140.680555555555</c:v>
                </c:pt>
                <c:pt idx="2152">
                  <c:v>46140.6875</c:v>
                </c:pt>
                <c:pt idx="2153">
                  <c:v>46140.694444444445</c:v>
                </c:pt>
                <c:pt idx="2154">
                  <c:v>46140.701388888891</c:v>
                </c:pt>
                <c:pt idx="2155">
                  <c:v>46140.708333333336</c:v>
                </c:pt>
                <c:pt idx="2156">
                  <c:v>46140.715277777781</c:v>
                </c:pt>
                <c:pt idx="2157">
                  <c:v>46140.722222222219</c:v>
                </c:pt>
                <c:pt idx="2158">
                  <c:v>46140.729166666664</c:v>
                </c:pt>
                <c:pt idx="2159">
                  <c:v>46140.736111111109</c:v>
                </c:pt>
                <c:pt idx="2160">
                  <c:v>46140.743055555555</c:v>
                </c:pt>
                <c:pt idx="2161">
                  <c:v>46140.75</c:v>
                </c:pt>
                <c:pt idx="2162">
                  <c:v>46140.756944444445</c:v>
                </c:pt>
                <c:pt idx="2163">
                  <c:v>46140.763888888891</c:v>
                </c:pt>
                <c:pt idx="2164">
                  <c:v>46140.770833333336</c:v>
                </c:pt>
                <c:pt idx="2165">
                  <c:v>46140.777777777781</c:v>
                </c:pt>
                <c:pt idx="2166">
                  <c:v>46140.784722222219</c:v>
                </c:pt>
                <c:pt idx="2167">
                  <c:v>46140.791666666664</c:v>
                </c:pt>
                <c:pt idx="2168">
                  <c:v>46140.798611111109</c:v>
                </c:pt>
                <c:pt idx="2169">
                  <c:v>46140.805555555555</c:v>
                </c:pt>
                <c:pt idx="2170">
                  <c:v>46140.8125</c:v>
                </c:pt>
                <c:pt idx="2171">
                  <c:v>46140.819444444445</c:v>
                </c:pt>
                <c:pt idx="2172">
                  <c:v>46140.826388888891</c:v>
                </c:pt>
                <c:pt idx="2173">
                  <c:v>46140.833333333336</c:v>
                </c:pt>
                <c:pt idx="2174">
                  <c:v>46140.840277777781</c:v>
                </c:pt>
                <c:pt idx="2175">
                  <c:v>46140.847222222219</c:v>
                </c:pt>
                <c:pt idx="2176">
                  <c:v>46140.854166666664</c:v>
                </c:pt>
                <c:pt idx="2177">
                  <c:v>46140.861111111109</c:v>
                </c:pt>
                <c:pt idx="2178">
                  <c:v>46140.868055555555</c:v>
                </c:pt>
                <c:pt idx="2179">
                  <c:v>46140.875</c:v>
                </c:pt>
                <c:pt idx="2180">
                  <c:v>46140.881944444445</c:v>
                </c:pt>
                <c:pt idx="2181">
                  <c:v>46140.888888888891</c:v>
                </c:pt>
                <c:pt idx="2182">
                  <c:v>46140.895833333336</c:v>
                </c:pt>
                <c:pt idx="2183">
                  <c:v>46140.902777777781</c:v>
                </c:pt>
                <c:pt idx="2184">
                  <c:v>46140.909722222219</c:v>
                </c:pt>
                <c:pt idx="2185">
                  <c:v>46140.916666666664</c:v>
                </c:pt>
                <c:pt idx="2186">
                  <c:v>46140.923611111109</c:v>
                </c:pt>
                <c:pt idx="2187">
                  <c:v>46140.930555555555</c:v>
                </c:pt>
                <c:pt idx="2188">
                  <c:v>46140.9375</c:v>
                </c:pt>
                <c:pt idx="2189">
                  <c:v>46140.944444444445</c:v>
                </c:pt>
                <c:pt idx="2190">
                  <c:v>46140.951388888891</c:v>
                </c:pt>
                <c:pt idx="2191">
                  <c:v>46140.958333333336</c:v>
                </c:pt>
                <c:pt idx="2192">
                  <c:v>46140.965277777781</c:v>
                </c:pt>
                <c:pt idx="2193">
                  <c:v>46140.972222222219</c:v>
                </c:pt>
                <c:pt idx="2194">
                  <c:v>46140.979166666664</c:v>
                </c:pt>
                <c:pt idx="2195">
                  <c:v>46140.986111111109</c:v>
                </c:pt>
                <c:pt idx="2196">
                  <c:v>46140.993055555555</c:v>
                </c:pt>
                <c:pt idx="2197">
                  <c:v>46141</c:v>
                </c:pt>
                <c:pt idx="2198">
                  <c:v>46141.006944444445</c:v>
                </c:pt>
                <c:pt idx="2199">
                  <c:v>46141.013888888891</c:v>
                </c:pt>
                <c:pt idx="2200">
                  <c:v>46141.020833333336</c:v>
                </c:pt>
                <c:pt idx="2201">
                  <c:v>46141.027777777781</c:v>
                </c:pt>
                <c:pt idx="2202">
                  <c:v>46141.034722222219</c:v>
                </c:pt>
                <c:pt idx="2203">
                  <c:v>46141.041666666664</c:v>
                </c:pt>
                <c:pt idx="2204">
                  <c:v>46141.048611111109</c:v>
                </c:pt>
                <c:pt idx="2205">
                  <c:v>46141.055555555555</c:v>
                </c:pt>
                <c:pt idx="2206">
                  <c:v>46141.0625</c:v>
                </c:pt>
                <c:pt idx="2207">
                  <c:v>46141.069444444445</c:v>
                </c:pt>
                <c:pt idx="2208">
                  <c:v>46141.076388888891</c:v>
                </c:pt>
                <c:pt idx="2209">
                  <c:v>46141.083333333336</c:v>
                </c:pt>
                <c:pt idx="2210">
                  <c:v>46141.090277777781</c:v>
                </c:pt>
                <c:pt idx="2211">
                  <c:v>46141.097222222219</c:v>
                </c:pt>
                <c:pt idx="2212">
                  <c:v>46141.104166666664</c:v>
                </c:pt>
                <c:pt idx="2213">
                  <c:v>46141.111111111109</c:v>
                </c:pt>
                <c:pt idx="2214">
                  <c:v>46141.118055555555</c:v>
                </c:pt>
                <c:pt idx="2215">
                  <c:v>46141.125</c:v>
                </c:pt>
                <c:pt idx="2216">
                  <c:v>46141.131944444445</c:v>
                </c:pt>
                <c:pt idx="2217">
                  <c:v>46141.138888888891</c:v>
                </c:pt>
                <c:pt idx="2218">
                  <c:v>46141.145833333336</c:v>
                </c:pt>
                <c:pt idx="2219">
                  <c:v>46141.152777777781</c:v>
                </c:pt>
                <c:pt idx="2220">
                  <c:v>46141.159722222219</c:v>
                </c:pt>
                <c:pt idx="2221">
                  <c:v>46141.166666666664</c:v>
                </c:pt>
                <c:pt idx="2222">
                  <c:v>46141.173611111109</c:v>
                </c:pt>
                <c:pt idx="2223">
                  <c:v>46141.180555555555</c:v>
                </c:pt>
                <c:pt idx="2224">
                  <c:v>46141.1875</c:v>
                </c:pt>
                <c:pt idx="2225">
                  <c:v>46141.194444444445</c:v>
                </c:pt>
                <c:pt idx="2226">
                  <c:v>46141.201388888891</c:v>
                </c:pt>
                <c:pt idx="2227">
                  <c:v>46141.208333333336</c:v>
                </c:pt>
                <c:pt idx="2228">
                  <c:v>46141.215277777781</c:v>
                </c:pt>
                <c:pt idx="2229">
                  <c:v>46141.222222222219</c:v>
                </c:pt>
                <c:pt idx="2230">
                  <c:v>46141.229166666664</c:v>
                </c:pt>
                <c:pt idx="2231">
                  <c:v>46141.236111111109</c:v>
                </c:pt>
                <c:pt idx="2232">
                  <c:v>46141.243055555555</c:v>
                </c:pt>
                <c:pt idx="2233">
                  <c:v>46141.25</c:v>
                </c:pt>
                <c:pt idx="2234">
                  <c:v>46141.256944444445</c:v>
                </c:pt>
                <c:pt idx="2235">
                  <c:v>46141.263888888891</c:v>
                </c:pt>
                <c:pt idx="2236">
                  <c:v>46141.270833333336</c:v>
                </c:pt>
                <c:pt idx="2237">
                  <c:v>46141.277777777781</c:v>
                </c:pt>
                <c:pt idx="2238">
                  <c:v>46141.284722222219</c:v>
                </c:pt>
                <c:pt idx="2239">
                  <c:v>46141.291666666664</c:v>
                </c:pt>
                <c:pt idx="2240">
                  <c:v>46141.298611111109</c:v>
                </c:pt>
                <c:pt idx="2241">
                  <c:v>46141.305555555555</c:v>
                </c:pt>
                <c:pt idx="2242">
                  <c:v>46141.3125</c:v>
                </c:pt>
                <c:pt idx="2243">
                  <c:v>46141.319444444445</c:v>
                </c:pt>
                <c:pt idx="2244">
                  <c:v>46141.326388888891</c:v>
                </c:pt>
                <c:pt idx="2245">
                  <c:v>46141.333333333336</c:v>
                </c:pt>
                <c:pt idx="2246">
                  <c:v>46141.340277777781</c:v>
                </c:pt>
                <c:pt idx="2247">
                  <c:v>46141.347222222219</c:v>
                </c:pt>
                <c:pt idx="2248">
                  <c:v>46141.354166666664</c:v>
                </c:pt>
                <c:pt idx="2249">
                  <c:v>46141.361111111109</c:v>
                </c:pt>
                <c:pt idx="2250">
                  <c:v>46141.368055555555</c:v>
                </c:pt>
                <c:pt idx="2251">
                  <c:v>46141.375</c:v>
                </c:pt>
                <c:pt idx="2252">
                  <c:v>46141.381944444445</c:v>
                </c:pt>
                <c:pt idx="2253">
                  <c:v>46141.388888888891</c:v>
                </c:pt>
                <c:pt idx="2254">
                  <c:v>46141.395833333336</c:v>
                </c:pt>
                <c:pt idx="2255">
                  <c:v>46141.402777777781</c:v>
                </c:pt>
                <c:pt idx="2256">
                  <c:v>46141.409722222219</c:v>
                </c:pt>
                <c:pt idx="2257">
                  <c:v>46141.416666666664</c:v>
                </c:pt>
                <c:pt idx="2258">
                  <c:v>46141.423611111109</c:v>
                </c:pt>
                <c:pt idx="2259">
                  <c:v>46141.430555555555</c:v>
                </c:pt>
                <c:pt idx="2260">
                  <c:v>46141.4375</c:v>
                </c:pt>
                <c:pt idx="2261">
                  <c:v>46141.444444444445</c:v>
                </c:pt>
                <c:pt idx="2262">
                  <c:v>46141.451388888891</c:v>
                </c:pt>
                <c:pt idx="2263">
                  <c:v>46141.458333333336</c:v>
                </c:pt>
                <c:pt idx="2264">
                  <c:v>46141.465277777781</c:v>
                </c:pt>
                <c:pt idx="2265">
                  <c:v>46141.472222222219</c:v>
                </c:pt>
                <c:pt idx="2266">
                  <c:v>46141.479166666664</c:v>
                </c:pt>
                <c:pt idx="2267">
                  <c:v>46141.486111111109</c:v>
                </c:pt>
                <c:pt idx="2268">
                  <c:v>46141.493055555555</c:v>
                </c:pt>
                <c:pt idx="2269">
                  <c:v>46141.5</c:v>
                </c:pt>
                <c:pt idx="2270">
                  <c:v>46141.506944444445</c:v>
                </c:pt>
                <c:pt idx="2271">
                  <c:v>46141.513888888891</c:v>
                </c:pt>
                <c:pt idx="2272">
                  <c:v>46141.520833333336</c:v>
                </c:pt>
                <c:pt idx="2273">
                  <c:v>46141.527777777781</c:v>
                </c:pt>
                <c:pt idx="2274">
                  <c:v>46141.534722222219</c:v>
                </c:pt>
                <c:pt idx="2275">
                  <c:v>46141.541666666664</c:v>
                </c:pt>
                <c:pt idx="2276">
                  <c:v>46141.548611111109</c:v>
                </c:pt>
                <c:pt idx="2277">
                  <c:v>46141.555555555555</c:v>
                </c:pt>
                <c:pt idx="2278">
                  <c:v>46141.5625</c:v>
                </c:pt>
                <c:pt idx="2279">
                  <c:v>46141.569444444445</c:v>
                </c:pt>
                <c:pt idx="2280">
                  <c:v>46141.576388888891</c:v>
                </c:pt>
                <c:pt idx="2281">
                  <c:v>46141.583333333336</c:v>
                </c:pt>
                <c:pt idx="2282">
                  <c:v>46141.590277777781</c:v>
                </c:pt>
                <c:pt idx="2283">
                  <c:v>46141.597222222219</c:v>
                </c:pt>
                <c:pt idx="2284">
                  <c:v>46141.604166666664</c:v>
                </c:pt>
                <c:pt idx="2285">
                  <c:v>46141.611111111109</c:v>
                </c:pt>
                <c:pt idx="2286">
                  <c:v>46141.618055555555</c:v>
                </c:pt>
                <c:pt idx="2287">
                  <c:v>46141.625</c:v>
                </c:pt>
                <c:pt idx="2288">
                  <c:v>46141.631944444445</c:v>
                </c:pt>
                <c:pt idx="2289">
                  <c:v>46141.638888888891</c:v>
                </c:pt>
                <c:pt idx="2290">
                  <c:v>46141.645833333336</c:v>
                </c:pt>
                <c:pt idx="2291">
                  <c:v>46141.652777777781</c:v>
                </c:pt>
                <c:pt idx="2292">
                  <c:v>46141.659722222219</c:v>
                </c:pt>
                <c:pt idx="2293">
                  <c:v>46141.666666666664</c:v>
                </c:pt>
                <c:pt idx="2294">
                  <c:v>46141.673611111109</c:v>
                </c:pt>
                <c:pt idx="2295">
                  <c:v>46141.680555555555</c:v>
                </c:pt>
                <c:pt idx="2296">
                  <c:v>46141.6875</c:v>
                </c:pt>
                <c:pt idx="2297">
                  <c:v>46141.694444444445</c:v>
                </c:pt>
                <c:pt idx="2298">
                  <c:v>46141.701388888891</c:v>
                </c:pt>
                <c:pt idx="2299">
                  <c:v>46141.708333333336</c:v>
                </c:pt>
                <c:pt idx="2300">
                  <c:v>46141.715277777781</c:v>
                </c:pt>
                <c:pt idx="2301">
                  <c:v>46141.722222222219</c:v>
                </c:pt>
                <c:pt idx="2302">
                  <c:v>46141.729166666664</c:v>
                </c:pt>
                <c:pt idx="2303">
                  <c:v>46141.736111111109</c:v>
                </c:pt>
                <c:pt idx="2304">
                  <c:v>46141.743055555555</c:v>
                </c:pt>
                <c:pt idx="2305">
                  <c:v>46141.75</c:v>
                </c:pt>
                <c:pt idx="2306">
                  <c:v>46141.756944444445</c:v>
                </c:pt>
                <c:pt idx="2307">
                  <c:v>46141.763888888891</c:v>
                </c:pt>
                <c:pt idx="2308">
                  <c:v>46141.770833333336</c:v>
                </c:pt>
                <c:pt idx="2309">
                  <c:v>46141.777777777781</c:v>
                </c:pt>
                <c:pt idx="2310">
                  <c:v>46141.784722222219</c:v>
                </c:pt>
                <c:pt idx="2311">
                  <c:v>46141.791666666664</c:v>
                </c:pt>
                <c:pt idx="2312">
                  <c:v>46141.798611111109</c:v>
                </c:pt>
                <c:pt idx="2313">
                  <c:v>46141.805555555555</c:v>
                </c:pt>
                <c:pt idx="2314">
                  <c:v>46141.8125</c:v>
                </c:pt>
                <c:pt idx="2315">
                  <c:v>46141.819444444445</c:v>
                </c:pt>
                <c:pt idx="2316">
                  <c:v>46141.826388888891</c:v>
                </c:pt>
                <c:pt idx="2317">
                  <c:v>46141.833333333336</c:v>
                </c:pt>
                <c:pt idx="2318">
                  <c:v>46141.840277777781</c:v>
                </c:pt>
                <c:pt idx="2319">
                  <c:v>46141.847222222219</c:v>
                </c:pt>
                <c:pt idx="2320">
                  <c:v>46141.854166666664</c:v>
                </c:pt>
                <c:pt idx="2321">
                  <c:v>46141.861111111109</c:v>
                </c:pt>
                <c:pt idx="2322">
                  <c:v>46141.868055555555</c:v>
                </c:pt>
                <c:pt idx="2323">
                  <c:v>46141.875</c:v>
                </c:pt>
                <c:pt idx="2324">
                  <c:v>46141.881944444445</c:v>
                </c:pt>
                <c:pt idx="2325">
                  <c:v>46141.888888888891</c:v>
                </c:pt>
                <c:pt idx="2326">
                  <c:v>46141.895833333336</c:v>
                </c:pt>
                <c:pt idx="2327">
                  <c:v>46141.902777777781</c:v>
                </c:pt>
                <c:pt idx="2328">
                  <c:v>46141.909722222219</c:v>
                </c:pt>
                <c:pt idx="2329">
                  <c:v>46141.916666666664</c:v>
                </c:pt>
                <c:pt idx="2330">
                  <c:v>46141.923611111109</c:v>
                </c:pt>
                <c:pt idx="2331">
                  <c:v>46141.930555555555</c:v>
                </c:pt>
                <c:pt idx="2332">
                  <c:v>46141.9375</c:v>
                </c:pt>
                <c:pt idx="2333">
                  <c:v>46141.944444444445</c:v>
                </c:pt>
                <c:pt idx="2334">
                  <c:v>46141.951388888891</c:v>
                </c:pt>
                <c:pt idx="2335">
                  <c:v>46141.958333333336</c:v>
                </c:pt>
                <c:pt idx="2336">
                  <c:v>46141.965277777781</c:v>
                </c:pt>
                <c:pt idx="2337">
                  <c:v>46141.972222222219</c:v>
                </c:pt>
                <c:pt idx="2338">
                  <c:v>46141.979166666664</c:v>
                </c:pt>
                <c:pt idx="2339">
                  <c:v>46141.986111111109</c:v>
                </c:pt>
                <c:pt idx="2340">
                  <c:v>46141.993055555555</c:v>
                </c:pt>
                <c:pt idx="2341">
                  <c:v>46142</c:v>
                </c:pt>
                <c:pt idx="2342">
                  <c:v>46142.006944444445</c:v>
                </c:pt>
                <c:pt idx="2343">
                  <c:v>46142.013888888891</c:v>
                </c:pt>
                <c:pt idx="2344">
                  <c:v>46142.020833333336</c:v>
                </c:pt>
                <c:pt idx="2345">
                  <c:v>46142.027777777781</c:v>
                </c:pt>
                <c:pt idx="2346">
                  <c:v>46142.034722222219</c:v>
                </c:pt>
                <c:pt idx="2347">
                  <c:v>46142.041666666664</c:v>
                </c:pt>
                <c:pt idx="2348">
                  <c:v>46142.048611111109</c:v>
                </c:pt>
                <c:pt idx="2349">
                  <c:v>46142.055555555555</c:v>
                </c:pt>
                <c:pt idx="2350">
                  <c:v>46142.0625</c:v>
                </c:pt>
                <c:pt idx="2351">
                  <c:v>46142.069444444445</c:v>
                </c:pt>
                <c:pt idx="2352">
                  <c:v>46142.076388888891</c:v>
                </c:pt>
                <c:pt idx="2353">
                  <c:v>46142.083333333336</c:v>
                </c:pt>
                <c:pt idx="2354">
                  <c:v>46142.090277777781</c:v>
                </c:pt>
                <c:pt idx="2355">
                  <c:v>46142.097222222219</c:v>
                </c:pt>
                <c:pt idx="2356">
                  <c:v>46142.104166666664</c:v>
                </c:pt>
                <c:pt idx="2357">
                  <c:v>46142.111111111109</c:v>
                </c:pt>
                <c:pt idx="2358">
                  <c:v>46142.118055555555</c:v>
                </c:pt>
                <c:pt idx="2359">
                  <c:v>46142.125</c:v>
                </c:pt>
                <c:pt idx="2360">
                  <c:v>46142.131944444445</c:v>
                </c:pt>
                <c:pt idx="2361">
                  <c:v>46142.138888888891</c:v>
                </c:pt>
                <c:pt idx="2362">
                  <c:v>46142.145833333336</c:v>
                </c:pt>
                <c:pt idx="2363">
                  <c:v>46142.152777777781</c:v>
                </c:pt>
                <c:pt idx="2364">
                  <c:v>46142.159722222219</c:v>
                </c:pt>
                <c:pt idx="2365">
                  <c:v>46142.166666666664</c:v>
                </c:pt>
                <c:pt idx="2366">
                  <c:v>46142.173611111109</c:v>
                </c:pt>
                <c:pt idx="2367">
                  <c:v>46142.180555555555</c:v>
                </c:pt>
                <c:pt idx="2368">
                  <c:v>46142.1875</c:v>
                </c:pt>
                <c:pt idx="2369">
                  <c:v>46142.194444444445</c:v>
                </c:pt>
                <c:pt idx="2370">
                  <c:v>46142.201388888891</c:v>
                </c:pt>
                <c:pt idx="2371">
                  <c:v>46142.208333333336</c:v>
                </c:pt>
                <c:pt idx="2372">
                  <c:v>46142.215277777781</c:v>
                </c:pt>
                <c:pt idx="2373">
                  <c:v>46142.222222222219</c:v>
                </c:pt>
                <c:pt idx="2374">
                  <c:v>46142.229166666664</c:v>
                </c:pt>
                <c:pt idx="2375">
                  <c:v>46142.236111111109</c:v>
                </c:pt>
                <c:pt idx="2376">
                  <c:v>46142.243055555555</c:v>
                </c:pt>
                <c:pt idx="2377">
                  <c:v>46142.25</c:v>
                </c:pt>
                <c:pt idx="2378">
                  <c:v>46142.256944444445</c:v>
                </c:pt>
                <c:pt idx="2379">
                  <c:v>46142.263888888891</c:v>
                </c:pt>
                <c:pt idx="2380">
                  <c:v>46142.270833333336</c:v>
                </c:pt>
                <c:pt idx="2381">
                  <c:v>46142.277777777781</c:v>
                </c:pt>
                <c:pt idx="2382">
                  <c:v>46142.284722222219</c:v>
                </c:pt>
                <c:pt idx="2383">
                  <c:v>46142.291666666664</c:v>
                </c:pt>
                <c:pt idx="2384">
                  <c:v>46142.298611111109</c:v>
                </c:pt>
                <c:pt idx="2385">
                  <c:v>46142.305555555555</c:v>
                </c:pt>
                <c:pt idx="2386">
                  <c:v>46142.3125</c:v>
                </c:pt>
                <c:pt idx="2387">
                  <c:v>46142.319444444445</c:v>
                </c:pt>
                <c:pt idx="2388">
                  <c:v>46142.326388888891</c:v>
                </c:pt>
                <c:pt idx="2389">
                  <c:v>46142.333333333336</c:v>
                </c:pt>
                <c:pt idx="2390">
                  <c:v>46142.340277777781</c:v>
                </c:pt>
                <c:pt idx="2391">
                  <c:v>46142.347222222219</c:v>
                </c:pt>
                <c:pt idx="2392">
                  <c:v>46142.354166666664</c:v>
                </c:pt>
                <c:pt idx="2393">
                  <c:v>46142.361111111109</c:v>
                </c:pt>
                <c:pt idx="2394">
                  <c:v>46142.368055555555</c:v>
                </c:pt>
                <c:pt idx="2395">
                  <c:v>46142.375</c:v>
                </c:pt>
                <c:pt idx="2396">
                  <c:v>46142.381944444445</c:v>
                </c:pt>
                <c:pt idx="2397">
                  <c:v>46142.388888888891</c:v>
                </c:pt>
                <c:pt idx="2398">
                  <c:v>46142.395833333336</c:v>
                </c:pt>
                <c:pt idx="2399">
                  <c:v>46142.402777777781</c:v>
                </c:pt>
                <c:pt idx="2400">
                  <c:v>46142.409722222219</c:v>
                </c:pt>
                <c:pt idx="2401">
                  <c:v>46142.416666666664</c:v>
                </c:pt>
                <c:pt idx="2402">
                  <c:v>46142.423611111109</c:v>
                </c:pt>
                <c:pt idx="2403">
                  <c:v>46142.430555555555</c:v>
                </c:pt>
                <c:pt idx="2404">
                  <c:v>46142.4375</c:v>
                </c:pt>
                <c:pt idx="2405">
                  <c:v>46142.444444444445</c:v>
                </c:pt>
                <c:pt idx="2406">
                  <c:v>46142.451388888891</c:v>
                </c:pt>
                <c:pt idx="2407">
                  <c:v>46142.458333333336</c:v>
                </c:pt>
                <c:pt idx="2408">
                  <c:v>46142.465277777781</c:v>
                </c:pt>
                <c:pt idx="2409">
                  <c:v>46142.472222222219</c:v>
                </c:pt>
                <c:pt idx="2410">
                  <c:v>46142.479166666664</c:v>
                </c:pt>
                <c:pt idx="2411">
                  <c:v>46142.486111111109</c:v>
                </c:pt>
                <c:pt idx="2412">
                  <c:v>46142.493055555555</c:v>
                </c:pt>
                <c:pt idx="2413">
                  <c:v>46142.5</c:v>
                </c:pt>
                <c:pt idx="2414">
                  <c:v>46142.506944444445</c:v>
                </c:pt>
                <c:pt idx="2415">
                  <c:v>46142.513888888891</c:v>
                </c:pt>
                <c:pt idx="2416">
                  <c:v>46142.520833333336</c:v>
                </c:pt>
                <c:pt idx="2417">
                  <c:v>46142.527777777781</c:v>
                </c:pt>
                <c:pt idx="2418">
                  <c:v>46142.534722222219</c:v>
                </c:pt>
                <c:pt idx="2419">
                  <c:v>46142.541666666664</c:v>
                </c:pt>
                <c:pt idx="2420">
                  <c:v>46142.548611111109</c:v>
                </c:pt>
                <c:pt idx="2421">
                  <c:v>46142.555555555555</c:v>
                </c:pt>
                <c:pt idx="2422">
                  <c:v>46142.5625</c:v>
                </c:pt>
                <c:pt idx="2423">
                  <c:v>46142.569444444445</c:v>
                </c:pt>
                <c:pt idx="2424">
                  <c:v>46142.576388888891</c:v>
                </c:pt>
                <c:pt idx="2425">
                  <c:v>46142.583333333336</c:v>
                </c:pt>
                <c:pt idx="2426">
                  <c:v>46142.590277777781</c:v>
                </c:pt>
                <c:pt idx="2427">
                  <c:v>46142.597222222219</c:v>
                </c:pt>
                <c:pt idx="2428">
                  <c:v>46142.604166666664</c:v>
                </c:pt>
                <c:pt idx="2429">
                  <c:v>46142.611111111109</c:v>
                </c:pt>
                <c:pt idx="2430">
                  <c:v>46142.618055555555</c:v>
                </c:pt>
                <c:pt idx="2431">
                  <c:v>46142.625</c:v>
                </c:pt>
                <c:pt idx="2432">
                  <c:v>46142.631944444445</c:v>
                </c:pt>
                <c:pt idx="2433">
                  <c:v>46142.638888888891</c:v>
                </c:pt>
                <c:pt idx="2434">
                  <c:v>46142.645833333336</c:v>
                </c:pt>
                <c:pt idx="2435">
                  <c:v>46142.652777777781</c:v>
                </c:pt>
                <c:pt idx="2436">
                  <c:v>46142.659722222219</c:v>
                </c:pt>
                <c:pt idx="2437">
                  <c:v>46142.666666666664</c:v>
                </c:pt>
                <c:pt idx="2438">
                  <c:v>46142.673611111109</c:v>
                </c:pt>
                <c:pt idx="2439">
                  <c:v>46142.680555555555</c:v>
                </c:pt>
                <c:pt idx="2440">
                  <c:v>46142.6875</c:v>
                </c:pt>
                <c:pt idx="2441">
                  <c:v>46142.694444444445</c:v>
                </c:pt>
                <c:pt idx="2442">
                  <c:v>46142.701388888891</c:v>
                </c:pt>
                <c:pt idx="2443">
                  <c:v>46142.708333333336</c:v>
                </c:pt>
                <c:pt idx="2444">
                  <c:v>46142.715277777781</c:v>
                </c:pt>
                <c:pt idx="2445">
                  <c:v>46142.722222222219</c:v>
                </c:pt>
                <c:pt idx="2446">
                  <c:v>46142.729166666664</c:v>
                </c:pt>
                <c:pt idx="2447">
                  <c:v>46142.736111111109</c:v>
                </c:pt>
                <c:pt idx="2448">
                  <c:v>46142.743055555555</c:v>
                </c:pt>
                <c:pt idx="2449">
                  <c:v>46142.75</c:v>
                </c:pt>
                <c:pt idx="2450">
                  <c:v>46142.756944444445</c:v>
                </c:pt>
                <c:pt idx="2451">
                  <c:v>46142.763888888891</c:v>
                </c:pt>
                <c:pt idx="2452">
                  <c:v>46142.770833333336</c:v>
                </c:pt>
                <c:pt idx="2453">
                  <c:v>46142.777777777781</c:v>
                </c:pt>
                <c:pt idx="2454">
                  <c:v>46142.784722222219</c:v>
                </c:pt>
                <c:pt idx="2455">
                  <c:v>46142.791666666664</c:v>
                </c:pt>
                <c:pt idx="2456">
                  <c:v>46142.798611111109</c:v>
                </c:pt>
                <c:pt idx="2457">
                  <c:v>46142.805555555555</c:v>
                </c:pt>
                <c:pt idx="2458">
                  <c:v>46142.8125</c:v>
                </c:pt>
                <c:pt idx="2459">
                  <c:v>46142.819444444445</c:v>
                </c:pt>
                <c:pt idx="2460">
                  <c:v>46142.826388888891</c:v>
                </c:pt>
                <c:pt idx="2461">
                  <c:v>46142.833333333336</c:v>
                </c:pt>
                <c:pt idx="2462">
                  <c:v>46142.840277777781</c:v>
                </c:pt>
                <c:pt idx="2463">
                  <c:v>46142.847222222219</c:v>
                </c:pt>
                <c:pt idx="2464">
                  <c:v>46142.854166666664</c:v>
                </c:pt>
                <c:pt idx="2465">
                  <c:v>46142.861111111109</c:v>
                </c:pt>
                <c:pt idx="2466">
                  <c:v>46142.868055555555</c:v>
                </c:pt>
                <c:pt idx="2467">
                  <c:v>46142.875</c:v>
                </c:pt>
                <c:pt idx="2468">
                  <c:v>46142.881944444445</c:v>
                </c:pt>
                <c:pt idx="2469">
                  <c:v>46142.888888888891</c:v>
                </c:pt>
                <c:pt idx="2470">
                  <c:v>46142.895833333336</c:v>
                </c:pt>
                <c:pt idx="2471">
                  <c:v>46142.902777777781</c:v>
                </c:pt>
                <c:pt idx="2472">
                  <c:v>46142.909722222219</c:v>
                </c:pt>
                <c:pt idx="2473">
                  <c:v>46142.916666666664</c:v>
                </c:pt>
                <c:pt idx="2474">
                  <c:v>46142.923611111109</c:v>
                </c:pt>
                <c:pt idx="2475">
                  <c:v>46142.930555555555</c:v>
                </c:pt>
                <c:pt idx="2476">
                  <c:v>46142.9375</c:v>
                </c:pt>
                <c:pt idx="2477">
                  <c:v>46142.944444444445</c:v>
                </c:pt>
                <c:pt idx="2478">
                  <c:v>46142.951388888891</c:v>
                </c:pt>
                <c:pt idx="2479">
                  <c:v>46142.958333333336</c:v>
                </c:pt>
                <c:pt idx="2480">
                  <c:v>46142.965277777781</c:v>
                </c:pt>
                <c:pt idx="2481">
                  <c:v>46142.972222222219</c:v>
                </c:pt>
                <c:pt idx="2482">
                  <c:v>46142.979166666664</c:v>
                </c:pt>
                <c:pt idx="2483">
                  <c:v>46142.986111111109</c:v>
                </c:pt>
                <c:pt idx="2484">
                  <c:v>46142.993055555555</c:v>
                </c:pt>
                <c:pt idx="2485">
                  <c:v>46143</c:v>
                </c:pt>
                <c:pt idx="2486">
                  <c:v>46143.006944444445</c:v>
                </c:pt>
                <c:pt idx="2487">
                  <c:v>46143.013888888891</c:v>
                </c:pt>
                <c:pt idx="2488">
                  <c:v>46143.020833333336</c:v>
                </c:pt>
                <c:pt idx="2489">
                  <c:v>46143.027777777781</c:v>
                </c:pt>
                <c:pt idx="2490">
                  <c:v>46143.034722222219</c:v>
                </c:pt>
                <c:pt idx="2491">
                  <c:v>46143.041666666664</c:v>
                </c:pt>
                <c:pt idx="2492">
                  <c:v>46143.048611111109</c:v>
                </c:pt>
                <c:pt idx="2493">
                  <c:v>46143.055555555555</c:v>
                </c:pt>
                <c:pt idx="2494">
                  <c:v>46143.0625</c:v>
                </c:pt>
                <c:pt idx="2495">
                  <c:v>46143.069444444445</c:v>
                </c:pt>
                <c:pt idx="2496">
                  <c:v>46143.076388888891</c:v>
                </c:pt>
                <c:pt idx="2497">
                  <c:v>46143.083333333336</c:v>
                </c:pt>
                <c:pt idx="2498">
                  <c:v>46143.090277777781</c:v>
                </c:pt>
                <c:pt idx="2499">
                  <c:v>46143.097222222219</c:v>
                </c:pt>
                <c:pt idx="2500">
                  <c:v>46143.104166666664</c:v>
                </c:pt>
                <c:pt idx="2501">
                  <c:v>46143.111111111109</c:v>
                </c:pt>
                <c:pt idx="2502">
                  <c:v>46143.118055555555</c:v>
                </c:pt>
                <c:pt idx="2503">
                  <c:v>46143.125</c:v>
                </c:pt>
                <c:pt idx="2504">
                  <c:v>46143.131944444445</c:v>
                </c:pt>
                <c:pt idx="2505">
                  <c:v>46143.138888888891</c:v>
                </c:pt>
                <c:pt idx="2506">
                  <c:v>46143.145833333336</c:v>
                </c:pt>
                <c:pt idx="2507">
                  <c:v>46143.152777777781</c:v>
                </c:pt>
                <c:pt idx="2508">
                  <c:v>46143.159722222219</c:v>
                </c:pt>
                <c:pt idx="2509">
                  <c:v>46143.166666666664</c:v>
                </c:pt>
                <c:pt idx="2510">
                  <c:v>46143.173611111109</c:v>
                </c:pt>
                <c:pt idx="2511">
                  <c:v>46143.180555555555</c:v>
                </c:pt>
                <c:pt idx="2512">
                  <c:v>46143.1875</c:v>
                </c:pt>
                <c:pt idx="2513">
                  <c:v>46143.194444444445</c:v>
                </c:pt>
                <c:pt idx="2514">
                  <c:v>46143.201388888891</c:v>
                </c:pt>
                <c:pt idx="2515">
                  <c:v>46143.208333333336</c:v>
                </c:pt>
                <c:pt idx="2516">
                  <c:v>46143.215277777781</c:v>
                </c:pt>
                <c:pt idx="2517">
                  <c:v>46143.222222222219</c:v>
                </c:pt>
                <c:pt idx="2518">
                  <c:v>46143.229166666664</c:v>
                </c:pt>
                <c:pt idx="2519">
                  <c:v>46143.236111111109</c:v>
                </c:pt>
                <c:pt idx="2520">
                  <c:v>46143.243055555555</c:v>
                </c:pt>
                <c:pt idx="2521">
                  <c:v>46143.25</c:v>
                </c:pt>
                <c:pt idx="2522">
                  <c:v>46143.256944444445</c:v>
                </c:pt>
                <c:pt idx="2523">
                  <c:v>46143.263888888891</c:v>
                </c:pt>
                <c:pt idx="2524">
                  <c:v>46143.270833333336</c:v>
                </c:pt>
                <c:pt idx="2525">
                  <c:v>46143.277777777781</c:v>
                </c:pt>
                <c:pt idx="2526">
                  <c:v>46143.284722222219</c:v>
                </c:pt>
                <c:pt idx="2527">
                  <c:v>46143.291666666664</c:v>
                </c:pt>
                <c:pt idx="2528">
                  <c:v>46143.298611111109</c:v>
                </c:pt>
                <c:pt idx="2529">
                  <c:v>46143.305555555555</c:v>
                </c:pt>
                <c:pt idx="2530">
                  <c:v>46143.3125</c:v>
                </c:pt>
                <c:pt idx="2531">
                  <c:v>46143.319444444445</c:v>
                </c:pt>
                <c:pt idx="2532">
                  <c:v>46143.326388888891</c:v>
                </c:pt>
                <c:pt idx="2533">
                  <c:v>46143.333333333336</c:v>
                </c:pt>
                <c:pt idx="2534">
                  <c:v>46143.340277777781</c:v>
                </c:pt>
                <c:pt idx="2535">
                  <c:v>46143.347222222219</c:v>
                </c:pt>
                <c:pt idx="2536">
                  <c:v>46143.354166666664</c:v>
                </c:pt>
                <c:pt idx="2537">
                  <c:v>46143.361111111109</c:v>
                </c:pt>
                <c:pt idx="2538">
                  <c:v>46143.368055555555</c:v>
                </c:pt>
                <c:pt idx="2539">
                  <c:v>46143.375</c:v>
                </c:pt>
                <c:pt idx="2540">
                  <c:v>46143.381944444445</c:v>
                </c:pt>
                <c:pt idx="2541">
                  <c:v>46143.388888888891</c:v>
                </c:pt>
                <c:pt idx="2542">
                  <c:v>46143.395833333336</c:v>
                </c:pt>
                <c:pt idx="2543">
                  <c:v>46143.402777777781</c:v>
                </c:pt>
                <c:pt idx="2544">
                  <c:v>46143.409722222219</c:v>
                </c:pt>
                <c:pt idx="2545">
                  <c:v>46143.416666666664</c:v>
                </c:pt>
                <c:pt idx="2546">
                  <c:v>46143.423611111109</c:v>
                </c:pt>
                <c:pt idx="2547">
                  <c:v>46143.430555555555</c:v>
                </c:pt>
                <c:pt idx="2548">
                  <c:v>46143.4375</c:v>
                </c:pt>
                <c:pt idx="2549">
                  <c:v>46143.444444444445</c:v>
                </c:pt>
                <c:pt idx="2550">
                  <c:v>46143.451388888891</c:v>
                </c:pt>
                <c:pt idx="2551">
                  <c:v>46143.458333333336</c:v>
                </c:pt>
                <c:pt idx="2552">
                  <c:v>46143.465277777781</c:v>
                </c:pt>
                <c:pt idx="2553">
                  <c:v>46143.472222222219</c:v>
                </c:pt>
                <c:pt idx="2554">
                  <c:v>46143.479166666664</c:v>
                </c:pt>
                <c:pt idx="2555">
                  <c:v>46143.486111111109</c:v>
                </c:pt>
                <c:pt idx="2556">
                  <c:v>46143.5</c:v>
                </c:pt>
                <c:pt idx="2557">
                  <c:v>46143.506944444445</c:v>
                </c:pt>
                <c:pt idx="2558">
                  <c:v>46143.513888888891</c:v>
                </c:pt>
                <c:pt idx="2559">
                  <c:v>46143.520833333336</c:v>
                </c:pt>
                <c:pt idx="2560">
                  <c:v>46143.527777777781</c:v>
                </c:pt>
                <c:pt idx="2561">
                  <c:v>46143.534722222219</c:v>
                </c:pt>
                <c:pt idx="2562">
                  <c:v>46143.541666666664</c:v>
                </c:pt>
                <c:pt idx="2563">
                  <c:v>46143.548611111109</c:v>
                </c:pt>
                <c:pt idx="2564">
                  <c:v>46143.555555555555</c:v>
                </c:pt>
                <c:pt idx="2565">
                  <c:v>46143.5625</c:v>
                </c:pt>
                <c:pt idx="2566">
                  <c:v>46143.569444444445</c:v>
                </c:pt>
                <c:pt idx="2567">
                  <c:v>46143.576388888891</c:v>
                </c:pt>
                <c:pt idx="2568">
                  <c:v>46143.583333333336</c:v>
                </c:pt>
                <c:pt idx="2569">
                  <c:v>46143.590277777781</c:v>
                </c:pt>
                <c:pt idx="2570">
                  <c:v>46143.597222222219</c:v>
                </c:pt>
                <c:pt idx="2571">
                  <c:v>46143.604166666664</c:v>
                </c:pt>
                <c:pt idx="2572">
                  <c:v>46143.611111111109</c:v>
                </c:pt>
                <c:pt idx="2573">
                  <c:v>46143.618055555555</c:v>
                </c:pt>
                <c:pt idx="2574">
                  <c:v>46143.625</c:v>
                </c:pt>
                <c:pt idx="2575">
                  <c:v>46143.631944444445</c:v>
                </c:pt>
                <c:pt idx="2576">
                  <c:v>46143.638888888891</c:v>
                </c:pt>
                <c:pt idx="2577">
                  <c:v>46143.645833333336</c:v>
                </c:pt>
                <c:pt idx="2578">
                  <c:v>46143.652777777781</c:v>
                </c:pt>
                <c:pt idx="2579">
                  <c:v>46143.659722222219</c:v>
                </c:pt>
                <c:pt idx="2580">
                  <c:v>46143.666666666664</c:v>
                </c:pt>
                <c:pt idx="2581">
                  <c:v>46143.673611111109</c:v>
                </c:pt>
                <c:pt idx="2582">
                  <c:v>46143.680555555555</c:v>
                </c:pt>
                <c:pt idx="2583">
                  <c:v>46143.6875</c:v>
                </c:pt>
                <c:pt idx="2584">
                  <c:v>46143.694444444445</c:v>
                </c:pt>
                <c:pt idx="2585">
                  <c:v>46143.701388888891</c:v>
                </c:pt>
                <c:pt idx="2586">
                  <c:v>46143.708333333336</c:v>
                </c:pt>
                <c:pt idx="2587">
                  <c:v>46143.715277777781</c:v>
                </c:pt>
                <c:pt idx="2588">
                  <c:v>46143.722222222219</c:v>
                </c:pt>
                <c:pt idx="2589">
                  <c:v>46143.729166666664</c:v>
                </c:pt>
                <c:pt idx="2590">
                  <c:v>46143.736111111109</c:v>
                </c:pt>
                <c:pt idx="2591">
                  <c:v>46143.743055555555</c:v>
                </c:pt>
                <c:pt idx="2592">
                  <c:v>46143.75</c:v>
                </c:pt>
                <c:pt idx="2593">
                  <c:v>46143.756944444445</c:v>
                </c:pt>
                <c:pt idx="2594">
                  <c:v>46143.763888888891</c:v>
                </c:pt>
                <c:pt idx="2595">
                  <c:v>46143.770833333336</c:v>
                </c:pt>
                <c:pt idx="2596">
                  <c:v>46143.777777777781</c:v>
                </c:pt>
                <c:pt idx="2597">
                  <c:v>46143.784722222219</c:v>
                </c:pt>
                <c:pt idx="2598">
                  <c:v>46143.791666666664</c:v>
                </c:pt>
                <c:pt idx="2599">
                  <c:v>46143.798611111109</c:v>
                </c:pt>
                <c:pt idx="2600">
                  <c:v>46143.805555555555</c:v>
                </c:pt>
                <c:pt idx="2601">
                  <c:v>46143.8125</c:v>
                </c:pt>
                <c:pt idx="2602">
                  <c:v>46143.819444444445</c:v>
                </c:pt>
                <c:pt idx="2603">
                  <c:v>46143.826388888891</c:v>
                </c:pt>
                <c:pt idx="2604">
                  <c:v>46143.833333333336</c:v>
                </c:pt>
                <c:pt idx="2605">
                  <c:v>46143.840277777781</c:v>
                </c:pt>
                <c:pt idx="2606">
                  <c:v>46143.847222222219</c:v>
                </c:pt>
                <c:pt idx="2607">
                  <c:v>46143.854166666664</c:v>
                </c:pt>
                <c:pt idx="2608">
                  <c:v>46143.861111111109</c:v>
                </c:pt>
                <c:pt idx="2609">
                  <c:v>46143.868055555555</c:v>
                </c:pt>
                <c:pt idx="2610">
                  <c:v>46143.875</c:v>
                </c:pt>
                <c:pt idx="2611">
                  <c:v>46143.881944444445</c:v>
                </c:pt>
                <c:pt idx="2612">
                  <c:v>46143.888888888891</c:v>
                </c:pt>
                <c:pt idx="2613">
                  <c:v>46143.895833333336</c:v>
                </c:pt>
                <c:pt idx="2614">
                  <c:v>46143.902777777781</c:v>
                </c:pt>
                <c:pt idx="2615">
                  <c:v>46143.909722222219</c:v>
                </c:pt>
                <c:pt idx="2616">
                  <c:v>46143.916666666664</c:v>
                </c:pt>
                <c:pt idx="2617">
                  <c:v>46143.923611111109</c:v>
                </c:pt>
                <c:pt idx="2618">
                  <c:v>46143.930555555555</c:v>
                </c:pt>
                <c:pt idx="2619">
                  <c:v>46143.9375</c:v>
                </c:pt>
                <c:pt idx="2620">
                  <c:v>46143.944444444445</c:v>
                </c:pt>
                <c:pt idx="2621">
                  <c:v>46143.951388888891</c:v>
                </c:pt>
                <c:pt idx="2622">
                  <c:v>46143.958333333336</c:v>
                </c:pt>
                <c:pt idx="2623">
                  <c:v>46143.965277777781</c:v>
                </c:pt>
                <c:pt idx="2624">
                  <c:v>46143.972222222219</c:v>
                </c:pt>
                <c:pt idx="2625">
                  <c:v>46143.979166666664</c:v>
                </c:pt>
                <c:pt idx="2626">
                  <c:v>46143.986111111109</c:v>
                </c:pt>
                <c:pt idx="2627">
                  <c:v>46143.993055555555</c:v>
                </c:pt>
                <c:pt idx="2628">
                  <c:v>46144</c:v>
                </c:pt>
                <c:pt idx="2629">
                  <c:v>46144.006944444445</c:v>
                </c:pt>
                <c:pt idx="2630">
                  <c:v>46144.013888888891</c:v>
                </c:pt>
                <c:pt idx="2631">
                  <c:v>46144.020833333336</c:v>
                </c:pt>
                <c:pt idx="2632">
                  <c:v>46144.027777777781</c:v>
                </c:pt>
                <c:pt idx="2633">
                  <c:v>46144.034722222219</c:v>
                </c:pt>
                <c:pt idx="2634">
                  <c:v>46144.041666666664</c:v>
                </c:pt>
                <c:pt idx="2635">
                  <c:v>46144.048611111109</c:v>
                </c:pt>
                <c:pt idx="2636">
                  <c:v>46144.055555555555</c:v>
                </c:pt>
                <c:pt idx="2637">
                  <c:v>46144.0625</c:v>
                </c:pt>
                <c:pt idx="2638">
                  <c:v>46144.069444444445</c:v>
                </c:pt>
                <c:pt idx="2639">
                  <c:v>46144.076388888891</c:v>
                </c:pt>
                <c:pt idx="2640">
                  <c:v>46144.083333333336</c:v>
                </c:pt>
                <c:pt idx="2641">
                  <c:v>46144.090277777781</c:v>
                </c:pt>
                <c:pt idx="2642">
                  <c:v>46144.097222222219</c:v>
                </c:pt>
                <c:pt idx="2643">
                  <c:v>46144.104166666664</c:v>
                </c:pt>
                <c:pt idx="2644">
                  <c:v>46144.111111111109</c:v>
                </c:pt>
                <c:pt idx="2645">
                  <c:v>46144.118055555555</c:v>
                </c:pt>
                <c:pt idx="2646">
                  <c:v>46144.125</c:v>
                </c:pt>
                <c:pt idx="2647">
                  <c:v>46144.131944444445</c:v>
                </c:pt>
                <c:pt idx="2648">
                  <c:v>46144.138888888891</c:v>
                </c:pt>
                <c:pt idx="2649">
                  <c:v>46144.145833333336</c:v>
                </c:pt>
                <c:pt idx="2650">
                  <c:v>46144.152777777781</c:v>
                </c:pt>
                <c:pt idx="2651">
                  <c:v>46144.159722222219</c:v>
                </c:pt>
                <c:pt idx="2652">
                  <c:v>46144.166666666664</c:v>
                </c:pt>
                <c:pt idx="2653">
                  <c:v>46144.173611111109</c:v>
                </c:pt>
                <c:pt idx="2654">
                  <c:v>46144.180555555555</c:v>
                </c:pt>
                <c:pt idx="2655">
                  <c:v>46144.1875</c:v>
                </c:pt>
                <c:pt idx="2656">
                  <c:v>46144.194444444445</c:v>
                </c:pt>
                <c:pt idx="2657">
                  <c:v>46144.201388888891</c:v>
                </c:pt>
                <c:pt idx="2658">
                  <c:v>46144.208333333336</c:v>
                </c:pt>
                <c:pt idx="2659">
                  <c:v>46144.215277777781</c:v>
                </c:pt>
                <c:pt idx="2660">
                  <c:v>46144.222222222219</c:v>
                </c:pt>
                <c:pt idx="2661">
                  <c:v>46144.229166666664</c:v>
                </c:pt>
                <c:pt idx="2662">
                  <c:v>46144.236111111109</c:v>
                </c:pt>
                <c:pt idx="2663">
                  <c:v>46144.243055555555</c:v>
                </c:pt>
                <c:pt idx="2664">
                  <c:v>46144.25</c:v>
                </c:pt>
                <c:pt idx="2665">
                  <c:v>46144.256944444445</c:v>
                </c:pt>
                <c:pt idx="2666">
                  <c:v>46144.263888888891</c:v>
                </c:pt>
                <c:pt idx="2667">
                  <c:v>46144.270833333336</c:v>
                </c:pt>
                <c:pt idx="2668">
                  <c:v>46144.277777777781</c:v>
                </c:pt>
                <c:pt idx="2669">
                  <c:v>46144.284722222219</c:v>
                </c:pt>
                <c:pt idx="2670">
                  <c:v>46144.291666666664</c:v>
                </c:pt>
                <c:pt idx="2671">
                  <c:v>46144.298611111109</c:v>
                </c:pt>
                <c:pt idx="2672">
                  <c:v>46144.305555555555</c:v>
                </c:pt>
                <c:pt idx="2673">
                  <c:v>46144.3125</c:v>
                </c:pt>
                <c:pt idx="2674">
                  <c:v>46144.319444444445</c:v>
                </c:pt>
                <c:pt idx="2675">
                  <c:v>46144.326388888891</c:v>
                </c:pt>
                <c:pt idx="2676">
                  <c:v>46144.333333333336</c:v>
                </c:pt>
                <c:pt idx="2677">
                  <c:v>46144.340277777781</c:v>
                </c:pt>
                <c:pt idx="2678">
                  <c:v>46144.347222222219</c:v>
                </c:pt>
                <c:pt idx="2679">
                  <c:v>46144.354166666664</c:v>
                </c:pt>
                <c:pt idx="2680">
                  <c:v>46144.361111111109</c:v>
                </c:pt>
                <c:pt idx="2681">
                  <c:v>46144.368055555555</c:v>
                </c:pt>
                <c:pt idx="2682">
                  <c:v>46144.375</c:v>
                </c:pt>
                <c:pt idx="2683">
                  <c:v>46144.381944444445</c:v>
                </c:pt>
                <c:pt idx="2684">
                  <c:v>46144.388888888891</c:v>
                </c:pt>
                <c:pt idx="2685">
                  <c:v>46144.395833333336</c:v>
                </c:pt>
                <c:pt idx="2686">
                  <c:v>46144.402777777781</c:v>
                </c:pt>
                <c:pt idx="2687">
                  <c:v>46144.409722222219</c:v>
                </c:pt>
                <c:pt idx="2688">
                  <c:v>46144.416666666664</c:v>
                </c:pt>
                <c:pt idx="2689">
                  <c:v>46144.423611111109</c:v>
                </c:pt>
                <c:pt idx="2690">
                  <c:v>46144.430555555555</c:v>
                </c:pt>
                <c:pt idx="2691">
                  <c:v>46144.4375</c:v>
                </c:pt>
                <c:pt idx="2692">
                  <c:v>46144.444444444445</c:v>
                </c:pt>
                <c:pt idx="2693">
                  <c:v>46144.451388888891</c:v>
                </c:pt>
                <c:pt idx="2694">
                  <c:v>46144.458333333336</c:v>
                </c:pt>
                <c:pt idx="2695">
                  <c:v>46144.465277777781</c:v>
                </c:pt>
                <c:pt idx="2696">
                  <c:v>46144.472222222219</c:v>
                </c:pt>
                <c:pt idx="2697">
                  <c:v>46144.479166666664</c:v>
                </c:pt>
                <c:pt idx="2698">
                  <c:v>46144.486111111109</c:v>
                </c:pt>
                <c:pt idx="2699">
                  <c:v>46144.493055555555</c:v>
                </c:pt>
                <c:pt idx="2700">
                  <c:v>46144.5</c:v>
                </c:pt>
                <c:pt idx="2701">
                  <c:v>46144.506944444445</c:v>
                </c:pt>
                <c:pt idx="2702">
                  <c:v>46144.513888888891</c:v>
                </c:pt>
                <c:pt idx="2703">
                  <c:v>46144.520833333336</c:v>
                </c:pt>
                <c:pt idx="2704">
                  <c:v>46144.527777777781</c:v>
                </c:pt>
                <c:pt idx="2705">
                  <c:v>46144.534722222219</c:v>
                </c:pt>
                <c:pt idx="2706">
                  <c:v>46144.541666666664</c:v>
                </c:pt>
                <c:pt idx="2707">
                  <c:v>46144.548611111109</c:v>
                </c:pt>
                <c:pt idx="2708">
                  <c:v>46144.555555555555</c:v>
                </c:pt>
                <c:pt idx="2709">
                  <c:v>46144.5625</c:v>
                </c:pt>
                <c:pt idx="2710">
                  <c:v>46144.569444444445</c:v>
                </c:pt>
                <c:pt idx="2711">
                  <c:v>46144.576388888891</c:v>
                </c:pt>
                <c:pt idx="2712">
                  <c:v>46144.583333333336</c:v>
                </c:pt>
                <c:pt idx="2713">
                  <c:v>46144.590277777781</c:v>
                </c:pt>
                <c:pt idx="2714">
                  <c:v>46144.597222222219</c:v>
                </c:pt>
                <c:pt idx="2715">
                  <c:v>46144.604166666664</c:v>
                </c:pt>
                <c:pt idx="2716">
                  <c:v>46144.611111111109</c:v>
                </c:pt>
                <c:pt idx="2717">
                  <c:v>46144.618055555555</c:v>
                </c:pt>
                <c:pt idx="2718">
                  <c:v>46144.625</c:v>
                </c:pt>
                <c:pt idx="2719">
                  <c:v>46144.631944444445</c:v>
                </c:pt>
                <c:pt idx="2720">
                  <c:v>46144.638888888891</c:v>
                </c:pt>
                <c:pt idx="2721">
                  <c:v>46144.645833333336</c:v>
                </c:pt>
                <c:pt idx="2722">
                  <c:v>46144.652777777781</c:v>
                </c:pt>
                <c:pt idx="2723">
                  <c:v>46144.659722222219</c:v>
                </c:pt>
                <c:pt idx="2724">
                  <c:v>46144.666666666664</c:v>
                </c:pt>
                <c:pt idx="2725">
                  <c:v>46144.673611111109</c:v>
                </c:pt>
                <c:pt idx="2726">
                  <c:v>46144.680555555555</c:v>
                </c:pt>
                <c:pt idx="2727">
                  <c:v>46144.6875</c:v>
                </c:pt>
                <c:pt idx="2728">
                  <c:v>46144.694444444445</c:v>
                </c:pt>
                <c:pt idx="2729">
                  <c:v>46144.701388888891</c:v>
                </c:pt>
                <c:pt idx="2730">
                  <c:v>46144.708333333336</c:v>
                </c:pt>
                <c:pt idx="2731">
                  <c:v>46144.715277777781</c:v>
                </c:pt>
                <c:pt idx="2732">
                  <c:v>46144.722222222219</c:v>
                </c:pt>
                <c:pt idx="2733">
                  <c:v>46144.729166666664</c:v>
                </c:pt>
                <c:pt idx="2734">
                  <c:v>46144.736111111109</c:v>
                </c:pt>
                <c:pt idx="2735">
                  <c:v>46144.743055555555</c:v>
                </c:pt>
                <c:pt idx="2736">
                  <c:v>46144.75</c:v>
                </c:pt>
                <c:pt idx="2737">
                  <c:v>46144.756944444445</c:v>
                </c:pt>
                <c:pt idx="2738">
                  <c:v>46144.763888888891</c:v>
                </c:pt>
                <c:pt idx="2739">
                  <c:v>46144.770833333336</c:v>
                </c:pt>
                <c:pt idx="2740">
                  <c:v>46144.777777777781</c:v>
                </c:pt>
                <c:pt idx="2741">
                  <c:v>46144.784722222219</c:v>
                </c:pt>
                <c:pt idx="2742">
                  <c:v>46144.791666666664</c:v>
                </c:pt>
                <c:pt idx="2743">
                  <c:v>46144.798611111109</c:v>
                </c:pt>
                <c:pt idx="2744">
                  <c:v>46144.805555555555</c:v>
                </c:pt>
                <c:pt idx="2745">
                  <c:v>46144.8125</c:v>
                </c:pt>
                <c:pt idx="2746">
                  <c:v>46144.819444444445</c:v>
                </c:pt>
                <c:pt idx="2747">
                  <c:v>46144.826388888891</c:v>
                </c:pt>
                <c:pt idx="2748">
                  <c:v>46144.833333333336</c:v>
                </c:pt>
                <c:pt idx="2749">
                  <c:v>46144.840277777781</c:v>
                </c:pt>
                <c:pt idx="2750">
                  <c:v>46144.847222222219</c:v>
                </c:pt>
                <c:pt idx="2751">
                  <c:v>46144.854166666664</c:v>
                </c:pt>
                <c:pt idx="2752">
                  <c:v>46144.861111111109</c:v>
                </c:pt>
                <c:pt idx="2753">
                  <c:v>46144.868055555555</c:v>
                </c:pt>
                <c:pt idx="2754">
                  <c:v>46144.875</c:v>
                </c:pt>
                <c:pt idx="2755">
                  <c:v>46144.881944444445</c:v>
                </c:pt>
                <c:pt idx="2756">
                  <c:v>46144.888888888891</c:v>
                </c:pt>
                <c:pt idx="2757">
                  <c:v>46144.895833333336</c:v>
                </c:pt>
                <c:pt idx="2758">
                  <c:v>46144.902777777781</c:v>
                </c:pt>
                <c:pt idx="2759">
                  <c:v>46144.909722222219</c:v>
                </c:pt>
                <c:pt idx="2760">
                  <c:v>46144.916666666664</c:v>
                </c:pt>
                <c:pt idx="2761">
                  <c:v>46144.923611111109</c:v>
                </c:pt>
                <c:pt idx="2762">
                  <c:v>46144.930555555555</c:v>
                </c:pt>
                <c:pt idx="2763">
                  <c:v>46144.9375</c:v>
                </c:pt>
                <c:pt idx="2764">
                  <c:v>46144.944444444445</c:v>
                </c:pt>
                <c:pt idx="2765">
                  <c:v>46144.951388888891</c:v>
                </c:pt>
                <c:pt idx="2766">
                  <c:v>46144.958333333336</c:v>
                </c:pt>
                <c:pt idx="2767">
                  <c:v>46144.965277777781</c:v>
                </c:pt>
                <c:pt idx="2768">
                  <c:v>46144.972222222219</c:v>
                </c:pt>
                <c:pt idx="2769">
                  <c:v>46144.979166666664</c:v>
                </c:pt>
                <c:pt idx="2770">
                  <c:v>46144.986111111109</c:v>
                </c:pt>
                <c:pt idx="2771">
                  <c:v>46144.993055555555</c:v>
                </c:pt>
                <c:pt idx="2772">
                  <c:v>46145</c:v>
                </c:pt>
                <c:pt idx="2773">
                  <c:v>46145.006944444445</c:v>
                </c:pt>
                <c:pt idx="2774">
                  <c:v>46145.013888888891</c:v>
                </c:pt>
                <c:pt idx="2775">
                  <c:v>46145.020833333336</c:v>
                </c:pt>
                <c:pt idx="2776">
                  <c:v>46145.027777777781</c:v>
                </c:pt>
                <c:pt idx="2777">
                  <c:v>46145.034722222219</c:v>
                </c:pt>
                <c:pt idx="2778">
                  <c:v>46145.041666666664</c:v>
                </c:pt>
                <c:pt idx="2779">
                  <c:v>46145.048611111109</c:v>
                </c:pt>
                <c:pt idx="2780">
                  <c:v>46145.055555555555</c:v>
                </c:pt>
                <c:pt idx="2781">
                  <c:v>46145.0625</c:v>
                </c:pt>
                <c:pt idx="2782">
                  <c:v>46145.069444444445</c:v>
                </c:pt>
                <c:pt idx="2783">
                  <c:v>46145.076388888891</c:v>
                </c:pt>
                <c:pt idx="2784">
                  <c:v>46145.083333333336</c:v>
                </c:pt>
                <c:pt idx="2785">
                  <c:v>46145.090277777781</c:v>
                </c:pt>
                <c:pt idx="2786">
                  <c:v>46145.097222222219</c:v>
                </c:pt>
                <c:pt idx="2787">
                  <c:v>46145.104166666664</c:v>
                </c:pt>
                <c:pt idx="2788">
                  <c:v>46145.111111111109</c:v>
                </c:pt>
                <c:pt idx="2789">
                  <c:v>46145.118055555555</c:v>
                </c:pt>
                <c:pt idx="2790">
                  <c:v>46145.125</c:v>
                </c:pt>
                <c:pt idx="2791">
                  <c:v>46145.131944444445</c:v>
                </c:pt>
                <c:pt idx="2792">
                  <c:v>46145.138888888891</c:v>
                </c:pt>
                <c:pt idx="2793">
                  <c:v>46145.145833333336</c:v>
                </c:pt>
                <c:pt idx="2794">
                  <c:v>46145.152777777781</c:v>
                </c:pt>
                <c:pt idx="2795">
                  <c:v>46145.159722222219</c:v>
                </c:pt>
                <c:pt idx="2796">
                  <c:v>46145.166666666664</c:v>
                </c:pt>
                <c:pt idx="2797">
                  <c:v>46145.173611111109</c:v>
                </c:pt>
                <c:pt idx="2798">
                  <c:v>46145.180555555555</c:v>
                </c:pt>
                <c:pt idx="2799">
                  <c:v>46145.1875</c:v>
                </c:pt>
                <c:pt idx="2800">
                  <c:v>46145.194444444445</c:v>
                </c:pt>
                <c:pt idx="2801">
                  <c:v>46145.201388888891</c:v>
                </c:pt>
                <c:pt idx="2802">
                  <c:v>46145.208333333336</c:v>
                </c:pt>
                <c:pt idx="2803">
                  <c:v>46145.215277777781</c:v>
                </c:pt>
                <c:pt idx="2804">
                  <c:v>46145.222222222219</c:v>
                </c:pt>
                <c:pt idx="2805">
                  <c:v>46145.229166666664</c:v>
                </c:pt>
                <c:pt idx="2806">
                  <c:v>46145.236111111109</c:v>
                </c:pt>
                <c:pt idx="2807">
                  <c:v>46145.243055555555</c:v>
                </c:pt>
                <c:pt idx="2808">
                  <c:v>46145.25</c:v>
                </c:pt>
                <c:pt idx="2809">
                  <c:v>46145.256944444445</c:v>
                </c:pt>
                <c:pt idx="2810">
                  <c:v>46145.263888888891</c:v>
                </c:pt>
                <c:pt idx="2811">
                  <c:v>46145.270833333336</c:v>
                </c:pt>
                <c:pt idx="2812">
                  <c:v>46145.277777777781</c:v>
                </c:pt>
                <c:pt idx="2813">
                  <c:v>46145.284722222219</c:v>
                </c:pt>
                <c:pt idx="2814">
                  <c:v>46145.291666666664</c:v>
                </c:pt>
                <c:pt idx="2815">
                  <c:v>46145.298611111109</c:v>
                </c:pt>
                <c:pt idx="2816">
                  <c:v>46145.305555555555</c:v>
                </c:pt>
                <c:pt idx="2817">
                  <c:v>46145.3125</c:v>
                </c:pt>
                <c:pt idx="2818">
                  <c:v>46145.319444444445</c:v>
                </c:pt>
                <c:pt idx="2819">
                  <c:v>46145.326388888891</c:v>
                </c:pt>
                <c:pt idx="2820">
                  <c:v>46145.333333333336</c:v>
                </c:pt>
                <c:pt idx="2821">
                  <c:v>46145.340277777781</c:v>
                </c:pt>
                <c:pt idx="2822">
                  <c:v>46145.347222222219</c:v>
                </c:pt>
                <c:pt idx="2823">
                  <c:v>46145.354166666664</c:v>
                </c:pt>
                <c:pt idx="2824">
                  <c:v>46145.361111111109</c:v>
                </c:pt>
                <c:pt idx="2825">
                  <c:v>46145.368055555555</c:v>
                </c:pt>
                <c:pt idx="2826">
                  <c:v>46145.375</c:v>
                </c:pt>
                <c:pt idx="2827">
                  <c:v>46145.381944444445</c:v>
                </c:pt>
                <c:pt idx="2828">
                  <c:v>46145.388888888891</c:v>
                </c:pt>
                <c:pt idx="2829">
                  <c:v>46145.395833333336</c:v>
                </c:pt>
                <c:pt idx="2830">
                  <c:v>46145.402777777781</c:v>
                </c:pt>
                <c:pt idx="2831">
                  <c:v>46145.409722222219</c:v>
                </c:pt>
                <c:pt idx="2832">
                  <c:v>46145.416666666664</c:v>
                </c:pt>
                <c:pt idx="2833">
                  <c:v>46145.423611111109</c:v>
                </c:pt>
                <c:pt idx="2834">
                  <c:v>46145.430555555555</c:v>
                </c:pt>
                <c:pt idx="2835">
                  <c:v>46145.4375</c:v>
                </c:pt>
                <c:pt idx="2836">
                  <c:v>46145.444444444445</c:v>
                </c:pt>
                <c:pt idx="2837">
                  <c:v>46145.451388888891</c:v>
                </c:pt>
                <c:pt idx="2838">
                  <c:v>46145.458333333336</c:v>
                </c:pt>
                <c:pt idx="2839">
                  <c:v>46145.465277777781</c:v>
                </c:pt>
                <c:pt idx="2840">
                  <c:v>46145.472222222219</c:v>
                </c:pt>
                <c:pt idx="2841">
                  <c:v>46145.479166666664</c:v>
                </c:pt>
                <c:pt idx="2842">
                  <c:v>46145.486111111109</c:v>
                </c:pt>
                <c:pt idx="2843">
                  <c:v>46145.493055555555</c:v>
                </c:pt>
                <c:pt idx="2844">
                  <c:v>46145.5</c:v>
                </c:pt>
                <c:pt idx="2845">
                  <c:v>46145.506944444445</c:v>
                </c:pt>
                <c:pt idx="2846">
                  <c:v>46145.513888888891</c:v>
                </c:pt>
                <c:pt idx="2847">
                  <c:v>46145.520833333336</c:v>
                </c:pt>
                <c:pt idx="2848">
                  <c:v>46145.527777777781</c:v>
                </c:pt>
                <c:pt idx="2849">
                  <c:v>46145.534722222219</c:v>
                </c:pt>
                <c:pt idx="2850">
                  <c:v>46145.541666666664</c:v>
                </c:pt>
                <c:pt idx="2851">
                  <c:v>46145.548611111109</c:v>
                </c:pt>
                <c:pt idx="2852">
                  <c:v>46145.555555555555</c:v>
                </c:pt>
                <c:pt idx="2853">
                  <c:v>46145.5625</c:v>
                </c:pt>
                <c:pt idx="2854">
                  <c:v>46145.569444444445</c:v>
                </c:pt>
                <c:pt idx="2855">
                  <c:v>46145.576388888891</c:v>
                </c:pt>
                <c:pt idx="2856">
                  <c:v>46145.583333333336</c:v>
                </c:pt>
                <c:pt idx="2857">
                  <c:v>46145.590277777781</c:v>
                </c:pt>
                <c:pt idx="2858">
                  <c:v>46145.597222222219</c:v>
                </c:pt>
                <c:pt idx="2859">
                  <c:v>46145.604166666664</c:v>
                </c:pt>
                <c:pt idx="2860">
                  <c:v>46145.611111111109</c:v>
                </c:pt>
                <c:pt idx="2861">
                  <c:v>46145.618055555555</c:v>
                </c:pt>
                <c:pt idx="2862">
                  <c:v>46145.625</c:v>
                </c:pt>
                <c:pt idx="2863">
                  <c:v>46145.631944444445</c:v>
                </c:pt>
                <c:pt idx="2864">
                  <c:v>46145.638888888891</c:v>
                </c:pt>
                <c:pt idx="2865">
                  <c:v>46145.645833333336</c:v>
                </c:pt>
                <c:pt idx="2866">
                  <c:v>46145.652777777781</c:v>
                </c:pt>
                <c:pt idx="2867">
                  <c:v>46145.659722222219</c:v>
                </c:pt>
                <c:pt idx="2868">
                  <c:v>46145.666666666664</c:v>
                </c:pt>
                <c:pt idx="2869">
                  <c:v>46145.673611111109</c:v>
                </c:pt>
                <c:pt idx="2870">
                  <c:v>46145.680555555555</c:v>
                </c:pt>
                <c:pt idx="2871">
                  <c:v>46145.6875</c:v>
                </c:pt>
                <c:pt idx="2872">
                  <c:v>46145.694444444445</c:v>
                </c:pt>
                <c:pt idx="2873">
                  <c:v>46145.701388888891</c:v>
                </c:pt>
                <c:pt idx="2874">
                  <c:v>46145.708333333336</c:v>
                </c:pt>
                <c:pt idx="2875">
                  <c:v>46145.715277777781</c:v>
                </c:pt>
                <c:pt idx="2876">
                  <c:v>46145.722222222219</c:v>
                </c:pt>
                <c:pt idx="2877">
                  <c:v>46145.729166666664</c:v>
                </c:pt>
                <c:pt idx="2878">
                  <c:v>46145.736111111109</c:v>
                </c:pt>
                <c:pt idx="2879">
                  <c:v>46145.743055555555</c:v>
                </c:pt>
                <c:pt idx="2880">
                  <c:v>46145.75</c:v>
                </c:pt>
                <c:pt idx="2881">
                  <c:v>46145.756944444445</c:v>
                </c:pt>
                <c:pt idx="2882">
                  <c:v>46145.763888888891</c:v>
                </c:pt>
                <c:pt idx="2883">
                  <c:v>46145.770833333336</c:v>
                </c:pt>
                <c:pt idx="2884">
                  <c:v>46145.777777777781</c:v>
                </c:pt>
                <c:pt idx="2885">
                  <c:v>46145.784722222219</c:v>
                </c:pt>
                <c:pt idx="2886">
                  <c:v>46145.791666666664</c:v>
                </c:pt>
                <c:pt idx="2887">
                  <c:v>46145.798611111109</c:v>
                </c:pt>
                <c:pt idx="2888">
                  <c:v>46145.805555555555</c:v>
                </c:pt>
                <c:pt idx="2889">
                  <c:v>46145.8125</c:v>
                </c:pt>
                <c:pt idx="2890">
                  <c:v>46145.819444444445</c:v>
                </c:pt>
                <c:pt idx="2891">
                  <c:v>46145.826388888891</c:v>
                </c:pt>
                <c:pt idx="2892">
                  <c:v>46145.833333333336</c:v>
                </c:pt>
                <c:pt idx="2893">
                  <c:v>46145.840277777781</c:v>
                </c:pt>
                <c:pt idx="2894">
                  <c:v>46145.847222222219</c:v>
                </c:pt>
                <c:pt idx="2895">
                  <c:v>46145.854166666664</c:v>
                </c:pt>
                <c:pt idx="2896">
                  <c:v>46145.861111111109</c:v>
                </c:pt>
                <c:pt idx="2897">
                  <c:v>46145.868055555555</c:v>
                </c:pt>
                <c:pt idx="2898">
                  <c:v>46145.875</c:v>
                </c:pt>
                <c:pt idx="2899">
                  <c:v>46145.881944444445</c:v>
                </c:pt>
                <c:pt idx="2900">
                  <c:v>46145.888888888891</c:v>
                </c:pt>
                <c:pt idx="2901">
                  <c:v>46145.895833333336</c:v>
                </c:pt>
                <c:pt idx="2902">
                  <c:v>46145.902777777781</c:v>
                </c:pt>
                <c:pt idx="2903">
                  <c:v>46145.909722222219</c:v>
                </c:pt>
                <c:pt idx="2904">
                  <c:v>46145.916666666664</c:v>
                </c:pt>
                <c:pt idx="2905">
                  <c:v>46145.923611111109</c:v>
                </c:pt>
                <c:pt idx="2906">
                  <c:v>46145.930555555555</c:v>
                </c:pt>
                <c:pt idx="2907">
                  <c:v>46145.9375</c:v>
                </c:pt>
                <c:pt idx="2908">
                  <c:v>46145.944444444445</c:v>
                </c:pt>
                <c:pt idx="2909">
                  <c:v>46145.951388888891</c:v>
                </c:pt>
                <c:pt idx="2910">
                  <c:v>46145.958333333336</c:v>
                </c:pt>
                <c:pt idx="2911">
                  <c:v>46145.965277777781</c:v>
                </c:pt>
                <c:pt idx="2912">
                  <c:v>46145.972222222219</c:v>
                </c:pt>
                <c:pt idx="2913">
                  <c:v>46145.979166666664</c:v>
                </c:pt>
                <c:pt idx="2914">
                  <c:v>46145.986111111109</c:v>
                </c:pt>
                <c:pt idx="2915">
                  <c:v>46145.993055555555</c:v>
                </c:pt>
                <c:pt idx="2916">
                  <c:v>46146</c:v>
                </c:pt>
                <c:pt idx="2917">
                  <c:v>46146.006944444445</c:v>
                </c:pt>
                <c:pt idx="2918">
                  <c:v>46146.013888888891</c:v>
                </c:pt>
                <c:pt idx="2919">
                  <c:v>46146.020833333336</c:v>
                </c:pt>
                <c:pt idx="2920">
                  <c:v>46146.027777777781</c:v>
                </c:pt>
                <c:pt idx="2921">
                  <c:v>46146.034722222219</c:v>
                </c:pt>
                <c:pt idx="2922">
                  <c:v>46146.041666666664</c:v>
                </c:pt>
                <c:pt idx="2923">
                  <c:v>46146.048611111109</c:v>
                </c:pt>
                <c:pt idx="2924">
                  <c:v>46146.055555555555</c:v>
                </c:pt>
                <c:pt idx="2925">
                  <c:v>46146.0625</c:v>
                </c:pt>
                <c:pt idx="2926">
                  <c:v>46146.069444444445</c:v>
                </c:pt>
                <c:pt idx="2927">
                  <c:v>46146.076388888891</c:v>
                </c:pt>
                <c:pt idx="2928">
                  <c:v>46146.083333333336</c:v>
                </c:pt>
                <c:pt idx="2929">
                  <c:v>46146.090277777781</c:v>
                </c:pt>
                <c:pt idx="2930">
                  <c:v>46146.097222222219</c:v>
                </c:pt>
                <c:pt idx="2931">
                  <c:v>46146.104166666664</c:v>
                </c:pt>
                <c:pt idx="2932">
                  <c:v>46146.111111111109</c:v>
                </c:pt>
                <c:pt idx="2933">
                  <c:v>46146.118055555555</c:v>
                </c:pt>
                <c:pt idx="2934">
                  <c:v>46146.125</c:v>
                </c:pt>
                <c:pt idx="2935">
                  <c:v>46146.131944444445</c:v>
                </c:pt>
                <c:pt idx="2936">
                  <c:v>46146.138888888891</c:v>
                </c:pt>
                <c:pt idx="2937">
                  <c:v>46146.145833333336</c:v>
                </c:pt>
                <c:pt idx="2938">
                  <c:v>46146.152777777781</c:v>
                </c:pt>
                <c:pt idx="2939">
                  <c:v>46146.159722222219</c:v>
                </c:pt>
                <c:pt idx="2940">
                  <c:v>46146.166666666664</c:v>
                </c:pt>
                <c:pt idx="2941">
                  <c:v>46146.173611111109</c:v>
                </c:pt>
                <c:pt idx="2942">
                  <c:v>46146.180555555555</c:v>
                </c:pt>
                <c:pt idx="2943">
                  <c:v>46146.1875</c:v>
                </c:pt>
                <c:pt idx="2944">
                  <c:v>46146.194444444445</c:v>
                </c:pt>
                <c:pt idx="2945">
                  <c:v>46146.201388888891</c:v>
                </c:pt>
                <c:pt idx="2946">
                  <c:v>46146.208333333336</c:v>
                </c:pt>
                <c:pt idx="2947">
                  <c:v>46146.215277777781</c:v>
                </c:pt>
                <c:pt idx="2948">
                  <c:v>46146.222222222219</c:v>
                </c:pt>
                <c:pt idx="2949">
                  <c:v>46146.229166666664</c:v>
                </c:pt>
                <c:pt idx="2950">
                  <c:v>46146.236111111109</c:v>
                </c:pt>
                <c:pt idx="2951">
                  <c:v>46146.243055555555</c:v>
                </c:pt>
                <c:pt idx="2952">
                  <c:v>46146.25</c:v>
                </c:pt>
                <c:pt idx="2953">
                  <c:v>46146.256944444445</c:v>
                </c:pt>
                <c:pt idx="2954">
                  <c:v>46146.263888888891</c:v>
                </c:pt>
                <c:pt idx="2955">
                  <c:v>46146.270833333336</c:v>
                </c:pt>
                <c:pt idx="2956">
                  <c:v>46146.277777777781</c:v>
                </c:pt>
                <c:pt idx="2957">
                  <c:v>46146.284722222219</c:v>
                </c:pt>
                <c:pt idx="2958">
                  <c:v>46146.291666666664</c:v>
                </c:pt>
                <c:pt idx="2959">
                  <c:v>46146.298611111109</c:v>
                </c:pt>
                <c:pt idx="2960">
                  <c:v>46146.305555555555</c:v>
                </c:pt>
                <c:pt idx="2961">
                  <c:v>46146.3125</c:v>
                </c:pt>
                <c:pt idx="2962">
                  <c:v>46146.319444444445</c:v>
                </c:pt>
                <c:pt idx="2963">
                  <c:v>46146.326388888891</c:v>
                </c:pt>
                <c:pt idx="2964">
                  <c:v>46146.333333333336</c:v>
                </c:pt>
                <c:pt idx="2965">
                  <c:v>46146.340277777781</c:v>
                </c:pt>
                <c:pt idx="2966">
                  <c:v>46146.347222222219</c:v>
                </c:pt>
                <c:pt idx="2967">
                  <c:v>46146.354166666664</c:v>
                </c:pt>
                <c:pt idx="2968">
                  <c:v>46146.361111111109</c:v>
                </c:pt>
                <c:pt idx="2969">
                  <c:v>46146.368055555555</c:v>
                </c:pt>
                <c:pt idx="2970">
                  <c:v>46146.375</c:v>
                </c:pt>
                <c:pt idx="2971">
                  <c:v>46146.381944444445</c:v>
                </c:pt>
                <c:pt idx="2972">
                  <c:v>46146.388888888891</c:v>
                </c:pt>
                <c:pt idx="2973">
                  <c:v>46146.395833333336</c:v>
                </c:pt>
                <c:pt idx="2974">
                  <c:v>46146.402777777781</c:v>
                </c:pt>
                <c:pt idx="2975">
                  <c:v>46146.409722222219</c:v>
                </c:pt>
                <c:pt idx="2976">
                  <c:v>46146.416666666664</c:v>
                </c:pt>
                <c:pt idx="2977">
                  <c:v>46146.423611111109</c:v>
                </c:pt>
                <c:pt idx="2978">
                  <c:v>46146.430555555555</c:v>
                </c:pt>
                <c:pt idx="2979">
                  <c:v>46146.4375</c:v>
                </c:pt>
                <c:pt idx="2980">
                  <c:v>46146.444444444445</c:v>
                </c:pt>
                <c:pt idx="2981">
                  <c:v>46146.451388888891</c:v>
                </c:pt>
                <c:pt idx="2982">
                  <c:v>46146.458333333336</c:v>
                </c:pt>
                <c:pt idx="2983">
                  <c:v>46146.465277777781</c:v>
                </c:pt>
                <c:pt idx="2984">
                  <c:v>46146.472222222219</c:v>
                </c:pt>
                <c:pt idx="2985">
                  <c:v>46146.479166666664</c:v>
                </c:pt>
                <c:pt idx="2986">
                  <c:v>46146.486111111109</c:v>
                </c:pt>
                <c:pt idx="2987">
                  <c:v>46146.493055555555</c:v>
                </c:pt>
                <c:pt idx="2988">
                  <c:v>46146.5</c:v>
                </c:pt>
                <c:pt idx="2989">
                  <c:v>46146.506944444445</c:v>
                </c:pt>
                <c:pt idx="2990">
                  <c:v>46146.513888888891</c:v>
                </c:pt>
                <c:pt idx="2991">
                  <c:v>46146.520833333336</c:v>
                </c:pt>
                <c:pt idx="2992">
                  <c:v>46146.527777777781</c:v>
                </c:pt>
                <c:pt idx="2993">
                  <c:v>46146.534722222219</c:v>
                </c:pt>
                <c:pt idx="2994">
                  <c:v>46146.541666666664</c:v>
                </c:pt>
                <c:pt idx="2995">
                  <c:v>46146.548611111109</c:v>
                </c:pt>
                <c:pt idx="2996">
                  <c:v>46146.555555555555</c:v>
                </c:pt>
                <c:pt idx="2997">
                  <c:v>46146.5625</c:v>
                </c:pt>
                <c:pt idx="2998">
                  <c:v>46146.569444444445</c:v>
                </c:pt>
                <c:pt idx="2999">
                  <c:v>46146.576388888891</c:v>
                </c:pt>
                <c:pt idx="3000">
                  <c:v>46146.583333333336</c:v>
                </c:pt>
                <c:pt idx="3001">
                  <c:v>46146.590277777781</c:v>
                </c:pt>
                <c:pt idx="3002">
                  <c:v>46146.597222222219</c:v>
                </c:pt>
                <c:pt idx="3003">
                  <c:v>46146.604166666664</c:v>
                </c:pt>
                <c:pt idx="3004">
                  <c:v>46146.611111111109</c:v>
                </c:pt>
                <c:pt idx="3005">
                  <c:v>46146.618055555555</c:v>
                </c:pt>
                <c:pt idx="3006">
                  <c:v>46146.625</c:v>
                </c:pt>
                <c:pt idx="3007">
                  <c:v>46146.631944444445</c:v>
                </c:pt>
                <c:pt idx="3008">
                  <c:v>46146.638888888891</c:v>
                </c:pt>
                <c:pt idx="3009">
                  <c:v>46146.645833333336</c:v>
                </c:pt>
                <c:pt idx="3010">
                  <c:v>46146.652777777781</c:v>
                </c:pt>
                <c:pt idx="3011">
                  <c:v>46146.659722222219</c:v>
                </c:pt>
                <c:pt idx="3012">
                  <c:v>46146.666666666664</c:v>
                </c:pt>
                <c:pt idx="3013">
                  <c:v>46146.673611111109</c:v>
                </c:pt>
                <c:pt idx="3014">
                  <c:v>46146.680555555555</c:v>
                </c:pt>
                <c:pt idx="3015">
                  <c:v>46146.6875</c:v>
                </c:pt>
                <c:pt idx="3016">
                  <c:v>46146.694444444445</c:v>
                </c:pt>
                <c:pt idx="3017">
                  <c:v>46146.701388888891</c:v>
                </c:pt>
                <c:pt idx="3018">
                  <c:v>46146.708333333336</c:v>
                </c:pt>
                <c:pt idx="3019">
                  <c:v>46146.715277777781</c:v>
                </c:pt>
                <c:pt idx="3020">
                  <c:v>46146.722222222219</c:v>
                </c:pt>
                <c:pt idx="3021">
                  <c:v>46146.729166666664</c:v>
                </c:pt>
                <c:pt idx="3022">
                  <c:v>46146.736111111109</c:v>
                </c:pt>
                <c:pt idx="3023">
                  <c:v>46146.743055555555</c:v>
                </c:pt>
                <c:pt idx="3024">
                  <c:v>46146.75</c:v>
                </c:pt>
                <c:pt idx="3025">
                  <c:v>46146.756944444445</c:v>
                </c:pt>
                <c:pt idx="3026">
                  <c:v>46146.763888888891</c:v>
                </c:pt>
                <c:pt idx="3027">
                  <c:v>46146.770833333336</c:v>
                </c:pt>
                <c:pt idx="3028">
                  <c:v>46146.777777777781</c:v>
                </c:pt>
                <c:pt idx="3029">
                  <c:v>46146.784722222219</c:v>
                </c:pt>
                <c:pt idx="3030">
                  <c:v>46146.791666666664</c:v>
                </c:pt>
                <c:pt idx="3031">
                  <c:v>46146.798611111109</c:v>
                </c:pt>
                <c:pt idx="3032">
                  <c:v>46146.805555555555</c:v>
                </c:pt>
                <c:pt idx="3033">
                  <c:v>46146.8125</c:v>
                </c:pt>
                <c:pt idx="3034">
                  <c:v>46146.819444444445</c:v>
                </c:pt>
                <c:pt idx="3035">
                  <c:v>46146.826388888891</c:v>
                </c:pt>
                <c:pt idx="3036">
                  <c:v>46146.833333333336</c:v>
                </c:pt>
                <c:pt idx="3037">
                  <c:v>46146.840277777781</c:v>
                </c:pt>
                <c:pt idx="3038">
                  <c:v>46146.847222222219</c:v>
                </c:pt>
                <c:pt idx="3039">
                  <c:v>46146.854166666664</c:v>
                </c:pt>
                <c:pt idx="3040">
                  <c:v>46146.861111111109</c:v>
                </c:pt>
                <c:pt idx="3041">
                  <c:v>46146.868055555555</c:v>
                </c:pt>
                <c:pt idx="3042">
                  <c:v>46146.875</c:v>
                </c:pt>
                <c:pt idx="3043">
                  <c:v>46146.881944444445</c:v>
                </c:pt>
                <c:pt idx="3044">
                  <c:v>46146.888888888891</c:v>
                </c:pt>
                <c:pt idx="3045">
                  <c:v>46146.895833333336</c:v>
                </c:pt>
                <c:pt idx="3046">
                  <c:v>46146.902777777781</c:v>
                </c:pt>
                <c:pt idx="3047">
                  <c:v>46146.909722222219</c:v>
                </c:pt>
                <c:pt idx="3048">
                  <c:v>46146.916666666664</c:v>
                </c:pt>
                <c:pt idx="3049">
                  <c:v>46146.923611111109</c:v>
                </c:pt>
                <c:pt idx="3050">
                  <c:v>46146.930555555555</c:v>
                </c:pt>
                <c:pt idx="3051">
                  <c:v>46146.9375</c:v>
                </c:pt>
                <c:pt idx="3052">
                  <c:v>46146.944444444445</c:v>
                </c:pt>
                <c:pt idx="3053">
                  <c:v>46146.951388888891</c:v>
                </c:pt>
                <c:pt idx="3054">
                  <c:v>46146.958333333336</c:v>
                </c:pt>
                <c:pt idx="3055">
                  <c:v>46146.965277777781</c:v>
                </c:pt>
                <c:pt idx="3056">
                  <c:v>46146.972222222219</c:v>
                </c:pt>
                <c:pt idx="3057">
                  <c:v>46146.979166666664</c:v>
                </c:pt>
                <c:pt idx="3058">
                  <c:v>46146.986111111109</c:v>
                </c:pt>
                <c:pt idx="3059">
                  <c:v>46146.993055555555</c:v>
                </c:pt>
                <c:pt idx="3060">
                  <c:v>46147</c:v>
                </c:pt>
                <c:pt idx="3061">
                  <c:v>46147.006944444445</c:v>
                </c:pt>
                <c:pt idx="3062">
                  <c:v>46147.013888888891</c:v>
                </c:pt>
                <c:pt idx="3063">
                  <c:v>46147.020833333336</c:v>
                </c:pt>
                <c:pt idx="3064">
                  <c:v>46147.027777777781</c:v>
                </c:pt>
                <c:pt idx="3065">
                  <c:v>46147.034722222219</c:v>
                </c:pt>
                <c:pt idx="3066">
                  <c:v>46147.041666666664</c:v>
                </c:pt>
                <c:pt idx="3067">
                  <c:v>46147.048611111109</c:v>
                </c:pt>
                <c:pt idx="3068">
                  <c:v>46147.055555555555</c:v>
                </c:pt>
                <c:pt idx="3069">
                  <c:v>46147.0625</c:v>
                </c:pt>
                <c:pt idx="3070">
                  <c:v>46147.069444444445</c:v>
                </c:pt>
                <c:pt idx="3071">
                  <c:v>46147.076388888891</c:v>
                </c:pt>
                <c:pt idx="3072">
                  <c:v>46147.083333333336</c:v>
                </c:pt>
                <c:pt idx="3073">
                  <c:v>46147.090277777781</c:v>
                </c:pt>
                <c:pt idx="3074">
                  <c:v>46147.097222222219</c:v>
                </c:pt>
                <c:pt idx="3075">
                  <c:v>46147.104166666664</c:v>
                </c:pt>
                <c:pt idx="3076">
                  <c:v>46147.111111111109</c:v>
                </c:pt>
                <c:pt idx="3077">
                  <c:v>46147.118055555555</c:v>
                </c:pt>
                <c:pt idx="3078">
                  <c:v>46147.125</c:v>
                </c:pt>
                <c:pt idx="3079">
                  <c:v>46147.131944444445</c:v>
                </c:pt>
                <c:pt idx="3080">
                  <c:v>46147.138888888891</c:v>
                </c:pt>
                <c:pt idx="3081">
                  <c:v>46147.145833333336</c:v>
                </c:pt>
                <c:pt idx="3082">
                  <c:v>46147.152777777781</c:v>
                </c:pt>
                <c:pt idx="3083">
                  <c:v>46147.159722222219</c:v>
                </c:pt>
                <c:pt idx="3084">
                  <c:v>46147.166666666664</c:v>
                </c:pt>
                <c:pt idx="3085">
                  <c:v>46147.173611111109</c:v>
                </c:pt>
                <c:pt idx="3086">
                  <c:v>46147.180555555555</c:v>
                </c:pt>
                <c:pt idx="3087">
                  <c:v>46147.1875</c:v>
                </c:pt>
                <c:pt idx="3088">
                  <c:v>46147.194444444445</c:v>
                </c:pt>
                <c:pt idx="3089">
                  <c:v>46147.201388888891</c:v>
                </c:pt>
                <c:pt idx="3090">
                  <c:v>46147.208333333336</c:v>
                </c:pt>
                <c:pt idx="3091">
                  <c:v>46147.215277777781</c:v>
                </c:pt>
                <c:pt idx="3092">
                  <c:v>46147.222222222219</c:v>
                </c:pt>
                <c:pt idx="3093">
                  <c:v>46147.229166666664</c:v>
                </c:pt>
                <c:pt idx="3094">
                  <c:v>46147.236111111109</c:v>
                </c:pt>
                <c:pt idx="3095">
                  <c:v>46147.243055555555</c:v>
                </c:pt>
                <c:pt idx="3096">
                  <c:v>46147.25</c:v>
                </c:pt>
                <c:pt idx="3097">
                  <c:v>46147.256944444445</c:v>
                </c:pt>
                <c:pt idx="3098">
                  <c:v>46147.263888888891</c:v>
                </c:pt>
                <c:pt idx="3099">
                  <c:v>46147.270833333336</c:v>
                </c:pt>
                <c:pt idx="3100">
                  <c:v>46147.277777777781</c:v>
                </c:pt>
                <c:pt idx="3101">
                  <c:v>46147.284722222219</c:v>
                </c:pt>
                <c:pt idx="3102">
                  <c:v>46147.291666666664</c:v>
                </c:pt>
                <c:pt idx="3103">
                  <c:v>46147.298611111109</c:v>
                </c:pt>
                <c:pt idx="3104">
                  <c:v>46147.305555555555</c:v>
                </c:pt>
                <c:pt idx="3105">
                  <c:v>46147.3125</c:v>
                </c:pt>
                <c:pt idx="3106">
                  <c:v>46147.319444444445</c:v>
                </c:pt>
                <c:pt idx="3107">
                  <c:v>46147.326388888891</c:v>
                </c:pt>
                <c:pt idx="3108">
                  <c:v>46147.333333333336</c:v>
                </c:pt>
                <c:pt idx="3109">
                  <c:v>46147.340277777781</c:v>
                </c:pt>
                <c:pt idx="3110">
                  <c:v>46147.347222222219</c:v>
                </c:pt>
                <c:pt idx="3111">
                  <c:v>46147.354166666664</c:v>
                </c:pt>
                <c:pt idx="3112">
                  <c:v>46147.361111111109</c:v>
                </c:pt>
                <c:pt idx="3113">
                  <c:v>46147.368055555555</c:v>
                </c:pt>
                <c:pt idx="3114">
                  <c:v>46147.375</c:v>
                </c:pt>
                <c:pt idx="3115">
                  <c:v>46147.381944444445</c:v>
                </c:pt>
                <c:pt idx="3116">
                  <c:v>46147.388888888891</c:v>
                </c:pt>
                <c:pt idx="3117">
                  <c:v>46147.395833333336</c:v>
                </c:pt>
                <c:pt idx="3118">
                  <c:v>46147.402777777781</c:v>
                </c:pt>
                <c:pt idx="3119">
                  <c:v>46147.409722222219</c:v>
                </c:pt>
                <c:pt idx="3120">
                  <c:v>46147.416666666664</c:v>
                </c:pt>
                <c:pt idx="3121">
                  <c:v>46147.423611111109</c:v>
                </c:pt>
                <c:pt idx="3122">
                  <c:v>46147.430555555555</c:v>
                </c:pt>
                <c:pt idx="3123">
                  <c:v>46147.4375</c:v>
                </c:pt>
                <c:pt idx="3124">
                  <c:v>46147.444444444445</c:v>
                </c:pt>
                <c:pt idx="3125">
                  <c:v>46147.451388888891</c:v>
                </c:pt>
                <c:pt idx="3126">
                  <c:v>46147.458333333336</c:v>
                </c:pt>
                <c:pt idx="3127">
                  <c:v>46147.465277777781</c:v>
                </c:pt>
                <c:pt idx="3128">
                  <c:v>46147.472222222219</c:v>
                </c:pt>
                <c:pt idx="3129">
                  <c:v>46147.479166666664</c:v>
                </c:pt>
                <c:pt idx="3130">
                  <c:v>46147.486111111109</c:v>
                </c:pt>
                <c:pt idx="3131">
                  <c:v>46147.493055555555</c:v>
                </c:pt>
                <c:pt idx="3132">
                  <c:v>46147.5</c:v>
                </c:pt>
                <c:pt idx="3133">
                  <c:v>46147.506944444445</c:v>
                </c:pt>
                <c:pt idx="3134">
                  <c:v>46147.513888888891</c:v>
                </c:pt>
                <c:pt idx="3135">
                  <c:v>46147.520833333336</c:v>
                </c:pt>
                <c:pt idx="3136">
                  <c:v>46147.527777777781</c:v>
                </c:pt>
                <c:pt idx="3137">
                  <c:v>46147.534722222219</c:v>
                </c:pt>
                <c:pt idx="3138">
                  <c:v>46147.541666666664</c:v>
                </c:pt>
                <c:pt idx="3139">
                  <c:v>46147.548611111109</c:v>
                </c:pt>
                <c:pt idx="3140">
                  <c:v>46147.555555555555</c:v>
                </c:pt>
                <c:pt idx="3141">
                  <c:v>46147.5625</c:v>
                </c:pt>
                <c:pt idx="3142">
                  <c:v>46147.569444444445</c:v>
                </c:pt>
                <c:pt idx="3143">
                  <c:v>46147.576388888891</c:v>
                </c:pt>
                <c:pt idx="3144">
                  <c:v>46147.583333333336</c:v>
                </c:pt>
                <c:pt idx="3145">
                  <c:v>46147.590277777781</c:v>
                </c:pt>
                <c:pt idx="3146">
                  <c:v>46147.597222222219</c:v>
                </c:pt>
                <c:pt idx="3147">
                  <c:v>46147.604166666664</c:v>
                </c:pt>
                <c:pt idx="3148">
                  <c:v>46147.611111111109</c:v>
                </c:pt>
                <c:pt idx="3149">
                  <c:v>46147.618055555555</c:v>
                </c:pt>
                <c:pt idx="3150">
                  <c:v>46147.625</c:v>
                </c:pt>
                <c:pt idx="3151">
                  <c:v>46147.631944444445</c:v>
                </c:pt>
                <c:pt idx="3152">
                  <c:v>46147.638888888891</c:v>
                </c:pt>
                <c:pt idx="3153">
                  <c:v>46147.645833333336</c:v>
                </c:pt>
                <c:pt idx="3154">
                  <c:v>46147.652777777781</c:v>
                </c:pt>
                <c:pt idx="3155">
                  <c:v>46147.659722222219</c:v>
                </c:pt>
                <c:pt idx="3156">
                  <c:v>46147.666666666664</c:v>
                </c:pt>
                <c:pt idx="3157">
                  <c:v>46147.673611111109</c:v>
                </c:pt>
                <c:pt idx="3158">
                  <c:v>46147.680555555555</c:v>
                </c:pt>
                <c:pt idx="3159">
                  <c:v>46147.6875</c:v>
                </c:pt>
                <c:pt idx="3160">
                  <c:v>46147.694444444445</c:v>
                </c:pt>
                <c:pt idx="3161">
                  <c:v>46147.701388888891</c:v>
                </c:pt>
                <c:pt idx="3162">
                  <c:v>46147.708333333336</c:v>
                </c:pt>
                <c:pt idx="3163">
                  <c:v>46147.715277777781</c:v>
                </c:pt>
                <c:pt idx="3164">
                  <c:v>46147.722222222219</c:v>
                </c:pt>
                <c:pt idx="3165">
                  <c:v>46147.729166666664</c:v>
                </c:pt>
                <c:pt idx="3166">
                  <c:v>46147.736111111109</c:v>
                </c:pt>
                <c:pt idx="3167">
                  <c:v>46147.743055555555</c:v>
                </c:pt>
                <c:pt idx="3168">
                  <c:v>46147.75</c:v>
                </c:pt>
                <c:pt idx="3169">
                  <c:v>46147.756944444445</c:v>
                </c:pt>
                <c:pt idx="3170">
                  <c:v>46147.763888888891</c:v>
                </c:pt>
                <c:pt idx="3171">
                  <c:v>46147.770833333336</c:v>
                </c:pt>
                <c:pt idx="3172">
                  <c:v>46147.777777777781</c:v>
                </c:pt>
                <c:pt idx="3173">
                  <c:v>46147.784722222219</c:v>
                </c:pt>
                <c:pt idx="3174">
                  <c:v>46147.791666666664</c:v>
                </c:pt>
                <c:pt idx="3175">
                  <c:v>46147.798611111109</c:v>
                </c:pt>
                <c:pt idx="3176">
                  <c:v>46147.805555555555</c:v>
                </c:pt>
                <c:pt idx="3177">
                  <c:v>46147.8125</c:v>
                </c:pt>
                <c:pt idx="3178">
                  <c:v>46147.819444444445</c:v>
                </c:pt>
                <c:pt idx="3179">
                  <c:v>46147.826388888891</c:v>
                </c:pt>
                <c:pt idx="3180">
                  <c:v>46147.833333333336</c:v>
                </c:pt>
                <c:pt idx="3181">
                  <c:v>46147.840277777781</c:v>
                </c:pt>
                <c:pt idx="3182">
                  <c:v>46147.847222222219</c:v>
                </c:pt>
                <c:pt idx="3183">
                  <c:v>46147.854166666664</c:v>
                </c:pt>
                <c:pt idx="3184">
                  <c:v>46147.861111111109</c:v>
                </c:pt>
                <c:pt idx="3185">
                  <c:v>46147.868055555555</c:v>
                </c:pt>
                <c:pt idx="3186">
                  <c:v>46147.875</c:v>
                </c:pt>
                <c:pt idx="3187">
                  <c:v>46147.881944444445</c:v>
                </c:pt>
                <c:pt idx="3188">
                  <c:v>46147.888888888891</c:v>
                </c:pt>
                <c:pt idx="3189">
                  <c:v>46147.895833333336</c:v>
                </c:pt>
                <c:pt idx="3190">
                  <c:v>46147.902777777781</c:v>
                </c:pt>
                <c:pt idx="3191">
                  <c:v>46147.909722222219</c:v>
                </c:pt>
                <c:pt idx="3192">
                  <c:v>46147.916666666664</c:v>
                </c:pt>
                <c:pt idx="3193">
                  <c:v>46147.923611111109</c:v>
                </c:pt>
                <c:pt idx="3194">
                  <c:v>46147.930555555555</c:v>
                </c:pt>
                <c:pt idx="3195">
                  <c:v>46147.9375</c:v>
                </c:pt>
                <c:pt idx="3196">
                  <c:v>46147.944444444445</c:v>
                </c:pt>
                <c:pt idx="3197">
                  <c:v>46147.951388888891</c:v>
                </c:pt>
                <c:pt idx="3198">
                  <c:v>46147.958333333336</c:v>
                </c:pt>
                <c:pt idx="3199">
                  <c:v>46147.965277777781</c:v>
                </c:pt>
                <c:pt idx="3200">
                  <c:v>46147.972222222219</c:v>
                </c:pt>
                <c:pt idx="3201">
                  <c:v>46147.979166666664</c:v>
                </c:pt>
                <c:pt idx="3202">
                  <c:v>46147.986111111109</c:v>
                </c:pt>
                <c:pt idx="3203">
                  <c:v>46147.993055555555</c:v>
                </c:pt>
                <c:pt idx="3204">
                  <c:v>46148</c:v>
                </c:pt>
                <c:pt idx="3205">
                  <c:v>46148.006944444445</c:v>
                </c:pt>
                <c:pt idx="3206">
                  <c:v>46148.013888888891</c:v>
                </c:pt>
                <c:pt idx="3207">
                  <c:v>46148.020833333336</c:v>
                </c:pt>
                <c:pt idx="3208">
                  <c:v>46148.027777777781</c:v>
                </c:pt>
                <c:pt idx="3209">
                  <c:v>46148.034722222219</c:v>
                </c:pt>
                <c:pt idx="3210">
                  <c:v>46148.041666666664</c:v>
                </c:pt>
                <c:pt idx="3211">
                  <c:v>46148.048611111109</c:v>
                </c:pt>
                <c:pt idx="3212">
                  <c:v>46148.055555555555</c:v>
                </c:pt>
                <c:pt idx="3213">
                  <c:v>46148.0625</c:v>
                </c:pt>
                <c:pt idx="3214">
                  <c:v>46148.069444444445</c:v>
                </c:pt>
                <c:pt idx="3215">
                  <c:v>46148.076388888891</c:v>
                </c:pt>
                <c:pt idx="3216">
                  <c:v>46148.083333333336</c:v>
                </c:pt>
                <c:pt idx="3217">
                  <c:v>46148.090277777781</c:v>
                </c:pt>
                <c:pt idx="3218">
                  <c:v>46148.097222222219</c:v>
                </c:pt>
                <c:pt idx="3219">
                  <c:v>46148.104166666664</c:v>
                </c:pt>
                <c:pt idx="3220">
                  <c:v>46148.111111111109</c:v>
                </c:pt>
                <c:pt idx="3221">
                  <c:v>46148.118055555555</c:v>
                </c:pt>
                <c:pt idx="3222">
                  <c:v>46148.125</c:v>
                </c:pt>
                <c:pt idx="3223">
                  <c:v>46148.131944444445</c:v>
                </c:pt>
                <c:pt idx="3224">
                  <c:v>46148.138888888891</c:v>
                </c:pt>
                <c:pt idx="3225">
                  <c:v>46148.145833333336</c:v>
                </c:pt>
                <c:pt idx="3226">
                  <c:v>46148.152777777781</c:v>
                </c:pt>
                <c:pt idx="3227">
                  <c:v>46148.159722222219</c:v>
                </c:pt>
                <c:pt idx="3228">
                  <c:v>46148.166666666664</c:v>
                </c:pt>
                <c:pt idx="3229">
                  <c:v>46148.173611111109</c:v>
                </c:pt>
                <c:pt idx="3230">
                  <c:v>46148.180555555555</c:v>
                </c:pt>
                <c:pt idx="3231">
                  <c:v>46148.1875</c:v>
                </c:pt>
                <c:pt idx="3232">
                  <c:v>46148.194444444445</c:v>
                </c:pt>
                <c:pt idx="3233">
                  <c:v>46148.201388888891</c:v>
                </c:pt>
                <c:pt idx="3234">
                  <c:v>46148.208333333336</c:v>
                </c:pt>
                <c:pt idx="3235">
                  <c:v>46148.215277777781</c:v>
                </c:pt>
                <c:pt idx="3236">
                  <c:v>46148.222222222219</c:v>
                </c:pt>
                <c:pt idx="3237">
                  <c:v>46148.229166666664</c:v>
                </c:pt>
                <c:pt idx="3238">
                  <c:v>46148.236111111109</c:v>
                </c:pt>
                <c:pt idx="3239">
                  <c:v>46148.243055555555</c:v>
                </c:pt>
                <c:pt idx="3240">
                  <c:v>46148.25</c:v>
                </c:pt>
                <c:pt idx="3241">
                  <c:v>46148.256944444445</c:v>
                </c:pt>
                <c:pt idx="3242">
                  <c:v>46148.263888888891</c:v>
                </c:pt>
                <c:pt idx="3243">
                  <c:v>46148.270833333336</c:v>
                </c:pt>
                <c:pt idx="3244">
                  <c:v>46148.277777777781</c:v>
                </c:pt>
                <c:pt idx="3245">
                  <c:v>46148.284722222219</c:v>
                </c:pt>
                <c:pt idx="3246">
                  <c:v>46148.291666666664</c:v>
                </c:pt>
                <c:pt idx="3247">
                  <c:v>46148.298611111109</c:v>
                </c:pt>
                <c:pt idx="3248">
                  <c:v>46148.305555555555</c:v>
                </c:pt>
                <c:pt idx="3249">
                  <c:v>46148.3125</c:v>
                </c:pt>
                <c:pt idx="3250">
                  <c:v>46148.319444444445</c:v>
                </c:pt>
                <c:pt idx="3251">
                  <c:v>46148.326388888891</c:v>
                </c:pt>
                <c:pt idx="3252">
                  <c:v>46148.333333333336</c:v>
                </c:pt>
                <c:pt idx="3253">
                  <c:v>46148.340277777781</c:v>
                </c:pt>
                <c:pt idx="3254">
                  <c:v>46148.347222222219</c:v>
                </c:pt>
                <c:pt idx="3255">
                  <c:v>46148.354166666664</c:v>
                </c:pt>
                <c:pt idx="3256">
                  <c:v>46148.361111111109</c:v>
                </c:pt>
                <c:pt idx="3257">
                  <c:v>46148.368055555555</c:v>
                </c:pt>
                <c:pt idx="3258">
                  <c:v>46148.375</c:v>
                </c:pt>
                <c:pt idx="3259">
                  <c:v>46148.381944444445</c:v>
                </c:pt>
                <c:pt idx="3260">
                  <c:v>46148.388888888891</c:v>
                </c:pt>
                <c:pt idx="3261">
                  <c:v>46148.395833333336</c:v>
                </c:pt>
                <c:pt idx="3262">
                  <c:v>46148.402777777781</c:v>
                </c:pt>
                <c:pt idx="3263">
                  <c:v>46148.409722222219</c:v>
                </c:pt>
                <c:pt idx="3264">
                  <c:v>46148.416666666664</c:v>
                </c:pt>
                <c:pt idx="3265">
                  <c:v>46148.423611111109</c:v>
                </c:pt>
                <c:pt idx="3266">
                  <c:v>46148.430555555555</c:v>
                </c:pt>
                <c:pt idx="3267">
                  <c:v>46148.4375</c:v>
                </c:pt>
                <c:pt idx="3268">
                  <c:v>46148.444444444445</c:v>
                </c:pt>
                <c:pt idx="3269">
                  <c:v>46148.451388888891</c:v>
                </c:pt>
                <c:pt idx="3270">
                  <c:v>46148.458333333336</c:v>
                </c:pt>
                <c:pt idx="3271">
                  <c:v>46148.465277777781</c:v>
                </c:pt>
                <c:pt idx="3272">
                  <c:v>46148.472222222219</c:v>
                </c:pt>
                <c:pt idx="3273">
                  <c:v>46148.479166666664</c:v>
                </c:pt>
                <c:pt idx="3274">
                  <c:v>46148.486111111109</c:v>
                </c:pt>
                <c:pt idx="3275">
                  <c:v>46148.493055555555</c:v>
                </c:pt>
                <c:pt idx="3276">
                  <c:v>46148.5</c:v>
                </c:pt>
                <c:pt idx="3277">
                  <c:v>46148.506944444445</c:v>
                </c:pt>
                <c:pt idx="3278">
                  <c:v>46148.513888888891</c:v>
                </c:pt>
                <c:pt idx="3279">
                  <c:v>46148.520833333336</c:v>
                </c:pt>
                <c:pt idx="3280">
                  <c:v>46148.527777777781</c:v>
                </c:pt>
                <c:pt idx="3281">
                  <c:v>46148.534722222219</c:v>
                </c:pt>
                <c:pt idx="3282">
                  <c:v>46148.541666666664</c:v>
                </c:pt>
                <c:pt idx="3283">
                  <c:v>46148.548611111109</c:v>
                </c:pt>
                <c:pt idx="3284">
                  <c:v>46148.555555555555</c:v>
                </c:pt>
                <c:pt idx="3285">
                  <c:v>46148.5625</c:v>
                </c:pt>
                <c:pt idx="3286">
                  <c:v>46148.569444444445</c:v>
                </c:pt>
                <c:pt idx="3287">
                  <c:v>46148.576388888891</c:v>
                </c:pt>
                <c:pt idx="3288">
                  <c:v>46148.583333333336</c:v>
                </c:pt>
                <c:pt idx="3289">
                  <c:v>46148.590277777781</c:v>
                </c:pt>
                <c:pt idx="3290">
                  <c:v>46148.597222222219</c:v>
                </c:pt>
                <c:pt idx="3291">
                  <c:v>46148.604166666664</c:v>
                </c:pt>
                <c:pt idx="3292">
                  <c:v>46148.611111111109</c:v>
                </c:pt>
                <c:pt idx="3293">
                  <c:v>46148.618055555555</c:v>
                </c:pt>
                <c:pt idx="3294">
                  <c:v>46148.625</c:v>
                </c:pt>
                <c:pt idx="3295">
                  <c:v>46148.631944444445</c:v>
                </c:pt>
                <c:pt idx="3296">
                  <c:v>46148.638888888891</c:v>
                </c:pt>
                <c:pt idx="3297">
                  <c:v>46148.645833333336</c:v>
                </c:pt>
                <c:pt idx="3298">
                  <c:v>46148.652777777781</c:v>
                </c:pt>
                <c:pt idx="3299">
                  <c:v>46148.659722222219</c:v>
                </c:pt>
                <c:pt idx="3300">
                  <c:v>46148.666666666664</c:v>
                </c:pt>
                <c:pt idx="3301">
                  <c:v>46148.673611111109</c:v>
                </c:pt>
                <c:pt idx="3302">
                  <c:v>46148.680555555555</c:v>
                </c:pt>
                <c:pt idx="3303">
                  <c:v>46148.6875</c:v>
                </c:pt>
                <c:pt idx="3304">
                  <c:v>46148.694444444445</c:v>
                </c:pt>
                <c:pt idx="3305">
                  <c:v>46148.701388888891</c:v>
                </c:pt>
                <c:pt idx="3306">
                  <c:v>46148.708333333336</c:v>
                </c:pt>
                <c:pt idx="3307">
                  <c:v>46148.715277777781</c:v>
                </c:pt>
                <c:pt idx="3308">
                  <c:v>46148.722222222219</c:v>
                </c:pt>
                <c:pt idx="3309">
                  <c:v>46148.729166666664</c:v>
                </c:pt>
                <c:pt idx="3310">
                  <c:v>46148.736111111109</c:v>
                </c:pt>
                <c:pt idx="3311">
                  <c:v>46148.743055555555</c:v>
                </c:pt>
                <c:pt idx="3312">
                  <c:v>46148.75</c:v>
                </c:pt>
                <c:pt idx="3313">
                  <c:v>46148.756944444445</c:v>
                </c:pt>
                <c:pt idx="3314">
                  <c:v>46148.763888888891</c:v>
                </c:pt>
                <c:pt idx="3315">
                  <c:v>46148.770833333336</c:v>
                </c:pt>
                <c:pt idx="3316">
                  <c:v>46148.777777777781</c:v>
                </c:pt>
                <c:pt idx="3317">
                  <c:v>46148.784722222219</c:v>
                </c:pt>
                <c:pt idx="3318">
                  <c:v>46148.791666666664</c:v>
                </c:pt>
                <c:pt idx="3319">
                  <c:v>46148.798611111109</c:v>
                </c:pt>
                <c:pt idx="3320">
                  <c:v>46148.805555555555</c:v>
                </c:pt>
                <c:pt idx="3321">
                  <c:v>46148.8125</c:v>
                </c:pt>
                <c:pt idx="3322">
                  <c:v>46148.819444444445</c:v>
                </c:pt>
                <c:pt idx="3323">
                  <c:v>46148.826388888891</c:v>
                </c:pt>
                <c:pt idx="3324">
                  <c:v>46148.833333333336</c:v>
                </c:pt>
                <c:pt idx="3325">
                  <c:v>46148.840277777781</c:v>
                </c:pt>
                <c:pt idx="3326">
                  <c:v>46148.847222222219</c:v>
                </c:pt>
                <c:pt idx="3327">
                  <c:v>46148.854166666664</c:v>
                </c:pt>
                <c:pt idx="3328">
                  <c:v>46148.861111111109</c:v>
                </c:pt>
                <c:pt idx="3329">
                  <c:v>46148.868055555555</c:v>
                </c:pt>
                <c:pt idx="3330">
                  <c:v>46148.875</c:v>
                </c:pt>
                <c:pt idx="3331">
                  <c:v>46148.881944444445</c:v>
                </c:pt>
                <c:pt idx="3332">
                  <c:v>46148.888888888891</c:v>
                </c:pt>
                <c:pt idx="3333">
                  <c:v>46148.895833333336</c:v>
                </c:pt>
                <c:pt idx="3334">
                  <c:v>46148.902777777781</c:v>
                </c:pt>
                <c:pt idx="3335">
                  <c:v>46148.909722222219</c:v>
                </c:pt>
                <c:pt idx="3336">
                  <c:v>46148.916666666664</c:v>
                </c:pt>
                <c:pt idx="3337">
                  <c:v>46148.923611111109</c:v>
                </c:pt>
                <c:pt idx="3338">
                  <c:v>46148.930555555555</c:v>
                </c:pt>
                <c:pt idx="3339">
                  <c:v>46148.9375</c:v>
                </c:pt>
                <c:pt idx="3340">
                  <c:v>46148.944444444445</c:v>
                </c:pt>
                <c:pt idx="3341">
                  <c:v>46148.951388888891</c:v>
                </c:pt>
                <c:pt idx="3342">
                  <c:v>46148.958333333336</c:v>
                </c:pt>
                <c:pt idx="3343">
                  <c:v>46148.965277777781</c:v>
                </c:pt>
                <c:pt idx="3344">
                  <c:v>46148.972222222219</c:v>
                </c:pt>
                <c:pt idx="3345">
                  <c:v>46148.979166666664</c:v>
                </c:pt>
                <c:pt idx="3346">
                  <c:v>46148.986111111109</c:v>
                </c:pt>
                <c:pt idx="3347">
                  <c:v>46148.993055555555</c:v>
                </c:pt>
                <c:pt idx="3348">
                  <c:v>46149</c:v>
                </c:pt>
                <c:pt idx="3349">
                  <c:v>46149.006944444445</c:v>
                </c:pt>
                <c:pt idx="3350">
                  <c:v>46149.013888888891</c:v>
                </c:pt>
                <c:pt idx="3351">
                  <c:v>46149.020833333336</c:v>
                </c:pt>
                <c:pt idx="3352">
                  <c:v>46149.027777777781</c:v>
                </c:pt>
                <c:pt idx="3353">
                  <c:v>46149.034722222219</c:v>
                </c:pt>
                <c:pt idx="3354">
                  <c:v>46149.041666666664</c:v>
                </c:pt>
                <c:pt idx="3355">
                  <c:v>46149.048611111109</c:v>
                </c:pt>
                <c:pt idx="3356">
                  <c:v>46149.055555555555</c:v>
                </c:pt>
                <c:pt idx="3357">
                  <c:v>46149.0625</c:v>
                </c:pt>
                <c:pt idx="3358">
                  <c:v>46149.069444444445</c:v>
                </c:pt>
                <c:pt idx="3359">
                  <c:v>46149.076388888891</c:v>
                </c:pt>
                <c:pt idx="3360">
                  <c:v>46149.083333333336</c:v>
                </c:pt>
                <c:pt idx="3361">
                  <c:v>46149.090277777781</c:v>
                </c:pt>
                <c:pt idx="3362">
                  <c:v>46149.097222222219</c:v>
                </c:pt>
                <c:pt idx="3363">
                  <c:v>46149.104166666664</c:v>
                </c:pt>
                <c:pt idx="3364">
                  <c:v>46149.111111111109</c:v>
                </c:pt>
                <c:pt idx="3365">
                  <c:v>46149.118055555555</c:v>
                </c:pt>
                <c:pt idx="3366">
                  <c:v>46149.125</c:v>
                </c:pt>
                <c:pt idx="3367">
                  <c:v>46149.131944444445</c:v>
                </c:pt>
                <c:pt idx="3368">
                  <c:v>46149.138888888891</c:v>
                </c:pt>
                <c:pt idx="3369">
                  <c:v>46149.145833333336</c:v>
                </c:pt>
                <c:pt idx="3370">
                  <c:v>46149.152777777781</c:v>
                </c:pt>
                <c:pt idx="3371">
                  <c:v>46149.159722222219</c:v>
                </c:pt>
                <c:pt idx="3372">
                  <c:v>46149.166666666664</c:v>
                </c:pt>
                <c:pt idx="3373">
                  <c:v>46149.173611111109</c:v>
                </c:pt>
                <c:pt idx="3374">
                  <c:v>46149.180555555555</c:v>
                </c:pt>
                <c:pt idx="3375">
                  <c:v>46149.1875</c:v>
                </c:pt>
                <c:pt idx="3376">
                  <c:v>46149.194444444445</c:v>
                </c:pt>
                <c:pt idx="3377">
                  <c:v>46149.201388888891</c:v>
                </c:pt>
                <c:pt idx="3378">
                  <c:v>46149.208333333336</c:v>
                </c:pt>
                <c:pt idx="3379">
                  <c:v>46149.215277777781</c:v>
                </c:pt>
                <c:pt idx="3380">
                  <c:v>46149.222222222219</c:v>
                </c:pt>
                <c:pt idx="3381">
                  <c:v>46149.229166666664</c:v>
                </c:pt>
                <c:pt idx="3382">
                  <c:v>46149.236111111109</c:v>
                </c:pt>
                <c:pt idx="3383">
                  <c:v>46149.243055555555</c:v>
                </c:pt>
                <c:pt idx="3384">
                  <c:v>46149.25</c:v>
                </c:pt>
                <c:pt idx="3385">
                  <c:v>46149.256944444445</c:v>
                </c:pt>
                <c:pt idx="3386">
                  <c:v>46149.263888888891</c:v>
                </c:pt>
                <c:pt idx="3387">
                  <c:v>46149.270833333336</c:v>
                </c:pt>
                <c:pt idx="3388">
                  <c:v>46149.277777777781</c:v>
                </c:pt>
                <c:pt idx="3389">
                  <c:v>46149.284722222219</c:v>
                </c:pt>
                <c:pt idx="3390">
                  <c:v>46149.291666666664</c:v>
                </c:pt>
                <c:pt idx="3391">
                  <c:v>46149.298611111109</c:v>
                </c:pt>
                <c:pt idx="3392">
                  <c:v>46149.305555555555</c:v>
                </c:pt>
                <c:pt idx="3393">
                  <c:v>46149.3125</c:v>
                </c:pt>
                <c:pt idx="3394">
                  <c:v>46149.319444444445</c:v>
                </c:pt>
                <c:pt idx="3395">
                  <c:v>46149.326388888891</c:v>
                </c:pt>
                <c:pt idx="3396">
                  <c:v>46149.333333333336</c:v>
                </c:pt>
                <c:pt idx="3397">
                  <c:v>46149.340277777781</c:v>
                </c:pt>
                <c:pt idx="3398">
                  <c:v>46149.347222222219</c:v>
                </c:pt>
                <c:pt idx="3399">
                  <c:v>46149.354166666664</c:v>
                </c:pt>
                <c:pt idx="3400">
                  <c:v>46149.361111111109</c:v>
                </c:pt>
                <c:pt idx="3401">
                  <c:v>46149.368055555555</c:v>
                </c:pt>
                <c:pt idx="3402">
                  <c:v>46149.375</c:v>
                </c:pt>
                <c:pt idx="3403">
                  <c:v>46149.381944444445</c:v>
                </c:pt>
                <c:pt idx="3404">
                  <c:v>46149.388888888891</c:v>
                </c:pt>
                <c:pt idx="3405">
                  <c:v>46149.395833333336</c:v>
                </c:pt>
                <c:pt idx="3406">
                  <c:v>46149.402777777781</c:v>
                </c:pt>
                <c:pt idx="3407">
                  <c:v>46149.409722222219</c:v>
                </c:pt>
                <c:pt idx="3408">
                  <c:v>46149.416666666664</c:v>
                </c:pt>
                <c:pt idx="3409">
                  <c:v>46149.423611111109</c:v>
                </c:pt>
                <c:pt idx="3410">
                  <c:v>46149.430555555555</c:v>
                </c:pt>
                <c:pt idx="3411">
                  <c:v>46149.4375</c:v>
                </c:pt>
                <c:pt idx="3412">
                  <c:v>46149.444444444445</c:v>
                </c:pt>
                <c:pt idx="3413">
                  <c:v>46149.451388888891</c:v>
                </c:pt>
                <c:pt idx="3414">
                  <c:v>46149.458333333336</c:v>
                </c:pt>
                <c:pt idx="3415">
                  <c:v>46149.465277777781</c:v>
                </c:pt>
                <c:pt idx="3416">
                  <c:v>46149.472222222219</c:v>
                </c:pt>
                <c:pt idx="3417">
                  <c:v>46149.479166666664</c:v>
                </c:pt>
                <c:pt idx="3418">
                  <c:v>46149.486111111109</c:v>
                </c:pt>
                <c:pt idx="3419">
                  <c:v>46149.493055555555</c:v>
                </c:pt>
                <c:pt idx="3420">
                  <c:v>46149.5</c:v>
                </c:pt>
                <c:pt idx="3421">
                  <c:v>46149.506944444445</c:v>
                </c:pt>
                <c:pt idx="3422">
                  <c:v>46149.513888888891</c:v>
                </c:pt>
                <c:pt idx="3423">
                  <c:v>46149.520833333336</c:v>
                </c:pt>
                <c:pt idx="3424">
                  <c:v>46149.527777777781</c:v>
                </c:pt>
                <c:pt idx="3425">
                  <c:v>46149.534722222219</c:v>
                </c:pt>
                <c:pt idx="3426">
                  <c:v>46149.541666666664</c:v>
                </c:pt>
                <c:pt idx="3427">
                  <c:v>46149.548611111109</c:v>
                </c:pt>
                <c:pt idx="3428">
                  <c:v>46149.555555555555</c:v>
                </c:pt>
                <c:pt idx="3429">
                  <c:v>46149.5625</c:v>
                </c:pt>
                <c:pt idx="3430">
                  <c:v>46149.569444444445</c:v>
                </c:pt>
                <c:pt idx="3431">
                  <c:v>46149.576388888891</c:v>
                </c:pt>
                <c:pt idx="3432">
                  <c:v>46149.583333333336</c:v>
                </c:pt>
                <c:pt idx="3433">
                  <c:v>46149.590277777781</c:v>
                </c:pt>
                <c:pt idx="3434">
                  <c:v>46149.597222222219</c:v>
                </c:pt>
                <c:pt idx="3435">
                  <c:v>46149.604166666664</c:v>
                </c:pt>
                <c:pt idx="3436">
                  <c:v>46149.611111111109</c:v>
                </c:pt>
                <c:pt idx="3437">
                  <c:v>46149.618055555555</c:v>
                </c:pt>
                <c:pt idx="3438">
                  <c:v>46149.625</c:v>
                </c:pt>
                <c:pt idx="3439">
                  <c:v>46149.631944444445</c:v>
                </c:pt>
                <c:pt idx="3440">
                  <c:v>46149.638888888891</c:v>
                </c:pt>
                <c:pt idx="3441">
                  <c:v>46149.645833333336</c:v>
                </c:pt>
                <c:pt idx="3442">
                  <c:v>46149.652777777781</c:v>
                </c:pt>
                <c:pt idx="3443">
                  <c:v>46149.659722222219</c:v>
                </c:pt>
                <c:pt idx="3444">
                  <c:v>46149.666666666664</c:v>
                </c:pt>
                <c:pt idx="3445">
                  <c:v>46149.673611111109</c:v>
                </c:pt>
                <c:pt idx="3446">
                  <c:v>46149.680555555555</c:v>
                </c:pt>
                <c:pt idx="3447">
                  <c:v>46149.6875</c:v>
                </c:pt>
                <c:pt idx="3448">
                  <c:v>46149.694444444445</c:v>
                </c:pt>
                <c:pt idx="3449">
                  <c:v>46149.701388888891</c:v>
                </c:pt>
                <c:pt idx="3450">
                  <c:v>46149.708333333336</c:v>
                </c:pt>
                <c:pt idx="3451">
                  <c:v>46149.715277777781</c:v>
                </c:pt>
                <c:pt idx="3452">
                  <c:v>46149.722222222219</c:v>
                </c:pt>
                <c:pt idx="3453">
                  <c:v>46149.729166666664</c:v>
                </c:pt>
                <c:pt idx="3454">
                  <c:v>46149.736111111109</c:v>
                </c:pt>
                <c:pt idx="3455">
                  <c:v>46149.743055555555</c:v>
                </c:pt>
                <c:pt idx="3456">
                  <c:v>46149.75</c:v>
                </c:pt>
                <c:pt idx="3457">
                  <c:v>46149.756944444445</c:v>
                </c:pt>
                <c:pt idx="3458">
                  <c:v>46149.763888888891</c:v>
                </c:pt>
                <c:pt idx="3459">
                  <c:v>46149.770833333336</c:v>
                </c:pt>
                <c:pt idx="3460">
                  <c:v>46149.777777777781</c:v>
                </c:pt>
                <c:pt idx="3461">
                  <c:v>46149.784722222219</c:v>
                </c:pt>
                <c:pt idx="3462">
                  <c:v>46149.791666666664</c:v>
                </c:pt>
                <c:pt idx="3463">
                  <c:v>46149.798611111109</c:v>
                </c:pt>
                <c:pt idx="3464">
                  <c:v>46149.805555555555</c:v>
                </c:pt>
                <c:pt idx="3465">
                  <c:v>46149.8125</c:v>
                </c:pt>
                <c:pt idx="3466">
                  <c:v>46149.819444444445</c:v>
                </c:pt>
                <c:pt idx="3467">
                  <c:v>46149.826388888891</c:v>
                </c:pt>
                <c:pt idx="3468">
                  <c:v>46149.833333333336</c:v>
                </c:pt>
                <c:pt idx="3469">
                  <c:v>46149.840277777781</c:v>
                </c:pt>
                <c:pt idx="3470">
                  <c:v>46149.847222222219</c:v>
                </c:pt>
                <c:pt idx="3471">
                  <c:v>46149.854166666664</c:v>
                </c:pt>
                <c:pt idx="3472">
                  <c:v>46149.861111111109</c:v>
                </c:pt>
                <c:pt idx="3473">
                  <c:v>46149.868055555555</c:v>
                </c:pt>
                <c:pt idx="3474">
                  <c:v>46149.875</c:v>
                </c:pt>
                <c:pt idx="3475">
                  <c:v>46149.881944444445</c:v>
                </c:pt>
                <c:pt idx="3476">
                  <c:v>46149.888888888891</c:v>
                </c:pt>
                <c:pt idx="3477">
                  <c:v>46149.895833333336</c:v>
                </c:pt>
                <c:pt idx="3478">
                  <c:v>46149.902777777781</c:v>
                </c:pt>
                <c:pt idx="3479">
                  <c:v>46149.909722222219</c:v>
                </c:pt>
                <c:pt idx="3480">
                  <c:v>46149.916666666664</c:v>
                </c:pt>
                <c:pt idx="3481">
                  <c:v>46149.923611111109</c:v>
                </c:pt>
                <c:pt idx="3482">
                  <c:v>46149.930555555555</c:v>
                </c:pt>
                <c:pt idx="3483">
                  <c:v>46149.9375</c:v>
                </c:pt>
                <c:pt idx="3484">
                  <c:v>46149.944444444445</c:v>
                </c:pt>
                <c:pt idx="3485">
                  <c:v>46149.951388888891</c:v>
                </c:pt>
                <c:pt idx="3486">
                  <c:v>46149.958333333336</c:v>
                </c:pt>
                <c:pt idx="3487">
                  <c:v>46149.965277777781</c:v>
                </c:pt>
                <c:pt idx="3488">
                  <c:v>46149.972222222219</c:v>
                </c:pt>
                <c:pt idx="3489">
                  <c:v>46149.979166666664</c:v>
                </c:pt>
                <c:pt idx="3490">
                  <c:v>46149.986111111109</c:v>
                </c:pt>
                <c:pt idx="3491">
                  <c:v>46149.993055555555</c:v>
                </c:pt>
                <c:pt idx="3492">
                  <c:v>46150</c:v>
                </c:pt>
                <c:pt idx="3493">
                  <c:v>46150.006944444445</c:v>
                </c:pt>
                <c:pt idx="3494">
                  <c:v>46150.013888888891</c:v>
                </c:pt>
                <c:pt idx="3495">
                  <c:v>46150.020833333336</c:v>
                </c:pt>
                <c:pt idx="3496">
                  <c:v>46150.027777777781</c:v>
                </c:pt>
                <c:pt idx="3497">
                  <c:v>46150.034722222219</c:v>
                </c:pt>
                <c:pt idx="3498">
                  <c:v>46150.041666666664</c:v>
                </c:pt>
                <c:pt idx="3499">
                  <c:v>46150.048611111109</c:v>
                </c:pt>
                <c:pt idx="3500">
                  <c:v>46150.055555555555</c:v>
                </c:pt>
                <c:pt idx="3501">
                  <c:v>46150.0625</c:v>
                </c:pt>
                <c:pt idx="3502">
                  <c:v>46150.069444444445</c:v>
                </c:pt>
                <c:pt idx="3503">
                  <c:v>46150.076388888891</c:v>
                </c:pt>
                <c:pt idx="3504">
                  <c:v>46150.083333333336</c:v>
                </c:pt>
                <c:pt idx="3505">
                  <c:v>46150.090277777781</c:v>
                </c:pt>
                <c:pt idx="3506">
                  <c:v>46150.097222222219</c:v>
                </c:pt>
                <c:pt idx="3507">
                  <c:v>46150.104166666664</c:v>
                </c:pt>
                <c:pt idx="3508">
                  <c:v>46150.111111111109</c:v>
                </c:pt>
                <c:pt idx="3509">
                  <c:v>46150.118055555555</c:v>
                </c:pt>
                <c:pt idx="3510">
                  <c:v>46150.125</c:v>
                </c:pt>
                <c:pt idx="3511">
                  <c:v>46150.131944444445</c:v>
                </c:pt>
                <c:pt idx="3512">
                  <c:v>46150.138888888891</c:v>
                </c:pt>
                <c:pt idx="3513">
                  <c:v>46150.145833333336</c:v>
                </c:pt>
                <c:pt idx="3514">
                  <c:v>46150.152777777781</c:v>
                </c:pt>
                <c:pt idx="3515">
                  <c:v>46150.159722222219</c:v>
                </c:pt>
                <c:pt idx="3516">
                  <c:v>46150.166666666664</c:v>
                </c:pt>
                <c:pt idx="3517">
                  <c:v>46150.173611111109</c:v>
                </c:pt>
                <c:pt idx="3518">
                  <c:v>46150.180555555555</c:v>
                </c:pt>
                <c:pt idx="3519">
                  <c:v>46150.1875</c:v>
                </c:pt>
                <c:pt idx="3520">
                  <c:v>46150.194444444445</c:v>
                </c:pt>
                <c:pt idx="3521">
                  <c:v>46150.201388888891</c:v>
                </c:pt>
                <c:pt idx="3522">
                  <c:v>46150.208333333336</c:v>
                </c:pt>
                <c:pt idx="3523">
                  <c:v>46150.215277777781</c:v>
                </c:pt>
                <c:pt idx="3524">
                  <c:v>46150.222222222219</c:v>
                </c:pt>
                <c:pt idx="3525">
                  <c:v>46150.229166666664</c:v>
                </c:pt>
                <c:pt idx="3526">
                  <c:v>46150.236111111109</c:v>
                </c:pt>
                <c:pt idx="3527">
                  <c:v>46150.243055555555</c:v>
                </c:pt>
                <c:pt idx="3528">
                  <c:v>46150.25</c:v>
                </c:pt>
                <c:pt idx="3529">
                  <c:v>46150.256944444445</c:v>
                </c:pt>
                <c:pt idx="3530">
                  <c:v>46150.263888888891</c:v>
                </c:pt>
                <c:pt idx="3531">
                  <c:v>46150.270833333336</c:v>
                </c:pt>
                <c:pt idx="3532">
                  <c:v>46150.277777777781</c:v>
                </c:pt>
                <c:pt idx="3533">
                  <c:v>46150.284722222219</c:v>
                </c:pt>
                <c:pt idx="3534">
                  <c:v>46150.291666666664</c:v>
                </c:pt>
                <c:pt idx="3535">
                  <c:v>46150.298611111109</c:v>
                </c:pt>
                <c:pt idx="3536">
                  <c:v>46150.305555555555</c:v>
                </c:pt>
                <c:pt idx="3537">
                  <c:v>46150.3125</c:v>
                </c:pt>
                <c:pt idx="3538">
                  <c:v>46150.319444444445</c:v>
                </c:pt>
                <c:pt idx="3539">
                  <c:v>46150.326388888891</c:v>
                </c:pt>
                <c:pt idx="3540">
                  <c:v>46150.333333333336</c:v>
                </c:pt>
                <c:pt idx="3541">
                  <c:v>46150.340277777781</c:v>
                </c:pt>
                <c:pt idx="3542">
                  <c:v>46150.347222222219</c:v>
                </c:pt>
                <c:pt idx="3543">
                  <c:v>46150.354166666664</c:v>
                </c:pt>
                <c:pt idx="3544">
                  <c:v>46150.361111111109</c:v>
                </c:pt>
                <c:pt idx="3545">
                  <c:v>46150.368055555555</c:v>
                </c:pt>
                <c:pt idx="3546">
                  <c:v>46150.375</c:v>
                </c:pt>
                <c:pt idx="3547">
                  <c:v>46150.381944444445</c:v>
                </c:pt>
                <c:pt idx="3548">
                  <c:v>46150.388888888891</c:v>
                </c:pt>
                <c:pt idx="3549">
                  <c:v>46150.395833333336</c:v>
                </c:pt>
                <c:pt idx="3550">
                  <c:v>46150.402777777781</c:v>
                </c:pt>
                <c:pt idx="3551">
                  <c:v>46150.409722222219</c:v>
                </c:pt>
                <c:pt idx="3552">
                  <c:v>46150.416666666664</c:v>
                </c:pt>
                <c:pt idx="3553">
                  <c:v>46150.423611111109</c:v>
                </c:pt>
                <c:pt idx="3554">
                  <c:v>46150.430555555555</c:v>
                </c:pt>
                <c:pt idx="3555">
                  <c:v>46150.4375</c:v>
                </c:pt>
                <c:pt idx="3556">
                  <c:v>46150.444444444445</c:v>
                </c:pt>
                <c:pt idx="3557">
                  <c:v>46150.451388888891</c:v>
                </c:pt>
                <c:pt idx="3558">
                  <c:v>46150.458333333336</c:v>
                </c:pt>
                <c:pt idx="3559">
                  <c:v>46150.465277777781</c:v>
                </c:pt>
                <c:pt idx="3560">
                  <c:v>46150.472222222219</c:v>
                </c:pt>
                <c:pt idx="3561">
                  <c:v>46150.479166666664</c:v>
                </c:pt>
                <c:pt idx="3562">
                  <c:v>46150.486111111109</c:v>
                </c:pt>
                <c:pt idx="3563">
                  <c:v>46150.493055555555</c:v>
                </c:pt>
                <c:pt idx="3564">
                  <c:v>46150.5</c:v>
                </c:pt>
                <c:pt idx="3565">
                  <c:v>46150.506944444445</c:v>
                </c:pt>
                <c:pt idx="3566">
                  <c:v>46150.513888888891</c:v>
                </c:pt>
                <c:pt idx="3567">
                  <c:v>46150.520833333336</c:v>
                </c:pt>
                <c:pt idx="3568">
                  <c:v>46150.527777777781</c:v>
                </c:pt>
                <c:pt idx="3569">
                  <c:v>46150.534722222219</c:v>
                </c:pt>
                <c:pt idx="3570">
                  <c:v>46150.541666666664</c:v>
                </c:pt>
                <c:pt idx="3571">
                  <c:v>46150.548611111109</c:v>
                </c:pt>
                <c:pt idx="3572">
                  <c:v>46150.555555555555</c:v>
                </c:pt>
                <c:pt idx="3573">
                  <c:v>46150.5625</c:v>
                </c:pt>
                <c:pt idx="3574">
                  <c:v>46150.569444444445</c:v>
                </c:pt>
                <c:pt idx="3575">
                  <c:v>46150.576388888891</c:v>
                </c:pt>
                <c:pt idx="3576">
                  <c:v>46150.583333333336</c:v>
                </c:pt>
                <c:pt idx="3577">
                  <c:v>46150.590277777781</c:v>
                </c:pt>
                <c:pt idx="3578">
                  <c:v>46150.597222222219</c:v>
                </c:pt>
                <c:pt idx="3579">
                  <c:v>46150.604166666664</c:v>
                </c:pt>
                <c:pt idx="3580">
                  <c:v>46150.611111111109</c:v>
                </c:pt>
                <c:pt idx="3581">
                  <c:v>46150.618055555555</c:v>
                </c:pt>
                <c:pt idx="3582">
                  <c:v>46150.625</c:v>
                </c:pt>
                <c:pt idx="3583">
                  <c:v>46150.631944444445</c:v>
                </c:pt>
                <c:pt idx="3584">
                  <c:v>46150.638888888891</c:v>
                </c:pt>
                <c:pt idx="3585">
                  <c:v>46150.645833333336</c:v>
                </c:pt>
                <c:pt idx="3586">
                  <c:v>46150.652777777781</c:v>
                </c:pt>
                <c:pt idx="3587">
                  <c:v>46150.659722222219</c:v>
                </c:pt>
                <c:pt idx="3588">
                  <c:v>46150.666666666664</c:v>
                </c:pt>
                <c:pt idx="3589">
                  <c:v>46150.673611111109</c:v>
                </c:pt>
                <c:pt idx="3590">
                  <c:v>46150.680555555555</c:v>
                </c:pt>
                <c:pt idx="3591">
                  <c:v>46150.6875</c:v>
                </c:pt>
                <c:pt idx="3592">
                  <c:v>46150.694444444445</c:v>
                </c:pt>
                <c:pt idx="3593">
                  <c:v>46150.701388888891</c:v>
                </c:pt>
                <c:pt idx="3594">
                  <c:v>46150.708333333336</c:v>
                </c:pt>
                <c:pt idx="3595">
                  <c:v>46150.715277777781</c:v>
                </c:pt>
                <c:pt idx="3596">
                  <c:v>46150.722222222219</c:v>
                </c:pt>
                <c:pt idx="3597">
                  <c:v>46150.729166666664</c:v>
                </c:pt>
                <c:pt idx="3598">
                  <c:v>46150.736111111109</c:v>
                </c:pt>
                <c:pt idx="3599">
                  <c:v>46150.743055555555</c:v>
                </c:pt>
                <c:pt idx="3600">
                  <c:v>46150.75</c:v>
                </c:pt>
                <c:pt idx="3601">
                  <c:v>46150.756944444445</c:v>
                </c:pt>
                <c:pt idx="3602">
                  <c:v>46150.763888888891</c:v>
                </c:pt>
                <c:pt idx="3603">
                  <c:v>46150.770833333336</c:v>
                </c:pt>
                <c:pt idx="3604">
                  <c:v>46150.777777777781</c:v>
                </c:pt>
                <c:pt idx="3605">
                  <c:v>46150.784722222219</c:v>
                </c:pt>
                <c:pt idx="3606">
                  <c:v>46150.791666666664</c:v>
                </c:pt>
                <c:pt idx="3607">
                  <c:v>46150.798611111109</c:v>
                </c:pt>
                <c:pt idx="3608">
                  <c:v>46150.805555555555</c:v>
                </c:pt>
                <c:pt idx="3609">
                  <c:v>46150.8125</c:v>
                </c:pt>
                <c:pt idx="3610">
                  <c:v>46150.819444444445</c:v>
                </c:pt>
                <c:pt idx="3611">
                  <c:v>46150.826388888891</c:v>
                </c:pt>
                <c:pt idx="3612">
                  <c:v>46150.833333333336</c:v>
                </c:pt>
                <c:pt idx="3613">
                  <c:v>46150.840277777781</c:v>
                </c:pt>
                <c:pt idx="3614">
                  <c:v>46150.847222222219</c:v>
                </c:pt>
                <c:pt idx="3615">
                  <c:v>46150.854166666664</c:v>
                </c:pt>
                <c:pt idx="3616">
                  <c:v>46150.861111111109</c:v>
                </c:pt>
                <c:pt idx="3617">
                  <c:v>46150.868055555555</c:v>
                </c:pt>
                <c:pt idx="3618">
                  <c:v>46150.875</c:v>
                </c:pt>
                <c:pt idx="3619">
                  <c:v>46150.881944444445</c:v>
                </c:pt>
                <c:pt idx="3620">
                  <c:v>46150.888888888891</c:v>
                </c:pt>
                <c:pt idx="3621">
                  <c:v>46150.895833333336</c:v>
                </c:pt>
                <c:pt idx="3622">
                  <c:v>46150.902777777781</c:v>
                </c:pt>
                <c:pt idx="3623">
                  <c:v>46150.909722222219</c:v>
                </c:pt>
                <c:pt idx="3624">
                  <c:v>46150.916666666664</c:v>
                </c:pt>
                <c:pt idx="3625">
                  <c:v>46150.923611111109</c:v>
                </c:pt>
                <c:pt idx="3626">
                  <c:v>46150.930555555555</c:v>
                </c:pt>
                <c:pt idx="3627">
                  <c:v>46150.9375</c:v>
                </c:pt>
                <c:pt idx="3628">
                  <c:v>46150.944444444445</c:v>
                </c:pt>
                <c:pt idx="3629">
                  <c:v>46150.951388888891</c:v>
                </c:pt>
                <c:pt idx="3630">
                  <c:v>46150.958333333336</c:v>
                </c:pt>
                <c:pt idx="3631">
                  <c:v>46150.965277777781</c:v>
                </c:pt>
                <c:pt idx="3632">
                  <c:v>46150.972222222219</c:v>
                </c:pt>
                <c:pt idx="3633">
                  <c:v>46150.979166666664</c:v>
                </c:pt>
                <c:pt idx="3634">
                  <c:v>46150.986111111109</c:v>
                </c:pt>
                <c:pt idx="3635">
                  <c:v>46150.993055555555</c:v>
                </c:pt>
                <c:pt idx="3636">
                  <c:v>46151</c:v>
                </c:pt>
                <c:pt idx="3637">
                  <c:v>46151.006944444445</c:v>
                </c:pt>
                <c:pt idx="3638">
                  <c:v>46151.013888888891</c:v>
                </c:pt>
                <c:pt idx="3639">
                  <c:v>46151.020833333336</c:v>
                </c:pt>
                <c:pt idx="3640">
                  <c:v>46151.027777777781</c:v>
                </c:pt>
                <c:pt idx="3641">
                  <c:v>46151.034722222219</c:v>
                </c:pt>
                <c:pt idx="3642">
                  <c:v>46151.041666666664</c:v>
                </c:pt>
                <c:pt idx="3643">
                  <c:v>46151.048611111109</c:v>
                </c:pt>
                <c:pt idx="3644">
                  <c:v>46151.055555555555</c:v>
                </c:pt>
                <c:pt idx="3645">
                  <c:v>46151.0625</c:v>
                </c:pt>
                <c:pt idx="3646">
                  <c:v>46151.069444444445</c:v>
                </c:pt>
                <c:pt idx="3647">
                  <c:v>46151.076388888891</c:v>
                </c:pt>
                <c:pt idx="3648">
                  <c:v>46151.083333333336</c:v>
                </c:pt>
                <c:pt idx="3649">
                  <c:v>46151.090277777781</c:v>
                </c:pt>
                <c:pt idx="3650">
                  <c:v>46151.097222222219</c:v>
                </c:pt>
                <c:pt idx="3651">
                  <c:v>46151.104166666664</c:v>
                </c:pt>
                <c:pt idx="3652">
                  <c:v>46151.111111111109</c:v>
                </c:pt>
                <c:pt idx="3653">
                  <c:v>46151.118055555555</c:v>
                </c:pt>
                <c:pt idx="3654">
                  <c:v>46151.125</c:v>
                </c:pt>
                <c:pt idx="3655">
                  <c:v>46151.131944444445</c:v>
                </c:pt>
                <c:pt idx="3656">
                  <c:v>46151.138888888891</c:v>
                </c:pt>
                <c:pt idx="3657">
                  <c:v>46151.145833333336</c:v>
                </c:pt>
                <c:pt idx="3658">
                  <c:v>46151.152777777781</c:v>
                </c:pt>
                <c:pt idx="3659">
                  <c:v>46151.159722222219</c:v>
                </c:pt>
                <c:pt idx="3660">
                  <c:v>46151.166666666664</c:v>
                </c:pt>
                <c:pt idx="3661">
                  <c:v>46151.173611111109</c:v>
                </c:pt>
                <c:pt idx="3662">
                  <c:v>46151.180555555555</c:v>
                </c:pt>
                <c:pt idx="3663">
                  <c:v>46151.1875</c:v>
                </c:pt>
                <c:pt idx="3664">
                  <c:v>46151.194444444445</c:v>
                </c:pt>
                <c:pt idx="3665">
                  <c:v>46151.201388888891</c:v>
                </c:pt>
                <c:pt idx="3666">
                  <c:v>46151.208333333336</c:v>
                </c:pt>
                <c:pt idx="3667">
                  <c:v>46151.215277777781</c:v>
                </c:pt>
                <c:pt idx="3668">
                  <c:v>46151.222222222219</c:v>
                </c:pt>
                <c:pt idx="3669">
                  <c:v>46151.229166666664</c:v>
                </c:pt>
                <c:pt idx="3670">
                  <c:v>46151.236111111109</c:v>
                </c:pt>
                <c:pt idx="3671">
                  <c:v>46151.243055555555</c:v>
                </c:pt>
                <c:pt idx="3672">
                  <c:v>46151.25</c:v>
                </c:pt>
                <c:pt idx="3673">
                  <c:v>46151.256944444445</c:v>
                </c:pt>
                <c:pt idx="3674">
                  <c:v>46151.263888888891</c:v>
                </c:pt>
                <c:pt idx="3675">
                  <c:v>46151.270833333336</c:v>
                </c:pt>
                <c:pt idx="3676">
                  <c:v>46151.277777777781</c:v>
                </c:pt>
                <c:pt idx="3677">
                  <c:v>46151.284722222219</c:v>
                </c:pt>
                <c:pt idx="3678">
                  <c:v>46151.291666666664</c:v>
                </c:pt>
                <c:pt idx="3679">
                  <c:v>46151.298611111109</c:v>
                </c:pt>
                <c:pt idx="3680">
                  <c:v>46151.305555555555</c:v>
                </c:pt>
                <c:pt idx="3681">
                  <c:v>46151.3125</c:v>
                </c:pt>
                <c:pt idx="3682">
                  <c:v>46151.319444444445</c:v>
                </c:pt>
                <c:pt idx="3683">
                  <c:v>46151.326388888891</c:v>
                </c:pt>
                <c:pt idx="3684">
                  <c:v>46151.333333333336</c:v>
                </c:pt>
                <c:pt idx="3685">
                  <c:v>46151.340277777781</c:v>
                </c:pt>
                <c:pt idx="3686">
                  <c:v>46151.347222222219</c:v>
                </c:pt>
                <c:pt idx="3687">
                  <c:v>46151.354166666664</c:v>
                </c:pt>
                <c:pt idx="3688">
                  <c:v>46151.361111111109</c:v>
                </c:pt>
                <c:pt idx="3689">
                  <c:v>46151.368055555555</c:v>
                </c:pt>
                <c:pt idx="3690">
                  <c:v>46151.375</c:v>
                </c:pt>
                <c:pt idx="3691">
                  <c:v>46151.381944444445</c:v>
                </c:pt>
                <c:pt idx="3692">
                  <c:v>46151.388888888891</c:v>
                </c:pt>
                <c:pt idx="3693">
                  <c:v>46151.395833333336</c:v>
                </c:pt>
                <c:pt idx="3694">
                  <c:v>46151.402777777781</c:v>
                </c:pt>
                <c:pt idx="3695">
                  <c:v>46151.409722222219</c:v>
                </c:pt>
                <c:pt idx="3696">
                  <c:v>46151.416666666664</c:v>
                </c:pt>
                <c:pt idx="3697">
                  <c:v>46151.423611111109</c:v>
                </c:pt>
                <c:pt idx="3698">
                  <c:v>46151.430555555555</c:v>
                </c:pt>
                <c:pt idx="3699">
                  <c:v>46151.4375</c:v>
                </c:pt>
                <c:pt idx="3700">
                  <c:v>46151.444444444445</c:v>
                </c:pt>
                <c:pt idx="3701">
                  <c:v>46151.451388888891</c:v>
                </c:pt>
                <c:pt idx="3702">
                  <c:v>46151.458333333336</c:v>
                </c:pt>
                <c:pt idx="3703">
                  <c:v>46151.465277777781</c:v>
                </c:pt>
                <c:pt idx="3704">
                  <c:v>46151.472222222219</c:v>
                </c:pt>
                <c:pt idx="3705">
                  <c:v>46151.479166666664</c:v>
                </c:pt>
                <c:pt idx="3706">
                  <c:v>46151.486111111109</c:v>
                </c:pt>
                <c:pt idx="3707">
                  <c:v>46151.493055555555</c:v>
                </c:pt>
                <c:pt idx="3708">
                  <c:v>46151.5</c:v>
                </c:pt>
                <c:pt idx="3709">
                  <c:v>46151.506944444445</c:v>
                </c:pt>
                <c:pt idx="3710">
                  <c:v>46151.513888888891</c:v>
                </c:pt>
                <c:pt idx="3711">
                  <c:v>46151.520833333336</c:v>
                </c:pt>
                <c:pt idx="3712">
                  <c:v>46151.527777777781</c:v>
                </c:pt>
                <c:pt idx="3713">
                  <c:v>46151.534722222219</c:v>
                </c:pt>
                <c:pt idx="3714">
                  <c:v>46151.541666666664</c:v>
                </c:pt>
                <c:pt idx="3715">
                  <c:v>46151.548611111109</c:v>
                </c:pt>
                <c:pt idx="3716">
                  <c:v>46151.555555555555</c:v>
                </c:pt>
                <c:pt idx="3717">
                  <c:v>46151.5625</c:v>
                </c:pt>
                <c:pt idx="3718">
                  <c:v>46151.569444444445</c:v>
                </c:pt>
                <c:pt idx="3719">
                  <c:v>46151.576388888891</c:v>
                </c:pt>
                <c:pt idx="3720">
                  <c:v>46151.583333333336</c:v>
                </c:pt>
                <c:pt idx="3721">
                  <c:v>46151.590277777781</c:v>
                </c:pt>
                <c:pt idx="3722">
                  <c:v>46151.597222222219</c:v>
                </c:pt>
                <c:pt idx="3723">
                  <c:v>46151.604166666664</c:v>
                </c:pt>
                <c:pt idx="3724">
                  <c:v>46151.611111111109</c:v>
                </c:pt>
                <c:pt idx="3725">
                  <c:v>46151.618055555555</c:v>
                </c:pt>
                <c:pt idx="3726">
                  <c:v>46151.625</c:v>
                </c:pt>
                <c:pt idx="3727">
                  <c:v>46151.631944444445</c:v>
                </c:pt>
                <c:pt idx="3728">
                  <c:v>46151.638888888891</c:v>
                </c:pt>
                <c:pt idx="3729">
                  <c:v>46151.645833333336</c:v>
                </c:pt>
                <c:pt idx="3730">
                  <c:v>46151.652777777781</c:v>
                </c:pt>
                <c:pt idx="3731">
                  <c:v>46151.659722222219</c:v>
                </c:pt>
                <c:pt idx="3732">
                  <c:v>46151.666666666664</c:v>
                </c:pt>
                <c:pt idx="3733">
                  <c:v>46151.673611111109</c:v>
                </c:pt>
                <c:pt idx="3734">
                  <c:v>46151.680555555555</c:v>
                </c:pt>
                <c:pt idx="3735">
                  <c:v>46151.6875</c:v>
                </c:pt>
                <c:pt idx="3736">
                  <c:v>46151.694444444445</c:v>
                </c:pt>
                <c:pt idx="3737">
                  <c:v>46151.701388888891</c:v>
                </c:pt>
                <c:pt idx="3738">
                  <c:v>46151.708333333336</c:v>
                </c:pt>
                <c:pt idx="3739">
                  <c:v>46151.715277777781</c:v>
                </c:pt>
                <c:pt idx="3740">
                  <c:v>46151.722222222219</c:v>
                </c:pt>
                <c:pt idx="3741">
                  <c:v>46151.729166666664</c:v>
                </c:pt>
                <c:pt idx="3742">
                  <c:v>46151.736111111109</c:v>
                </c:pt>
                <c:pt idx="3743">
                  <c:v>46151.743055555555</c:v>
                </c:pt>
                <c:pt idx="3744">
                  <c:v>46151.75</c:v>
                </c:pt>
                <c:pt idx="3745">
                  <c:v>46151.756944444445</c:v>
                </c:pt>
                <c:pt idx="3746">
                  <c:v>46151.763888888891</c:v>
                </c:pt>
                <c:pt idx="3747">
                  <c:v>46151.770833333336</c:v>
                </c:pt>
                <c:pt idx="3748">
                  <c:v>46151.777777777781</c:v>
                </c:pt>
                <c:pt idx="3749">
                  <c:v>46151.784722222219</c:v>
                </c:pt>
                <c:pt idx="3750">
                  <c:v>46151.791666666664</c:v>
                </c:pt>
                <c:pt idx="3751">
                  <c:v>46151.798611111109</c:v>
                </c:pt>
                <c:pt idx="3752">
                  <c:v>46151.805555555555</c:v>
                </c:pt>
                <c:pt idx="3753">
                  <c:v>46151.8125</c:v>
                </c:pt>
                <c:pt idx="3754">
                  <c:v>46151.819444444445</c:v>
                </c:pt>
                <c:pt idx="3755">
                  <c:v>46151.826388888891</c:v>
                </c:pt>
                <c:pt idx="3756">
                  <c:v>46151.833333333336</c:v>
                </c:pt>
                <c:pt idx="3757">
                  <c:v>46151.840277777781</c:v>
                </c:pt>
                <c:pt idx="3758">
                  <c:v>46151.847222222219</c:v>
                </c:pt>
                <c:pt idx="3759">
                  <c:v>46151.854166666664</c:v>
                </c:pt>
                <c:pt idx="3760">
                  <c:v>46151.861111111109</c:v>
                </c:pt>
                <c:pt idx="3761">
                  <c:v>46151.868055555555</c:v>
                </c:pt>
                <c:pt idx="3762">
                  <c:v>46151.875</c:v>
                </c:pt>
                <c:pt idx="3763">
                  <c:v>46151.881944444445</c:v>
                </c:pt>
                <c:pt idx="3764">
                  <c:v>46151.888888888891</c:v>
                </c:pt>
                <c:pt idx="3765">
                  <c:v>46151.895833333336</c:v>
                </c:pt>
                <c:pt idx="3766">
                  <c:v>46151.902777777781</c:v>
                </c:pt>
                <c:pt idx="3767">
                  <c:v>46151.909722222219</c:v>
                </c:pt>
                <c:pt idx="3768">
                  <c:v>46151.916666666664</c:v>
                </c:pt>
                <c:pt idx="3769">
                  <c:v>46151.923611111109</c:v>
                </c:pt>
                <c:pt idx="3770">
                  <c:v>46151.930555555555</c:v>
                </c:pt>
                <c:pt idx="3771">
                  <c:v>46151.9375</c:v>
                </c:pt>
                <c:pt idx="3772">
                  <c:v>46151.944444444445</c:v>
                </c:pt>
                <c:pt idx="3773">
                  <c:v>46151.951388888891</c:v>
                </c:pt>
                <c:pt idx="3774">
                  <c:v>46151.958333333336</c:v>
                </c:pt>
                <c:pt idx="3775">
                  <c:v>46151.965277777781</c:v>
                </c:pt>
                <c:pt idx="3776">
                  <c:v>46151.972222222219</c:v>
                </c:pt>
                <c:pt idx="3777">
                  <c:v>46151.979166666664</c:v>
                </c:pt>
                <c:pt idx="3778">
                  <c:v>46151.986111111109</c:v>
                </c:pt>
                <c:pt idx="3779">
                  <c:v>46151.993055555555</c:v>
                </c:pt>
                <c:pt idx="3780">
                  <c:v>46152</c:v>
                </c:pt>
                <c:pt idx="3781">
                  <c:v>46152.006944444445</c:v>
                </c:pt>
                <c:pt idx="3782">
                  <c:v>46152.013888888891</c:v>
                </c:pt>
                <c:pt idx="3783">
                  <c:v>46152.020833333336</c:v>
                </c:pt>
                <c:pt idx="3784">
                  <c:v>46152.027777777781</c:v>
                </c:pt>
                <c:pt idx="3785">
                  <c:v>46152.034722222219</c:v>
                </c:pt>
                <c:pt idx="3786">
                  <c:v>46152.041666666664</c:v>
                </c:pt>
                <c:pt idx="3787">
                  <c:v>46152.048611111109</c:v>
                </c:pt>
                <c:pt idx="3788">
                  <c:v>46152.055555555555</c:v>
                </c:pt>
                <c:pt idx="3789">
                  <c:v>46152.0625</c:v>
                </c:pt>
                <c:pt idx="3790">
                  <c:v>46152.069444444445</c:v>
                </c:pt>
                <c:pt idx="3791">
                  <c:v>46152.076388888891</c:v>
                </c:pt>
                <c:pt idx="3792">
                  <c:v>46152.083333333336</c:v>
                </c:pt>
                <c:pt idx="3793">
                  <c:v>46152.090277777781</c:v>
                </c:pt>
                <c:pt idx="3794">
                  <c:v>46152.097222222219</c:v>
                </c:pt>
                <c:pt idx="3795">
                  <c:v>46152.104166666664</c:v>
                </c:pt>
                <c:pt idx="3796">
                  <c:v>46152.111111111109</c:v>
                </c:pt>
                <c:pt idx="3797">
                  <c:v>46152.118055555555</c:v>
                </c:pt>
                <c:pt idx="3798">
                  <c:v>46152.125</c:v>
                </c:pt>
                <c:pt idx="3799">
                  <c:v>46152.131944444445</c:v>
                </c:pt>
                <c:pt idx="3800">
                  <c:v>46152.138888888891</c:v>
                </c:pt>
                <c:pt idx="3801">
                  <c:v>46152.145833333336</c:v>
                </c:pt>
                <c:pt idx="3802">
                  <c:v>46152.152777777781</c:v>
                </c:pt>
                <c:pt idx="3803">
                  <c:v>46152.159722222219</c:v>
                </c:pt>
                <c:pt idx="3804">
                  <c:v>46152.166666666664</c:v>
                </c:pt>
                <c:pt idx="3805">
                  <c:v>46152.173611111109</c:v>
                </c:pt>
                <c:pt idx="3806">
                  <c:v>46152.180555555555</c:v>
                </c:pt>
                <c:pt idx="3807">
                  <c:v>46152.1875</c:v>
                </c:pt>
                <c:pt idx="3808">
                  <c:v>46152.194444444445</c:v>
                </c:pt>
                <c:pt idx="3809">
                  <c:v>46152.201388888891</c:v>
                </c:pt>
                <c:pt idx="3810">
                  <c:v>46152.208333333336</c:v>
                </c:pt>
                <c:pt idx="3811">
                  <c:v>46152.215277777781</c:v>
                </c:pt>
                <c:pt idx="3812">
                  <c:v>46152.222222222219</c:v>
                </c:pt>
                <c:pt idx="3813">
                  <c:v>46152.229166666664</c:v>
                </c:pt>
                <c:pt idx="3814">
                  <c:v>46152.236111111109</c:v>
                </c:pt>
                <c:pt idx="3815">
                  <c:v>46152.243055555555</c:v>
                </c:pt>
                <c:pt idx="3816">
                  <c:v>46152.25</c:v>
                </c:pt>
                <c:pt idx="3817">
                  <c:v>46152.256944444445</c:v>
                </c:pt>
                <c:pt idx="3818">
                  <c:v>46152.263888888891</c:v>
                </c:pt>
                <c:pt idx="3819">
                  <c:v>46152.270833333336</c:v>
                </c:pt>
                <c:pt idx="3820">
                  <c:v>46152.277777777781</c:v>
                </c:pt>
                <c:pt idx="3821">
                  <c:v>46152.284722222219</c:v>
                </c:pt>
                <c:pt idx="3822">
                  <c:v>46152.291666666664</c:v>
                </c:pt>
                <c:pt idx="3823">
                  <c:v>46152.298611111109</c:v>
                </c:pt>
                <c:pt idx="3824">
                  <c:v>46152.305555555555</c:v>
                </c:pt>
                <c:pt idx="3825">
                  <c:v>46152.3125</c:v>
                </c:pt>
                <c:pt idx="3826">
                  <c:v>46152.319444444445</c:v>
                </c:pt>
                <c:pt idx="3827">
                  <c:v>46152.326388888891</c:v>
                </c:pt>
                <c:pt idx="3828">
                  <c:v>46152.333333333336</c:v>
                </c:pt>
                <c:pt idx="3829">
                  <c:v>46152.340277777781</c:v>
                </c:pt>
                <c:pt idx="3830">
                  <c:v>46152.347222222219</c:v>
                </c:pt>
                <c:pt idx="3831">
                  <c:v>46152.354166666664</c:v>
                </c:pt>
                <c:pt idx="3832">
                  <c:v>46152.361111111109</c:v>
                </c:pt>
                <c:pt idx="3833">
                  <c:v>46152.368055555555</c:v>
                </c:pt>
                <c:pt idx="3834">
                  <c:v>46152.375</c:v>
                </c:pt>
                <c:pt idx="3835">
                  <c:v>46152.381944444445</c:v>
                </c:pt>
                <c:pt idx="3836">
                  <c:v>46152.388888888891</c:v>
                </c:pt>
                <c:pt idx="3837">
                  <c:v>46152.395833333336</c:v>
                </c:pt>
                <c:pt idx="3838">
                  <c:v>46152.402777777781</c:v>
                </c:pt>
                <c:pt idx="3839">
                  <c:v>46152.409722222219</c:v>
                </c:pt>
                <c:pt idx="3840">
                  <c:v>46152.416666666664</c:v>
                </c:pt>
                <c:pt idx="3841">
                  <c:v>46152.423611111109</c:v>
                </c:pt>
                <c:pt idx="3842">
                  <c:v>46152.430555555555</c:v>
                </c:pt>
                <c:pt idx="3843">
                  <c:v>46152.4375</c:v>
                </c:pt>
                <c:pt idx="3844">
                  <c:v>46152.444444444445</c:v>
                </c:pt>
                <c:pt idx="3845">
                  <c:v>46152.451388888891</c:v>
                </c:pt>
                <c:pt idx="3846">
                  <c:v>46152.458333333336</c:v>
                </c:pt>
                <c:pt idx="3847">
                  <c:v>46152.465277777781</c:v>
                </c:pt>
                <c:pt idx="3848">
                  <c:v>46152.472222222219</c:v>
                </c:pt>
                <c:pt idx="3849">
                  <c:v>46152.479166666664</c:v>
                </c:pt>
                <c:pt idx="3850">
                  <c:v>46152.486111111109</c:v>
                </c:pt>
                <c:pt idx="3851">
                  <c:v>46152.493055555555</c:v>
                </c:pt>
                <c:pt idx="3852">
                  <c:v>46152.5</c:v>
                </c:pt>
                <c:pt idx="3853">
                  <c:v>46152.506944444445</c:v>
                </c:pt>
                <c:pt idx="3854">
                  <c:v>46152.513888888891</c:v>
                </c:pt>
                <c:pt idx="3855">
                  <c:v>46152.520833333336</c:v>
                </c:pt>
                <c:pt idx="3856">
                  <c:v>46152.527777777781</c:v>
                </c:pt>
                <c:pt idx="3857">
                  <c:v>46152.534722222219</c:v>
                </c:pt>
                <c:pt idx="3858">
                  <c:v>46152.541666666664</c:v>
                </c:pt>
                <c:pt idx="3859">
                  <c:v>46152.548611111109</c:v>
                </c:pt>
                <c:pt idx="3860">
                  <c:v>46152.555555555555</c:v>
                </c:pt>
                <c:pt idx="3861">
                  <c:v>46152.5625</c:v>
                </c:pt>
                <c:pt idx="3862">
                  <c:v>46152.569444444445</c:v>
                </c:pt>
                <c:pt idx="3863">
                  <c:v>46152.576388888891</c:v>
                </c:pt>
                <c:pt idx="3864">
                  <c:v>46152.583333333336</c:v>
                </c:pt>
                <c:pt idx="3865">
                  <c:v>46152.590277777781</c:v>
                </c:pt>
                <c:pt idx="3866">
                  <c:v>46152.597222222219</c:v>
                </c:pt>
                <c:pt idx="3867">
                  <c:v>46152.604166666664</c:v>
                </c:pt>
                <c:pt idx="3868">
                  <c:v>46152.611111111109</c:v>
                </c:pt>
                <c:pt idx="3869">
                  <c:v>46152.618055555555</c:v>
                </c:pt>
                <c:pt idx="3870">
                  <c:v>46152.625</c:v>
                </c:pt>
                <c:pt idx="3871">
                  <c:v>46152.631944444445</c:v>
                </c:pt>
                <c:pt idx="3872">
                  <c:v>46152.638888888891</c:v>
                </c:pt>
                <c:pt idx="3873">
                  <c:v>46152.645833333336</c:v>
                </c:pt>
                <c:pt idx="3874">
                  <c:v>46152.652777777781</c:v>
                </c:pt>
                <c:pt idx="3875">
                  <c:v>46152.659722222219</c:v>
                </c:pt>
                <c:pt idx="3876">
                  <c:v>46152.666666666664</c:v>
                </c:pt>
                <c:pt idx="3877">
                  <c:v>46152.673611111109</c:v>
                </c:pt>
                <c:pt idx="3878">
                  <c:v>46152.680555555555</c:v>
                </c:pt>
                <c:pt idx="3879">
                  <c:v>46152.6875</c:v>
                </c:pt>
                <c:pt idx="3880">
                  <c:v>46152.694444444445</c:v>
                </c:pt>
                <c:pt idx="3881">
                  <c:v>46152.701388888891</c:v>
                </c:pt>
                <c:pt idx="3882">
                  <c:v>46152.708333333336</c:v>
                </c:pt>
                <c:pt idx="3883">
                  <c:v>46152.715277777781</c:v>
                </c:pt>
                <c:pt idx="3884">
                  <c:v>46152.722222222219</c:v>
                </c:pt>
                <c:pt idx="3885">
                  <c:v>46152.729166666664</c:v>
                </c:pt>
                <c:pt idx="3886">
                  <c:v>46152.736111111109</c:v>
                </c:pt>
                <c:pt idx="3887">
                  <c:v>46152.743055555555</c:v>
                </c:pt>
                <c:pt idx="3888">
                  <c:v>46152.75</c:v>
                </c:pt>
                <c:pt idx="3889">
                  <c:v>46152.756944444445</c:v>
                </c:pt>
                <c:pt idx="3890">
                  <c:v>46152.763888888891</c:v>
                </c:pt>
                <c:pt idx="3891">
                  <c:v>46152.770833333336</c:v>
                </c:pt>
                <c:pt idx="3892">
                  <c:v>46152.777777777781</c:v>
                </c:pt>
                <c:pt idx="3893">
                  <c:v>46152.784722222219</c:v>
                </c:pt>
                <c:pt idx="3894">
                  <c:v>46152.791666666664</c:v>
                </c:pt>
                <c:pt idx="3895">
                  <c:v>46152.798611111109</c:v>
                </c:pt>
                <c:pt idx="3896">
                  <c:v>46152.805555555555</c:v>
                </c:pt>
                <c:pt idx="3897">
                  <c:v>46152.8125</c:v>
                </c:pt>
                <c:pt idx="3898">
                  <c:v>46152.819444444445</c:v>
                </c:pt>
                <c:pt idx="3899">
                  <c:v>46152.826388888891</c:v>
                </c:pt>
                <c:pt idx="3900">
                  <c:v>46152.833333333336</c:v>
                </c:pt>
                <c:pt idx="3901">
                  <c:v>46152.840277777781</c:v>
                </c:pt>
                <c:pt idx="3902">
                  <c:v>46152.847222222219</c:v>
                </c:pt>
                <c:pt idx="3903">
                  <c:v>46152.854166666664</c:v>
                </c:pt>
                <c:pt idx="3904">
                  <c:v>46152.861111111109</c:v>
                </c:pt>
                <c:pt idx="3905">
                  <c:v>46152.868055555555</c:v>
                </c:pt>
                <c:pt idx="3906">
                  <c:v>46152.875</c:v>
                </c:pt>
                <c:pt idx="3907">
                  <c:v>46152.881944444445</c:v>
                </c:pt>
                <c:pt idx="3908">
                  <c:v>46152.888888888891</c:v>
                </c:pt>
                <c:pt idx="3909">
                  <c:v>46152.895833333336</c:v>
                </c:pt>
                <c:pt idx="3910">
                  <c:v>46152.902777777781</c:v>
                </c:pt>
                <c:pt idx="3911">
                  <c:v>46152.909722222219</c:v>
                </c:pt>
                <c:pt idx="3912">
                  <c:v>46152.916666666664</c:v>
                </c:pt>
                <c:pt idx="3913">
                  <c:v>46152.923611111109</c:v>
                </c:pt>
                <c:pt idx="3914">
                  <c:v>46152.930555555555</c:v>
                </c:pt>
                <c:pt idx="3915">
                  <c:v>46152.9375</c:v>
                </c:pt>
                <c:pt idx="3916">
                  <c:v>46152.944444444445</c:v>
                </c:pt>
                <c:pt idx="3917">
                  <c:v>46152.951388888891</c:v>
                </c:pt>
                <c:pt idx="3918">
                  <c:v>46152.958333333336</c:v>
                </c:pt>
                <c:pt idx="3919">
                  <c:v>46152.965277777781</c:v>
                </c:pt>
                <c:pt idx="3920">
                  <c:v>46152.972222222219</c:v>
                </c:pt>
                <c:pt idx="3921">
                  <c:v>46152.979166666664</c:v>
                </c:pt>
                <c:pt idx="3922">
                  <c:v>46152.986111111109</c:v>
                </c:pt>
                <c:pt idx="3923">
                  <c:v>46152.993055555555</c:v>
                </c:pt>
                <c:pt idx="3924">
                  <c:v>46153</c:v>
                </c:pt>
                <c:pt idx="3925">
                  <c:v>46153.006944444445</c:v>
                </c:pt>
                <c:pt idx="3926">
                  <c:v>46153.013888888891</c:v>
                </c:pt>
                <c:pt idx="3927">
                  <c:v>46153.020833333336</c:v>
                </c:pt>
                <c:pt idx="3928">
                  <c:v>46153.027777777781</c:v>
                </c:pt>
                <c:pt idx="3929">
                  <c:v>46153.034722222219</c:v>
                </c:pt>
                <c:pt idx="3930">
                  <c:v>46153.041666666664</c:v>
                </c:pt>
                <c:pt idx="3931">
                  <c:v>46153.048611111109</c:v>
                </c:pt>
                <c:pt idx="3932">
                  <c:v>46153.055555555555</c:v>
                </c:pt>
                <c:pt idx="3933">
                  <c:v>46153.0625</c:v>
                </c:pt>
                <c:pt idx="3934">
                  <c:v>46153.069444444445</c:v>
                </c:pt>
                <c:pt idx="3935">
                  <c:v>46153.076388888891</c:v>
                </c:pt>
                <c:pt idx="3936">
                  <c:v>46153.083333333336</c:v>
                </c:pt>
                <c:pt idx="3937">
                  <c:v>46153.090277777781</c:v>
                </c:pt>
                <c:pt idx="3938">
                  <c:v>46153.097222222219</c:v>
                </c:pt>
                <c:pt idx="3939">
                  <c:v>46153.104166666664</c:v>
                </c:pt>
                <c:pt idx="3940">
                  <c:v>46153.111111111109</c:v>
                </c:pt>
                <c:pt idx="3941">
                  <c:v>46153.118055555555</c:v>
                </c:pt>
                <c:pt idx="3942">
                  <c:v>46153.125</c:v>
                </c:pt>
                <c:pt idx="3943">
                  <c:v>46153.131944444445</c:v>
                </c:pt>
                <c:pt idx="3944">
                  <c:v>46153.138888888891</c:v>
                </c:pt>
                <c:pt idx="3945">
                  <c:v>46153.145833333336</c:v>
                </c:pt>
                <c:pt idx="3946">
                  <c:v>46153.152777777781</c:v>
                </c:pt>
                <c:pt idx="3947">
                  <c:v>46153.159722222219</c:v>
                </c:pt>
                <c:pt idx="3948">
                  <c:v>46153.166666666664</c:v>
                </c:pt>
                <c:pt idx="3949">
                  <c:v>46153.173611111109</c:v>
                </c:pt>
                <c:pt idx="3950">
                  <c:v>46153.180555555555</c:v>
                </c:pt>
                <c:pt idx="3951">
                  <c:v>46153.1875</c:v>
                </c:pt>
                <c:pt idx="3952">
                  <c:v>46153.194444444445</c:v>
                </c:pt>
                <c:pt idx="3953">
                  <c:v>46153.201388888891</c:v>
                </c:pt>
                <c:pt idx="3954">
                  <c:v>46153.208333333336</c:v>
                </c:pt>
                <c:pt idx="3955">
                  <c:v>46153.215277777781</c:v>
                </c:pt>
                <c:pt idx="3956">
                  <c:v>46153.222222222219</c:v>
                </c:pt>
                <c:pt idx="3957">
                  <c:v>46153.229166666664</c:v>
                </c:pt>
                <c:pt idx="3958">
                  <c:v>46153.236111111109</c:v>
                </c:pt>
                <c:pt idx="3959">
                  <c:v>46153.243055555555</c:v>
                </c:pt>
                <c:pt idx="3960">
                  <c:v>46153.25</c:v>
                </c:pt>
                <c:pt idx="3961">
                  <c:v>46153.256944444445</c:v>
                </c:pt>
                <c:pt idx="3962">
                  <c:v>46153.263888888891</c:v>
                </c:pt>
                <c:pt idx="3963">
                  <c:v>46153.270833333336</c:v>
                </c:pt>
                <c:pt idx="3964">
                  <c:v>46153.277777777781</c:v>
                </c:pt>
                <c:pt idx="3965">
                  <c:v>46153.284722222219</c:v>
                </c:pt>
                <c:pt idx="3966">
                  <c:v>46153.291666666664</c:v>
                </c:pt>
                <c:pt idx="3967">
                  <c:v>46153.298611111109</c:v>
                </c:pt>
                <c:pt idx="3968">
                  <c:v>46153.305555555555</c:v>
                </c:pt>
                <c:pt idx="3969">
                  <c:v>46153.3125</c:v>
                </c:pt>
                <c:pt idx="3970">
                  <c:v>46153.319444444445</c:v>
                </c:pt>
                <c:pt idx="3971">
                  <c:v>46153.326388888891</c:v>
                </c:pt>
                <c:pt idx="3972">
                  <c:v>46153.333333333336</c:v>
                </c:pt>
                <c:pt idx="3973">
                  <c:v>46153.340277777781</c:v>
                </c:pt>
                <c:pt idx="3974">
                  <c:v>46153.347222222219</c:v>
                </c:pt>
                <c:pt idx="3975">
                  <c:v>46153.354166666664</c:v>
                </c:pt>
                <c:pt idx="3976">
                  <c:v>46153.361111111109</c:v>
                </c:pt>
                <c:pt idx="3977">
                  <c:v>46153.368055555555</c:v>
                </c:pt>
                <c:pt idx="3978">
                  <c:v>46153.375</c:v>
                </c:pt>
                <c:pt idx="3979">
                  <c:v>46153.381944444445</c:v>
                </c:pt>
                <c:pt idx="3980">
                  <c:v>46153.388888888891</c:v>
                </c:pt>
                <c:pt idx="3981">
                  <c:v>46153.395833333336</c:v>
                </c:pt>
                <c:pt idx="3982">
                  <c:v>46153.402777777781</c:v>
                </c:pt>
                <c:pt idx="3983">
                  <c:v>46153.409722222219</c:v>
                </c:pt>
                <c:pt idx="3984">
                  <c:v>46153.416666666664</c:v>
                </c:pt>
                <c:pt idx="3985">
                  <c:v>46153.423611111109</c:v>
                </c:pt>
                <c:pt idx="3986">
                  <c:v>46153.430555555555</c:v>
                </c:pt>
                <c:pt idx="3987">
                  <c:v>46153.4375</c:v>
                </c:pt>
                <c:pt idx="3988">
                  <c:v>46153.444444444445</c:v>
                </c:pt>
                <c:pt idx="3989">
                  <c:v>46153.451388888891</c:v>
                </c:pt>
                <c:pt idx="3990">
                  <c:v>46153.458333333336</c:v>
                </c:pt>
                <c:pt idx="3991">
                  <c:v>46153.465277777781</c:v>
                </c:pt>
                <c:pt idx="3992">
                  <c:v>46153.472222222219</c:v>
                </c:pt>
                <c:pt idx="3993">
                  <c:v>46153.479166666664</c:v>
                </c:pt>
                <c:pt idx="3994">
                  <c:v>46153.486111111109</c:v>
                </c:pt>
                <c:pt idx="3995">
                  <c:v>46153.493055555555</c:v>
                </c:pt>
                <c:pt idx="3996">
                  <c:v>46153.5</c:v>
                </c:pt>
                <c:pt idx="3997">
                  <c:v>46153.506944444445</c:v>
                </c:pt>
                <c:pt idx="3998">
                  <c:v>46153.513888888891</c:v>
                </c:pt>
                <c:pt idx="3999">
                  <c:v>46153.520833333336</c:v>
                </c:pt>
                <c:pt idx="4000">
                  <c:v>46153.527777777781</c:v>
                </c:pt>
                <c:pt idx="4001">
                  <c:v>46153.534722222219</c:v>
                </c:pt>
                <c:pt idx="4002">
                  <c:v>46153.541666666664</c:v>
                </c:pt>
                <c:pt idx="4003">
                  <c:v>46153.548611111109</c:v>
                </c:pt>
                <c:pt idx="4004">
                  <c:v>46153.555555555555</c:v>
                </c:pt>
                <c:pt idx="4005">
                  <c:v>46153.5625</c:v>
                </c:pt>
                <c:pt idx="4006">
                  <c:v>46153.569444444445</c:v>
                </c:pt>
                <c:pt idx="4007">
                  <c:v>46153.576388888891</c:v>
                </c:pt>
                <c:pt idx="4008">
                  <c:v>46153.583333333336</c:v>
                </c:pt>
                <c:pt idx="4009">
                  <c:v>46153.590277777781</c:v>
                </c:pt>
                <c:pt idx="4010">
                  <c:v>46153.597222222219</c:v>
                </c:pt>
                <c:pt idx="4011">
                  <c:v>46153.604166666664</c:v>
                </c:pt>
                <c:pt idx="4012">
                  <c:v>46153.611111111109</c:v>
                </c:pt>
                <c:pt idx="4013">
                  <c:v>46153.618055555555</c:v>
                </c:pt>
                <c:pt idx="4014">
                  <c:v>46153.625</c:v>
                </c:pt>
                <c:pt idx="4015">
                  <c:v>46153.631944444445</c:v>
                </c:pt>
                <c:pt idx="4016">
                  <c:v>46153.638888888891</c:v>
                </c:pt>
                <c:pt idx="4017">
                  <c:v>46153.645833333336</c:v>
                </c:pt>
                <c:pt idx="4018">
                  <c:v>46153.652777777781</c:v>
                </c:pt>
                <c:pt idx="4019">
                  <c:v>46153.659722222219</c:v>
                </c:pt>
                <c:pt idx="4020">
                  <c:v>46153.666666666664</c:v>
                </c:pt>
                <c:pt idx="4021">
                  <c:v>46153.673611111109</c:v>
                </c:pt>
                <c:pt idx="4022">
                  <c:v>46153.680555555555</c:v>
                </c:pt>
                <c:pt idx="4023">
                  <c:v>46153.6875</c:v>
                </c:pt>
                <c:pt idx="4024">
                  <c:v>46153.694444444445</c:v>
                </c:pt>
                <c:pt idx="4025">
                  <c:v>46153.701388888891</c:v>
                </c:pt>
                <c:pt idx="4026">
                  <c:v>46153.708333333336</c:v>
                </c:pt>
                <c:pt idx="4027">
                  <c:v>46153.715277777781</c:v>
                </c:pt>
                <c:pt idx="4028">
                  <c:v>46153.722222222219</c:v>
                </c:pt>
                <c:pt idx="4029">
                  <c:v>46153.729166666664</c:v>
                </c:pt>
                <c:pt idx="4030">
                  <c:v>46153.736111111109</c:v>
                </c:pt>
                <c:pt idx="4031">
                  <c:v>46153.743055555555</c:v>
                </c:pt>
                <c:pt idx="4032">
                  <c:v>46153.75</c:v>
                </c:pt>
                <c:pt idx="4033">
                  <c:v>46153.756944444445</c:v>
                </c:pt>
                <c:pt idx="4034">
                  <c:v>46153.763888888891</c:v>
                </c:pt>
                <c:pt idx="4035">
                  <c:v>46153.770833333336</c:v>
                </c:pt>
                <c:pt idx="4036">
                  <c:v>46153.777777777781</c:v>
                </c:pt>
                <c:pt idx="4037">
                  <c:v>46153.784722222219</c:v>
                </c:pt>
                <c:pt idx="4038">
                  <c:v>46153.791666666664</c:v>
                </c:pt>
                <c:pt idx="4039">
                  <c:v>46153.798611111109</c:v>
                </c:pt>
                <c:pt idx="4040">
                  <c:v>46153.805555555555</c:v>
                </c:pt>
                <c:pt idx="4041">
                  <c:v>46153.8125</c:v>
                </c:pt>
                <c:pt idx="4042">
                  <c:v>46153.819444444445</c:v>
                </c:pt>
                <c:pt idx="4043">
                  <c:v>46153.826388888891</c:v>
                </c:pt>
                <c:pt idx="4044">
                  <c:v>46153.833333333336</c:v>
                </c:pt>
                <c:pt idx="4045">
                  <c:v>46153.840277777781</c:v>
                </c:pt>
                <c:pt idx="4046">
                  <c:v>46153.847222222219</c:v>
                </c:pt>
                <c:pt idx="4047">
                  <c:v>46153.854166666664</c:v>
                </c:pt>
                <c:pt idx="4048">
                  <c:v>46153.861111111109</c:v>
                </c:pt>
                <c:pt idx="4049">
                  <c:v>46153.868055555555</c:v>
                </c:pt>
                <c:pt idx="4050">
                  <c:v>46153.875</c:v>
                </c:pt>
                <c:pt idx="4051">
                  <c:v>46153.881944444445</c:v>
                </c:pt>
                <c:pt idx="4052">
                  <c:v>46153.888888888891</c:v>
                </c:pt>
                <c:pt idx="4053">
                  <c:v>46153.895833333336</c:v>
                </c:pt>
                <c:pt idx="4054">
                  <c:v>46153.902777777781</c:v>
                </c:pt>
                <c:pt idx="4055">
                  <c:v>46153.909722222219</c:v>
                </c:pt>
                <c:pt idx="4056">
                  <c:v>46153.916666666664</c:v>
                </c:pt>
                <c:pt idx="4057">
                  <c:v>46153.923611111109</c:v>
                </c:pt>
                <c:pt idx="4058">
                  <c:v>46153.930555555555</c:v>
                </c:pt>
                <c:pt idx="4059">
                  <c:v>46153.9375</c:v>
                </c:pt>
                <c:pt idx="4060">
                  <c:v>46153.944444444445</c:v>
                </c:pt>
                <c:pt idx="4061">
                  <c:v>46153.951388888891</c:v>
                </c:pt>
                <c:pt idx="4062">
                  <c:v>46153.958333333336</c:v>
                </c:pt>
                <c:pt idx="4063">
                  <c:v>46153.965277777781</c:v>
                </c:pt>
                <c:pt idx="4064">
                  <c:v>46153.972222222219</c:v>
                </c:pt>
                <c:pt idx="4065">
                  <c:v>46153.979166666664</c:v>
                </c:pt>
                <c:pt idx="4066">
                  <c:v>46153.986111111109</c:v>
                </c:pt>
                <c:pt idx="4067">
                  <c:v>46153.993055555555</c:v>
                </c:pt>
                <c:pt idx="4068">
                  <c:v>46154</c:v>
                </c:pt>
                <c:pt idx="4069">
                  <c:v>46154.006944444445</c:v>
                </c:pt>
                <c:pt idx="4070">
                  <c:v>46154.013888888891</c:v>
                </c:pt>
                <c:pt idx="4071">
                  <c:v>46154.020833333336</c:v>
                </c:pt>
                <c:pt idx="4072">
                  <c:v>46154.027777777781</c:v>
                </c:pt>
                <c:pt idx="4073">
                  <c:v>46154.034722222219</c:v>
                </c:pt>
                <c:pt idx="4074">
                  <c:v>46154.041666666664</c:v>
                </c:pt>
                <c:pt idx="4075">
                  <c:v>46154.048611111109</c:v>
                </c:pt>
                <c:pt idx="4076">
                  <c:v>46154.055555555555</c:v>
                </c:pt>
                <c:pt idx="4077">
                  <c:v>46154.0625</c:v>
                </c:pt>
                <c:pt idx="4078">
                  <c:v>46154.069444444445</c:v>
                </c:pt>
                <c:pt idx="4079">
                  <c:v>46154.076388888891</c:v>
                </c:pt>
                <c:pt idx="4080">
                  <c:v>46154.083333333336</c:v>
                </c:pt>
                <c:pt idx="4081">
                  <c:v>46154.090277777781</c:v>
                </c:pt>
                <c:pt idx="4082">
                  <c:v>46154.097222222219</c:v>
                </c:pt>
                <c:pt idx="4083">
                  <c:v>46154.104166666664</c:v>
                </c:pt>
                <c:pt idx="4084">
                  <c:v>46154.111111111109</c:v>
                </c:pt>
                <c:pt idx="4085">
                  <c:v>46154.118055555555</c:v>
                </c:pt>
                <c:pt idx="4086">
                  <c:v>46154.125</c:v>
                </c:pt>
                <c:pt idx="4087">
                  <c:v>46154.131944444445</c:v>
                </c:pt>
                <c:pt idx="4088">
                  <c:v>46154.138888888891</c:v>
                </c:pt>
                <c:pt idx="4089">
                  <c:v>46154.145833333336</c:v>
                </c:pt>
                <c:pt idx="4090">
                  <c:v>46154.152777777781</c:v>
                </c:pt>
                <c:pt idx="4091">
                  <c:v>46154.159722222219</c:v>
                </c:pt>
                <c:pt idx="4092">
                  <c:v>46154.166666666664</c:v>
                </c:pt>
                <c:pt idx="4093">
                  <c:v>46154.173611111109</c:v>
                </c:pt>
                <c:pt idx="4094">
                  <c:v>46154.180555555555</c:v>
                </c:pt>
                <c:pt idx="4095">
                  <c:v>46154.1875</c:v>
                </c:pt>
                <c:pt idx="4096">
                  <c:v>46154.194444444445</c:v>
                </c:pt>
                <c:pt idx="4097">
                  <c:v>46154.201388888891</c:v>
                </c:pt>
                <c:pt idx="4098">
                  <c:v>46154.208333333336</c:v>
                </c:pt>
                <c:pt idx="4099">
                  <c:v>46154.215277777781</c:v>
                </c:pt>
                <c:pt idx="4100">
                  <c:v>46154.222222222219</c:v>
                </c:pt>
                <c:pt idx="4101">
                  <c:v>46154.229166666664</c:v>
                </c:pt>
                <c:pt idx="4102">
                  <c:v>46154.236111111109</c:v>
                </c:pt>
                <c:pt idx="4103">
                  <c:v>46154.243055555555</c:v>
                </c:pt>
                <c:pt idx="4104">
                  <c:v>46154.25</c:v>
                </c:pt>
                <c:pt idx="4105">
                  <c:v>46154.256944444445</c:v>
                </c:pt>
                <c:pt idx="4106">
                  <c:v>46154.263888888891</c:v>
                </c:pt>
                <c:pt idx="4107">
                  <c:v>46154.270833333336</c:v>
                </c:pt>
                <c:pt idx="4108">
                  <c:v>46154.277777777781</c:v>
                </c:pt>
                <c:pt idx="4109">
                  <c:v>46154.284722222219</c:v>
                </c:pt>
                <c:pt idx="4110">
                  <c:v>46154.291666666664</c:v>
                </c:pt>
                <c:pt idx="4111">
                  <c:v>46154.298611111109</c:v>
                </c:pt>
                <c:pt idx="4112">
                  <c:v>46154.305555555555</c:v>
                </c:pt>
                <c:pt idx="4113">
                  <c:v>46154.3125</c:v>
                </c:pt>
                <c:pt idx="4114">
                  <c:v>46154.319444444445</c:v>
                </c:pt>
                <c:pt idx="4115">
                  <c:v>46154.326388888891</c:v>
                </c:pt>
                <c:pt idx="4116">
                  <c:v>46154.333333333336</c:v>
                </c:pt>
                <c:pt idx="4117">
                  <c:v>46154.340277777781</c:v>
                </c:pt>
                <c:pt idx="4118">
                  <c:v>46154.347222222219</c:v>
                </c:pt>
                <c:pt idx="4119">
                  <c:v>46154.354166666664</c:v>
                </c:pt>
                <c:pt idx="4120">
                  <c:v>46154.361111111109</c:v>
                </c:pt>
                <c:pt idx="4121">
                  <c:v>46154.368055555555</c:v>
                </c:pt>
                <c:pt idx="4122">
                  <c:v>46154.375</c:v>
                </c:pt>
                <c:pt idx="4123">
                  <c:v>46154.381944444445</c:v>
                </c:pt>
                <c:pt idx="4124">
                  <c:v>46154.388888888891</c:v>
                </c:pt>
                <c:pt idx="4125">
                  <c:v>46154.395833333336</c:v>
                </c:pt>
                <c:pt idx="4126">
                  <c:v>46154.402777777781</c:v>
                </c:pt>
                <c:pt idx="4127">
                  <c:v>46154.409722222219</c:v>
                </c:pt>
                <c:pt idx="4128">
                  <c:v>46154.416666666664</c:v>
                </c:pt>
                <c:pt idx="4129">
                  <c:v>46154.423611111109</c:v>
                </c:pt>
                <c:pt idx="4130">
                  <c:v>46154.430555555555</c:v>
                </c:pt>
                <c:pt idx="4131">
                  <c:v>46154.4375</c:v>
                </c:pt>
                <c:pt idx="4132">
                  <c:v>46154.444444444445</c:v>
                </c:pt>
                <c:pt idx="4133">
                  <c:v>46154.451388888891</c:v>
                </c:pt>
                <c:pt idx="4134">
                  <c:v>46154.458333333336</c:v>
                </c:pt>
                <c:pt idx="4135">
                  <c:v>46154.465277777781</c:v>
                </c:pt>
                <c:pt idx="4136">
                  <c:v>46154.472222222219</c:v>
                </c:pt>
                <c:pt idx="4137">
                  <c:v>46154.479166666664</c:v>
                </c:pt>
                <c:pt idx="4138">
                  <c:v>46154.486111111109</c:v>
                </c:pt>
                <c:pt idx="4139">
                  <c:v>46154.493055555555</c:v>
                </c:pt>
                <c:pt idx="4140">
                  <c:v>46154.5</c:v>
                </c:pt>
                <c:pt idx="4141">
                  <c:v>46154.506944444445</c:v>
                </c:pt>
                <c:pt idx="4142">
                  <c:v>46154.513888888891</c:v>
                </c:pt>
                <c:pt idx="4143">
                  <c:v>46154.520833333336</c:v>
                </c:pt>
                <c:pt idx="4144">
                  <c:v>46154.527777777781</c:v>
                </c:pt>
                <c:pt idx="4145">
                  <c:v>46154.534722222219</c:v>
                </c:pt>
                <c:pt idx="4146">
                  <c:v>46154.541666666664</c:v>
                </c:pt>
                <c:pt idx="4147">
                  <c:v>46154.548611111109</c:v>
                </c:pt>
                <c:pt idx="4148">
                  <c:v>46154.555555555555</c:v>
                </c:pt>
                <c:pt idx="4149">
                  <c:v>46154.5625</c:v>
                </c:pt>
                <c:pt idx="4150">
                  <c:v>46154.569444444445</c:v>
                </c:pt>
                <c:pt idx="4151">
                  <c:v>46154.576388888891</c:v>
                </c:pt>
                <c:pt idx="4152">
                  <c:v>46154.583333333336</c:v>
                </c:pt>
                <c:pt idx="4153">
                  <c:v>46154.590277777781</c:v>
                </c:pt>
                <c:pt idx="4154">
                  <c:v>46154.597222222219</c:v>
                </c:pt>
                <c:pt idx="4155">
                  <c:v>46154.604166666664</c:v>
                </c:pt>
                <c:pt idx="4156">
                  <c:v>46154.611111111109</c:v>
                </c:pt>
                <c:pt idx="4157">
                  <c:v>46154.618055555555</c:v>
                </c:pt>
                <c:pt idx="4158">
                  <c:v>46154.625</c:v>
                </c:pt>
                <c:pt idx="4159">
                  <c:v>46154.631944444445</c:v>
                </c:pt>
                <c:pt idx="4160">
                  <c:v>46154.638888888891</c:v>
                </c:pt>
                <c:pt idx="4161">
                  <c:v>46154.645833333336</c:v>
                </c:pt>
                <c:pt idx="4162">
                  <c:v>46154.652777777781</c:v>
                </c:pt>
                <c:pt idx="4163">
                  <c:v>46154.659722222219</c:v>
                </c:pt>
                <c:pt idx="4164">
                  <c:v>46154.666666666664</c:v>
                </c:pt>
                <c:pt idx="4165">
                  <c:v>46154.673611111109</c:v>
                </c:pt>
                <c:pt idx="4166">
                  <c:v>46154.680555555555</c:v>
                </c:pt>
                <c:pt idx="4167">
                  <c:v>46154.6875</c:v>
                </c:pt>
                <c:pt idx="4168">
                  <c:v>46154.694444444445</c:v>
                </c:pt>
                <c:pt idx="4169">
                  <c:v>46154.701388888891</c:v>
                </c:pt>
                <c:pt idx="4170">
                  <c:v>46154.708333333336</c:v>
                </c:pt>
                <c:pt idx="4171">
                  <c:v>46154.715277777781</c:v>
                </c:pt>
                <c:pt idx="4172">
                  <c:v>46154.722222222219</c:v>
                </c:pt>
                <c:pt idx="4173">
                  <c:v>46154.729166666664</c:v>
                </c:pt>
                <c:pt idx="4174">
                  <c:v>46154.736111111109</c:v>
                </c:pt>
                <c:pt idx="4175">
                  <c:v>46154.743055555555</c:v>
                </c:pt>
                <c:pt idx="4176">
                  <c:v>46154.75</c:v>
                </c:pt>
                <c:pt idx="4177">
                  <c:v>46154.756944444445</c:v>
                </c:pt>
                <c:pt idx="4178">
                  <c:v>46154.763888888891</c:v>
                </c:pt>
                <c:pt idx="4179">
                  <c:v>46154.770833333336</c:v>
                </c:pt>
                <c:pt idx="4180">
                  <c:v>46154.777777777781</c:v>
                </c:pt>
                <c:pt idx="4181">
                  <c:v>46154.784722222219</c:v>
                </c:pt>
                <c:pt idx="4182">
                  <c:v>46154.791666666664</c:v>
                </c:pt>
                <c:pt idx="4183">
                  <c:v>46154.798611111109</c:v>
                </c:pt>
                <c:pt idx="4184">
                  <c:v>46154.805555555555</c:v>
                </c:pt>
                <c:pt idx="4185">
                  <c:v>46154.8125</c:v>
                </c:pt>
                <c:pt idx="4186">
                  <c:v>46154.819444444445</c:v>
                </c:pt>
                <c:pt idx="4187">
                  <c:v>46154.826388888891</c:v>
                </c:pt>
                <c:pt idx="4188">
                  <c:v>46154.833333333336</c:v>
                </c:pt>
                <c:pt idx="4189">
                  <c:v>46154.840277777781</c:v>
                </c:pt>
                <c:pt idx="4190">
                  <c:v>46154.847222222219</c:v>
                </c:pt>
                <c:pt idx="4191">
                  <c:v>46154.854166666664</c:v>
                </c:pt>
                <c:pt idx="4192">
                  <c:v>46154.861111111109</c:v>
                </c:pt>
                <c:pt idx="4193">
                  <c:v>46154.868055555555</c:v>
                </c:pt>
                <c:pt idx="4194">
                  <c:v>46154.875</c:v>
                </c:pt>
                <c:pt idx="4195">
                  <c:v>46154.881944444445</c:v>
                </c:pt>
                <c:pt idx="4196">
                  <c:v>46154.888888888891</c:v>
                </c:pt>
                <c:pt idx="4197">
                  <c:v>46154.895833333336</c:v>
                </c:pt>
                <c:pt idx="4198">
                  <c:v>46154.902777777781</c:v>
                </c:pt>
                <c:pt idx="4199">
                  <c:v>46154.909722222219</c:v>
                </c:pt>
                <c:pt idx="4200">
                  <c:v>46154.916666666664</c:v>
                </c:pt>
                <c:pt idx="4201">
                  <c:v>46154.923611111109</c:v>
                </c:pt>
                <c:pt idx="4202">
                  <c:v>46154.930555555555</c:v>
                </c:pt>
                <c:pt idx="4203">
                  <c:v>46154.9375</c:v>
                </c:pt>
                <c:pt idx="4204">
                  <c:v>46154.944444444445</c:v>
                </c:pt>
                <c:pt idx="4205">
                  <c:v>46154.951388888891</c:v>
                </c:pt>
                <c:pt idx="4206">
                  <c:v>46154.958333333336</c:v>
                </c:pt>
                <c:pt idx="4207">
                  <c:v>46154.965277777781</c:v>
                </c:pt>
                <c:pt idx="4208">
                  <c:v>46154.972222222219</c:v>
                </c:pt>
                <c:pt idx="4209">
                  <c:v>46154.979166666664</c:v>
                </c:pt>
                <c:pt idx="4210">
                  <c:v>46154.986111111109</c:v>
                </c:pt>
                <c:pt idx="4211">
                  <c:v>46154.993055555555</c:v>
                </c:pt>
                <c:pt idx="4212">
                  <c:v>46155</c:v>
                </c:pt>
                <c:pt idx="4213">
                  <c:v>46155.006944444445</c:v>
                </c:pt>
                <c:pt idx="4214">
                  <c:v>46155.013888888891</c:v>
                </c:pt>
                <c:pt idx="4215">
                  <c:v>46155.020833333336</c:v>
                </c:pt>
                <c:pt idx="4216">
                  <c:v>46155.027777777781</c:v>
                </c:pt>
                <c:pt idx="4217">
                  <c:v>46155.034722222219</c:v>
                </c:pt>
                <c:pt idx="4218">
                  <c:v>46155.041666666664</c:v>
                </c:pt>
                <c:pt idx="4219">
                  <c:v>46155.048611111109</c:v>
                </c:pt>
                <c:pt idx="4220">
                  <c:v>46155.055555555555</c:v>
                </c:pt>
                <c:pt idx="4221">
                  <c:v>46155.0625</c:v>
                </c:pt>
                <c:pt idx="4222">
                  <c:v>46155.069444444445</c:v>
                </c:pt>
                <c:pt idx="4223">
                  <c:v>46155.076388888891</c:v>
                </c:pt>
                <c:pt idx="4224">
                  <c:v>46155.083333333336</c:v>
                </c:pt>
                <c:pt idx="4225">
                  <c:v>46155.090277777781</c:v>
                </c:pt>
                <c:pt idx="4226">
                  <c:v>46155.097222222219</c:v>
                </c:pt>
                <c:pt idx="4227">
                  <c:v>46155.104166666664</c:v>
                </c:pt>
                <c:pt idx="4228">
                  <c:v>46155.111111111109</c:v>
                </c:pt>
                <c:pt idx="4229">
                  <c:v>46155.118055555555</c:v>
                </c:pt>
                <c:pt idx="4230">
                  <c:v>46155.125</c:v>
                </c:pt>
                <c:pt idx="4231">
                  <c:v>46155.131944444445</c:v>
                </c:pt>
                <c:pt idx="4232">
                  <c:v>46155.138888888891</c:v>
                </c:pt>
                <c:pt idx="4233">
                  <c:v>46155.145833333336</c:v>
                </c:pt>
                <c:pt idx="4234">
                  <c:v>46155.152777777781</c:v>
                </c:pt>
                <c:pt idx="4235">
                  <c:v>46155.159722222219</c:v>
                </c:pt>
                <c:pt idx="4236">
                  <c:v>46155.166666666664</c:v>
                </c:pt>
                <c:pt idx="4237">
                  <c:v>46155.173611111109</c:v>
                </c:pt>
                <c:pt idx="4238">
                  <c:v>46155.180555555555</c:v>
                </c:pt>
                <c:pt idx="4239">
                  <c:v>46155.1875</c:v>
                </c:pt>
                <c:pt idx="4240">
                  <c:v>46155.194444444445</c:v>
                </c:pt>
                <c:pt idx="4241">
                  <c:v>46155.201388888891</c:v>
                </c:pt>
                <c:pt idx="4242">
                  <c:v>46155.208333333336</c:v>
                </c:pt>
                <c:pt idx="4243">
                  <c:v>46155.215277777781</c:v>
                </c:pt>
                <c:pt idx="4244">
                  <c:v>46155.222222222219</c:v>
                </c:pt>
                <c:pt idx="4245">
                  <c:v>46155.229166666664</c:v>
                </c:pt>
                <c:pt idx="4246">
                  <c:v>46155.236111111109</c:v>
                </c:pt>
                <c:pt idx="4247">
                  <c:v>46155.243055555555</c:v>
                </c:pt>
                <c:pt idx="4248">
                  <c:v>46155.25</c:v>
                </c:pt>
                <c:pt idx="4249">
                  <c:v>46155.256944444445</c:v>
                </c:pt>
                <c:pt idx="4250">
                  <c:v>46155.263888888891</c:v>
                </c:pt>
                <c:pt idx="4251">
                  <c:v>46155.270833333336</c:v>
                </c:pt>
                <c:pt idx="4252">
                  <c:v>46155.277777777781</c:v>
                </c:pt>
                <c:pt idx="4253">
                  <c:v>46155.284722222219</c:v>
                </c:pt>
                <c:pt idx="4254">
                  <c:v>46155.291666666664</c:v>
                </c:pt>
                <c:pt idx="4255">
                  <c:v>46155.298611111109</c:v>
                </c:pt>
                <c:pt idx="4256">
                  <c:v>46155.305555555555</c:v>
                </c:pt>
                <c:pt idx="4257">
                  <c:v>46155.3125</c:v>
                </c:pt>
                <c:pt idx="4258">
                  <c:v>46155.319444444445</c:v>
                </c:pt>
                <c:pt idx="4259">
                  <c:v>46155.326388888891</c:v>
                </c:pt>
                <c:pt idx="4260">
                  <c:v>46155.333333333336</c:v>
                </c:pt>
                <c:pt idx="4261">
                  <c:v>46155.340277777781</c:v>
                </c:pt>
                <c:pt idx="4262">
                  <c:v>46155.347222222219</c:v>
                </c:pt>
                <c:pt idx="4263">
                  <c:v>46155.354166666664</c:v>
                </c:pt>
                <c:pt idx="4264">
                  <c:v>46155.361111111109</c:v>
                </c:pt>
                <c:pt idx="4265">
                  <c:v>46155.368055555555</c:v>
                </c:pt>
                <c:pt idx="4266">
                  <c:v>46155.375</c:v>
                </c:pt>
                <c:pt idx="4267">
                  <c:v>46155.381944444445</c:v>
                </c:pt>
                <c:pt idx="4268">
                  <c:v>46155.388888888891</c:v>
                </c:pt>
                <c:pt idx="4269">
                  <c:v>46155.395833333336</c:v>
                </c:pt>
                <c:pt idx="4270">
                  <c:v>46155.402777777781</c:v>
                </c:pt>
                <c:pt idx="4271">
                  <c:v>46155.409722222219</c:v>
                </c:pt>
                <c:pt idx="4272">
                  <c:v>46155.416666666664</c:v>
                </c:pt>
                <c:pt idx="4273">
                  <c:v>46155.423611111109</c:v>
                </c:pt>
                <c:pt idx="4274">
                  <c:v>46155.430555555555</c:v>
                </c:pt>
                <c:pt idx="4275">
                  <c:v>46155.4375</c:v>
                </c:pt>
                <c:pt idx="4276">
                  <c:v>46155.444444444445</c:v>
                </c:pt>
                <c:pt idx="4277">
                  <c:v>46155.451388888891</c:v>
                </c:pt>
                <c:pt idx="4278">
                  <c:v>46155.458333333336</c:v>
                </c:pt>
                <c:pt idx="4279">
                  <c:v>46155.465277777781</c:v>
                </c:pt>
                <c:pt idx="4280">
                  <c:v>46155.472222222219</c:v>
                </c:pt>
                <c:pt idx="4281">
                  <c:v>46155.479166666664</c:v>
                </c:pt>
                <c:pt idx="4282">
                  <c:v>46155.486111111109</c:v>
                </c:pt>
                <c:pt idx="4283">
                  <c:v>46155.493055555555</c:v>
                </c:pt>
                <c:pt idx="4284">
                  <c:v>46155.5</c:v>
                </c:pt>
                <c:pt idx="4285">
                  <c:v>46155.506944444445</c:v>
                </c:pt>
                <c:pt idx="4286">
                  <c:v>46155.513888888891</c:v>
                </c:pt>
                <c:pt idx="4287">
                  <c:v>46155.520833333336</c:v>
                </c:pt>
                <c:pt idx="4288">
                  <c:v>46155.527777777781</c:v>
                </c:pt>
                <c:pt idx="4289">
                  <c:v>46155.534722222219</c:v>
                </c:pt>
                <c:pt idx="4290">
                  <c:v>46155.541666666664</c:v>
                </c:pt>
                <c:pt idx="4291">
                  <c:v>46155.548611111109</c:v>
                </c:pt>
                <c:pt idx="4292">
                  <c:v>46155.555555555555</c:v>
                </c:pt>
                <c:pt idx="4293">
                  <c:v>46155.5625</c:v>
                </c:pt>
                <c:pt idx="4294">
                  <c:v>46155.569444444445</c:v>
                </c:pt>
                <c:pt idx="4295">
                  <c:v>46155.576388888891</c:v>
                </c:pt>
                <c:pt idx="4296">
                  <c:v>46155.583333333336</c:v>
                </c:pt>
                <c:pt idx="4297">
                  <c:v>46155.590277777781</c:v>
                </c:pt>
                <c:pt idx="4298">
                  <c:v>46155.597222222219</c:v>
                </c:pt>
                <c:pt idx="4299">
                  <c:v>46155.604166666664</c:v>
                </c:pt>
                <c:pt idx="4300">
                  <c:v>46155.611111111109</c:v>
                </c:pt>
                <c:pt idx="4301">
                  <c:v>46155.618055555555</c:v>
                </c:pt>
                <c:pt idx="4302">
                  <c:v>46155.625</c:v>
                </c:pt>
                <c:pt idx="4303">
                  <c:v>46155.631944444445</c:v>
                </c:pt>
                <c:pt idx="4304">
                  <c:v>46155.638888888891</c:v>
                </c:pt>
                <c:pt idx="4305">
                  <c:v>46155.645833333336</c:v>
                </c:pt>
                <c:pt idx="4306">
                  <c:v>46155.652777777781</c:v>
                </c:pt>
                <c:pt idx="4307">
                  <c:v>46155.659722222219</c:v>
                </c:pt>
                <c:pt idx="4308">
                  <c:v>46155.666666666664</c:v>
                </c:pt>
                <c:pt idx="4309">
                  <c:v>46155.673611111109</c:v>
                </c:pt>
                <c:pt idx="4310">
                  <c:v>46155.680555555555</c:v>
                </c:pt>
                <c:pt idx="4311">
                  <c:v>46155.6875</c:v>
                </c:pt>
                <c:pt idx="4312">
                  <c:v>46155.694444444445</c:v>
                </c:pt>
                <c:pt idx="4313">
                  <c:v>46155.701388888891</c:v>
                </c:pt>
                <c:pt idx="4314">
                  <c:v>46155.708333333336</c:v>
                </c:pt>
                <c:pt idx="4315">
                  <c:v>46155.715277777781</c:v>
                </c:pt>
                <c:pt idx="4316">
                  <c:v>46155.722222222219</c:v>
                </c:pt>
                <c:pt idx="4317">
                  <c:v>46155.729166666664</c:v>
                </c:pt>
                <c:pt idx="4318">
                  <c:v>46155.736111111109</c:v>
                </c:pt>
                <c:pt idx="4319">
                  <c:v>46155.743055555555</c:v>
                </c:pt>
                <c:pt idx="4320">
                  <c:v>46155.75</c:v>
                </c:pt>
                <c:pt idx="4321">
                  <c:v>46155.756944444445</c:v>
                </c:pt>
                <c:pt idx="4322">
                  <c:v>46155.763888888891</c:v>
                </c:pt>
                <c:pt idx="4323">
                  <c:v>46155.770833333336</c:v>
                </c:pt>
                <c:pt idx="4324">
                  <c:v>46155.777777777781</c:v>
                </c:pt>
                <c:pt idx="4325">
                  <c:v>46155.784722222219</c:v>
                </c:pt>
                <c:pt idx="4326">
                  <c:v>46155.791666666664</c:v>
                </c:pt>
                <c:pt idx="4327">
                  <c:v>46155.798611111109</c:v>
                </c:pt>
                <c:pt idx="4328">
                  <c:v>46155.805555555555</c:v>
                </c:pt>
                <c:pt idx="4329">
                  <c:v>46155.8125</c:v>
                </c:pt>
                <c:pt idx="4330">
                  <c:v>46155.819444444445</c:v>
                </c:pt>
                <c:pt idx="4331">
                  <c:v>46155.826388888891</c:v>
                </c:pt>
                <c:pt idx="4332">
                  <c:v>46155.833333333336</c:v>
                </c:pt>
                <c:pt idx="4333">
                  <c:v>46155.840277777781</c:v>
                </c:pt>
                <c:pt idx="4334">
                  <c:v>46155.847222222219</c:v>
                </c:pt>
                <c:pt idx="4335">
                  <c:v>46155.854166666664</c:v>
                </c:pt>
                <c:pt idx="4336">
                  <c:v>46155.861111111109</c:v>
                </c:pt>
                <c:pt idx="4337">
                  <c:v>46155.868055555555</c:v>
                </c:pt>
                <c:pt idx="4338">
                  <c:v>46155.875</c:v>
                </c:pt>
                <c:pt idx="4339">
                  <c:v>46155.881944444445</c:v>
                </c:pt>
                <c:pt idx="4340">
                  <c:v>46155.888888888891</c:v>
                </c:pt>
                <c:pt idx="4341">
                  <c:v>46155.895833333336</c:v>
                </c:pt>
                <c:pt idx="4342">
                  <c:v>46155.902777777781</c:v>
                </c:pt>
                <c:pt idx="4343">
                  <c:v>46155.909722222219</c:v>
                </c:pt>
                <c:pt idx="4344">
                  <c:v>46155.916666666664</c:v>
                </c:pt>
                <c:pt idx="4345">
                  <c:v>46155.923611111109</c:v>
                </c:pt>
                <c:pt idx="4346">
                  <c:v>46155.930555555555</c:v>
                </c:pt>
                <c:pt idx="4347">
                  <c:v>46155.9375</c:v>
                </c:pt>
                <c:pt idx="4348">
                  <c:v>46155.944444444445</c:v>
                </c:pt>
                <c:pt idx="4349">
                  <c:v>46155.951388888891</c:v>
                </c:pt>
                <c:pt idx="4350">
                  <c:v>46155.958333333336</c:v>
                </c:pt>
                <c:pt idx="4351">
                  <c:v>46155.965277777781</c:v>
                </c:pt>
                <c:pt idx="4352">
                  <c:v>46155.972222222219</c:v>
                </c:pt>
                <c:pt idx="4353">
                  <c:v>46155.979166666664</c:v>
                </c:pt>
                <c:pt idx="4354">
                  <c:v>46155.986111111109</c:v>
                </c:pt>
                <c:pt idx="4355">
                  <c:v>46155.993055555555</c:v>
                </c:pt>
                <c:pt idx="4356">
                  <c:v>46156</c:v>
                </c:pt>
                <c:pt idx="4357">
                  <c:v>46156.006944444445</c:v>
                </c:pt>
                <c:pt idx="4358">
                  <c:v>46156.013888888891</c:v>
                </c:pt>
                <c:pt idx="4359">
                  <c:v>46156.020833333336</c:v>
                </c:pt>
                <c:pt idx="4360">
                  <c:v>46156.027777777781</c:v>
                </c:pt>
                <c:pt idx="4361">
                  <c:v>46156.034722222219</c:v>
                </c:pt>
                <c:pt idx="4362">
                  <c:v>46156.041666666664</c:v>
                </c:pt>
                <c:pt idx="4363">
                  <c:v>46156.048611111109</c:v>
                </c:pt>
                <c:pt idx="4364">
                  <c:v>46156.055555555555</c:v>
                </c:pt>
                <c:pt idx="4365">
                  <c:v>46156.0625</c:v>
                </c:pt>
                <c:pt idx="4366">
                  <c:v>46156.069444444445</c:v>
                </c:pt>
                <c:pt idx="4367">
                  <c:v>46156.076388888891</c:v>
                </c:pt>
                <c:pt idx="4368">
                  <c:v>46156.083333333336</c:v>
                </c:pt>
                <c:pt idx="4369">
                  <c:v>46156.090277777781</c:v>
                </c:pt>
                <c:pt idx="4370">
                  <c:v>46156.097222222219</c:v>
                </c:pt>
                <c:pt idx="4371">
                  <c:v>46156.104166666664</c:v>
                </c:pt>
                <c:pt idx="4372">
                  <c:v>46156.111111111109</c:v>
                </c:pt>
                <c:pt idx="4373">
                  <c:v>46156.118055555555</c:v>
                </c:pt>
                <c:pt idx="4374">
                  <c:v>46156.125</c:v>
                </c:pt>
                <c:pt idx="4375">
                  <c:v>46156.131944444445</c:v>
                </c:pt>
                <c:pt idx="4376">
                  <c:v>46156.138888888891</c:v>
                </c:pt>
                <c:pt idx="4377">
                  <c:v>46156.145833333336</c:v>
                </c:pt>
                <c:pt idx="4378">
                  <c:v>46156.152777777781</c:v>
                </c:pt>
                <c:pt idx="4379">
                  <c:v>46156.159722222219</c:v>
                </c:pt>
                <c:pt idx="4380">
                  <c:v>46156.166666666664</c:v>
                </c:pt>
                <c:pt idx="4381">
                  <c:v>46156.173611111109</c:v>
                </c:pt>
                <c:pt idx="4382">
                  <c:v>46156.180555555555</c:v>
                </c:pt>
                <c:pt idx="4383">
                  <c:v>46156.1875</c:v>
                </c:pt>
                <c:pt idx="4384">
                  <c:v>46156.194444444445</c:v>
                </c:pt>
                <c:pt idx="4385">
                  <c:v>46156.201388888891</c:v>
                </c:pt>
                <c:pt idx="4386">
                  <c:v>46156.208333333336</c:v>
                </c:pt>
                <c:pt idx="4387">
                  <c:v>46156.215277777781</c:v>
                </c:pt>
                <c:pt idx="4388">
                  <c:v>46156.222222222219</c:v>
                </c:pt>
                <c:pt idx="4389">
                  <c:v>46156.229166666664</c:v>
                </c:pt>
                <c:pt idx="4390">
                  <c:v>46156.236111111109</c:v>
                </c:pt>
                <c:pt idx="4391">
                  <c:v>46156.243055555555</c:v>
                </c:pt>
                <c:pt idx="4392">
                  <c:v>46156.25</c:v>
                </c:pt>
                <c:pt idx="4393">
                  <c:v>46156.256944444445</c:v>
                </c:pt>
                <c:pt idx="4394">
                  <c:v>46156.263888888891</c:v>
                </c:pt>
                <c:pt idx="4395">
                  <c:v>46156.270833333336</c:v>
                </c:pt>
                <c:pt idx="4396">
                  <c:v>46156.277777777781</c:v>
                </c:pt>
                <c:pt idx="4397">
                  <c:v>46156.284722222219</c:v>
                </c:pt>
                <c:pt idx="4398">
                  <c:v>46156.291666666664</c:v>
                </c:pt>
                <c:pt idx="4399">
                  <c:v>46156.298611111109</c:v>
                </c:pt>
                <c:pt idx="4400">
                  <c:v>46156.305555555555</c:v>
                </c:pt>
                <c:pt idx="4401">
                  <c:v>46156.3125</c:v>
                </c:pt>
                <c:pt idx="4402">
                  <c:v>46156.319444444445</c:v>
                </c:pt>
                <c:pt idx="4403">
                  <c:v>46156.326388888891</c:v>
                </c:pt>
                <c:pt idx="4404">
                  <c:v>46156.333333333336</c:v>
                </c:pt>
                <c:pt idx="4405">
                  <c:v>46156.340277777781</c:v>
                </c:pt>
                <c:pt idx="4406">
                  <c:v>46156.347222222219</c:v>
                </c:pt>
                <c:pt idx="4407">
                  <c:v>46156.354166666664</c:v>
                </c:pt>
                <c:pt idx="4408">
                  <c:v>46156.361111111109</c:v>
                </c:pt>
                <c:pt idx="4409">
                  <c:v>46156.368055555555</c:v>
                </c:pt>
                <c:pt idx="4410">
                  <c:v>46156.375</c:v>
                </c:pt>
                <c:pt idx="4411">
                  <c:v>46156.381944444445</c:v>
                </c:pt>
                <c:pt idx="4412">
                  <c:v>46156.388888888891</c:v>
                </c:pt>
                <c:pt idx="4413">
                  <c:v>46156.395833333336</c:v>
                </c:pt>
                <c:pt idx="4414">
                  <c:v>46156.402777777781</c:v>
                </c:pt>
                <c:pt idx="4415">
                  <c:v>46156.409722222219</c:v>
                </c:pt>
                <c:pt idx="4416">
                  <c:v>46156.416666666664</c:v>
                </c:pt>
                <c:pt idx="4417">
                  <c:v>46156.423611111109</c:v>
                </c:pt>
                <c:pt idx="4418">
                  <c:v>46156.430555555555</c:v>
                </c:pt>
                <c:pt idx="4419">
                  <c:v>46156.4375</c:v>
                </c:pt>
                <c:pt idx="4420">
                  <c:v>46156.444444444445</c:v>
                </c:pt>
                <c:pt idx="4421">
                  <c:v>46156.451388888891</c:v>
                </c:pt>
                <c:pt idx="4422">
                  <c:v>46156.458333333336</c:v>
                </c:pt>
                <c:pt idx="4423">
                  <c:v>46156.465277777781</c:v>
                </c:pt>
                <c:pt idx="4424">
                  <c:v>46156.472222222219</c:v>
                </c:pt>
                <c:pt idx="4425">
                  <c:v>46156.479166666664</c:v>
                </c:pt>
                <c:pt idx="4426">
                  <c:v>46156.486111111109</c:v>
                </c:pt>
                <c:pt idx="4427">
                  <c:v>46156.493055555555</c:v>
                </c:pt>
                <c:pt idx="4428">
                  <c:v>46156.5</c:v>
                </c:pt>
                <c:pt idx="4429">
                  <c:v>46156.506944444445</c:v>
                </c:pt>
                <c:pt idx="4430">
                  <c:v>46156.513888888891</c:v>
                </c:pt>
                <c:pt idx="4431">
                  <c:v>46156.520833333336</c:v>
                </c:pt>
                <c:pt idx="4432">
                  <c:v>46156.527777777781</c:v>
                </c:pt>
                <c:pt idx="4433">
                  <c:v>46156.534722222219</c:v>
                </c:pt>
                <c:pt idx="4434">
                  <c:v>46156.541666666664</c:v>
                </c:pt>
                <c:pt idx="4435">
                  <c:v>46156.548611111109</c:v>
                </c:pt>
                <c:pt idx="4436">
                  <c:v>46156.555555555555</c:v>
                </c:pt>
                <c:pt idx="4437">
                  <c:v>46156.5625</c:v>
                </c:pt>
                <c:pt idx="4438">
                  <c:v>46156.569444444445</c:v>
                </c:pt>
                <c:pt idx="4439">
                  <c:v>46156.576388888891</c:v>
                </c:pt>
                <c:pt idx="4440">
                  <c:v>46156.583333333336</c:v>
                </c:pt>
                <c:pt idx="4441">
                  <c:v>46156.590277777781</c:v>
                </c:pt>
                <c:pt idx="4442">
                  <c:v>46156.597222222219</c:v>
                </c:pt>
                <c:pt idx="4443">
                  <c:v>46156.604166666664</c:v>
                </c:pt>
                <c:pt idx="4444">
                  <c:v>46156.611111111109</c:v>
                </c:pt>
                <c:pt idx="4445">
                  <c:v>46156.618055555555</c:v>
                </c:pt>
                <c:pt idx="4446">
                  <c:v>46156.625</c:v>
                </c:pt>
                <c:pt idx="4447">
                  <c:v>46156.631944444445</c:v>
                </c:pt>
                <c:pt idx="4448">
                  <c:v>46156.638888888891</c:v>
                </c:pt>
                <c:pt idx="4449">
                  <c:v>46156.645833333336</c:v>
                </c:pt>
                <c:pt idx="4450">
                  <c:v>46156.652777777781</c:v>
                </c:pt>
                <c:pt idx="4451">
                  <c:v>46156.659722222219</c:v>
                </c:pt>
                <c:pt idx="4452">
                  <c:v>46156.666666666664</c:v>
                </c:pt>
                <c:pt idx="4453">
                  <c:v>46156.673611111109</c:v>
                </c:pt>
                <c:pt idx="4454">
                  <c:v>46156.680555555555</c:v>
                </c:pt>
                <c:pt idx="4455">
                  <c:v>46156.6875</c:v>
                </c:pt>
                <c:pt idx="4456">
                  <c:v>46156.694444444445</c:v>
                </c:pt>
                <c:pt idx="4457">
                  <c:v>46156.701388888891</c:v>
                </c:pt>
                <c:pt idx="4458">
                  <c:v>46156.708333333336</c:v>
                </c:pt>
                <c:pt idx="4459">
                  <c:v>46156.715277777781</c:v>
                </c:pt>
                <c:pt idx="4460">
                  <c:v>46156.722222222219</c:v>
                </c:pt>
                <c:pt idx="4461">
                  <c:v>46156.729166666664</c:v>
                </c:pt>
                <c:pt idx="4462">
                  <c:v>46156.736111111109</c:v>
                </c:pt>
                <c:pt idx="4463">
                  <c:v>46156.743055555555</c:v>
                </c:pt>
                <c:pt idx="4464">
                  <c:v>46156.75</c:v>
                </c:pt>
                <c:pt idx="4465">
                  <c:v>46156.756944444445</c:v>
                </c:pt>
                <c:pt idx="4466">
                  <c:v>46156.763888888891</c:v>
                </c:pt>
                <c:pt idx="4467">
                  <c:v>46156.770833333336</c:v>
                </c:pt>
                <c:pt idx="4468">
                  <c:v>46156.777777777781</c:v>
                </c:pt>
                <c:pt idx="4469">
                  <c:v>46156.784722222219</c:v>
                </c:pt>
                <c:pt idx="4470">
                  <c:v>46156.791666666664</c:v>
                </c:pt>
                <c:pt idx="4471">
                  <c:v>46156.798611111109</c:v>
                </c:pt>
                <c:pt idx="4472">
                  <c:v>46156.805555555555</c:v>
                </c:pt>
                <c:pt idx="4473">
                  <c:v>46156.8125</c:v>
                </c:pt>
                <c:pt idx="4474">
                  <c:v>46156.819444444445</c:v>
                </c:pt>
                <c:pt idx="4475">
                  <c:v>46156.826388888891</c:v>
                </c:pt>
                <c:pt idx="4476">
                  <c:v>46156.833333333336</c:v>
                </c:pt>
                <c:pt idx="4477">
                  <c:v>46156.840277777781</c:v>
                </c:pt>
                <c:pt idx="4478">
                  <c:v>46156.847222222219</c:v>
                </c:pt>
                <c:pt idx="4479">
                  <c:v>46156.854166666664</c:v>
                </c:pt>
                <c:pt idx="4480">
                  <c:v>46156.861111111109</c:v>
                </c:pt>
                <c:pt idx="4481">
                  <c:v>46156.868055555555</c:v>
                </c:pt>
                <c:pt idx="4482">
                  <c:v>46156.875</c:v>
                </c:pt>
                <c:pt idx="4483">
                  <c:v>46156.881944444445</c:v>
                </c:pt>
                <c:pt idx="4484">
                  <c:v>46156.888888888891</c:v>
                </c:pt>
                <c:pt idx="4485">
                  <c:v>46156.895833333336</c:v>
                </c:pt>
                <c:pt idx="4486">
                  <c:v>46156.902777777781</c:v>
                </c:pt>
                <c:pt idx="4487">
                  <c:v>46156.909722222219</c:v>
                </c:pt>
                <c:pt idx="4488">
                  <c:v>46156.916666666664</c:v>
                </c:pt>
                <c:pt idx="4489">
                  <c:v>46156.923611111109</c:v>
                </c:pt>
                <c:pt idx="4490">
                  <c:v>46156.930555555555</c:v>
                </c:pt>
                <c:pt idx="4491">
                  <c:v>46156.9375</c:v>
                </c:pt>
                <c:pt idx="4492">
                  <c:v>46156.944444444445</c:v>
                </c:pt>
                <c:pt idx="4493">
                  <c:v>46156.951388888891</c:v>
                </c:pt>
                <c:pt idx="4494">
                  <c:v>46156.958333333336</c:v>
                </c:pt>
                <c:pt idx="4495">
                  <c:v>46156.965277777781</c:v>
                </c:pt>
                <c:pt idx="4496">
                  <c:v>46156.972222222219</c:v>
                </c:pt>
                <c:pt idx="4497">
                  <c:v>46156.979166666664</c:v>
                </c:pt>
                <c:pt idx="4498">
                  <c:v>46156.986111111109</c:v>
                </c:pt>
                <c:pt idx="4499">
                  <c:v>46156.993055555555</c:v>
                </c:pt>
                <c:pt idx="4500">
                  <c:v>46157</c:v>
                </c:pt>
                <c:pt idx="4501">
                  <c:v>46157.006944444445</c:v>
                </c:pt>
                <c:pt idx="4502">
                  <c:v>46157.013888888891</c:v>
                </c:pt>
                <c:pt idx="4503">
                  <c:v>46157.020833333336</c:v>
                </c:pt>
                <c:pt idx="4504">
                  <c:v>46157.027777777781</c:v>
                </c:pt>
                <c:pt idx="4505">
                  <c:v>46157.034722222219</c:v>
                </c:pt>
                <c:pt idx="4506">
                  <c:v>46157.041666666664</c:v>
                </c:pt>
                <c:pt idx="4507">
                  <c:v>46157.048611111109</c:v>
                </c:pt>
                <c:pt idx="4508">
                  <c:v>46157.055555555555</c:v>
                </c:pt>
                <c:pt idx="4509">
                  <c:v>46157.0625</c:v>
                </c:pt>
                <c:pt idx="4510">
                  <c:v>46157.069444444445</c:v>
                </c:pt>
                <c:pt idx="4511">
                  <c:v>46157.076388888891</c:v>
                </c:pt>
                <c:pt idx="4512">
                  <c:v>46157.083333333336</c:v>
                </c:pt>
                <c:pt idx="4513">
                  <c:v>46157.090277777781</c:v>
                </c:pt>
                <c:pt idx="4514">
                  <c:v>46157.097222222219</c:v>
                </c:pt>
                <c:pt idx="4515">
                  <c:v>46157.104166666664</c:v>
                </c:pt>
                <c:pt idx="4516">
                  <c:v>46157.111111111109</c:v>
                </c:pt>
                <c:pt idx="4517">
                  <c:v>46157.118055555555</c:v>
                </c:pt>
                <c:pt idx="4518">
                  <c:v>46157.125</c:v>
                </c:pt>
                <c:pt idx="4519">
                  <c:v>46157.131944444445</c:v>
                </c:pt>
                <c:pt idx="4520">
                  <c:v>46157.138888888891</c:v>
                </c:pt>
                <c:pt idx="4521">
                  <c:v>46157.145833333336</c:v>
                </c:pt>
                <c:pt idx="4522">
                  <c:v>46157.152777777781</c:v>
                </c:pt>
                <c:pt idx="4523">
                  <c:v>46157.159722222219</c:v>
                </c:pt>
                <c:pt idx="4524">
                  <c:v>46157.166666666664</c:v>
                </c:pt>
                <c:pt idx="4525">
                  <c:v>46157.173611111109</c:v>
                </c:pt>
                <c:pt idx="4526">
                  <c:v>46157.180555555555</c:v>
                </c:pt>
                <c:pt idx="4527">
                  <c:v>46157.1875</c:v>
                </c:pt>
                <c:pt idx="4528">
                  <c:v>46157.194444444445</c:v>
                </c:pt>
                <c:pt idx="4529">
                  <c:v>46157.201388888891</c:v>
                </c:pt>
                <c:pt idx="4530">
                  <c:v>46157.208333333336</c:v>
                </c:pt>
                <c:pt idx="4531">
                  <c:v>46157.215277777781</c:v>
                </c:pt>
                <c:pt idx="4532">
                  <c:v>46157.222222222219</c:v>
                </c:pt>
                <c:pt idx="4533">
                  <c:v>46157.229166666664</c:v>
                </c:pt>
                <c:pt idx="4534">
                  <c:v>46157.236111111109</c:v>
                </c:pt>
                <c:pt idx="4535">
                  <c:v>46157.243055555555</c:v>
                </c:pt>
                <c:pt idx="4536">
                  <c:v>46157.25</c:v>
                </c:pt>
                <c:pt idx="4537">
                  <c:v>46157.256944444445</c:v>
                </c:pt>
                <c:pt idx="4538">
                  <c:v>46157.263888888891</c:v>
                </c:pt>
                <c:pt idx="4539">
                  <c:v>46157.270833333336</c:v>
                </c:pt>
                <c:pt idx="4540">
                  <c:v>46157.277777777781</c:v>
                </c:pt>
                <c:pt idx="4541">
                  <c:v>46157.284722222219</c:v>
                </c:pt>
                <c:pt idx="4542">
                  <c:v>46157.291666666664</c:v>
                </c:pt>
                <c:pt idx="4543">
                  <c:v>46157.298611111109</c:v>
                </c:pt>
                <c:pt idx="4544">
                  <c:v>46157.305555555555</c:v>
                </c:pt>
                <c:pt idx="4545">
                  <c:v>46157.3125</c:v>
                </c:pt>
                <c:pt idx="4546">
                  <c:v>46157.319444444445</c:v>
                </c:pt>
                <c:pt idx="4547">
                  <c:v>46157.326388888891</c:v>
                </c:pt>
                <c:pt idx="4548">
                  <c:v>46157.333333333336</c:v>
                </c:pt>
                <c:pt idx="4549">
                  <c:v>46157.340277777781</c:v>
                </c:pt>
                <c:pt idx="4550">
                  <c:v>46157.347222222219</c:v>
                </c:pt>
                <c:pt idx="4551">
                  <c:v>46157.354166666664</c:v>
                </c:pt>
                <c:pt idx="4552">
                  <c:v>46157.361111111109</c:v>
                </c:pt>
                <c:pt idx="4553">
                  <c:v>46157.368055555555</c:v>
                </c:pt>
                <c:pt idx="4554">
                  <c:v>46157.375</c:v>
                </c:pt>
                <c:pt idx="4555">
                  <c:v>46157.381944444445</c:v>
                </c:pt>
                <c:pt idx="4556">
                  <c:v>46157.388888888891</c:v>
                </c:pt>
                <c:pt idx="4557">
                  <c:v>46157.395833333336</c:v>
                </c:pt>
                <c:pt idx="4558">
                  <c:v>46157.402777777781</c:v>
                </c:pt>
                <c:pt idx="4559">
                  <c:v>46157.409722222219</c:v>
                </c:pt>
                <c:pt idx="4560">
                  <c:v>46157.416666666664</c:v>
                </c:pt>
                <c:pt idx="4561">
                  <c:v>46157.423611111109</c:v>
                </c:pt>
                <c:pt idx="4562">
                  <c:v>46157.430555555555</c:v>
                </c:pt>
                <c:pt idx="4563">
                  <c:v>46157.4375</c:v>
                </c:pt>
                <c:pt idx="4564">
                  <c:v>46157.444444444445</c:v>
                </c:pt>
                <c:pt idx="4565">
                  <c:v>46157.451388888891</c:v>
                </c:pt>
                <c:pt idx="4566">
                  <c:v>46157.458333333336</c:v>
                </c:pt>
                <c:pt idx="4567">
                  <c:v>46157.465277777781</c:v>
                </c:pt>
                <c:pt idx="4568">
                  <c:v>46157.472222222219</c:v>
                </c:pt>
                <c:pt idx="4569">
                  <c:v>46157.479166666664</c:v>
                </c:pt>
                <c:pt idx="4570">
                  <c:v>46157.486111111109</c:v>
                </c:pt>
                <c:pt idx="4571">
                  <c:v>46157.493055555555</c:v>
                </c:pt>
                <c:pt idx="4572">
                  <c:v>46157.5</c:v>
                </c:pt>
                <c:pt idx="4573">
                  <c:v>46157.506944444445</c:v>
                </c:pt>
                <c:pt idx="4574">
                  <c:v>46157.513888888891</c:v>
                </c:pt>
                <c:pt idx="4575">
                  <c:v>46157.520833333336</c:v>
                </c:pt>
                <c:pt idx="4576">
                  <c:v>46157.527777777781</c:v>
                </c:pt>
                <c:pt idx="4577">
                  <c:v>46157.534722222219</c:v>
                </c:pt>
                <c:pt idx="4578">
                  <c:v>46157.541666666664</c:v>
                </c:pt>
                <c:pt idx="4579">
                  <c:v>46157.548611111109</c:v>
                </c:pt>
                <c:pt idx="4580">
                  <c:v>46157.555555555555</c:v>
                </c:pt>
                <c:pt idx="4581">
                  <c:v>46157.5625</c:v>
                </c:pt>
                <c:pt idx="4582">
                  <c:v>46157.569444444445</c:v>
                </c:pt>
                <c:pt idx="4583">
                  <c:v>46157.576388888891</c:v>
                </c:pt>
                <c:pt idx="4584">
                  <c:v>46157.583333333336</c:v>
                </c:pt>
                <c:pt idx="4585">
                  <c:v>46157.590277777781</c:v>
                </c:pt>
                <c:pt idx="4586">
                  <c:v>46157.597222222219</c:v>
                </c:pt>
                <c:pt idx="4587">
                  <c:v>46157.604166666664</c:v>
                </c:pt>
                <c:pt idx="4588">
                  <c:v>46157.611111111109</c:v>
                </c:pt>
                <c:pt idx="4589">
                  <c:v>46157.618055555555</c:v>
                </c:pt>
                <c:pt idx="4590">
                  <c:v>46157.625</c:v>
                </c:pt>
                <c:pt idx="4591">
                  <c:v>46157.631944444445</c:v>
                </c:pt>
                <c:pt idx="4592">
                  <c:v>46157.638888888891</c:v>
                </c:pt>
                <c:pt idx="4593">
                  <c:v>46157.645833333336</c:v>
                </c:pt>
                <c:pt idx="4594">
                  <c:v>46157.652777777781</c:v>
                </c:pt>
                <c:pt idx="4595">
                  <c:v>46157.659722222219</c:v>
                </c:pt>
                <c:pt idx="4596">
                  <c:v>46157.666666666664</c:v>
                </c:pt>
                <c:pt idx="4597">
                  <c:v>46157.673611111109</c:v>
                </c:pt>
                <c:pt idx="4598">
                  <c:v>46157.680555555555</c:v>
                </c:pt>
                <c:pt idx="4599">
                  <c:v>46157.6875</c:v>
                </c:pt>
                <c:pt idx="4600">
                  <c:v>46157.694444444445</c:v>
                </c:pt>
                <c:pt idx="4601">
                  <c:v>46157.701388888891</c:v>
                </c:pt>
                <c:pt idx="4602">
                  <c:v>46157.708333333336</c:v>
                </c:pt>
                <c:pt idx="4603">
                  <c:v>46157.715277777781</c:v>
                </c:pt>
                <c:pt idx="4604">
                  <c:v>46157.722222222219</c:v>
                </c:pt>
                <c:pt idx="4605">
                  <c:v>46157.729166666664</c:v>
                </c:pt>
                <c:pt idx="4606">
                  <c:v>46157.736111111109</c:v>
                </c:pt>
                <c:pt idx="4607">
                  <c:v>46157.743055555555</c:v>
                </c:pt>
                <c:pt idx="4608">
                  <c:v>46157.75</c:v>
                </c:pt>
                <c:pt idx="4609">
                  <c:v>46157.756944444445</c:v>
                </c:pt>
                <c:pt idx="4610">
                  <c:v>46157.763888888891</c:v>
                </c:pt>
                <c:pt idx="4611">
                  <c:v>46157.770833333336</c:v>
                </c:pt>
                <c:pt idx="4612">
                  <c:v>46157.777777777781</c:v>
                </c:pt>
                <c:pt idx="4613">
                  <c:v>46157.784722222219</c:v>
                </c:pt>
                <c:pt idx="4614">
                  <c:v>46157.791666666664</c:v>
                </c:pt>
                <c:pt idx="4615">
                  <c:v>46157.798611111109</c:v>
                </c:pt>
                <c:pt idx="4616">
                  <c:v>46157.805555555555</c:v>
                </c:pt>
                <c:pt idx="4617">
                  <c:v>46157.8125</c:v>
                </c:pt>
                <c:pt idx="4618">
                  <c:v>46157.819444444445</c:v>
                </c:pt>
                <c:pt idx="4619">
                  <c:v>46157.826388888891</c:v>
                </c:pt>
                <c:pt idx="4620">
                  <c:v>46157.833333333336</c:v>
                </c:pt>
                <c:pt idx="4621">
                  <c:v>46157.840277777781</c:v>
                </c:pt>
                <c:pt idx="4622">
                  <c:v>46157.847222222219</c:v>
                </c:pt>
                <c:pt idx="4623">
                  <c:v>46157.854166666664</c:v>
                </c:pt>
                <c:pt idx="4624">
                  <c:v>46157.861111111109</c:v>
                </c:pt>
                <c:pt idx="4625">
                  <c:v>46157.868055555555</c:v>
                </c:pt>
                <c:pt idx="4626">
                  <c:v>46157.875</c:v>
                </c:pt>
                <c:pt idx="4627">
                  <c:v>46157.881944444445</c:v>
                </c:pt>
                <c:pt idx="4628">
                  <c:v>46157.888888888891</c:v>
                </c:pt>
                <c:pt idx="4629">
                  <c:v>46157.895833333336</c:v>
                </c:pt>
                <c:pt idx="4630">
                  <c:v>46157.902777777781</c:v>
                </c:pt>
                <c:pt idx="4631">
                  <c:v>46157.909722222219</c:v>
                </c:pt>
                <c:pt idx="4632">
                  <c:v>46157.916666666664</c:v>
                </c:pt>
                <c:pt idx="4633">
                  <c:v>46157.923611111109</c:v>
                </c:pt>
                <c:pt idx="4634">
                  <c:v>46157.930555555555</c:v>
                </c:pt>
                <c:pt idx="4635">
                  <c:v>46157.9375</c:v>
                </c:pt>
                <c:pt idx="4636">
                  <c:v>46157.944444444445</c:v>
                </c:pt>
                <c:pt idx="4637">
                  <c:v>46157.951388888891</c:v>
                </c:pt>
                <c:pt idx="4638">
                  <c:v>46157.958333333336</c:v>
                </c:pt>
                <c:pt idx="4639">
                  <c:v>46157.965277777781</c:v>
                </c:pt>
                <c:pt idx="4640">
                  <c:v>46157.972222222219</c:v>
                </c:pt>
                <c:pt idx="4641">
                  <c:v>46157.979166666664</c:v>
                </c:pt>
                <c:pt idx="4642">
                  <c:v>46157.986111111109</c:v>
                </c:pt>
                <c:pt idx="4643">
                  <c:v>46157.993055555555</c:v>
                </c:pt>
                <c:pt idx="4644">
                  <c:v>46158</c:v>
                </c:pt>
                <c:pt idx="4645">
                  <c:v>46158.006944444445</c:v>
                </c:pt>
                <c:pt idx="4646">
                  <c:v>46158.013888888891</c:v>
                </c:pt>
                <c:pt idx="4647">
                  <c:v>46158.020833333336</c:v>
                </c:pt>
                <c:pt idx="4648">
                  <c:v>46158.027777777781</c:v>
                </c:pt>
                <c:pt idx="4649">
                  <c:v>46158.034722222219</c:v>
                </c:pt>
                <c:pt idx="4650">
                  <c:v>46158.041666666664</c:v>
                </c:pt>
                <c:pt idx="4651">
                  <c:v>46158.048611111109</c:v>
                </c:pt>
                <c:pt idx="4652">
                  <c:v>46158.055555555555</c:v>
                </c:pt>
                <c:pt idx="4653">
                  <c:v>46158.0625</c:v>
                </c:pt>
                <c:pt idx="4654">
                  <c:v>46158.069444444445</c:v>
                </c:pt>
                <c:pt idx="4655">
                  <c:v>46158.076388888891</c:v>
                </c:pt>
                <c:pt idx="4656">
                  <c:v>46158.083333333336</c:v>
                </c:pt>
                <c:pt idx="4657">
                  <c:v>46158.090277777781</c:v>
                </c:pt>
                <c:pt idx="4658">
                  <c:v>46158.097222222219</c:v>
                </c:pt>
                <c:pt idx="4659">
                  <c:v>46158.104166666664</c:v>
                </c:pt>
                <c:pt idx="4660">
                  <c:v>46158.111111111109</c:v>
                </c:pt>
                <c:pt idx="4661">
                  <c:v>46158.118055555555</c:v>
                </c:pt>
                <c:pt idx="4662">
                  <c:v>46158.125</c:v>
                </c:pt>
                <c:pt idx="4663">
                  <c:v>46158.131944444445</c:v>
                </c:pt>
                <c:pt idx="4664">
                  <c:v>46158.138888888891</c:v>
                </c:pt>
                <c:pt idx="4665">
                  <c:v>46158.145833333336</c:v>
                </c:pt>
                <c:pt idx="4666">
                  <c:v>46158.152777777781</c:v>
                </c:pt>
                <c:pt idx="4667">
                  <c:v>46158.159722222219</c:v>
                </c:pt>
                <c:pt idx="4668">
                  <c:v>46158.166666666664</c:v>
                </c:pt>
                <c:pt idx="4669">
                  <c:v>46158.173611111109</c:v>
                </c:pt>
                <c:pt idx="4670">
                  <c:v>46158.180555555555</c:v>
                </c:pt>
                <c:pt idx="4671">
                  <c:v>46158.1875</c:v>
                </c:pt>
                <c:pt idx="4672">
                  <c:v>46158.194444444445</c:v>
                </c:pt>
                <c:pt idx="4673">
                  <c:v>46158.201388888891</c:v>
                </c:pt>
                <c:pt idx="4674">
                  <c:v>46158.208333333336</c:v>
                </c:pt>
                <c:pt idx="4675">
                  <c:v>46158.215277777781</c:v>
                </c:pt>
                <c:pt idx="4676">
                  <c:v>46158.222222222219</c:v>
                </c:pt>
                <c:pt idx="4677">
                  <c:v>46158.229166666664</c:v>
                </c:pt>
                <c:pt idx="4678">
                  <c:v>46158.236111111109</c:v>
                </c:pt>
                <c:pt idx="4679">
                  <c:v>46158.243055555555</c:v>
                </c:pt>
                <c:pt idx="4680">
                  <c:v>46158.25</c:v>
                </c:pt>
                <c:pt idx="4681">
                  <c:v>46158.256944444445</c:v>
                </c:pt>
                <c:pt idx="4682">
                  <c:v>46158.263888888891</c:v>
                </c:pt>
                <c:pt idx="4683">
                  <c:v>46158.270833333336</c:v>
                </c:pt>
                <c:pt idx="4684">
                  <c:v>46158.277777777781</c:v>
                </c:pt>
                <c:pt idx="4685">
                  <c:v>46158.284722222219</c:v>
                </c:pt>
                <c:pt idx="4686">
                  <c:v>46158.291666666664</c:v>
                </c:pt>
                <c:pt idx="4687">
                  <c:v>46158.298611111109</c:v>
                </c:pt>
                <c:pt idx="4688">
                  <c:v>46158.305555555555</c:v>
                </c:pt>
                <c:pt idx="4689">
                  <c:v>46158.3125</c:v>
                </c:pt>
                <c:pt idx="4690">
                  <c:v>46158.319444444445</c:v>
                </c:pt>
                <c:pt idx="4691">
                  <c:v>46158.326388888891</c:v>
                </c:pt>
                <c:pt idx="4692">
                  <c:v>46158.333333333336</c:v>
                </c:pt>
                <c:pt idx="4693">
                  <c:v>46158.340277777781</c:v>
                </c:pt>
                <c:pt idx="4694">
                  <c:v>46158.347222222219</c:v>
                </c:pt>
                <c:pt idx="4695">
                  <c:v>46158.354166666664</c:v>
                </c:pt>
                <c:pt idx="4696">
                  <c:v>46158.361111111109</c:v>
                </c:pt>
                <c:pt idx="4697">
                  <c:v>46158.368055555555</c:v>
                </c:pt>
                <c:pt idx="4698">
                  <c:v>46158.375</c:v>
                </c:pt>
                <c:pt idx="4699">
                  <c:v>46158.381944444445</c:v>
                </c:pt>
                <c:pt idx="4700">
                  <c:v>46158.388888888891</c:v>
                </c:pt>
                <c:pt idx="4701">
                  <c:v>46158.395833333336</c:v>
                </c:pt>
                <c:pt idx="4702">
                  <c:v>46158.402777777781</c:v>
                </c:pt>
                <c:pt idx="4703">
                  <c:v>46158.409722222219</c:v>
                </c:pt>
                <c:pt idx="4704">
                  <c:v>46158.416666666664</c:v>
                </c:pt>
                <c:pt idx="4705">
                  <c:v>46158.423611111109</c:v>
                </c:pt>
                <c:pt idx="4706">
                  <c:v>46158.430555555555</c:v>
                </c:pt>
                <c:pt idx="4707">
                  <c:v>46158.4375</c:v>
                </c:pt>
                <c:pt idx="4708">
                  <c:v>46158.444444444445</c:v>
                </c:pt>
                <c:pt idx="4709">
                  <c:v>46158.451388888891</c:v>
                </c:pt>
                <c:pt idx="4710">
                  <c:v>46158.458333333336</c:v>
                </c:pt>
                <c:pt idx="4711">
                  <c:v>46158.465277777781</c:v>
                </c:pt>
                <c:pt idx="4712">
                  <c:v>46158.472222222219</c:v>
                </c:pt>
                <c:pt idx="4713">
                  <c:v>46158.479166666664</c:v>
                </c:pt>
                <c:pt idx="4714">
                  <c:v>46158.486111111109</c:v>
                </c:pt>
                <c:pt idx="4715">
                  <c:v>46158.493055555555</c:v>
                </c:pt>
                <c:pt idx="4716">
                  <c:v>46158.5</c:v>
                </c:pt>
                <c:pt idx="4717">
                  <c:v>46158.506944444445</c:v>
                </c:pt>
                <c:pt idx="4718">
                  <c:v>46158.513888888891</c:v>
                </c:pt>
                <c:pt idx="4719">
                  <c:v>46158.520833333336</c:v>
                </c:pt>
                <c:pt idx="4720">
                  <c:v>46158.527777777781</c:v>
                </c:pt>
                <c:pt idx="4721">
                  <c:v>46158.534722222219</c:v>
                </c:pt>
                <c:pt idx="4722">
                  <c:v>46158.541666666664</c:v>
                </c:pt>
                <c:pt idx="4723">
                  <c:v>46158.548611111109</c:v>
                </c:pt>
                <c:pt idx="4724">
                  <c:v>46158.555555555555</c:v>
                </c:pt>
                <c:pt idx="4725">
                  <c:v>46158.5625</c:v>
                </c:pt>
                <c:pt idx="4726">
                  <c:v>46158.569444444445</c:v>
                </c:pt>
                <c:pt idx="4727">
                  <c:v>46158.576388888891</c:v>
                </c:pt>
                <c:pt idx="4728">
                  <c:v>46158.583333333336</c:v>
                </c:pt>
                <c:pt idx="4729">
                  <c:v>46158.590277777781</c:v>
                </c:pt>
                <c:pt idx="4730">
                  <c:v>46158.597222222219</c:v>
                </c:pt>
                <c:pt idx="4731">
                  <c:v>46158.604166666664</c:v>
                </c:pt>
                <c:pt idx="4732">
                  <c:v>46158.611111111109</c:v>
                </c:pt>
                <c:pt idx="4733">
                  <c:v>46158.618055555555</c:v>
                </c:pt>
                <c:pt idx="4734">
                  <c:v>46158.625</c:v>
                </c:pt>
                <c:pt idx="4735">
                  <c:v>46158.631944444445</c:v>
                </c:pt>
                <c:pt idx="4736">
                  <c:v>46158.638888888891</c:v>
                </c:pt>
                <c:pt idx="4737">
                  <c:v>46158.645833333336</c:v>
                </c:pt>
                <c:pt idx="4738">
                  <c:v>46158.652777777781</c:v>
                </c:pt>
                <c:pt idx="4739">
                  <c:v>46158.659722222219</c:v>
                </c:pt>
                <c:pt idx="4740">
                  <c:v>46158.666666666664</c:v>
                </c:pt>
                <c:pt idx="4741">
                  <c:v>46158.673611111109</c:v>
                </c:pt>
                <c:pt idx="4742">
                  <c:v>46158.680555555555</c:v>
                </c:pt>
                <c:pt idx="4743">
                  <c:v>46158.6875</c:v>
                </c:pt>
                <c:pt idx="4744">
                  <c:v>46158.694444444445</c:v>
                </c:pt>
                <c:pt idx="4745">
                  <c:v>46158.701388888891</c:v>
                </c:pt>
                <c:pt idx="4746">
                  <c:v>46158.708333333336</c:v>
                </c:pt>
                <c:pt idx="4747">
                  <c:v>46158.715277777781</c:v>
                </c:pt>
                <c:pt idx="4748">
                  <c:v>46158.722222222219</c:v>
                </c:pt>
                <c:pt idx="4749">
                  <c:v>46158.729166666664</c:v>
                </c:pt>
                <c:pt idx="4750">
                  <c:v>46158.736111111109</c:v>
                </c:pt>
                <c:pt idx="4751">
                  <c:v>46158.743055555555</c:v>
                </c:pt>
                <c:pt idx="4752">
                  <c:v>46158.75</c:v>
                </c:pt>
                <c:pt idx="4753">
                  <c:v>46158.756944444445</c:v>
                </c:pt>
                <c:pt idx="4754">
                  <c:v>46158.763888888891</c:v>
                </c:pt>
                <c:pt idx="4755">
                  <c:v>46158.770833333336</c:v>
                </c:pt>
                <c:pt idx="4756">
                  <c:v>46158.777777777781</c:v>
                </c:pt>
                <c:pt idx="4757">
                  <c:v>46158.784722222219</c:v>
                </c:pt>
                <c:pt idx="4758">
                  <c:v>46158.791666666664</c:v>
                </c:pt>
                <c:pt idx="4759">
                  <c:v>46158.798611111109</c:v>
                </c:pt>
                <c:pt idx="4760">
                  <c:v>46158.805555555555</c:v>
                </c:pt>
                <c:pt idx="4761">
                  <c:v>46158.8125</c:v>
                </c:pt>
                <c:pt idx="4762">
                  <c:v>46158.819444444445</c:v>
                </c:pt>
                <c:pt idx="4763">
                  <c:v>46158.826388888891</c:v>
                </c:pt>
                <c:pt idx="4764">
                  <c:v>46158.833333333336</c:v>
                </c:pt>
                <c:pt idx="4765">
                  <c:v>46158.840277777781</c:v>
                </c:pt>
                <c:pt idx="4766">
                  <c:v>46158.847222222219</c:v>
                </c:pt>
                <c:pt idx="4767">
                  <c:v>46158.854166666664</c:v>
                </c:pt>
                <c:pt idx="4768">
                  <c:v>46158.861111111109</c:v>
                </c:pt>
                <c:pt idx="4769">
                  <c:v>46158.868055555555</c:v>
                </c:pt>
                <c:pt idx="4770">
                  <c:v>46158.875</c:v>
                </c:pt>
                <c:pt idx="4771">
                  <c:v>46158.881944444445</c:v>
                </c:pt>
                <c:pt idx="4772">
                  <c:v>46158.888888888891</c:v>
                </c:pt>
                <c:pt idx="4773">
                  <c:v>46158.895833333336</c:v>
                </c:pt>
                <c:pt idx="4774">
                  <c:v>46158.902777777781</c:v>
                </c:pt>
                <c:pt idx="4775">
                  <c:v>46158.909722222219</c:v>
                </c:pt>
                <c:pt idx="4776">
                  <c:v>46158.916666666664</c:v>
                </c:pt>
                <c:pt idx="4777">
                  <c:v>46158.923611111109</c:v>
                </c:pt>
                <c:pt idx="4778">
                  <c:v>46158.930555555555</c:v>
                </c:pt>
                <c:pt idx="4779">
                  <c:v>46158.9375</c:v>
                </c:pt>
                <c:pt idx="4780">
                  <c:v>46158.944444444445</c:v>
                </c:pt>
                <c:pt idx="4781">
                  <c:v>46158.951388888891</c:v>
                </c:pt>
                <c:pt idx="4782">
                  <c:v>46158.958333333336</c:v>
                </c:pt>
                <c:pt idx="4783">
                  <c:v>46158.965277777781</c:v>
                </c:pt>
                <c:pt idx="4784">
                  <c:v>46158.972222222219</c:v>
                </c:pt>
                <c:pt idx="4785">
                  <c:v>46158.979166666664</c:v>
                </c:pt>
                <c:pt idx="4786">
                  <c:v>46158.986111111109</c:v>
                </c:pt>
                <c:pt idx="4787">
                  <c:v>46158.993055555555</c:v>
                </c:pt>
                <c:pt idx="4788">
                  <c:v>46159</c:v>
                </c:pt>
                <c:pt idx="4789">
                  <c:v>46159.006944444445</c:v>
                </c:pt>
                <c:pt idx="4790">
                  <c:v>46159.013888888891</c:v>
                </c:pt>
                <c:pt idx="4791">
                  <c:v>46159.020833333336</c:v>
                </c:pt>
                <c:pt idx="4792">
                  <c:v>46159.027777777781</c:v>
                </c:pt>
                <c:pt idx="4793">
                  <c:v>46159.034722222219</c:v>
                </c:pt>
                <c:pt idx="4794">
                  <c:v>46159.041666666664</c:v>
                </c:pt>
                <c:pt idx="4795">
                  <c:v>46159.048611111109</c:v>
                </c:pt>
                <c:pt idx="4796">
                  <c:v>46159.055555555555</c:v>
                </c:pt>
                <c:pt idx="4797">
                  <c:v>46159.0625</c:v>
                </c:pt>
                <c:pt idx="4798">
                  <c:v>46159.069444444445</c:v>
                </c:pt>
                <c:pt idx="4799">
                  <c:v>46159.076388888891</c:v>
                </c:pt>
                <c:pt idx="4800">
                  <c:v>46159.083333333336</c:v>
                </c:pt>
                <c:pt idx="4801">
                  <c:v>46159.090277777781</c:v>
                </c:pt>
                <c:pt idx="4802">
                  <c:v>46159.097222222219</c:v>
                </c:pt>
                <c:pt idx="4803">
                  <c:v>46159.104166666664</c:v>
                </c:pt>
                <c:pt idx="4804">
                  <c:v>46159.111111111109</c:v>
                </c:pt>
                <c:pt idx="4805">
                  <c:v>46159.118055555555</c:v>
                </c:pt>
                <c:pt idx="4806">
                  <c:v>46159.125</c:v>
                </c:pt>
                <c:pt idx="4807">
                  <c:v>46159.131944444445</c:v>
                </c:pt>
                <c:pt idx="4808">
                  <c:v>46159.138888888891</c:v>
                </c:pt>
                <c:pt idx="4809">
                  <c:v>46159.145833333336</c:v>
                </c:pt>
                <c:pt idx="4810">
                  <c:v>46159.152777777781</c:v>
                </c:pt>
                <c:pt idx="4811">
                  <c:v>46159.159722222219</c:v>
                </c:pt>
                <c:pt idx="4812">
                  <c:v>46159.166666666664</c:v>
                </c:pt>
                <c:pt idx="4813">
                  <c:v>46159.173611111109</c:v>
                </c:pt>
                <c:pt idx="4814">
                  <c:v>46159.180555555555</c:v>
                </c:pt>
                <c:pt idx="4815">
                  <c:v>46159.1875</c:v>
                </c:pt>
                <c:pt idx="4816">
                  <c:v>46159.194444444445</c:v>
                </c:pt>
                <c:pt idx="4817">
                  <c:v>46159.201388888891</c:v>
                </c:pt>
                <c:pt idx="4818">
                  <c:v>46159.208333333336</c:v>
                </c:pt>
                <c:pt idx="4819">
                  <c:v>46159.215277777781</c:v>
                </c:pt>
                <c:pt idx="4820">
                  <c:v>46159.222222222219</c:v>
                </c:pt>
                <c:pt idx="4821">
                  <c:v>46159.229166666664</c:v>
                </c:pt>
                <c:pt idx="4822">
                  <c:v>46159.236111111109</c:v>
                </c:pt>
                <c:pt idx="4823">
                  <c:v>46159.243055555555</c:v>
                </c:pt>
                <c:pt idx="4824">
                  <c:v>46159.25</c:v>
                </c:pt>
                <c:pt idx="4825">
                  <c:v>46159.256944444445</c:v>
                </c:pt>
                <c:pt idx="4826">
                  <c:v>46159.263888888891</c:v>
                </c:pt>
                <c:pt idx="4827">
                  <c:v>46159.270833333336</c:v>
                </c:pt>
                <c:pt idx="4828">
                  <c:v>46159.277777777781</c:v>
                </c:pt>
                <c:pt idx="4829">
                  <c:v>46159.284722222219</c:v>
                </c:pt>
                <c:pt idx="4830">
                  <c:v>46159.291666666664</c:v>
                </c:pt>
                <c:pt idx="4831">
                  <c:v>46159.298611111109</c:v>
                </c:pt>
                <c:pt idx="4832">
                  <c:v>46159.305555555555</c:v>
                </c:pt>
                <c:pt idx="4833">
                  <c:v>46159.3125</c:v>
                </c:pt>
                <c:pt idx="4834">
                  <c:v>46159.319444444445</c:v>
                </c:pt>
                <c:pt idx="4835">
                  <c:v>46159.326388888891</c:v>
                </c:pt>
                <c:pt idx="4836">
                  <c:v>46159.333333333336</c:v>
                </c:pt>
                <c:pt idx="4837">
                  <c:v>46159.340277777781</c:v>
                </c:pt>
                <c:pt idx="4838">
                  <c:v>46159.347222222219</c:v>
                </c:pt>
                <c:pt idx="4839">
                  <c:v>46159.354166666664</c:v>
                </c:pt>
                <c:pt idx="4840">
                  <c:v>46159.361111111109</c:v>
                </c:pt>
                <c:pt idx="4841">
                  <c:v>46159.368055555555</c:v>
                </c:pt>
                <c:pt idx="4842">
                  <c:v>46159.375</c:v>
                </c:pt>
                <c:pt idx="4843">
                  <c:v>46159.381944444445</c:v>
                </c:pt>
                <c:pt idx="4844">
                  <c:v>46159.388888888891</c:v>
                </c:pt>
                <c:pt idx="4845">
                  <c:v>46159.395833333336</c:v>
                </c:pt>
                <c:pt idx="4846">
                  <c:v>46159.402777777781</c:v>
                </c:pt>
                <c:pt idx="4847">
                  <c:v>46159.409722222219</c:v>
                </c:pt>
                <c:pt idx="4848">
                  <c:v>46159.416666666664</c:v>
                </c:pt>
                <c:pt idx="4849">
                  <c:v>46159.423611111109</c:v>
                </c:pt>
                <c:pt idx="4850">
                  <c:v>46159.430555555555</c:v>
                </c:pt>
                <c:pt idx="4851">
                  <c:v>46159.4375</c:v>
                </c:pt>
                <c:pt idx="4852">
                  <c:v>46159.444444444445</c:v>
                </c:pt>
                <c:pt idx="4853">
                  <c:v>46159.451388888891</c:v>
                </c:pt>
                <c:pt idx="4854">
                  <c:v>46159.458333333336</c:v>
                </c:pt>
                <c:pt idx="4855">
                  <c:v>46159.465277777781</c:v>
                </c:pt>
                <c:pt idx="4856">
                  <c:v>46159.472222222219</c:v>
                </c:pt>
                <c:pt idx="4857">
                  <c:v>46159.479166666664</c:v>
                </c:pt>
                <c:pt idx="4858">
                  <c:v>46159.486111111109</c:v>
                </c:pt>
                <c:pt idx="4859">
                  <c:v>46159.493055555555</c:v>
                </c:pt>
                <c:pt idx="4860">
                  <c:v>46159.5</c:v>
                </c:pt>
                <c:pt idx="4861">
                  <c:v>46159.506944444445</c:v>
                </c:pt>
                <c:pt idx="4862">
                  <c:v>46159.513888888891</c:v>
                </c:pt>
                <c:pt idx="4863">
                  <c:v>46159.520833333336</c:v>
                </c:pt>
                <c:pt idx="4864">
                  <c:v>46159.527777777781</c:v>
                </c:pt>
                <c:pt idx="4865">
                  <c:v>46159.534722222219</c:v>
                </c:pt>
                <c:pt idx="4866">
                  <c:v>46159.541666666664</c:v>
                </c:pt>
                <c:pt idx="4867">
                  <c:v>46159.548611111109</c:v>
                </c:pt>
                <c:pt idx="4868">
                  <c:v>46159.555555555555</c:v>
                </c:pt>
                <c:pt idx="4869">
                  <c:v>46159.5625</c:v>
                </c:pt>
                <c:pt idx="4870">
                  <c:v>46159.569444444445</c:v>
                </c:pt>
                <c:pt idx="4871">
                  <c:v>46159.576388888891</c:v>
                </c:pt>
                <c:pt idx="4872">
                  <c:v>46159.583333333336</c:v>
                </c:pt>
                <c:pt idx="4873">
                  <c:v>46159.590277777781</c:v>
                </c:pt>
                <c:pt idx="4874">
                  <c:v>46159.597222222219</c:v>
                </c:pt>
                <c:pt idx="4875">
                  <c:v>46159.604166666664</c:v>
                </c:pt>
                <c:pt idx="4876">
                  <c:v>46159.611111111109</c:v>
                </c:pt>
                <c:pt idx="4877">
                  <c:v>46159.618055555555</c:v>
                </c:pt>
                <c:pt idx="4878">
                  <c:v>46159.625</c:v>
                </c:pt>
                <c:pt idx="4879">
                  <c:v>46159.631944444445</c:v>
                </c:pt>
                <c:pt idx="4880">
                  <c:v>46159.638888888891</c:v>
                </c:pt>
                <c:pt idx="4881">
                  <c:v>46159.645833333336</c:v>
                </c:pt>
                <c:pt idx="4882">
                  <c:v>46159.652777777781</c:v>
                </c:pt>
                <c:pt idx="4883">
                  <c:v>46159.659722222219</c:v>
                </c:pt>
                <c:pt idx="4884">
                  <c:v>46159.666666666664</c:v>
                </c:pt>
                <c:pt idx="4885">
                  <c:v>46159.673611111109</c:v>
                </c:pt>
                <c:pt idx="4886">
                  <c:v>46159.680555555555</c:v>
                </c:pt>
                <c:pt idx="4887">
                  <c:v>46159.6875</c:v>
                </c:pt>
                <c:pt idx="4888">
                  <c:v>46159.694444444445</c:v>
                </c:pt>
                <c:pt idx="4889">
                  <c:v>46159.701388888891</c:v>
                </c:pt>
                <c:pt idx="4890">
                  <c:v>46159.708333333336</c:v>
                </c:pt>
                <c:pt idx="4891">
                  <c:v>46159.715277777781</c:v>
                </c:pt>
                <c:pt idx="4892">
                  <c:v>46159.722222222219</c:v>
                </c:pt>
                <c:pt idx="4893">
                  <c:v>46159.729166666664</c:v>
                </c:pt>
                <c:pt idx="4894">
                  <c:v>46159.736111111109</c:v>
                </c:pt>
                <c:pt idx="4895">
                  <c:v>46159.743055555555</c:v>
                </c:pt>
                <c:pt idx="4896">
                  <c:v>46159.75</c:v>
                </c:pt>
                <c:pt idx="4897">
                  <c:v>46159.756944444445</c:v>
                </c:pt>
                <c:pt idx="4898">
                  <c:v>46159.763888888891</c:v>
                </c:pt>
                <c:pt idx="4899">
                  <c:v>46159.770833333336</c:v>
                </c:pt>
                <c:pt idx="4900">
                  <c:v>46159.777777777781</c:v>
                </c:pt>
                <c:pt idx="4901">
                  <c:v>46159.784722222219</c:v>
                </c:pt>
                <c:pt idx="4902">
                  <c:v>46159.791666666664</c:v>
                </c:pt>
                <c:pt idx="4903">
                  <c:v>46159.798611111109</c:v>
                </c:pt>
                <c:pt idx="4904">
                  <c:v>46159.805555555555</c:v>
                </c:pt>
                <c:pt idx="4905">
                  <c:v>46159.8125</c:v>
                </c:pt>
                <c:pt idx="4906">
                  <c:v>46159.819444444445</c:v>
                </c:pt>
                <c:pt idx="4907">
                  <c:v>46159.826388888891</c:v>
                </c:pt>
                <c:pt idx="4908">
                  <c:v>46159.833333333336</c:v>
                </c:pt>
                <c:pt idx="4909">
                  <c:v>46159.840277777781</c:v>
                </c:pt>
                <c:pt idx="4910">
                  <c:v>46159.847222222219</c:v>
                </c:pt>
                <c:pt idx="4911">
                  <c:v>46159.854166666664</c:v>
                </c:pt>
                <c:pt idx="4912">
                  <c:v>46159.861111111109</c:v>
                </c:pt>
                <c:pt idx="4913">
                  <c:v>46159.868055555555</c:v>
                </c:pt>
                <c:pt idx="4914">
                  <c:v>46159.875</c:v>
                </c:pt>
                <c:pt idx="4915">
                  <c:v>46159.881944444445</c:v>
                </c:pt>
                <c:pt idx="4916">
                  <c:v>46159.888888888891</c:v>
                </c:pt>
                <c:pt idx="4917">
                  <c:v>46159.895833333336</c:v>
                </c:pt>
                <c:pt idx="4918">
                  <c:v>46159.902777777781</c:v>
                </c:pt>
                <c:pt idx="4919">
                  <c:v>46159.909722222219</c:v>
                </c:pt>
                <c:pt idx="4920">
                  <c:v>46159.916666666664</c:v>
                </c:pt>
                <c:pt idx="4921">
                  <c:v>46159.923611111109</c:v>
                </c:pt>
                <c:pt idx="4922">
                  <c:v>46159.930555555555</c:v>
                </c:pt>
                <c:pt idx="4923">
                  <c:v>46159.9375</c:v>
                </c:pt>
                <c:pt idx="4924">
                  <c:v>46159.944444444445</c:v>
                </c:pt>
                <c:pt idx="4925">
                  <c:v>46159.951388888891</c:v>
                </c:pt>
                <c:pt idx="4926">
                  <c:v>46159.958333333336</c:v>
                </c:pt>
                <c:pt idx="4927">
                  <c:v>46159.965277777781</c:v>
                </c:pt>
                <c:pt idx="4928">
                  <c:v>46159.972222222219</c:v>
                </c:pt>
                <c:pt idx="4929">
                  <c:v>46159.979166666664</c:v>
                </c:pt>
                <c:pt idx="4930">
                  <c:v>46159.986111111109</c:v>
                </c:pt>
                <c:pt idx="4931">
                  <c:v>46159.993055555555</c:v>
                </c:pt>
                <c:pt idx="4932">
                  <c:v>46160</c:v>
                </c:pt>
                <c:pt idx="4933">
                  <c:v>46160.006944444445</c:v>
                </c:pt>
                <c:pt idx="4934">
                  <c:v>46160.013888888891</c:v>
                </c:pt>
                <c:pt idx="4935">
                  <c:v>46160.020833333336</c:v>
                </c:pt>
                <c:pt idx="4936">
                  <c:v>46160.027777777781</c:v>
                </c:pt>
                <c:pt idx="4937">
                  <c:v>46160.034722222219</c:v>
                </c:pt>
                <c:pt idx="4938">
                  <c:v>46160.041666666664</c:v>
                </c:pt>
                <c:pt idx="4939">
                  <c:v>46160.048611111109</c:v>
                </c:pt>
                <c:pt idx="4940">
                  <c:v>46160.055555555555</c:v>
                </c:pt>
                <c:pt idx="4941">
                  <c:v>46160.0625</c:v>
                </c:pt>
                <c:pt idx="4942">
                  <c:v>46160.069444444445</c:v>
                </c:pt>
                <c:pt idx="4943">
                  <c:v>46160.076388888891</c:v>
                </c:pt>
                <c:pt idx="4944">
                  <c:v>46160.083333333336</c:v>
                </c:pt>
                <c:pt idx="4945">
                  <c:v>46160.090277777781</c:v>
                </c:pt>
                <c:pt idx="4946">
                  <c:v>46160.097222222219</c:v>
                </c:pt>
                <c:pt idx="4947">
                  <c:v>46160.104166666664</c:v>
                </c:pt>
                <c:pt idx="4948">
                  <c:v>46160.111111111109</c:v>
                </c:pt>
                <c:pt idx="4949">
                  <c:v>46160.118055555555</c:v>
                </c:pt>
                <c:pt idx="4950">
                  <c:v>46160.125</c:v>
                </c:pt>
                <c:pt idx="4951">
                  <c:v>46160.131944444445</c:v>
                </c:pt>
                <c:pt idx="4952">
                  <c:v>46160.138888888891</c:v>
                </c:pt>
                <c:pt idx="4953">
                  <c:v>46160.145833333336</c:v>
                </c:pt>
                <c:pt idx="4954">
                  <c:v>46160.152777777781</c:v>
                </c:pt>
                <c:pt idx="4955">
                  <c:v>46160.159722222219</c:v>
                </c:pt>
                <c:pt idx="4956">
                  <c:v>46160.166666666664</c:v>
                </c:pt>
                <c:pt idx="4957">
                  <c:v>46160.173611111109</c:v>
                </c:pt>
                <c:pt idx="4958">
                  <c:v>46160.180555555555</c:v>
                </c:pt>
                <c:pt idx="4959">
                  <c:v>46160.1875</c:v>
                </c:pt>
                <c:pt idx="4960">
                  <c:v>46160.194444444445</c:v>
                </c:pt>
                <c:pt idx="4961">
                  <c:v>46160.201388888891</c:v>
                </c:pt>
                <c:pt idx="4962">
                  <c:v>46160.208333333336</c:v>
                </c:pt>
                <c:pt idx="4963">
                  <c:v>46160.215277777781</c:v>
                </c:pt>
                <c:pt idx="4964">
                  <c:v>46160.222222222219</c:v>
                </c:pt>
                <c:pt idx="4965">
                  <c:v>46160.229166666664</c:v>
                </c:pt>
                <c:pt idx="4966">
                  <c:v>46160.236111111109</c:v>
                </c:pt>
                <c:pt idx="4967">
                  <c:v>46160.243055555555</c:v>
                </c:pt>
                <c:pt idx="4968">
                  <c:v>46160.25</c:v>
                </c:pt>
                <c:pt idx="4969">
                  <c:v>46160.256944444445</c:v>
                </c:pt>
                <c:pt idx="4970">
                  <c:v>46160.263888888891</c:v>
                </c:pt>
                <c:pt idx="4971">
                  <c:v>46160.270833333336</c:v>
                </c:pt>
                <c:pt idx="4972">
                  <c:v>46160.277777777781</c:v>
                </c:pt>
                <c:pt idx="4973">
                  <c:v>46160.284722222219</c:v>
                </c:pt>
                <c:pt idx="4974">
                  <c:v>46160.291666666664</c:v>
                </c:pt>
                <c:pt idx="4975">
                  <c:v>46160.298611111109</c:v>
                </c:pt>
                <c:pt idx="4976">
                  <c:v>46160.305555555555</c:v>
                </c:pt>
                <c:pt idx="4977">
                  <c:v>46160.3125</c:v>
                </c:pt>
                <c:pt idx="4978">
                  <c:v>46160.319444444445</c:v>
                </c:pt>
                <c:pt idx="4979">
                  <c:v>46160.326388888891</c:v>
                </c:pt>
                <c:pt idx="4980">
                  <c:v>46160.333333333336</c:v>
                </c:pt>
                <c:pt idx="4981">
                  <c:v>46160.340277777781</c:v>
                </c:pt>
                <c:pt idx="4982">
                  <c:v>46160.347222222219</c:v>
                </c:pt>
                <c:pt idx="4983">
                  <c:v>46160.354166666664</c:v>
                </c:pt>
                <c:pt idx="4984">
                  <c:v>46160.361111111109</c:v>
                </c:pt>
                <c:pt idx="4985">
                  <c:v>46160.368055555555</c:v>
                </c:pt>
                <c:pt idx="4986">
                  <c:v>46160.375</c:v>
                </c:pt>
                <c:pt idx="4987">
                  <c:v>46160.381944444445</c:v>
                </c:pt>
                <c:pt idx="4988">
                  <c:v>46160.388888888891</c:v>
                </c:pt>
                <c:pt idx="4989">
                  <c:v>46160.395833333336</c:v>
                </c:pt>
                <c:pt idx="4990">
                  <c:v>46160.402777777781</c:v>
                </c:pt>
                <c:pt idx="4991">
                  <c:v>46160.409722222219</c:v>
                </c:pt>
                <c:pt idx="4992">
                  <c:v>46160.416666666664</c:v>
                </c:pt>
                <c:pt idx="4993">
                  <c:v>46160.423611111109</c:v>
                </c:pt>
                <c:pt idx="4994">
                  <c:v>46160.430555555555</c:v>
                </c:pt>
                <c:pt idx="4995">
                  <c:v>46160.4375</c:v>
                </c:pt>
                <c:pt idx="4996">
                  <c:v>46160.444444444445</c:v>
                </c:pt>
                <c:pt idx="4997">
                  <c:v>46160.451388888891</c:v>
                </c:pt>
                <c:pt idx="4998">
                  <c:v>46160.458333333336</c:v>
                </c:pt>
                <c:pt idx="4999">
                  <c:v>46160.465277777781</c:v>
                </c:pt>
                <c:pt idx="5000">
                  <c:v>46160.472222222219</c:v>
                </c:pt>
                <c:pt idx="5001">
                  <c:v>46160.479166666664</c:v>
                </c:pt>
                <c:pt idx="5002">
                  <c:v>46160.486111111109</c:v>
                </c:pt>
                <c:pt idx="5003">
                  <c:v>46160.493055555555</c:v>
                </c:pt>
                <c:pt idx="5004">
                  <c:v>46160.5</c:v>
                </c:pt>
                <c:pt idx="5005">
                  <c:v>46160.506944444445</c:v>
                </c:pt>
                <c:pt idx="5006">
                  <c:v>46160.513888888891</c:v>
                </c:pt>
                <c:pt idx="5007">
                  <c:v>46160.520833333336</c:v>
                </c:pt>
                <c:pt idx="5008">
                  <c:v>46160.527777777781</c:v>
                </c:pt>
                <c:pt idx="5009">
                  <c:v>46160.534722222219</c:v>
                </c:pt>
                <c:pt idx="5010">
                  <c:v>46160.541666666664</c:v>
                </c:pt>
                <c:pt idx="5011">
                  <c:v>46160.548611111109</c:v>
                </c:pt>
                <c:pt idx="5012">
                  <c:v>46160.555555555555</c:v>
                </c:pt>
                <c:pt idx="5013">
                  <c:v>46160.5625</c:v>
                </c:pt>
                <c:pt idx="5014">
                  <c:v>46160.569444444445</c:v>
                </c:pt>
                <c:pt idx="5015">
                  <c:v>46160.576388888891</c:v>
                </c:pt>
                <c:pt idx="5016">
                  <c:v>46160.583333333336</c:v>
                </c:pt>
                <c:pt idx="5017">
                  <c:v>46160.590277777781</c:v>
                </c:pt>
                <c:pt idx="5018">
                  <c:v>46160.597222222219</c:v>
                </c:pt>
                <c:pt idx="5019">
                  <c:v>46160.604166666664</c:v>
                </c:pt>
                <c:pt idx="5020">
                  <c:v>46160.611111111109</c:v>
                </c:pt>
                <c:pt idx="5021">
                  <c:v>46160.618055555555</c:v>
                </c:pt>
                <c:pt idx="5022">
                  <c:v>46160.625</c:v>
                </c:pt>
                <c:pt idx="5023">
                  <c:v>46160.631944444445</c:v>
                </c:pt>
                <c:pt idx="5024">
                  <c:v>46160.638888888891</c:v>
                </c:pt>
                <c:pt idx="5025">
                  <c:v>46160.645833333336</c:v>
                </c:pt>
                <c:pt idx="5026">
                  <c:v>46160.652777777781</c:v>
                </c:pt>
                <c:pt idx="5027">
                  <c:v>46160.659722222219</c:v>
                </c:pt>
                <c:pt idx="5028">
                  <c:v>46160.666666666664</c:v>
                </c:pt>
                <c:pt idx="5029">
                  <c:v>46160.673611111109</c:v>
                </c:pt>
                <c:pt idx="5030">
                  <c:v>46160.680555555555</c:v>
                </c:pt>
                <c:pt idx="5031">
                  <c:v>46160.6875</c:v>
                </c:pt>
                <c:pt idx="5032">
                  <c:v>46160.694444444445</c:v>
                </c:pt>
                <c:pt idx="5033">
                  <c:v>46160.701388888891</c:v>
                </c:pt>
                <c:pt idx="5034">
                  <c:v>46160.708333333336</c:v>
                </c:pt>
                <c:pt idx="5035">
                  <c:v>46160.715277777781</c:v>
                </c:pt>
                <c:pt idx="5036">
                  <c:v>46160.722222222219</c:v>
                </c:pt>
                <c:pt idx="5037">
                  <c:v>46160.729166666664</c:v>
                </c:pt>
                <c:pt idx="5038">
                  <c:v>46160.736111111109</c:v>
                </c:pt>
                <c:pt idx="5039">
                  <c:v>46160.743055555555</c:v>
                </c:pt>
                <c:pt idx="5040">
                  <c:v>46160.75</c:v>
                </c:pt>
                <c:pt idx="5041">
                  <c:v>46160.756944444445</c:v>
                </c:pt>
                <c:pt idx="5042">
                  <c:v>46160.763888888891</c:v>
                </c:pt>
                <c:pt idx="5043">
                  <c:v>46160.770833333336</c:v>
                </c:pt>
                <c:pt idx="5044">
                  <c:v>46160.777777777781</c:v>
                </c:pt>
                <c:pt idx="5045">
                  <c:v>46160.784722222219</c:v>
                </c:pt>
                <c:pt idx="5046">
                  <c:v>46160.791666666664</c:v>
                </c:pt>
                <c:pt idx="5047">
                  <c:v>46160.798611111109</c:v>
                </c:pt>
                <c:pt idx="5048">
                  <c:v>46160.805555555555</c:v>
                </c:pt>
                <c:pt idx="5049">
                  <c:v>46160.8125</c:v>
                </c:pt>
                <c:pt idx="5050">
                  <c:v>46160.819444444445</c:v>
                </c:pt>
                <c:pt idx="5051">
                  <c:v>46160.826388888891</c:v>
                </c:pt>
                <c:pt idx="5052">
                  <c:v>46160.833333333336</c:v>
                </c:pt>
                <c:pt idx="5053">
                  <c:v>46160.840277777781</c:v>
                </c:pt>
                <c:pt idx="5054">
                  <c:v>46160.847222222219</c:v>
                </c:pt>
                <c:pt idx="5055">
                  <c:v>46160.854166666664</c:v>
                </c:pt>
                <c:pt idx="5056">
                  <c:v>46160.861111111109</c:v>
                </c:pt>
                <c:pt idx="5057">
                  <c:v>46160.868055555555</c:v>
                </c:pt>
                <c:pt idx="5058">
                  <c:v>46160.875</c:v>
                </c:pt>
                <c:pt idx="5059">
                  <c:v>46160.881944444445</c:v>
                </c:pt>
                <c:pt idx="5060">
                  <c:v>46160.888888888891</c:v>
                </c:pt>
                <c:pt idx="5061">
                  <c:v>46160.895833333336</c:v>
                </c:pt>
                <c:pt idx="5062">
                  <c:v>46160.902777777781</c:v>
                </c:pt>
                <c:pt idx="5063">
                  <c:v>46160.909722222219</c:v>
                </c:pt>
                <c:pt idx="5064">
                  <c:v>46160.916666666664</c:v>
                </c:pt>
                <c:pt idx="5065">
                  <c:v>46160.923611111109</c:v>
                </c:pt>
                <c:pt idx="5066">
                  <c:v>46160.930555555555</c:v>
                </c:pt>
                <c:pt idx="5067">
                  <c:v>46160.9375</c:v>
                </c:pt>
                <c:pt idx="5068">
                  <c:v>46160.944444444445</c:v>
                </c:pt>
                <c:pt idx="5069">
                  <c:v>46160.951388888891</c:v>
                </c:pt>
                <c:pt idx="5070">
                  <c:v>46160.958333333336</c:v>
                </c:pt>
                <c:pt idx="5071">
                  <c:v>46160.965277777781</c:v>
                </c:pt>
                <c:pt idx="5072">
                  <c:v>46160.972222222219</c:v>
                </c:pt>
                <c:pt idx="5073">
                  <c:v>46160.979166666664</c:v>
                </c:pt>
                <c:pt idx="5074">
                  <c:v>46160.986111111109</c:v>
                </c:pt>
                <c:pt idx="5075">
                  <c:v>46160.993055555555</c:v>
                </c:pt>
                <c:pt idx="5076">
                  <c:v>46161</c:v>
                </c:pt>
                <c:pt idx="5077">
                  <c:v>46161.006944444445</c:v>
                </c:pt>
                <c:pt idx="5078">
                  <c:v>46161.013888888891</c:v>
                </c:pt>
                <c:pt idx="5079">
                  <c:v>46161.020833333336</c:v>
                </c:pt>
                <c:pt idx="5080">
                  <c:v>46161.027777777781</c:v>
                </c:pt>
                <c:pt idx="5081">
                  <c:v>46161.034722222219</c:v>
                </c:pt>
                <c:pt idx="5082">
                  <c:v>46161.041666666664</c:v>
                </c:pt>
                <c:pt idx="5083">
                  <c:v>46161.048611111109</c:v>
                </c:pt>
                <c:pt idx="5084">
                  <c:v>46161.055555555555</c:v>
                </c:pt>
                <c:pt idx="5085">
                  <c:v>46161.0625</c:v>
                </c:pt>
                <c:pt idx="5086">
                  <c:v>46161.069444444445</c:v>
                </c:pt>
                <c:pt idx="5087">
                  <c:v>46161.076388888891</c:v>
                </c:pt>
                <c:pt idx="5088">
                  <c:v>46161.083333333336</c:v>
                </c:pt>
                <c:pt idx="5089">
                  <c:v>46161.090277777781</c:v>
                </c:pt>
                <c:pt idx="5090">
                  <c:v>46161.097222222219</c:v>
                </c:pt>
                <c:pt idx="5091">
                  <c:v>46161.104166666664</c:v>
                </c:pt>
                <c:pt idx="5092">
                  <c:v>46161.111111111109</c:v>
                </c:pt>
                <c:pt idx="5093">
                  <c:v>46161.118055555555</c:v>
                </c:pt>
                <c:pt idx="5094">
                  <c:v>46161.125</c:v>
                </c:pt>
                <c:pt idx="5095">
                  <c:v>46161.131944444445</c:v>
                </c:pt>
                <c:pt idx="5096">
                  <c:v>46161.138888888891</c:v>
                </c:pt>
                <c:pt idx="5097">
                  <c:v>46161.145833333336</c:v>
                </c:pt>
                <c:pt idx="5098">
                  <c:v>46161.152777777781</c:v>
                </c:pt>
                <c:pt idx="5099">
                  <c:v>46161.159722222219</c:v>
                </c:pt>
                <c:pt idx="5100">
                  <c:v>46161.166666666664</c:v>
                </c:pt>
                <c:pt idx="5101">
                  <c:v>46161.173611111109</c:v>
                </c:pt>
                <c:pt idx="5102">
                  <c:v>46161.180555555555</c:v>
                </c:pt>
                <c:pt idx="5103">
                  <c:v>46161.1875</c:v>
                </c:pt>
                <c:pt idx="5104">
                  <c:v>46161.194444444445</c:v>
                </c:pt>
                <c:pt idx="5105">
                  <c:v>46161.201388888891</c:v>
                </c:pt>
                <c:pt idx="5106">
                  <c:v>46161.208333333336</c:v>
                </c:pt>
                <c:pt idx="5107">
                  <c:v>46161.215277777781</c:v>
                </c:pt>
                <c:pt idx="5108">
                  <c:v>46161.222222222219</c:v>
                </c:pt>
                <c:pt idx="5109">
                  <c:v>46161.229166666664</c:v>
                </c:pt>
                <c:pt idx="5110">
                  <c:v>46161.236111111109</c:v>
                </c:pt>
                <c:pt idx="5111">
                  <c:v>46161.243055555555</c:v>
                </c:pt>
                <c:pt idx="5112">
                  <c:v>46161.25</c:v>
                </c:pt>
                <c:pt idx="5113">
                  <c:v>46161.256944444445</c:v>
                </c:pt>
                <c:pt idx="5114">
                  <c:v>46161.263888888891</c:v>
                </c:pt>
                <c:pt idx="5115">
                  <c:v>46161.270833333336</c:v>
                </c:pt>
                <c:pt idx="5116">
                  <c:v>46161.277777777781</c:v>
                </c:pt>
                <c:pt idx="5117">
                  <c:v>46161.284722222219</c:v>
                </c:pt>
                <c:pt idx="5118">
                  <c:v>46161.291666666664</c:v>
                </c:pt>
                <c:pt idx="5119">
                  <c:v>46161.298611111109</c:v>
                </c:pt>
                <c:pt idx="5120">
                  <c:v>46161.305555555555</c:v>
                </c:pt>
                <c:pt idx="5121">
                  <c:v>46161.3125</c:v>
                </c:pt>
                <c:pt idx="5122">
                  <c:v>46161.319444444445</c:v>
                </c:pt>
                <c:pt idx="5123">
                  <c:v>46161.326388888891</c:v>
                </c:pt>
                <c:pt idx="5124">
                  <c:v>46161.333333333336</c:v>
                </c:pt>
                <c:pt idx="5125">
                  <c:v>46161.340277777781</c:v>
                </c:pt>
                <c:pt idx="5126">
                  <c:v>46161.347222222219</c:v>
                </c:pt>
                <c:pt idx="5127">
                  <c:v>46161.354166666664</c:v>
                </c:pt>
                <c:pt idx="5128">
                  <c:v>46161.361111111109</c:v>
                </c:pt>
                <c:pt idx="5129">
                  <c:v>46161.368055555555</c:v>
                </c:pt>
                <c:pt idx="5130">
                  <c:v>46161.375</c:v>
                </c:pt>
                <c:pt idx="5131">
                  <c:v>46161.381944444445</c:v>
                </c:pt>
                <c:pt idx="5132">
                  <c:v>46161.388888888891</c:v>
                </c:pt>
                <c:pt idx="5133">
                  <c:v>46161.395833333336</c:v>
                </c:pt>
                <c:pt idx="5134">
                  <c:v>46161.402777777781</c:v>
                </c:pt>
                <c:pt idx="5135">
                  <c:v>46161.409722222219</c:v>
                </c:pt>
                <c:pt idx="5136">
                  <c:v>46161.416666666664</c:v>
                </c:pt>
                <c:pt idx="5137">
                  <c:v>46161.423611111109</c:v>
                </c:pt>
                <c:pt idx="5138">
                  <c:v>46161.430555555555</c:v>
                </c:pt>
                <c:pt idx="5139">
                  <c:v>46161.4375</c:v>
                </c:pt>
                <c:pt idx="5140">
                  <c:v>46161.444444444445</c:v>
                </c:pt>
                <c:pt idx="5141">
                  <c:v>46161.451388888891</c:v>
                </c:pt>
                <c:pt idx="5142">
                  <c:v>46161.458333333336</c:v>
                </c:pt>
                <c:pt idx="5143">
                  <c:v>46161.465277777781</c:v>
                </c:pt>
                <c:pt idx="5144">
                  <c:v>46161.472222222219</c:v>
                </c:pt>
                <c:pt idx="5145">
                  <c:v>46161.479166666664</c:v>
                </c:pt>
                <c:pt idx="5146">
                  <c:v>46161.486111111109</c:v>
                </c:pt>
                <c:pt idx="5147">
                  <c:v>46161.493055555555</c:v>
                </c:pt>
                <c:pt idx="5148">
                  <c:v>46161.5</c:v>
                </c:pt>
                <c:pt idx="5149">
                  <c:v>46161.506944444445</c:v>
                </c:pt>
                <c:pt idx="5150">
                  <c:v>46161.513888888891</c:v>
                </c:pt>
                <c:pt idx="5151">
                  <c:v>46161.520833333336</c:v>
                </c:pt>
                <c:pt idx="5152">
                  <c:v>46161.527777777781</c:v>
                </c:pt>
                <c:pt idx="5153">
                  <c:v>46161.534722222219</c:v>
                </c:pt>
                <c:pt idx="5154">
                  <c:v>46161.541666666664</c:v>
                </c:pt>
                <c:pt idx="5155">
                  <c:v>46161.548611111109</c:v>
                </c:pt>
                <c:pt idx="5156">
                  <c:v>46161.555555555555</c:v>
                </c:pt>
                <c:pt idx="5157">
                  <c:v>46161.5625</c:v>
                </c:pt>
                <c:pt idx="5158">
                  <c:v>46161.569444444445</c:v>
                </c:pt>
                <c:pt idx="5159">
                  <c:v>46161.576388888891</c:v>
                </c:pt>
                <c:pt idx="5160">
                  <c:v>46161.583333333336</c:v>
                </c:pt>
                <c:pt idx="5161">
                  <c:v>46161.590277777781</c:v>
                </c:pt>
                <c:pt idx="5162">
                  <c:v>46161.597222222219</c:v>
                </c:pt>
                <c:pt idx="5163">
                  <c:v>46161.604166666664</c:v>
                </c:pt>
                <c:pt idx="5164">
                  <c:v>46161.611111111109</c:v>
                </c:pt>
                <c:pt idx="5165">
                  <c:v>46161.618055555555</c:v>
                </c:pt>
                <c:pt idx="5166">
                  <c:v>46161.625</c:v>
                </c:pt>
                <c:pt idx="5167">
                  <c:v>46161.631944444445</c:v>
                </c:pt>
                <c:pt idx="5168">
                  <c:v>46161.638888888891</c:v>
                </c:pt>
                <c:pt idx="5169">
                  <c:v>46161.645833333336</c:v>
                </c:pt>
                <c:pt idx="5170">
                  <c:v>46161.652777777781</c:v>
                </c:pt>
                <c:pt idx="5171">
                  <c:v>46161.659722222219</c:v>
                </c:pt>
                <c:pt idx="5172">
                  <c:v>46161.666666666664</c:v>
                </c:pt>
                <c:pt idx="5173">
                  <c:v>46161.673611111109</c:v>
                </c:pt>
                <c:pt idx="5174">
                  <c:v>46161.680555555555</c:v>
                </c:pt>
                <c:pt idx="5175">
                  <c:v>46161.6875</c:v>
                </c:pt>
                <c:pt idx="5176">
                  <c:v>46161.694444444445</c:v>
                </c:pt>
                <c:pt idx="5177">
                  <c:v>46161.701388888891</c:v>
                </c:pt>
                <c:pt idx="5178">
                  <c:v>46161.708333333336</c:v>
                </c:pt>
                <c:pt idx="5179">
                  <c:v>46161.715277777781</c:v>
                </c:pt>
                <c:pt idx="5180">
                  <c:v>46161.722222222219</c:v>
                </c:pt>
                <c:pt idx="5181">
                  <c:v>46161.729166666664</c:v>
                </c:pt>
                <c:pt idx="5182">
                  <c:v>46161.736111111109</c:v>
                </c:pt>
                <c:pt idx="5183">
                  <c:v>46161.743055555555</c:v>
                </c:pt>
                <c:pt idx="5184">
                  <c:v>46161.75</c:v>
                </c:pt>
                <c:pt idx="5185">
                  <c:v>46161.756944444445</c:v>
                </c:pt>
                <c:pt idx="5186">
                  <c:v>46161.763888888891</c:v>
                </c:pt>
                <c:pt idx="5187">
                  <c:v>46161.770833333336</c:v>
                </c:pt>
                <c:pt idx="5188">
                  <c:v>46161.777777777781</c:v>
                </c:pt>
                <c:pt idx="5189">
                  <c:v>46161.784722222219</c:v>
                </c:pt>
                <c:pt idx="5190">
                  <c:v>46161.791666666664</c:v>
                </c:pt>
                <c:pt idx="5191">
                  <c:v>46161.798611111109</c:v>
                </c:pt>
                <c:pt idx="5192">
                  <c:v>46161.805555555555</c:v>
                </c:pt>
                <c:pt idx="5193">
                  <c:v>46161.8125</c:v>
                </c:pt>
                <c:pt idx="5194">
                  <c:v>46161.819444444445</c:v>
                </c:pt>
                <c:pt idx="5195">
                  <c:v>46161.826388888891</c:v>
                </c:pt>
                <c:pt idx="5196">
                  <c:v>46161.833333333336</c:v>
                </c:pt>
                <c:pt idx="5197">
                  <c:v>46161.840277777781</c:v>
                </c:pt>
                <c:pt idx="5198">
                  <c:v>46161.847222222219</c:v>
                </c:pt>
                <c:pt idx="5199">
                  <c:v>46161.854166666664</c:v>
                </c:pt>
                <c:pt idx="5200">
                  <c:v>46161.861111111109</c:v>
                </c:pt>
                <c:pt idx="5201">
                  <c:v>46161.868055555555</c:v>
                </c:pt>
                <c:pt idx="5202">
                  <c:v>46161.875</c:v>
                </c:pt>
                <c:pt idx="5203">
                  <c:v>46161.881944444445</c:v>
                </c:pt>
                <c:pt idx="5204">
                  <c:v>46161.888888888891</c:v>
                </c:pt>
                <c:pt idx="5205">
                  <c:v>46161.895833333336</c:v>
                </c:pt>
                <c:pt idx="5206">
                  <c:v>46161.902777777781</c:v>
                </c:pt>
                <c:pt idx="5207">
                  <c:v>46161.909722222219</c:v>
                </c:pt>
                <c:pt idx="5208">
                  <c:v>46161.916666666664</c:v>
                </c:pt>
                <c:pt idx="5209">
                  <c:v>46161.923611111109</c:v>
                </c:pt>
                <c:pt idx="5210">
                  <c:v>46161.930555555555</c:v>
                </c:pt>
                <c:pt idx="5211">
                  <c:v>46161.9375</c:v>
                </c:pt>
                <c:pt idx="5212">
                  <c:v>46161.944444444445</c:v>
                </c:pt>
                <c:pt idx="5213">
                  <c:v>46161.951388888891</c:v>
                </c:pt>
                <c:pt idx="5214">
                  <c:v>46161.958333333336</c:v>
                </c:pt>
                <c:pt idx="5215">
                  <c:v>46161.965277777781</c:v>
                </c:pt>
                <c:pt idx="5216">
                  <c:v>46161.972222222219</c:v>
                </c:pt>
                <c:pt idx="5217">
                  <c:v>46161.979166666664</c:v>
                </c:pt>
                <c:pt idx="5218">
                  <c:v>46161.986111111109</c:v>
                </c:pt>
                <c:pt idx="5219">
                  <c:v>46161.993055555555</c:v>
                </c:pt>
                <c:pt idx="5220">
                  <c:v>46162</c:v>
                </c:pt>
                <c:pt idx="5221">
                  <c:v>46162.006944444445</c:v>
                </c:pt>
                <c:pt idx="5222">
                  <c:v>46162.013888888891</c:v>
                </c:pt>
                <c:pt idx="5223">
                  <c:v>46162.020833333336</c:v>
                </c:pt>
                <c:pt idx="5224">
                  <c:v>46162.027777777781</c:v>
                </c:pt>
                <c:pt idx="5225">
                  <c:v>46162.034722222219</c:v>
                </c:pt>
                <c:pt idx="5226">
                  <c:v>46162.041666666664</c:v>
                </c:pt>
                <c:pt idx="5227">
                  <c:v>46162.048611111109</c:v>
                </c:pt>
                <c:pt idx="5228">
                  <c:v>46162.055555555555</c:v>
                </c:pt>
                <c:pt idx="5229">
                  <c:v>46162.0625</c:v>
                </c:pt>
                <c:pt idx="5230">
                  <c:v>46162.069444444445</c:v>
                </c:pt>
                <c:pt idx="5231">
                  <c:v>46162.076388888891</c:v>
                </c:pt>
                <c:pt idx="5232">
                  <c:v>46162.083333333336</c:v>
                </c:pt>
                <c:pt idx="5233">
                  <c:v>46162.090277777781</c:v>
                </c:pt>
                <c:pt idx="5234">
                  <c:v>46162.097222222219</c:v>
                </c:pt>
                <c:pt idx="5235">
                  <c:v>46162.104166666664</c:v>
                </c:pt>
                <c:pt idx="5236">
                  <c:v>46162.111111111109</c:v>
                </c:pt>
                <c:pt idx="5237">
                  <c:v>46162.118055555555</c:v>
                </c:pt>
                <c:pt idx="5238">
                  <c:v>46162.125</c:v>
                </c:pt>
                <c:pt idx="5239">
                  <c:v>46162.131944444445</c:v>
                </c:pt>
                <c:pt idx="5240">
                  <c:v>46162.138888888891</c:v>
                </c:pt>
                <c:pt idx="5241">
                  <c:v>46162.145833333336</c:v>
                </c:pt>
                <c:pt idx="5242">
                  <c:v>46162.152777777781</c:v>
                </c:pt>
                <c:pt idx="5243">
                  <c:v>46162.159722222219</c:v>
                </c:pt>
                <c:pt idx="5244">
                  <c:v>46162.166666666664</c:v>
                </c:pt>
                <c:pt idx="5245">
                  <c:v>46162.173611111109</c:v>
                </c:pt>
                <c:pt idx="5246">
                  <c:v>46162.180555555555</c:v>
                </c:pt>
                <c:pt idx="5247">
                  <c:v>46162.1875</c:v>
                </c:pt>
                <c:pt idx="5248">
                  <c:v>46162.194444444445</c:v>
                </c:pt>
                <c:pt idx="5249">
                  <c:v>46162.201388888891</c:v>
                </c:pt>
                <c:pt idx="5250">
                  <c:v>46162.208333333336</c:v>
                </c:pt>
                <c:pt idx="5251">
                  <c:v>46162.215277777781</c:v>
                </c:pt>
                <c:pt idx="5252">
                  <c:v>46162.222222222219</c:v>
                </c:pt>
                <c:pt idx="5253">
                  <c:v>46162.229166666664</c:v>
                </c:pt>
                <c:pt idx="5254">
                  <c:v>46162.236111111109</c:v>
                </c:pt>
                <c:pt idx="5255">
                  <c:v>46162.243055555555</c:v>
                </c:pt>
                <c:pt idx="5256">
                  <c:v>46162.25</c:v>
                </c:pt>
                <c:pt idx="5257">
                  <c:v>46162.256944444445</c:v>
                </c:pt>
                <c:pt idx="5258">
                  <c:v>46162.263888888891</c:v>
                </c:pt>
                <c:pt idx="5259">
                  <c:v>46162.270833333336</c:v>
                </c:pt>
                <c:pt idx="5260">
                  <c:v>46162.277777777781</c:v>
                </c:pt>
                <c:pt idx="5261">
                  <c:v>46162.284722222219</c:v>
                </c:pt>
                <c:pt idx="5262">
                  <c:v>46162.291666666664</c:v>
                </c:pt>
                <c:pt idx="5263">
                  <c:v>46162.298611111109</c:v>
                </c:pt>
                <c:pt idx="5264">
                  <c:v>46162.305555555555</c:v>
                </c:pt>
                <c:pt idx="5265">
                  <c:v>46162.3125</c:v>
                </c:pt>
                <c:pt idx="5266">
                  <c:v>46162.319444444445</c:v>
                </c:pt>
                <c:pt idx="5267">
                  <c:v>46162.326388888891</c:v>
                </c:pt>
                <c:pt idx="5268">
                  <c:v>46162.333333333336</c:v>
                </c:pt>
                <c:pt idx="5269">
                  <c:v>46162.340277777781</c:v>
                </c:pt>
                <c:pt idx="5270">
                  <c:v>46162.347222222219</c:v>
                </c:pt>
                <c:pt idx="5271">
                  <c:v>46162.354166666664</c:v>
                </c:pt>
                <c:pt idx="5272">
                  <c:v>46162.361111111109</c:v>
                </c:pt>
                <c:pt idx="5273">
                  <c:v>46162.368055555555</c:v>
                </c:pt>
                <c:pt idx="5274">
                  <c:v>46162.375</c:v>
                </c:pt>
                <c:pt idx="5275">
                  <c:v>46162.381944444445</c:v>
                </c:pt>
                <c:pt idx="5276">
                  <c:v>46162.388888888891</c:v>
                </c:pt>
                <c:pt idx="5277">
                  <c:v>46162.395833333336</c:v>
                </c:pt>
                <c:pt idx="5278">
                  <c:v>46162.402777777781</c:v>
                </c:pt>
                <c:pt idx="5279">
                  <c:v>46162.409722222219</c:v>
                </c:pt>
                <c:pt idx="5280">
                  <c:v>46162.416666666664</c:v>
                </c:pt>
                <c:pt idx="5281">
                  <c:v>46162.423611111109</c:v>
                </c:pt>
                <c:pt idx="5282">
                  <c:v>46162.430555555555</c:v>
                </c:pt>
                <c:pt idx="5283">
                  <c:v>46162.4375</c:v>
                </c:pt>
                <c:pt idx="5284">
                  <c:v>46162.444444444445</c:v>
                </c:pt>
                <c:pt idx="5285">
                  <c:v>46162.451388888891</c:v>
                </c:pt>
                <c:pt idx="5286">
                  <c:v>46162.458333333336</c:v>
                </c:pt>
                <c:pt idx="5287">
                  <c:v>46162.465277777781</c:v>
                </c:pt>
                <c:pt idx="5288">
                  <c:v>46162.472222222219</c:v>
                </c:pt>
                <c:pt idx="5289">
                  <c:v>46162.479166666664</c:v>
                </c:pt>
                <c:pt idx="5290">
                  <c:v>46162.486111111109</c:v>
                </c:pt>
                <c:pt idx="5291">
                  <c:v>46162.493055555555</c:v>
                </c:pt>
                <c:pt idx="5292">
                  <c:v>46162.5</c:v>
                </c:pt>
                <c:pt idx="5293">
                  <c:v>46162.506944444445</c:v>
                </c:pt>
                <c:pt idx="5294">
                  <c:v>46162.513888888891</c:v>
                </c:pt>
                <c:pt idx="5295">
                  <c:v>46162.520833333336</c:v>
                </c:pt>
                <c:pt idx="5296">
                  <c:v>46162.527777777781</c:v>
                </c:pt>
                <c:pt idx="5297">
                  <c:v>46162.534722222219</c:v>
                </c:pt>
                <c:pt idx="5298">
                  <c:v>46162.541666666664</c:v>
                </c:pt>
                <c:pt idx="5299">
                  <c:v>46162.548611111109</c:v>
                </c:pt>
                <c:pt idx="5300">
                  <c:v>46162.555555555555</c:v>
                </c:pt>
                <c:pt idx="5301">
                  <c:v>46162.5625</c:v>
                </c:pt>
                <c:pt idx="5302">
                  <c:v>46162.569444444445</c:v>
                </c:pt>
                <c:pt idx="5303">
                  <c:v>46162.576388888891</c:v>
                </c:pt>
                <c:pt idx="5304">
                  <c:v>46162.583333333336</c:v>
                </c:pt>
                <c:pt idx="5305">
                  <c:v>46162.590277777781</c:v>
                </c:pt>
                <c:pt idx="5306">
                  <c:v>46162.597222222219</c:v>
                </c:pt>
                <c:pt idx="5307">
                  <c:v>46162.604166666664</c:v>
                </c:pt>
                <c:pt idx="5308">
                  <c:v>46162.611111111109</c:v>
                </c:pt>
                <c:pt idx="5309">
                  <c:v>46162.618055555555</c:v>
                </c:pt>
                <c:pt idx="5310">
                  <c:v>46162.625</c:v>
                </c:pt>
                <c:pt idx="5311">
                  <c:v>46162.631944444445</c:v>
                </c:pt>
                <c:pt idx="5312">
                  <c:v>46162.638888888891</c:v>
                </c:pt>
                <c:pt idx="5313">
                  <c:v>46162.645833333336</c:v>
                </c:pt>
                <c:pt idx="5314">
                  <c:v>46162.652777777781</c:v>
                </c:pt>
                <c:pt idx="5315">
                  <c:v>46162.659722222219</c:v>
                </c:pt>
                <c:pt idx="5316">
                  <c:v>46162.666666666664</c:v>
                </c:pt>
                <c:pt idx="5317">
                  <c:v>46162.673611111109</c:v>
                </c:pt>
                <c:pt idx="5318">
                  <c:v>46162.680555555555</c:v>
                </c:pt>
                <c:pt idx="5319">
                  <c:v>46162.6875</c:v>
                </c:pt>
                <c:pt idx="5320">
                  <c:v>46162.694444444445</c:v>
                </c:pt>
                <c:pt idx="5321">
                  <c:v>46162.701388888891</c:v>
                </c:pt>
                <c:pt idx="5322">
                  <c:v>46162.708333333336</c:v>
                </c:pt>
                <c:pt idx="5323">
                  <c:v>46162.715277777781</c:v>
                </c:pt>
                <c:pt idx="5324">
                  <c:v>46162.722222222219</c:v>
                </c:pt>
                <c:pt idx="5325">
                  <c:v>46162.729166666664</c:v>
                </c:pt>
                <c:pt idx="5326">
                  <c:v>46162.736111111109</c:v>
                </c:pt>
                <c:pt idx="5327">
                  <c:v>46162.743055555555</c:v>
                </c:pt>
                <c:pt idx="5328">
                  <c:v>46162.75</c:v>
                </c:pt>
                <c:pt idx="5329">
                  <c:v>46162.756944444445</c:v>
                </c:pt>
                <c:pt idx="5330">
                  <c:v>46162.763888888891</c:v>
                </c:pt>
                <c:pt idx="5331">
                  <c:v>46162.770833333336</c:v>
                </c:pt>
                <c:pt idx="5332">
                  <c:v>46162.777777777781</c:v>
                </c:pt>
                <c:pt idx="5333">
                  <c:v>46162.784722222219</c:v>
                </c:pt>
                <c:pt idx="5334">
                  <c:v>46162.791666666664</c:v>
                </c:pt>
                <c:pt idx="5335">
                  <c:v>46162.798611111109</c:v>
                </c:pt>
                <c:pt idx="5336">
                  <c:v>46162.805555555555</c:v>
                </c:pt>
                <c:pt idx="5337">
                  <c:v>46162.8125</c:v>
                </c:pt>
                <c:pt idx="5338">
                  <c:v>46162.819444444445</c:v>
                </c:pt>
                <c:pt idx="5339">
                  <c:v>46162.826388888891</c:v>
                </c:pt>
                <c:pt idx="5340">
                  <c:v>46162.833333333336</c:v>
                </c:pt>
                <c:pt idx="5341">
                  <c:v>46162.840277777781</c:v>
                </c:pt>
                <c:pt idx="5342">
                  <c:v>46162.847222222219</c:v>
                </c:pt>
                <c:pt idx="5343">
                  <c:v>46162.854166666664</c:v>
                </c:pt>
                <c:pt idx="5344">
                  <c:v>46162.861111111109</c:v>
                </c:pt>
                <c:pt idx="5345">
                  <c:v>46162.868055555555</c:v>
                </c:pt>
                <c:pt idx="5346">
                  <c:v>46162.875</c:v>
                </c:pt>
                <c:pt idx="5347">
                  <c:v>46162.881944444445</c:v>
                </c:pt>
                <c:pt idx="5348">
                  <c:v>46162.888888888891</c:v>
                </c:pt>
                <c:pt idx="5349">
                  <c:v>46162.895833333336</c:v>
                </c:pt>
                <c:pt idx="5350">
                  <c:v>46162.902777777781</c:v>
                </c:pt>
                <c:pt idx="5351">
                  <c:v>46162.909722222219</c:v>
                </c:pt>
                <c:pt idx="5352">
                  <c:v>46162.916666666664</c:v>
                </c:pt>
                <c:pt idx="5353">
                  <c:v>46162.923611111109</c:v>
                </c:pt>
                <c:pt idx="5354">
                  <c:v>46162.930555555555</c:v>
                </c:pt>
                <c:pt idx="5355">
                  <c:v>46162.9375</c:v>
                </c:pt>
                <c:pt idx="5356">
                  <c:v>46162.944444444445</c:v>
                </c:pt>
                <c:pt idx="5357">
                  <c:v>46162.951388888891</c:v>
                </c:pt>
                <c:pt idx="5358">
                  <c:v>46162.958333333336</c:v>
                </c:pt>
                <c:pt idx="5359">
                  <c:v>46162.965277777781</c:v>
                </c:pt>
                <c:pt idx="5360">
                  <c:v>46162.972222222219</c:v>
                </c:pt>
                <c:pt idx="5361">
                  <c:v>46162.979166666664</c:v>
                </c:pt>
                <c:pt idx="5362">
                  <c:v>46162.986111111109</c:v>
                </c:pt>
                <c:pt idx="5363">
                  <c:v>46162.993055555555</c:v>
                </c:pt>
                <c:pt idx="5364">
                  <c:v>46163</c:v>
                </c:pt>
                <c:pt idx="5365">
                  <c:v>46163.006944444445</c:v>
                </c:pt>
                <c:pt idx="5366">
                  <c:v>46163.013888888891</c:v>
                </c:pt>
                <c:pt idx="5367">
                  <c:v>46163.020833333336</c:v>
                </c:pt>
                <c:pt idx="5368">
                  <c:v>46163.027777777781</c:v>
                </c:pt>
                <c:pt idx="5369">
                  <c:v>46163.034722222219</c:v>
                </c:pt>
                <c:pt idx="5370">
                  <c:v>46163.041666666664</c:v>
                </c:pt>
                <c:pt idx="5371">
                  <c:v>46163.048611111109</c:v>
                </c:pt>
                <c:pt idx="5372">
                  <c:v>46163.055555555555</c:v>
                </c:pt>
                <c:pt idx="5373">
                  <c:v>46163.0625</c:v>
                </c:pt>
                <c:pt idx="5374">
                  <c:v>46163.069444444445</c:v>
                </c:pt>
                <c:pt idx="5375">
                  <c:v>46163.076388888891</c:v>
                </c:pt>
                <c:pt idx="5376">
                  <c:v>46163.083333333336</c:v>
                </c:pt>
                <c:pt idx="5377">
                  <c:v>46163.090277777781</c:v>
                </c:pt>
                <c:pt idx="5378">
                  <c:v>46163.097222222219</c:v>
                </c:pt>
                <c:pt idx="5379">
                  <c:v>46163.104166666664</c:v>
                </c:pt>
                <c:pt idx="5380">
                  <c:v>46163.111111111109</c:v>
                </c:pt>
                <c:pt idx="5381">
                  <c:v>46163.118055555555</c:v>
                </c:pt>
                <c:pt idx="5382">
                  <c:v>46163.125</c:v>
                </c:pt>
                <c:pt idx="5383">
                  <c:v>46163.131944444445</c:v>
                </c:pt>
                <c:pt idx="5384">
                  <c:v>46163.138888888891</c:v>
                </c:pt>
                <c:pt idx="5385">
                  <c:v>46163.145833333336</c:v>
                </c:pt>
                <c:pt idx="5386">
                  <c:v>46163.152777777781</c:v>
                </c:pt>
                <c:pt idx="5387">
                  <c:v>46163.159722222219</c:v>
                </c:pt>
                <c:pt idx="5388">
                  <c:v>46163.166666666664</c:v>
                </c:pt>
                <c:pt idx="5389">
                  <c:v>46163.173611111109</c:v>
                </c:pt>
                <c:pt idx="5390">
                  <c:v>46163.180555555555</c:v>
                </c:pt>
                <c:pt idx="5391">
                  <c:v>46163.1875</c:v>
                </c:pt>
                <c:pt idx="5392">
                  <c:v>46163.194444444445</c:v>
                </c:pt>
                <c:pt idx="5393">
                  <c:v>46163.201388888891</c:v>
                </c:pt>
                <c:pt idx="5394">
                  <c:v>46163.208333333336</c:v>
                </c:pt>
                <c:pt idx="5395">
                  <c:v>46163.215277777781</c:v>
                </c:pt>
                <c:pt idx="5396">
                  <c:v>46163.222222222219</c:v>
                </c:pt>
                <c:pt idx="5397">
                  <c:v>46163.229166666664</c:v>
                </c:pt>
                <c:pt idx="5398">
                  <c:v>46163.236111111109</c:v>
                </c:pt>
                <c:pt idx="5399">
                  <c:v>46163.243055555555</c:v>
                </c:pt>
                <c:pt idx="5400">
                  <c:v>46163.25</c:v>
                </c:pt>
                <c:pt idx="5401">
                  <c:v>46163.256944444445</c:v>
                </c:pt>
                <c:pt idx="5402">
                  <c:v>46163.263888888891</c:v>
                </c:pt>
                <c:pt idx="5403">
                  <c:v>46163.270833333336</c:v>
                </c:pt>
                <c:pt idx="5404">
                  <c:v>46163.277777777781</c:v>
                </c:pt>
                <c:pt idx="5405">
                  <c:v>46163.284722222219</c:v>
                </c:pt>
                <c:pt idx="5406">
                  <c:v>46163.291666666664</c:v>
                </c:pt>
                <c:pt idx="5407">
                  <c:v>46163.298611111109</c:v>
                </c:pt>
                <c:pt idx="5408">
                  <c:v>46163.305555555555</c:v>
                </c:pt>
                <c:pt idx="5409">
                  <c:v>46163.3125</c:v>
                </c:pt>
                <c:pt idx="5410">
                  <c:v>46163.319444444445</c:v>
                </c:pt>
                <c:pt idx="5411">
                  <c:v>46163.326388888891</c:v>
                </c:pt>
                <c:pt idx="5412">
                  <c:v>46163.333333333336</c:v>
                </c:pt>
                <c:pt idx="5413">
                  <c:v>46163.340277777781</c:v>
                </c:pt>
                <c:pt idx="5414">
                  <c:v>46163.347222222219</c:v>
                </c:pt>
                <c:pt idx="5415">
                  <c:v>46163.354166666664</c:v>
                </c:pt>
                <c:pt idx="5416">
                  <c:v>46163.361111111109</c:v>
                </c:pt>
                <c:pt idx="5417">
                  <c:v>46163.368055555555</c:v>
                </c:pt>
                <c:pt idx="5418">
                  <c:v>46163.375</c:v>
                </c:pt>
                <c:pt idx="5419">
                  <c:v>46163.381944444445</c:v>
                </c:pt>
                <c:pt idx="5420">
                  <c:v>46163.388888888891</c:v>
                </c:pt>
                <c:pt idx="5421">
                  <c:v>46163.395833333336</c:v>
                </c:pt>
                <c:pt idx="5422">
                  <c:v>46163.402777777781</c:v>
                </c:pt>
                <c:pt idx="5423">
                  <c:v>46163.409722222219</c:v>
                </c:pt>
                <c:pt idx="5424">
                  <c:v>46163.416666666664</c:v>
                </c:pt>
                <c:pt idx="5425">
                  <c:v>46163.423611111109</c:v>
                </c:pt>
                <c:pt idx="5426">
                  <c:v>46163.430555555555</c:v>
                </c:pt>
                <c:pt idx="5427">
                  <c:v>46163.4375</c:v>
                </c:pt>
                <c:pt idx="5428">
                  <c:v>46163.444444444445</c:v>
                </c:pt>
                <c:pt idx="5429">
                  <c:v>46163.451388888891</c:v>
                </c:pt>
                <c:pt idx="5430">
                  <c:v>46163.458333333336</c:v>
                </c:pt>
                <c:pt idx="5431">
                  <c:v>46163.465277777781</c:v>
                </c:pt>
                <c:pt idx="5432">
                  <c:v>46163.472222222219</c:v>
                </c:pt>
                <c:pt idx="5433">
                  <c:v>46163.479166666664</c:v>
                </c:pt>
                <c:pt idx="5434">
                  <c:v>46163.486111111109</c:v>
                </c:pt>
                <c:pt idx="5435">
                  <c:v>46163.493055555555</c:v>
                </c:pt>
                <c:pt idx="5436">
                  <c:v>46163.5</c:v>
                </c:pt>
                <c:pt idx="5437">
                  <c:v>46163.506944444445</c:v>
                </c:pt>
                <c:pt idx="5438">
                  <c:v>46163.513888888891</c:v>
                </c:pt>
                <c:pt idx="5439">
                  <c:v>46163.520833333336</c:v>
                </c:pt>
                <c:pt idx="5440">
                  <c:v>46163.527777777781</c:v>
                </c:pt>
                <c:pt idx="5441">
                  <c:v>46163.534722222219</c:v>
                </c:pt>
                <c:pt idx="5442">
                  <c:v>46163.541666666664</c:v>
                </c:pt>
                <c:pt idx="5443">
                  <c:v>46163.548611111109</c:v>
                </c:pt>
                <c:pt idx="5444">
                  <c:v>46163.555555555555</c:v>
                </c:pt>
                <c:pt idx="5445">
                  <c:v>46163.5625</c:v>
                </c:pt>
                <c:pt idx="5446">
                  <c:v>46163.569444444445</c:v>
                </c:pt>
                <c:pt idx="5447">
                  <c:v>46163.576388888891</c:v>
                </c:pt>
                <c:pt idx="5448">
                  <c:v>46163.583333333336</c:v>
                </c:pt>
                <c:pt idx="5449">
                  <c:v>46163.590277777781</c:v>
                </c:pt>
                <c:pt idx="5450">
                  <c:v>46163.597222222219</c:v>
                </c:pt>
                <c:pt idx="5451">
                  <c:v>46163.604166666664</c:v>
                </c:pt>
                <c:pt idx="5452">
                  <c:v>46163.611111111109</c:v>
                </c:pt>
                <c:pt idx="5453">
                  <c:v>46163.618055555555</c:v>
                </c:pt>
                <c:pt idx="5454">
                  <c:v>46163.625</c:v>
                </c:pt>
                <c:pt idx="5455">
                  <c:v>46163.631944444445</c:v>
                </c:pt>
                <c:pt idx="5456">
                  <c:v>46163.638888888891</c:v>
                </c:pt>
                <c:pt idx="5457">
                  <c:v>46163.645833333336</c:v>
                </c:pt>
                <c:pt idx="5458">
                  <c:v>46163.652777777781</c:v>
                </c:pt>
                <c:pt idx="5459">
                  <c:v>46163.659722222219</c:v>
                </c:pt>
                <c:pt idx="5460">
                  <c:v>46163.666666666664</c:v>
                </c:pt>
                <c:pt idx="5461">
                  <c:v>46163.673611111109</c:v>
                </c:pt>
                <c:pt idx="5462">
                  <c:v>46163.680555555555</c:v>
                </c:pt>
                <c:pt idx="5463">
                  <c:v>46163.6875</c:v>
                </c:pt>
                <c:pt idx="5464">
                  <c:v>46163.694444444445</c:v>
                </c:pt>
                <c:pt idx="5465">
                  <c:v>46163.701388888891</c:v>
                </c:pt>
                <c:pt idx="5466">
                  <c:v>46163.708333333336</c:v>
                </c:pt>
                <c:pt idx="5467">
                  <c:v>46163.715277777781</c:v>
                </c:pt>
                <c:pt idx="5468">
                  <c:v>46163.722222222219</c:v>
                </c:pt>
                <c:pt idx="5469">
                  <c:v>46163.729166666664</c:v>
                </c:pt>
                <c:pt idx="5470">
                  <c:v>46163.736111111109</c:v>
                </c:pt>
                <c:pt idx="5471">
                  <c:v>46163.743055555555</c:v>
                </c:pt>
                <c:pt idx="5472">
                  <c:v>46163.75</c:v>
                </c:pt>
                <c:pt idx="5473">
                  <c:v>46163.756944444445</c:v>
                </c:pt>
                <c:pt idx="5474">
                  <c:v>46163.763888888891</c:v>
                </c:pt>
                <c:pt idx="5475">
                  <c:v>46163.770833333336</c:v>
                </c:pt>
                <c:pt idx="5476">
                  <c:v>46163.777777777781</c:v>
                </c:pt>
                <c:pt idx="5477">
                  <c:v>46163.784722222219</c:v>
                </c:pt>
                <c:pt idx="5478">
                  <c:v>46163.791666666664</c:v>
                </c:pt>
                <c:pt idx="5479">
                  <c:v>46163.798611111109</c:v>
                </c:pt>
                <c:pt idx="5480">
                  <c:v>46163.805555555555</c:v>
                </c:pt>
                <c:pt idx="5481">
                  <c:v>46163.8125</c:v>
                </c:pt>
                <c:pt idx="5482">
                  <c:v>46163.819444444445</c:v>
                </c:pt>
                <c:pt idx="5483">
                  <c:v>46163.826388888891</c:v>
                </c:pt>
                <c:pt idx="5484">
                  <c:v>46163.833333333336</c:v>
                </c:pt>
                <c:pt idx="5485">
                  <c:v>46163.840277777781</c:v>
                </c:pt>
                <c:pt idx="5486">
                  <c:v>46163.847222222219</c:v>
                </c:pt>
                <c:pt idx="5487">
                  <c:v>46163.854166666664</c:v>
                </c:pt>
                <c:pt idx="5488">
                  <c:v>46163.861111111109</c:v>
                </c:pt>
                <c:pt idx="5489">
                  <c:v>46163.868055555555</c:v>
                </c:pt>
                <c:pt idx="5490">
                  <c:v>46163.875</c:v>
                </c:pt>
                <c:pt idx="5491">
                  <c:v>46163.881944444445</c:v>
                </c:pt>
                <c:pt idx="5492">
                  <c:v>46163.888888888891</c:v>
                </c:pt>
                <c:pt idx="5493">
                  <c:v>46163.895833333336</c:v>
                </c:pt>
                <c:pt idx="5494">
                  <c:v>46163.902777777781</c:v>
                </c:pt>
                <c:pt idx="5495">
                  <c:v>46163.909722222219</c:v>
                </c:pt>
                <c:pt idx="5496">
                  <c:v>46163.916666666664</c:v>
                </c:pt>
                <c:pt idx="5497">
                  <c:v>46163.923611111109</c:v>
                </c:pt>
                <c:pt idx="5498">
                  <c:v>46163.930555555555</c:v>
                </c:pt>
                <c:pt idx="5499">
                  <c:v>46163.9375</c:v>
                </c:pt>
                <c:pt idx="5500">
                  <c:v>46163.944444444445</c:v>
                </c:pt>
                <c:pt idx="5501">
                  <c:v>46163.951388888891</c:v>
                </c:pt>
                <c:pt idx="5502">
                  <c:v>46163.958333333336</c:v>
                </c:pt>
                <c:pt idx="5503">
                  <c:v>46163.965277777781</c:v>
                </c:pt>
                <c:pt idx="5504">
                  <c:v>46163.972222222219</c:v>
                </c:pt>
                <c:pt idx="5505">
                  <c:v>46163.979166666664</c:v>
                </c:pt>
                <c:pt idx="5506">
                  <c:v>46163.986111111109</c:v>
                </c:pt>
                <c:pt idx="5507">
                  <c:v>46163.993055555555</c:v>
                </c:pt>
                <c:pt idx="5508">
                  <c:v>46164</c:v>
                </c:pt>
                <c:pt idx="5509">
                  <c:v>46164.006944444445</c:v>
                </c:pt>
                <c:pt idx="5510">
                  <c:v>46164.013888888891</c:v>
                </c:pt>
                <c:pt idx="5511">
                  <c:v>46164.020833333336</c:v>
                </c:pt>
                <c:pt idx="5512">
                  <c:v>46164.027777777781</c:v>
                </c:pt>
                <c:pt idx="5513">
                  <c:v>46164.034722222219</c:v>
                </c:pt>
                <c:pt idx="5514">
                  <c:v>46164.041666666664</c:v>
                </c:pt>
                <c:pt idx="5515">
                  <c:v>46164.048611111109</c:v>
                </c:pt>
                <c:pt idx="5516">
                  <c:v>46164.055555555555</c:v>
                </c:pt>
                <c:pt idx="5517">
                  <c:v>46164.0625</c:v>
                </c:pt>
                <c:pt idx="5518">
                  <c:v>46164.069444444445</c:v>
                </c:pt>
                <c:pt idx="5519">
                  <c:v>46164.076388888891</c:v>
                </c:pt>
                <c:pt idx="5520">
                  <c:v>46164.083333333336</c:v>
                </c:pt>
                <c:pt idx="5521">
                  <c:v>46164.090277777781</c:v>
                </c:pt>
                <c:pt idx="5522">
                  <c:v>46164.097222222219</c:v>
                </c:pt>
                <c:pt idx="5523">
                  <c:v>46164.104166666664</c:v>
                </c:pt>
                <c:pt idx="5524">
                  <c:v>46164.111111111109</c:v>
                </c:pt>
                <c:pt idx="5525">
                  <c:v>46164.118055555555</c:v>
                </c:pt>
                <c:pt idx="5526">
                  <c:v>46164.125</c:v>
                </c:pt>
                <c:pt idx="5527">
                  <c:v>46164.131944444445</c:v>
                </c:pt>
                <c:pt idx="5528">
                  <c:v>46164.138888888891</c:v>
                </c:pt>
                <c:pt idx="5529">
                  <c:v>46164.145833333336</c:v>
                </c:pt>
                <c:pt idx="5530">
                  <c:v>46164.152777777781</c:v>
                </c:pt>
                <c:pt idx="5531">
                  <c:v>46164.159722222219</c:v>
                </c:pt>
                <c:pt idx="5532">
                  <c:v>46164.166666666664</c:v>
                </c:pt>
                <c:pt idx="5533">
                  <c:v>46164.173611111109</c:v>
                </c:pt>
                <c:pt idx="5534">
                  <c:v>46164.180555555555</c:v>
                </c:pt>
                <c:pt idx="5535">
                  <c:v>46164.1875</c:v>
                </c:pt>
                <c:pt idx="5536">
                  <c:v>46164.194444444445</c:v>
                </c:pt>
                <c:pt idx="5537">
                  <c:v>46164.201388888891</c:v>
                </c:pt>
                <c:pt idx="5538">
                  <c:v>46164.208333333336</c:v>
                </c:pt>
                <c:pt idx="5539">
                  <c:v>46164.215277777781</c:v>
                </c:pt>
                <c:pt idx="5540">
                  <c:v>46164.222222222219</c:v>
                </c:pt>
                <c:pt idx="5541">
                  <c:v>46164.229166666664</c:v>
                </c:pt>
                <c:pt idx="5542">
                  <c:v>46164.236111111109</c:v>
                </c:pt>
                <c:pt idx="5543">
                  <c:v>46164.243055555555</c:v>
                </c:pt>
                <c:pt idx="5544">
                  <c:v>46164.25</c:v>
                </c:pt>
                <c:pt idx="5545">
                  <c:v>46164.256944444445</c:v>
                </c:pt>
                <c:pt idx="5546">
                  <c:v>46164.263888888891</c:v>
                </c:pt>
                <c:pt idx="5547">
                  <c:v>46164.270833333336</c:v>
                </c:pt>
                <c:pt idx="5548">
                  <c:v>46164.277777777781</c:v>
                </c:pt>
                <c:pt idx="5549">
                  <c:v>46164.284722222219</c:v>
                </c:pt>
                <c:pt idx="5550">
                  <c:v>46164.291666666664</c:v>
                </c:pt>
                <c:pt idx="5551">
                  <c:v>46164.298611111109</c:v>
                </c:pt>
                <c:pt idx="5552">
                  <c:v>46164.305555555555</c:v>
                </c:pt>
                <c:pt idx="5553">
                  <c:v>46164.3125</c:v>
                </c:pt>
                <c:pt idx="5554">
                  <c:v>46164.319444444445</c:v>
                </c:pt>
                <c:pt idx="5555">
                  <c:v>46164.326388888891</c:v>
                </c:pt>
                <c:pt idx="5556">
                  <c:v>46164.333333333336</c:v>
                </c:pt>
                <c:pt idx="5557">
                  <c:v>46164.340277777781</c:v>
                </c:pt>
                <c:pt idx="5558">
                  <c:v>46164.347222222219</c:v>
                </c:pt>
                <c:pt idx="5559">
                  <c:v>46164.354166666664</c:v>
                </c:pt>
                <c:pt idx="5560">
                  <c:v>46164.361111111109</c:v>
                </c:pt>
                <c:pt idx="5561">
                  <c:v>46164.368055555555</c:v>
                </c:pt>
                <c:pt idx="5562">
                  <c:v>46164.375</c:v>
                </c:pt>
                <c:pt idx="5563">
                  <c:v>46164.381944444445</c:v>
                </c:pt>
                <c:pt idx="5564">
                  <c:v>46164.388888888891</c:v>
                </c:pt>
                <c:pt idx="5565">
                  <c:v>46164.395833333336</c:v>
                </c:pt>
                <c:pt idx="5566">
                  <c:v>46164.402777777781</c:v>
                </c:pt>
                <c:pt idx="5567">
                  <c:v>46164.409722222219</c:v>
                </c:pt>
                <c:pt idx="5568">
                  <c:v>46164.416666666664</c:v>
                </c:pt>
                <c:pt idx="5569">
                  <c:v>46164.423611111109</c:v>
                </c:pt>
                <c:pt idx="5570">
                  <c:v>46164.430555555555</c:v>
                </c:pt>
                <c:pt idx="5571">
                  <c:v>46164.4375</c:v>
                </c:pt>
                <c:pt idx="5572">
                  <c:v>46164.444444444445</c:v>
                </c:pt>
                <c:pt idx="5573">
                  <c:v>46164.451388888891</c:v>
                </c:pt>
                <c:pt idx="5574">
                  <c:v>46164.458333333336</c:v>
                </c:pt>
                <c:pt idx="5575">
                  <c:v>46164.465277777781</c:v>
                </c:pt>
                <c:pt idx="5576">
                  <c:v>46164.472222222219</c:v>
                </c:pt>
                <c:pt idx="5577">
                  <c:v>46164.479166666664</c:v>
                </c:pt>
                <c:pt idx="5578">
                  <c:v>46164.486111111109</c:v>
                </c:pt>
                <c:pt idx="5579">
                  <c:v>46164.493055555555</c:v>
                </c:pt>
                <c:pt idx="5580">
                  <c:v>46164.5</c:v>
                </c:pt>
                <c:pt idx="5581">
                  <c:v>46164.506944444445</c:v>
                </c:pt>
                <c:pt idx="5582">
                  <c:v>46164.513888888891</c:v>
                </c:pt>
                <c:pt idx="5583">
                  <c:v>46164.520833333336</c:v>
                </c:pt>
                <c:pt idx="5584">
                  <c:v>46164.527777777781</c:v>
                </c:pt>
                <c:pt idx="5585">
                  <c:v>46164.534722222219</c:v>
                </c:pt>
                <c:pt idx="5586">
                  <c:v>46164.541666666664</c:v>
                </c:pt>
                <c:pt idx="5587">
                  <c:v>46164.548611111109</c:v>
                </c:pt>
                <c:pt idx="5588">
                  <c:v>46164.555555555555</c:v>
                </c:pt>
                <c:pt idx="5589">
                  <c:v>46164.5625</c:v>
                </c:pt>
                <c:pt idx="5590">
                  <c:v>46164.569444444445</c:v>
                </c:pt>
                <c:pt idx="5591">
                  <c:v>46164.576388888891</c:v>
                </c:pt>
                <c:pt idx="5592">
                  <c:v>46164.583333333336</c:v>
                </c:pt>
                <c:pt idx="5593">
                  <c:v>46164.590277777781</c:v>
                </c:pt>
                <c:pt idx="5594">
                  <c:v>46164.597222222219</c:v>
                </c:pt>
                <c:pt idx="5595">
                  <c:v>46164.604166666664</c:v>
                </c:pt>
                <c:pt idx="5596">
                  <c:v>46164.611111111109</c:v>
                </c:pt>
                <c:pt idx="5597">
                  <c:v>46164.618055555555</c:v>
                </c:pt>
                <c:pt idx="5598">
                  <c:v>46164.625</c:v>
                </c:pt>
                <c:pt idx="5599">
                  <c:v>46164.631944444445</c:v>
                </c:pt>
                <c:pt idx="5600">
                  <c:v>46164.638888888891</c:v>
                </c:pt>
                <c:pt idx="5601">
                  <c:v>46164.645833333336</c:v>
                </c:pt>
                <c:pt idx="5602">
                  <c:v>46164.652777777781</c:v>
                </c:pt>
                <c:pt idx="5603">
                  <c:v>46164.659722222219</c:v>
                </c:pt>
                <c:pt idx="5604">
                  <c:v>46164.666666666664</c:v>
                </c:pt>
                <c:pt idx="5605">
                  <c:v>46164.673611111109</c:v>
                </c:pt>
                <c:pt idx="5606">
                  <c:v>46164.680555555555</c:v>
                </c:pt>
                <c:pt idx="5607">
                  <c:v>46164.6875</c:v>
                </c:pt>
                <c:pt idx="5608">
                  <c:v>46164.694444444445</c:v>
                </c:pt>
                <c:pt idx="5609">
                  <c:v>46164.701388888891</c:v>
                </c:pt>
                <c:pt idx="5610">
                  <c:v>46164.708333333336</c:v>
                </c:pt>
                <c:pt idx="5611">
                  <c:v>46164.715277777781</c:v>
                </c:pt>
                <c:pt idx="5612">
                  <c:v>46164.722222222219</c:v>
                </c:pt>
                <c:pt idx="5613">
                  <c:v>46164.729166666664</c:v>
                </c:pt>
                <c:pt idx="5614">
                  <c:v>46164.736111111109</c:v>
                </c:pt>
                <c:pt idx="5615">
                  <c:v>46164.743055555555</c:v>
                </c:pt>
                <c:pt idx="5616">
                  <c:v>46164.75</c:v>
                </c:pt>
                <c:pt idx="5617">
                  <c:v>46164.756944444445</c:v>
                </c:pt>
                <c:pt idx="5618">
                  <c:v>46164.763888888891</c:v>
                </c:pt>
                <c:pt idx="5619">
                  <c:v>46164.770833333336</c:v>
                </c:pt>
                <c:pt idx="5620">
                  <c:v>46164.777777777781</c:v>
                </c:pt>
                <c:pt idx="5621">
                  <c:v>46164.784722222219</c:v>
                </c:pt>
                <c:pt idx="5622">
                  <c:v>46164.791666666664</c:v>
                </c:pt>
                <c:pt idx="5623">
                  <c:v>46164.798611111109</c:v>
                </c:pt>
                <c:pt idx="5624">
                  <c:v>46164.805555555555</c:v>
                </c:pt>
                <c:pt idx="5625">
                  <c:v>46164.8125</c:v>
                </c:pt>
                <c:pt idx="5626">
                  <c:v>46164.819444444445</c:v>
                </c:pt>
                <c:pt idx="5627">
                  <c:v>46164.826388888891</c:v>
                </c:pt>
                <c:pt idx="5628">
                  <c:v>46164.833333333336</c:v>
                </c:pt>
                <c:pt idx="5629">
                  <c:v>46164.840277777781</c:v>
                </c:pt>
                <c:pt idx="5630">
                  <c:v>46164.847222222219</c:v>
                </c:pt>
                <c:pt idx="5631">
                  <c:v>46164.854166666664</c:v>
                </c:pt>
                <c:pt idx="5632">
                  <c:v>46164.861111111109</c:v>
                </c:pt>
                <c:pt idx="5633">
                  <c:v>46164.868055555555</c:v>
                </c:pt>
                <c:pt idx="5634">
                  <c:v>46164.875</c:v>
                </c:pt>
                <c:pt idx="5635">
                  <c:v>46164.881944444445</c:v>
                </c:pt>
                <c:pt idx="5636">
                  <c:v>46164.888888888891</c:v>
                </c:pt>
                <c:pt idx="5637">
                  <c:v>46164.895833333336</c:v>
                </c:pt>
                <c:pt idx="5638">
                  <c:v>46164.902777777781</c:v>
                </c:pt>
                <c:pt idx="5639">
                  <c:v>46164.909722222219</c:v>
                </c:pt>
                <c:pt idx="5640">
                  <c:v>46164.916666666664</c:v>
                </c:pt>
                <c:pt idx="5641">
                  <c:v>46164.923611111109</c:v>
                </c:pt>
                <c:pt idx="5642">
                  <c:v>46164.930555555555</c:v>
                </c:pt>
                <c:pt idx="5643">
                  <c:v>46164.9375</c:v>
                </c:pt>
                <c:pt idx="5644">
                  <c:v>46164.944444444445</c:v>
                </c:pt>
                <c:pt idx="5645">
                  <c:v>46164.951388888891</c:v>
                </c:pt>
                <c:pt idx="5646">
                  <c:v>46164.958333333336</c:v>
                </c:pt>
                <c:pt idx="5647">
                  <c:v>46164.965277777781</c:v>
                </c:pt>
                <c:pt idx="5648">
                  <c:v>46164.972222222219</c:v>
                </c:pt>
                <c:pt idx="5649">
                  <c:v>46164.979166666664</c:v>
                </c:pt>
                <c:pt idx="5650">
                  <c:v>46164.986111111109</c:v>
                </c:pt>
                <c:pt idx="5651">
                  <c:v>46164.993055555555</c:v>
                </c:pt>
                <c:pt idx="5652">
                  <c:v>46165</c:v>
                </c:pt>
                <c:pt idx="5653">
                  <c:v>46165.006944444445</c:v>
                </c:pt>
                <c:pt idx="5654">
                  <c:v>46165.013888888891</c:v>
                </c:pt>
                <c:pt idx="5655">
                  <c:v>46165.020833333336</c:v>
                </c:pt>
                <c:pt idx="5656">
                  <c:v>46165.027777777781</c:v>
                </c:pt>
                <c:pt idx="5657">
                  <c:v>46165.034722222219</c:v>
                </c:pt>
                <c:pt idx="5658">
                  <c:v>46165.041666666664</c:v>
                </c:pt>
                <c:pt idx="5659">
                  <c:v>46165.048611111109</c:v>
                </c:pt>
                <c:pt idx="5660">
                  <c:v>46165.055555555555</c:v>
                </c:pt>
                <c:pt idx="5661">
                  <c:v>46165.0625</c:v>
                </c:pt>
                <c:pt idx="5662">
                  <c:v>46165.069444444445</c:v>
                </c:pt>
                <c:pt idx="5663">
                  <c:v>46165.076388888891</c:v>
                </c:pt>
                <c:pt idx="5664">
                  <c:v>46165.083333333336</c:v>
                </c:pt>
                <c:pt idx="5665">
                  <c:v>46165.090277777781</c:v>
                </c:pt>
                <c:pt idx="5666">
                  <c:v>46165.097222222219</c:v>
                </c:pt>
                <c:pt idx="5667">
                  <c:v>46165.104166666664</c:v>
                </c:pt>
                <c:pt idx="5668">
                  <c:v>46165.111111111109</c:v>
                </c:pt>
                <c:pt idx="5669">
                  <c:v>46165.118055555555</c:v>
                </c:pt>
                <c:pt idx="5670">
                  <c:v>46165.125</c:v>
                </c:pt>
                <c:pt idx="5671">
                  <c:v>46165.131944444445</c:v>
                </c:pt>
                <c:pt idx="5672">
                  <c:v>46165.138888888891</c:v>
                </c:pt>
                <c:pt idx="5673">
                  <c:v>46165.145833333336</c:v>
                </c:pt>
                <c:pt idx="5674">
                  <c:v>46165.152777777781</c:v>
                </c:pt>
                <c:pt idx="5675">
                  <c:v>46165.159722222219</c:v>
                </c:pt>
                <c:pt idx="5676">
                  <c:v>46165.166666666664</c:v>
                </c:pt>
                <c:pt idx="5677">
                  <c:v>46165.173611111109</c:v>
                </c:pt>
                <c:pt idx="5678">
                  <c:v>46165.180555555555</c:v>
                </c:pt>
                <c:pt idx="5679">
                  <c:v>46165.1875</c:v>
                </c:pt>
                <c:pt idx="5680">
                  <c:v>46165.194444444445</c:v>
                </c:pt>
                <c:pt idx="5681">
                  <c:v>46165.201388888891</c:v>
                </c:pt>
                <c:pt idx="5682">
                  <c:v>46165.208333333336</c:v>
                </c:pt>
                <c:pt idx="5683">
                  <c:v>46165.215277777781</c:v>
                </c:pt>
                <c:pt idx="5684">
                  <c:v>46165.222222222219</c:v>
                </c:pt>
                <c:pt idx="5685">
                  <c:v>46165.229166666664</c:v>
                </c:pt>
                <c:pt idx="5686">
                  <c:v>46165.236111111109</c:v>
                </c:pt>
                <c:pt idx="5687">
                  <c:v>46165.243055555555</c:v>
                </c:pt>
                <c:pt idx="5688">
                  <c:v>46165.25</c:v>
                </c:pt>
                <c:pt idx="5689">
                  <c:v>46165.256944444445</c:v>
                </c:pt>
                <c:pt idx="5690">
                  <c:v>46165.263888888891</c:v>
                </c:pt>
                <c:pt idx="5691">
                  <c:v>46165.270833333336</c:v>
                </c:pt>
                <c:pt idx="5692">
                  <c:v>46165.277777777781</c:v>
                </c:pt>
                <c:pt idx="5693">
                  <c:v>46165.284722222219</c:v>
                </c:pt>
                <c:pt idx="5694">
                  <c:v>46165.291666666664</c:v>
                </c:pt>
                <c:pt idx="5695">
                  <c:v>46165.298611111109</c:v>
                </c:pt>
                <c:pt idx="5696">
                  <c:v>46165.305555555555</c:v>
                </c:pt>
                <c:pt idx="5697">
                  <c:v>46165.3125</c:v>
                </c:pt>
                <c:pt idx="5698">
                  <c:v>46165.319444444445</c:v>
                </c:pt>
                <c:pt idx="5699">
                  <c:v>46165.326388888891</c:v>
                </c:pt>
                <c:pt idx="5700">
                  <c:v>46165.333333333336</c:v>
                </c:pt>
                <c:pt idx="5701">
                  <c:v>46165.340277777781</c:v>
                </c:pt>
                <c:pt idx="5702">
                  <c:v>46165.347222222219</c:v>
                </c:pt>
                <c:pt idx="5703">
                  <c:v>46165.354166666664</c:v>
                </c:pt>
                <c:pt idx="5704">
                  <c:v>46165.361111111109</c:v>
                </c:pt>
                <c:pt idx="5705">
                  <c:v>46165.368055555555</c:v>
                </c:pt>
                <c:pt idx="5706">
                  <c:v>46165.375</c:v>
                </c:pt>
                <c:pt idx="5707">
                  <c:v>46165.381944444445</c:v>
                </c:pt>
                <c:pt idx="5708">
                  <c:v>46165.388888888891</c:v>
                </c:pt>
                <c:pt idx="5709">
                  <c:v>46165.395833333336</c:v>
                </c:pt>
                <c:pt idx="5710">
                  <c:v>46165.402777777781</c:v>
                </c:pt>
                <c:pt idx="5711">
                  <c:v>46165.409722222219</c:v>
                </c:pt>
                <c:pt idx="5712">
                  <c:v>46165.416666666664</c:v>
                </c:pt>
                <c:pt idx="5713">
                  <c:v>46165.423611111109</c:v>
                </c:pt>
                <c:pt idx="5714">
                  <c:v>46165.430555555555</c:v>
                </c:pt>
                <c:pt idx="5715">
                  <c:v>46165.4375</c:v>
                </c:pt>
                <c:pt idx="5716">
                  <c:v>46165.444444444445</c:v>
                </c:pt>
                <c:pt idx="5717">
                  <c:v>46165.451388888891</c:v>
                </c:pt>
                <c:pt idx="5718">
                  <c:v>46165.458333333336</c:v>
                </c:pt>
                <c:pt idx="5719">
                  <c:v>46165.465277777781</c:v>
                </c:pt>
                <c:pt idx="5720">
                  <c:v>46165.472222222219</c:v>
                </c:pt>
                <c:pt idx="5721">
                  <c:v>46165.479166666664</c:v>
                </c:pt>
                <c:pt idx="5722">
                  <c:v>46165.486111111109</c:v>
                </c:pt>
                <c:pt idx="5723">
                  <c:v>46165.493055555555</c:v>
                </c:pt>
                <c:pt idx="5724">
                  <c:v>46165.5</c:v>
                </c:pt>
                <c:pt idx="5725">
                  <c:v>46165.506944444445</c:v>
                </c:pt>
                <c:pt idx="5726">
                  <c:v>46165.513888888891</c:v>
                </c:pt>
                <c:pt idx="5727">
                  <c:v>46165.520833333336</c:v>
                </c:pt>
                <c:pt idx="5728">
                  <c:v>46165.527777777781</c:v>
                </c:pt>
                <c:pt idx="5729">
                  <c:v>46165.534722222219</c:v>
                </c:pt>
                <c:pt idx="5730">
                  <c:v>46165.541666666664</c:v>
                </c:pt>
                <c:pt idx="5731">
                  <c:v>46165.548611111109</c:v>
                </c:pt>
                <c:pt idx="5732">
                  <c:v>46165.555555555555</c:v>
                </c:pt>
                <c:pt idx="5733">
                  <c:v>46165.5625</c:v>
                </c:pt>
                <c:pt idx="5734">
                  <c:v>46165.569444444445</c:v>
                </c:pt>
                <c:pt idx="5735">
                  <c:v>46165.576388888891</c:v>
                </c:pt>
                <c:pt idx="5736">
                  <c:v>46165.583333333336</c:v>
                </c:pt>
                <c:pt idx="5737">
                  <c:v>46165.590277777781</c:v>
                </c:pt>
                <c:pt idx="5738">
                  <c:v>46165.597222222219</c:v>
                </c:pt>
                <c:pt idx="5739">
                  <c:v>46165.604166666664</c:v>
                </c:pt>
                <c:pt idx="5740">
                  <c:v>46165.611111111109</c:v>
                </c:pt>
                <c:pt idx="5741">
                  <c:v>46165.618055555555</c:v>
                </c:pt>
                <c:pt idx="5742">
                  <c:v>46165.625</c:v>
                </c:pt>
                <c:pt idx="5743">
                  <c:v>46165.631944444445</c:v>
                </c:pt>
                <c:pt idx="5744">
                  <c:v>46165.638888888891</c:v>
                </c:pt>
                <c:pt idx="5745">
                  <c:v>46165.645833333336</c:v>
                </c:pt>
                <c:pt idx="5746">
                  <c:v>46165.652777777781</c:v>
                </c:pt>
                <c:pt idx="5747">
                  <c:v>46165.659722222219</c:v>
                </c:pt>
                <c:pt idx="5748">
                  <c:v>46165.666666666664</c:v>
                </c:pt>
                <c:pt idx="5749">
                  <c:v>46165.673611111109</c:v>
                </c:pt>
                <c:pt idx="5750">
                  <c:v>46165.680555555555</c:v>
                </c:pt>
                <c:pt idx="5751">
                  <c:v>46165.6875</c:v>
                </c:pt>
                <c:pt idx="5752">
                  <c:v>46165.694444444445</c:v>
                </c:pt>
                <c:pt idx="5753">
                  <c:v>46165.701388888891</c:v>
                </c:pt>
                <c:pt idx="5754">
                  <c:v>46165.708333333336</c:v>
                </c:pt>
                <c:pt idx="5755">
                  <c:v>46165.715277777781</c:v>
                </c:pt>
                <c:pt idx="5756">
                  <c:v>46165.722222222219</c:v>
                </c:pt>
                <c:pt idx="5757">
                  <c:v>46165.729166666664</c:v>
                </c:pt>
                <c:pt idx="5758">
                  <c:v>46165.736111111109</c:v>
                </c:pt>
                <c:pt idx="5759">
                  <c:v>46165.743055555555</c:v>
                </c:pt>
                <c:pt idx="5760">
                  <c:v>46165.75</c:v>
                </c:pt>
                <c:pt idx="5761">
                  <c:v>46165.756944444445</c:v>
                </c:pt>
                <c:pt idx="5762">
                  <c:v>46165.763888888891</c:v>
                </c:pt>
                <c:pt idx="5763">
                  <c:v>46165.770833333336</c:v>
                </c:pt>
                <c:pt idx="5764">
                  <c:v>46165.777777777781</c:v>
                </c:pt>
                <c:pt idx="5765">
                  <c:v>46165.784722222219</c:v>
                </c:pt>
                <c:pt idx="5766">
                  <c:v>46165.791666666664</c:v>
                </c:pt>
                <c:pt idx="5767">
                  <c:v>46165.798611111109</c:v>
                </c:pt>
                <c:pt idx="5768">
                  <c:v>46165.805555555555</c:v>
                </c:pt>
                <c:pt idx="5769">
                  <c:v>46165.8125</c:v>
                </c:pt>
                <c:pt idx="5770">
                  <c:v>46165.819444444445</c:v>
                </c:pt>
                <c:pt idx="5771">
                  <c:v>46165.826388888891</c:v>
                </c:pt>
                <c:pt idx="5772">
                  <c:v>46165.833333333336</c:v>
                </c:pt>
                <c:pt idx="5773">
                  <c:v>46165.840277777781</c:v>
                </c:pt>
                <c:pt idx="5774">
                  <c:v>46165.847222222219</c:v>
                </c:pt>
                <c:pt idx="5775">
                  <c:v>46165.854166666664</c:v>
                </c:pt>
                <c:pt idx="5776">
                  <c:v>46165.861111111109</c:v>
                </c:pt>
                <c:pt idx="5777">
                  <c:v>46165.868055555555</c:v>
                </c:pt>
                <c:pt idx="5778">
                  <c:v>46165.875</c:v>
                </c:pt>
                <c:pt idx="5779">
                  <c:v>46165.881944444445</c:v>
                </c:pt>
                <c:pt idx="5780">
                  <c:v>46165.888888888891</c:v>
                </c:pt>
                <c:pt idx="5781">
                  <c:v>46165.895833333336</c:v>
                </c:pt>
                <c:pt idx="5782">
                  <c:v>46165.902777777781</c:v>
                </c:pt>
                <c:pt idx="5783">
                  <c:v>46165.909722222219</c:v>
                </c:pt>
                <c:pt idx="5784">
                  <c:v>46165.916666666664</c:v>
                </c:pt>
                <c:pt idx="5785">
                  <c:v>46165.923611111109</c:v>
                </c:pt>
                <c:pt idx="5786">
                  <c:v>46165.930555555555</c:v>
                </c:pt>
                <c:pt idx="5787">
                  <c:v>46165.9375</c:v>
                </c:pt>
                <c:pt idx="5788">
                  <c:v>46165.944444444445</c:v>
                </c:pt>
                <c:pt idx="5789">
                  <c:v>46165.951388888891</c:v>
                </c:pt>
                <c:pt idx="5790">
                  <c:v>46165.958333333336</c:v>
                </c:pt>
                <c:pt idx="5791">
                  <c:v>46165.965277777781</c:v>
                </c:pt>
                <c:pt idx="5792">
                  <c:v>46165.972222222219</c:v>
                </c:pt>
                <c:pt idx="5793">
                  <c:v>46165.979166666664</c:v>
                </c:pt>
                <c:pt idx="5794">
                  <c:v>46165.986111111109</c:v>
                </c:pt>
                <c:pt idx="5795">
                  <c:v>46165.993055555555</c:v>
                </c:pt>
                <c:pt idx="5796">
                  <c:v>46166</c:v>
                </c:pt>
                <c:pt idx="5797">
                  <c:v>46166.006944444445</c:v>
                </c:pt>
                <c:pt idx="5798">
                  <c:v>46166.013888888891</c:v>
                </c:pt>
                <c:pt idx="5799">
                  <c:v>46166.020833333336</c:v>
                </c:pt>
                <c:pt idx="5800">
                  <c:v>46166.027777777781</c:v>
                </c:pt>
                <c:pt idx="5801">
                  <c:v>46166.034722222219</c:v>
                </c:pt>
                <c:pt idx="5802">
                  <c:v>46166.041666666664</c:v>
                </c:pt>
                <c:pt idx="5803">
                  <c:v>46166.048611111109</c:v>
                </c:pt>
                <c:pt idx="5804">
                  <c:v>46166.055555555555</c:v>
                </c:pt>
                <c:pt idx="5805">
                  <c:v>46166.0625</c:v>
                </c:pt>
                <c:pt idx="5806">
                  <c:v>46166.069444444445</c:v>
                </c:pt>
                <c:pt idx="5807">
                  <c:v>46166.076388888891</c:v>
                </c:pt>
                <c:pt idx="5808">
                  <c:v>46166.083333333336</c:v>
                </c:pt>
                <c:pt idx="5809">
                  <c:v>46166.090277777781</c:v>
                </c:pt>
                <c:pt idx="5810">
                  <c:v>46166.097222222219</c:v>
                </c:pt>
                <c:pt idx="5811">
                  <c:v>46166.104166666664</c:v>
                </c:pt>
                <c:pt idx="5812">
                  <c:v>46166.111111111109</c:v>
                </c:pt>
                <c:pt idx="5813">
                  <c:v>46166.118055555555</c:v>
                </c:pt>
                <c:pt idx="5814">
                  <c:v>46166.125</c:v>
                </c:pt>
                <c:pt idx="5815">
                  <c:v>46166.131944444445</c:v>
                </c:pt>
                <c:pt idx="5816">
                  <c:v>46166.138888888891</c:v>
                </c:pt>
                <c:pt idx="5817">
                  <c:v>46166.145833333336</c:v>
                </c:pt>
                <c:pt idx="5818">
                  <c:v>46166.152777777781</c:v>
                </c:pt>
                <c:pt idx="5819">
                  <c:v>46166.159722222219</c:v>
                </c:pt>
                <c:pt idx="5820">
                  <c:v>46166.166666666664</c:v>
                </c:pt>
                <c:pt idx="5821">
                  <c:v>46166.173611111109</c:v>
                </c:pt>
                <c:pt idx="5822">
                  <c:v>46166.180555555555</c:v>
                </c:pt>
                <c:pt idx="5823">
                  <c:v>46166.1875</c:v>
                </c:pt>
                <c:pt idx="5824">
                  <c:v>46166.194444444445</c:v>
                </c:pt>
                <c:pt idx="5825">
                  <c:v>46166.201388888891</c:v>
                </c:pt>
                <c:pt idx="5826">
                  <c:v>46166.208333333336</c:v>
                </c:pt>
                <c:pt idx="5827">
                  <c:v>46166.215277777781</c:v>
                </c:pt>
                <c:pt idx="5828">
                  <c:v>46166.222222222219</c:v>
                </c:pt>
                <c:pt idx="5829">
                  <c:v>46166.229166666664</c:v>
                </c:pt>
                <c:pt idx="5830">
                  <c:v>46166.236111111109</c:v>
                </c:pt>
                <c:pt idx="5831">
                  <c:v>46166.243055555555</c:v>
                </c:pt>
                <c:pt idx="5832">
                  <c:v>46166.25</c:v>
                </c:pt>
                <c:pt idx="5833">
                  <c:v>46166.256944444445</c:v>
                </c:pt>
                <c:pt idx="5834">
                  <c:v>46166.263888888891</c:v>
                </c:pt>
                <c:pt idx="5835">
                  <c:v>46166.270833333336</c:v>
                </c:pt>
                <c:pt idx="5836">
                  <c:v>46166.277777777781</c:v>
                </c:pt>
                <c:pt idx="5837">
                  <c:v>46166.284722222219</c:v>
                </c:pt>
                <c:pt idx="5838">
                  <c:v>46166.291666666664</c:v>
                </c:pt>
                <c:pt idx="5839">
                  <c:v>46166.298611111109</c:v>
                </c:pt>
                <c:pt idx="5840">
                  <c:v>46166.305555555555</c:v>
                </c:pt>
                <c:pt idx="5841">
                  <c:v>46166.3125</c:v>
                </c:pt>
                <c:pt idx="5842">
                  <c:v>46166.319444444445</c:v>
                </c:pt>
                <c:pt idx="5843">
                  <c:v>46166.326388888891</c:v>
                </c:pt>
                <c:pt idx="5844">
                  <c:v>46166.333333333336</c:v>
                </c:pt>
                <c:pt idx="5845">
                  <c:v>46166.340277777781</c:v>
                </c:pt>
                <c:pt idx="5846">
                  <c:v>46166.347222222219</c:v>
                </c:pt>
                <c:pt idx="5847">
                  <c:v>46166.354166666664</c:v>
                </c:pt>
                <c:pt idx="5848">
                  <c:v>46166.361111111109</c:v>
                </c:pt>
                <c:pt idx="5849">
                  <c:v>46166.368055555555</c:v>
                </c:pt>
                <c:pt idx="5850">
                  <c:v>46166.375</c:v>
                </c:pt>
                <c:pt idx="5851">
                  <c:v>46166.381944444445</c:v>
                </c:pt>
                <c:pt idx="5852">
                  <c:v>46166.388888888891</c:v>
                </c:pt>
                <c:pt idx="5853">
                  <c:v>46166.395833333336</c:v>
                </c:pt>
                <c:pt idx="5854">
                  <c:v>46166.402777777781</c:v>
                </c:pt>
                <c:pt idx="5855">
                  <c:v>46166.409722222219</c:v>
                </c:pt>
                <c:pt idx="5856">
                  <c:v>46166.416666666664</c:v>
                </c:pt>
                <c:pt idx="5857">
                  <c:v>46166.423611111109</c:v>
                </c:pt>
                <c:pt idx="5858">
                  <c:v>46166.430555555555</c:v>
                </c:pt>
                <c:pt idx="5859">
                  <c:v>46166.4375</c:v>
                </c:pt>
                <c:pt idx="5860">
                  <c:v>46166.444444444445</c:v>
                </c:pt>
                <c:pt idx="5861">
                  <c:v>46166.451388888891</c:v>
                </c:pt>
                <c:pt idx="5862">
                  <c:v>46166.458333333336</c:v>
                </c:pt>
                <c:pt idx="5863">
                  <c:v>46166.465277777781</c:v>
                </c:pt>
                <c:pt idx="5864">
                  <c:v>46166.472222222219</c:v>
                </c:pt>
                <c:pt idx="5865">
                  <c:v>46166.479166666664</c:v>
                </c:pt>
                <c:pt idx="5866">
                  <c:v>46166.486111111109</c:v>
                </c:pt>
                <c:pt idx="5867">
                  <c:v>46166.493055555555</c:v>
                </c:pt>
                <c:pt idx="5868">
                  <c:v>46166.5</c:v>
                </c:pt>
                <c:pt idx="5869">
                  <c:v>46166.506944444445</c:v>
                </c:pt>
                <c:pt idx="5870">
                  <c:v>46166.513888888891</c:v>
                </c:pt>
                <c:pt idx="5871">
                  <c:v>46166.520833333336</c:v>
                </c:pt>
                <c:pt idx="5872">
                  <c:v>46166.527777777781</c:v>
                </c:pt>
                <c:pt idx="5873">
                  <c:v>46166.534722222219</c:v>
                </c:pt>
                <c:pt idx="5874">
                  <c:v>46166.541666666664</c:v>
                </c:pt>
                <c:pt idx="5875">
                  <c:v>46166.548611111109</c:v>
                </c:pt>
                <c:pt idx="5876">
                  <c:v>46166.555555555555</c:v>
                </c:pt>
                <c:pt idx="5877">
                  <c:v>46166.5625</c:v>
                </c:pt>
                <c:pt idx="5878">
                  <c:v>46166.569444444445</c:v>
                </c:pt>
                <c:pt idx="5879">
                  <c:v>46166.576388888891</c:v>
                </c:pt>
                <c:pt idx="5880">
                  <c:v>46166.583333333336</c:v>
                </c:pt>
                <c:pt idx="5881">
                  <c:v>46166.590277777781</c:v>
                </c:pt>
                <c:pt idx="5882">
                  <c:v>46166.597222222219</c:v>
                </c:pt>
                <c:pt idx="5883">
                  <c:v>46166.604166666664</c:v>
                </c:pt>
                <c:pt idx="5884">
                  <c:v>46166.611111111109</c:v>
                </c:pt>
                <c:pt idx="5885">
                  <c:v>46166.618055555555</c:v>
                </c:pt>
                <c:pt idx="5886">
                  <c:v>46166.625</c:v>
                </c:pt>
                <c:pt idx="5887">
                  <c:v>46166.631944444445</c:v>
                </c:pt>
                <c:pt idx="5888">
                  <c:v>46166.638888888891</c:v>
                </c:pt>
                <c:pt idx="5889">
                  <c:v>46166.645833333336</c:v>
                </c:pt>
                <c:pt idx="5890">
                  <c:v>46166.652777777781</c:v>
                </c:pt>
                <c:pt idx="5891">
                  <c:v>46166.659722222219</c:v>
                </c:pt>
                <c:pt idx="5892">
                  <c:v>46166.666666666664</c:v>
                </c:pt>
                <c:pt idx="5893">
                  <c:v>46166.673611111109</c:v>
                </c:pt>
                <c:pt idx="5894">
                  <c:v>46166.680555555555</c:v>
                </c:pt>
                <c:pt idx="5895">
                  <c:v>46166.6875</c:v>
                </c:pt>
                <c:pt idx="5896">
                  <c:v>46166.694444444445</c:v>
                </c:pt>
                <c:pt idx="5897">
                  <c:v>46166.701388888891</c:v>
                </c:pt>
                <c:pt idx="5898">
                  <c:v>46166.708333333336</c:v>
                </c:pt>
                <c:pt idx="5899">
                  <c:v>46166.715277777781</c:v>
                </c:pt>
                <c:pt idx="5900">
                  <c:v>46166.722222222219</c:v>
                </c:pt>
                <c:pt idx="5901">
                  <c:v>46166.729166666664</c:v>
                </c:pt>
                <c:pt idx="5902">
                  <c:v>46166.736111111109</c:v>
                </c:pt>
                <c:pt idx="5903">
                  <c:v>46166.743055555555</c:v>
                </c:pt>
                <c:pt idx="5904">
                  <c:v>46166.75</c:v>
                </c:pt>
                <c:pt idx="5905">
                  <c:v>46166.756944444445</c:v>
                </c:pt>
                <c:pt idx="5906">
                  <c:v>46166.763888888891</c:v>
                </c:pt>
                <c:pt idx="5907">
                  <c:v>46166.770833333336</c:v>
                </c:pt>
                <c:pt idx="5908">
                  <c:v>46166.777777777781</c:v>
                </c:pt>
                <c:pt idx="5909">
                  <c:v>46166.784722222219</c:v>
                </c:pt>
                <c:pt idx="5910">
                  <c:v>46166.791666666664</c:v>
                </c:pt>
                <c:pt idx="5911">
                  <c:v>46166.798611111109</c:v>
                </c:pt>
                <c:pt idx="5912">
                  <c:v>46166.805555555555</c:v>
                </c:pt>
                <c:pt idx="5913">
                  <c:v>46166.8125</c:v>
                </c:pt>
                <c:pt idx="5914">
                  <c:v>46166.819444444445</c:v>
                </c:pt>
                <c:pt idx="5915">
                  <c:v>46166.826388888891</c:v>
                </c:pt>
                <c:pt idx="5916">
                  <c:v>46166.833333333336</c:v>
                </c:pt>
                <c:pt idx="5917">
                  <c:v>46166.840277777781</c:v>
                </c:pt>
                <c:pt idx="5918">
                  <c:v>46166.847222222219</c:v>
                </c:pt>
                <c:pt idx="5919">
                  <c:v>46166.854166666664</c:v>
                </c:pt>
                <c:pt idx="5920">
                  <c:v>46166.861111111109</c:v>
                </c:pt>
                <c:pt idx="5921">
                  <c:v>46166.868055555555</c:v>
                </c:pt>
                <c:pt idx="5922">
                  <c:v>46166.875</c:v>
                </c:pt>
                <c:pt idx="5923">
                  <c:v>46166.881944444445</c:v>
                </c:pt>
                <c:pt idx="5924">
                  <c:v>46166.888888888891</c:v>
                </c:pt>
                <c:pt idx="5925">
                  <c:v>46166.895833333336</c:v>
                </c:pt>
                <c:pt idx="5926">
                  <c:v>46166.902777777781</c:v>
                </c:pt>
                <c:pt idx="5927">
                  <c:v>46166.909722222219</c:v>
                </c:pt>
                <c:pt idx="5928">
                  <c:v>46166.916666666664</c:v>
                </c:pt>
                <c:pt idx="5929">
                  <c:v>46166.923611111109</c:v>
                </c:pt>
                <c:pt idx="5930">
                  <c:v>46166.930555555555</c:v>
                </c:pt>
                <c:pt idx="5931">
                  <c:v>46166.9375</c:v>
                </c:pt>
                <c:pt idx="5932">
                  <c:v>46166.944444444445</c:v>
                </c:pt>
                <c:pt idx="5933">
                  <c:v>46166.951388888891</c:v>
                </c:pt>
                <c:pt idx="5934">
                  <c:v>46166.958333333336</c:v>
                </c:pt>
                <c:pt idx="5935">
                  <c:v>46166.965277777781</c:v>
                </c:pt>
                <c:pt idx="5936">
                  <c:v>46166.972222222219</c:v>
                </c:pt>
                <c:pt idx="5937">
                  <c:v>46166.979166666664</c:v>
                </c:pt>
                <c:pt idx="5938">
                  <c:v>46166.986111111109</c:v>
                </c:pt>
                <c:pt idx="5939">
                  <c:v>46166.993055555555</c:v>
                </c:pt>
                <c:pt idx="5940">
                  <c:v>46167</c:v>
                </c:pt>
                <c:pt idx="5941">
                  <c:v>46167.006944444445</c:v>
                </c:pt>
                <c:pt idx="5942">
                  <c:v>46167.013888888891</c:v>
                </c:pt>
                <c:pt idx="5943">
                  <c:v>46167.020833333336</c:v>
                </c:pt>
                <c:pt idx="5944">
                  <c:v>46167.027777777781</c:v>
                </c:pt>
                <c:pt idx="5945">
                  <c:v>46167.034722222219</c:v>
                </c:pt>
                <c:pt idx="5946">
                  <c:v>46167.041666666664</c:v>
                </c:pt>
                <c:pt idx="5947">
                  <c:v>46167.048611111109</c:v>
                </c:pt>
                <c:pt idx="5948">
                  <c:v>46167.055555555555</c:v>
                </c:pt>
                <c:pt idx="5949">
                  <c:v>46167.0625</c:v>
                </c:pt>
                <c:pt idx="5950">
                  <c:v>46167.069444444445</c:v>
                </c:pt>
                <c:pt idx="5951">
                  <c:v>46167.076388888891</c:v>
                </c:pt>
                <c:pt idx="5952">
                  <c:v>46167.083333333336</c:v>
                </c:pt>
                <c:pt idx="5953">
                  <c:v>46167.090277777781</c:v>
                </c:pt>
                <c:pt idx="5954">
                  <c:v>46167.097222222219</c:v>
                </c:pt>
                <c:pt idx="5955">
                  <c:v>46167.104166666664</c:v>
                </c:pt>
                <c:pt idx="5956">
                  <c:v>46167.111111111109</c:v>
                </c:pt>
                <c:pt idx="5957">
                  <c:v>46167.118055555555</c:v>
                </c:pt>
                <c:pt idx="5958">
                  <c:v>46167.125</c:v>
                </c:pt>
                <c:pt idx="5959">
                  <c:v>46167.131944444445</c:v>
                </c:pt>
                <c:pt idx="5960">
                  <c:v>46167.138888888891</c:v>
                </c:pt>
                <c:pt idx="5961">
                  <c:v>46167.145833333336</c:v>
                </c:pt>
                <c:pt idx="5962">
                  <c:v>46167.152777777781</c:v>
                </c:pt>
                <c:pt idx="5963">
                  <c:v>46167.159722222219</c:v>
                </c:pt>
                <c:pt idx="5964">
                  <c:v>46167.166666666664</c:v>
                </c:pt>
                <c:pt idx="5965">
                  <c:v>46167.173611111109</c:v>
                </c:pt>
                <c:pt idx="5966">
                  <c:v>46167.180555555555</c:v>
                </c:pt>
                <c:pt idx="5967">
                  <c:v>46167.1875</c:v>
                </c:pt>
                <c:pt idx="5968">
                  <c:v>46167.194444444445</c:v>
                </c:pt>
                <c:pt idx="5969">
                  <c:v>46167.201388888891</c:v>
                </c:pt>
                <c:pt idx="5970">
                  <c:v>46167.208333333336</c:v>
                </c:pt>
                <c:pt idx="5971">
                  <c:v>46167.215277777781</c:v>
                </c:pt>
                <c:pt idx="5972">
                  <c:v>46167.222222222219</c:v>
                </c:pt>
                <c:pt idx="5973">
                  <c:v>46167.229166666664</c:v>
                </c:pt>
                <c:pt idx="5974">
                  <c:v>46167.236111111109</c:v>
                </c:pt>
                <c:pt idx="5975">
                  <c:v>46167.243055555555</c:v>
                </c:pt>
                <c:pt idx="5976">
                  <c:v>46167.25</c:v>
                </c:pt>
                <c:pt idx="5977">
                  <c:v>46167.256944444445</c:v>
                </c:pt>
                <c:pt idx="5978">
                  <c:v>46167.263888888891</c:v>
                </c:pt>
                <c:pt idx="5979">
                  <c:v>46167.270833333336</c:v>
                </c:pt>
                <c:pt idx="5980">
                  <c:v>46167.277777777781</c:v>
                </c:pt>
                <c:pt idx="5981">
                  <c:v>46167.284722222219</c:v>
                </c:pt>
                <c:pt idx="5982">
                  <c:v>46167.291666666664</c:v>
                </c:pt>
                <c:pt idx="5983">
                  <c:v>46167.298611111109</c:v>
                </c:pt>
                <c:pt idx="5984">
                  <c:v>46167.305555555555</c:v>
                </c:pt>
                <c:pt idx="5985">
                  <c:v>46167.3125</c:v>
                </c:pt>
                <c:pt idx="5986">
                  <c:v>46167.319444444445</c:v>
                </c:pt>
                <c:pt idx="5987">
                  <c:v>46167.326388888891</c:v>
                </c:pt>
                <c:pt idx="5988">
                  <c:v>46167.333333333336</c:v>
                </c:pt>
                <c:pt idx="5989">
                  <c:v>46167.340277777781</c:v>
                </c:pt>
                <c:pt idx="5990">
                  <c:v>46167.347222222219</c:v>
                </c:pt>
                <c:pt idx="5991">
                  <c:v>46167.354166666664</c:v>
                </c:pt>
                <c:pt idx="5992">
                  <c:v>46167.361111111109</c:v>
                </c:pt>
                <c:pt idx="5993">
                  <c:v>46167.368055555555</c:v>
                </c:pt>
                <c:pt idx="5994">
                  <c:v>46167.375</c:v>
                </c:pt>
                <c:pt idx="5995">
                  <c:v>46167.381944444445</c:v>
                </c:pt>
                <c:pt idx="5996">
                  <c:v>46167.388888888891</c:v>
                </c:pt>
                <c:pt idx="5997">
                  <c:v>46167.395833333336</c:v>
                </c:pt>
                <c:pt idx="5998">
                  <c:v>46167.402777777781</c:v>
                </c:pt>
                <c:pt idx="5999">
                  <c:v>46167.409722222219</c:v>
                </c:pt>
                <c:pt idx="6000">
                  <c:v>46167.416666666664</c:v>
                </c:pt>
                <c:pt idx="6001">
                  <c:v>46167.423611111109</c:v>
                </c:pt>
                <c:pt idx="6002">
                  <c:v>46167.430555555555</c:v>
                </c:pt>
                <c:pt idx="6003">
                  <c:v>46167.4375</c:v>
                </c:pt>
                <c:pt idx="6004">
                  <c:v>46167.444444444445</c:v>
                </c:pt>
                <c:pt idx="6005">
                  <c:v>46167.451388888891</c:v>
                </c:pt>
                <c:pt idx="6006">
                  <c:v>46167.458333333336</c:v>
                </c:pt>
                <c:pt idx="6007">
                  <c:v>46167.465277777781</c:v>
                </c:pt>
                <c:pt idx="6008">
                  <c:v>46167.472222222219</c:v>
                </c:pt>
                <c:pt idx="6009">
                  <c:v>46167.479166666664</c:v>
                </c:pt>
                <c:pt idx="6010">
                  <c:v>46167.486111111109</c:v>
                </c:pt>
                <c:pt idx="6011">
                  <c:v>46167.493055555555</c:v>
                </c:pt>
                <c:pt idx="6012">
                  <c:v>46167.5</c:v>
                </c:pt>
                <c:pt idx="6013">
                  <c:v>46167.506944444445</c:v>
                </c:pt>
                <c:pt idx="6014">
                  <c:v>46167.513888888891</c:v>
                </c:pt>
                <c:pt idx="6015">
                  <c:v>46167.520833333336</c:v>
                </c:pt>
                <c:pt idx="6016">
                  <c:v>46167.527777777781</c:v>
                </c:pt>
                <c:pt idx="6017">
                  <c:v>46167.534722222219</c:v>
                </c:pt>
                <c:pt idx="6018">
                  <c:v>46167.541666666664</c:v>
                </c:pt>
                <c:pt idx="6019">
                  <c:v>46167.548611111109</c:v>
                </c:pt>
                <c:pt idx="6020">
                  <c:v>46167.555555555555</c:v>
                </c:pt>
                <c:pt idx="6021">
                  <c:v>46167.5625</c:v>
                </c:pt>
                <c:pt idx="6022">
                  <c:v>46167.569444444445</c:v>
                </c:pt>
                <c:pt idx="6023">
                  <c:v>46167.576388888891</c:v>
                </c:pt>
                <c:pt idx="6024">
                  <c:v>46167.583333333336</c:v>
                </c:pt>
                <c:pt idx="6025">
                  <c:v>46167.590277777781</c:v>
                </c:pt>
                <c:pt idx="6026">
                  <c:v>46167.597222222219</c:v>
                </c:pt>
                <c:pt idx="6027">
                  <c:v>46167.604166666664</c:v>
                </c:pt>
                <c:pt idx="6028">
                  <c:v>46167.611111111109</c:v>
                </c:pt>
                <c:pt idx="6029">
                  <c:v>46167.618055555555</c:v>
                </c:pt>
                <c:pt idx="6030">
                  <c:v>46167.625</c:v>
                </c:pt>
                <c:pt idx="6031">
                  <c:v>46167.631944444445</c:v>
                </c:pt>
                <c:pt idx="6032">
                  <c:v>46167.638888888891</c:v>
                </c:pt>
                <c:pt idx="6033">
                  <c:v>46167.645833333336</c:v>
                </c:pt>
                <c:pt idx="6034">
                  <c:v>46167.652777777781</c:v>
                </c:pt>
                <c:pt idx="6035">
                  <c:v>46167.659722222219</c:v>
                </c:pt>
                <c:pt idx="6036">
                  <c:v>46167.666666666664</c:v>
                </c:pt>
                <c:pt idx="6037">
                  <c:v>46167.673611111109</c:v>
                </c:pt>
                <c:pt idx="6038">
                  <c:v>46167.680555555555</c:v>
                </c:pt>
                <c:pt idx="6039">
                  <c:v>46167.6875</c:v>
                </c:pt>
                <c:pt idx="6040">
                  <c:v>46167.694444444445</c:v>
                </c:pt>
                <c:pt idx="6041">
                  <c:v>46167.701388888891</c:v>
                </c:pt>
                <c:pt idx="6042">
                  <c:v>46167.708333333336</c:v>
                </c:pt>
                <c:pt idx="6043">
                  <c:v>46167.715277777781</c:v>
                </c:pt>
                <c:pt idx="6044">
                  <c:v>46167.722222222219</c:v>
                </c:pt>
                <c:pt idx="6045">
                  <c:v>46167.729166666664</c:v>
                </c:pt>
                <c:pt idx="6046">
                  <c:v>46167.736111111109</c:v>
                </c:pt>
                <c:pt idx="6047">
                  <c:v>46167.743055555555</c:v>
                </c:pt>
                <c:pt idx="6048">
                  <c:v>46167.75</c:v>
                </c:pt>
                <c:pt idx="6049">
                  <c:v>46167.756944444445</c:v>
                </c:pt>
                <c:pt idx="6050">
                  <c:v>46167.763888888891</c:v>
                </c:pt>
                <c:pt idx="6051">
                  <c:v>46167.770833333336</c:v>
                </c:pt>
                <c:pt idx="6052">
                  <c:v>46167.777777777781</c:v>
                </c:pt>
                <c:pt idx="6053">
                  <c:v>46167.784722222219</c:v>
                </c:pt>
                <c:pt idx="6054">
                  <c:v>46167.791666666664</c:v>
                </c:pt>
                <c:pt idx="6055">
                  <c:v>46167.798611111109</c:v>
                </c:pt>
                <c:pt idx="6056">
                  <c:v>46167.805555555555</c:v>
                </c:pt>
                <c:pt idx="6057">
                  <c:v>46167.8125</c:v>
                </c:pt>
                <c:pt idx="6058">
                  <c:v>46167.819444444445</c:v>
                </c:pt>
                <c:pt idx="6059">
                  <c:v>46167.826388888891</c:v>
                </c:pt>
                <c:pt idx="6060">
                  <c:v>46167.833333333336</c:v>
                </c:pt>
                <c:pt idx="6061">
                  <c:v>46167.840277777781</c:v>
                </c:pt>
                <c:pt idx="6062">
                  <c:v>46167.847222222219</c:v>
                </c:pt>
                <c:pt idx="6063">
                  <c:v>46167.854166666664</c:v>
                </c:pt>
                <c:pt idx="6064">
                  <c:v>46167.861111111109</c:v>
                </c:pt>
                <c:pt idx="6065">
                  <c:v>46167.868055555555</c:v>
                </c:pt>
                <c:pt idx="6066">
                  <c:v>46167.875</c:v>
                </c:pt>
                <c:pt idx="6067">
                  <c:v>46167.881944444445</c:v>
                </c:pt>
                <c:pt idx="6068">
                  <c:v>46167.888888888891</c:v>
                </c:pt>
                <c:pt idx="6069">
                  <c:v>46167.895833333336</c:v>
                </c:pt>
                <c:pt idx="6070">
                  <c:v>46167.902777777781</c:v>
                </c:pt>
                <c:pt idx="6071">
                  <c:v>46167.909722222219</c:v>
                </c:pt>
                <c:pt idx="6072">
                  <c:v>46167.916666666664</c:v>
                </c:pt>
                <c:pt idx="6073">
                  <c:v>46167.923611111109</c:v>
                </c:pt>
                <c:pt idx="6074">
                  <c:v>46167.930555555555</c:v>
                </c:pt>
                <c:pt idx="6075">
                  <c:v>46167.9375</c:v>
                </c:pt>
                <c:pt idx="6076">
                  <c:v>46167.944444444445</c:v>
                </c:pt>
                <c:pt idx="6077">
                  <c:v>46167.951388888891</c:v>
                </c:pt>
                <c:pt idx="6078">
                  <c:v>46167.958333333336</c:v>
                </c:pt>
                <c:pt idx="6079">
                  <c:v>46167.965277777781</c:v>
                </c:pt>
                <c:pt idx="6080">
                  <c:v>46167.972222222219</c:v>
                </c:pt>
                <c:pt idx="6081">
                  <c:v>46167.979166666664</c:v>
                </c:pt>
                <c:pt idx="6082">
                  <c:v>46167.986111111109</c:v>
                </c:pt>
                <c:pt idx="6083">
                  <c:v>46167.993055555555</c:v>
                </c:pt>
                <c:pt idx="6084">
                  <c:v>46168</c:v>
                </c:pt>
                <c:pt idx="6085">
                  <c:v>46168.006944444445</c:v>
                </c:pt>
                <c:pt idx="6086">
                  <c:v>46168.013888888891</c:v>
                </c:pt>
                <c:pt idx="6087">
                  <c:v>46168.020833333336</c:v>
                </c:pt>
                <c:pt idx="6088">
                  <c:v>46168.027777777781</c:v>
                </c:pt>
                <c:pt idx="6089">
                  <c:v>46168.034722222219</c:v>
                </c:pt>
                <c:pt idx="6090">
                  <c:v>46168.041666666664</c:v>
                </c:pt>
                <c:pt idx="6091">
                  <c:v>46168.048611111109</c:v>
                </c:pt>
                <c:pt idx="6092">
                  <c:v>46168.055555555555</c:v>
                </c:pt>
                <c:pt idx="6093">
                  <c:v>46168.0625</c:v>
                </c:pt>
                <c:pt idx="6094">
                  <c:v>46168.069444444445</c:v>
                </c:pt>
                <c:pt idx="6095">
                  <c:v>46168.076388888891</c:v>
                </c:pt>
                <c:pt idx="6096">
                  <c:v>46168.083333333336</c:v>
                </c:pt>
                <c:pt idx="6097">
                  <c:v>46168.090277777781</c:v>
                </c:pt>
                <c:pt idx="6098">
                  <c:v>46168.097222222219</c:v>
                </c:pt>
                <c:pt idx="6099">
                  <c:v>46168.104166666664</c:v>
                </c:pt>
                <c:pt idx="6100">
                  <c:v>46168.111111111109</c:v>
                </c:pt>
                <c:pt idx="6101">
                  <c:v>46168.118055555555</c:v>
                </c:pt>
                <c:pt idx="6102">
                  <c:v>46168.125</c:v>
                </c:pt>
                <c:pt idx="6103">
                  <c:v>46168.131944444445</c:v>
                </c:pt>
                <c:pt idx="6104">
                  <c:v>46168.138888888891</c:v>
                </c:pt>
                <c:pt idx="6105">
                  <c:v>46168.145833333336</c:v>
                </c:pt>
                <c:pt idx="6106">
                  <c:v>46168.152777777781</c:v>
                </c:pt>
                <c:pt idx="6107">
                  <c:v>46168.159722222219</c:v>
                </c:pt>
                <c:pt idx="6108">
                  <c:v>46168.166666666664</c:v>
                </c:pt>
                <c:pt idx="6109">
                  <c:v>46168.173611111109</c:v>
                </c:pt>
                <c:pt idx="6110">
                  <c:v>46168.180555555555</c:v>
                </c:pt>
                <c:pt idx="6111">
                  <c:v>46168.1875</c:v>
                </c:pt>
                <c:pt idx="6112">
                  <c:v>46168.194444444445</c:v>
                </c:pt>
                <c:pt idx="6113">
                  <c:v>46168.201388888891</c:v>
                </c:pt>
                <c:pt idx="6114">
                  <c:v>46168.208333333336</c:v>
                </c:pt>
                <c:pt idx="6115">
                  <c:v>46168.215277777781</c:v>
                </c:pt>
                <c:pt idx="6116">
                  <c:v>46168.222222222219</c:v>
                </c:pt>
                <c:pt idx="6117">
                  <c:v>46168.229166666664</c:v>
                </c:pt>
                <c:pt idx="6118">
                  <c:v>46168.236111111109</c:v>
                </c:pt>
                <c:pt idx="6119">
                  <c:v>46168.243055555555</c:v>
                </c:pt>
                <c:pt idx="6120">
                  <c:v>46168.25</c:v>
                </c:pt>
                <c:pt idx="6121">
                  <c:v>46168.256944444445</c:v>
                </c:pt>
                <c:pt idx="6122">
                  <c:v>46168.263888888891</c:v>
                </c:pt>
                <c:pt idx="6123">
                  <c:v>46168.270833333336</c:v>
                </c:pt>
                <c:pt idx="6124">
                  <c:v>46168.277777777781</c:v>
                </c:pt>
                <c:pt idx="6125">
                  <c:v>46168.284722222219</c:v>
                </c:pt>
                <c:pt idx="6126">
                  <c:v>46168.291666666664</c:v>
                </c:pt>
                <c:pt idx="6127">
                  <c:v>46168.298611111109</c:v>
                </c:pt>
                <c:pt idx="6128">
                  <c:v>46168.305555555555</c:v>
                </c:pt>
                <c:pt idx="6129">
                  <c:v>46168.3125</c:v>
                </c:pt>
                <c:pt idx="6130">
                  <c:v>46168.319444444445</c:v>
                </c:pt>
                <c:pt idx="6131">
                  <c:v>46168.326388888891</c:v>
                </c:pt>
                <c:pt idx="6132">
                  <c:v>46168.333333333336</c:v>
                </c:pt>
                <c:pt idx="6133">
                  <c:v>46168.340277777781</c:v>
                </c:pt>
                <c:pt idx="6134">
                  <c:v>46168.347222222219</c:v>
                </c:pt>
                <c:pt idx="6135">
                  <c:v>46168.354166666664</c:v>
                </c:pt>
                <c:pt idx="6136">
                  <c:v>46168.361111111109</c:v>
                </c:pt>
                <c:pt idx="6137">
                  <c:v>46168.368055555555</c:v>
                </c:pt>
                <c:pt idx="6138">
                  <c:v>46168.375</c:v>
                </c:pt>
                <c:pt idx="6139">
                  <c:v>46168.381944444445</c:v>
                </c:pt>
                <c:pt idx="6140">
                  <c:v>46168.388888888891</c:v>
                </c:pt>
                <c:pt idx="6141">
                  <c:v>46168.395833333336</c:v>
                </c:pt>
                <c:pt idx="6142">
                  <c:v>46168.402777777781</c:v>
                </c:pt>
                <c:pt idx="6143">
                  <c:v>46168.409722222219</c:v>
                </c:pt>
                <c:pt idx="6144">
                  <c:v>46168.416666666664</c:v>
                </c:pt>
                <c:pt idx="6145">
                  <c:v>46168.423611111109</c:v>
                </c:pt>
                <c:pt idx="6146">
                  <c:v>46168.430555555555</c:v>
                </c:pt>
                <c:pt idx="6147">
                  <c:v>46168.4375</c:v>
                </c:pt>
                <c:pt idx="6148">
                  <c:v>46168.444444444445</c:v>
                </c:pt>
                <c:pt idx="6149">
                  <c:v>46168.451388888891</c:v>
                </c:pt>
                <c:pt idx="6150">
                  <c:v>46168.458333333336</c:v>
                </c:pt>
                <c:pt idx="6151">
                  <c:v>46168.465277777781</c:v>
                </c:pt>
                <c:pt idx="6152">
                  <c:v>46168.472222222219</c:v>
                </c:pt>
                <c:pt idx="6153">
                  <c:v>46168.479166666664</c:v>
                </c:pt>
                <c:pt idx="6154">
                  <c:v>46168.486111111109</c:v>
                </c:pt>
                <c:pt idx="6155">
                  <c:v>46168.493055555555</c:v>
                </c:pt>
                <c:pt idx="6156">
                  <c:v>46168.5</c:v>
                </c:pt>
                <c:pt idx="6157">
                  <c:v>46168.506944444445</c:v>
                </c:pt>
                <c:pt idx="6158">
                  <c:v>46168.513888888891</c:v>
                </c:pt>
                <c:pt idx="6159">
                  <c:v>46168.520833333336</c:v>
                </c:pt>
                <c:pt idx="6160">
                  <c:v>46168.527777777781</c:v>
                </c:pt>
                <c:pt idx="6161">
                  <c:v>46168.534722222219</c:v>
                </c:pt>
                <c:pt idx="6162">
                  <c:v>46168.541666666664</c:v>
                </c:pt>
                <c:pt idx="6163">
                  <c:v>46168.548611111109</c:v>
                </c:pt>
                <c:pt idx="6164">
                  <c:v>46168.555555555555</c:v>
                </c:pt>
                <c:pt idx="6165">
                  <c:v>46168.5625</c:v>
                </c:pt>
                <c:pt idx="6166">
                  <c:v>46168.569444444445</c:v>
                </c:pt>
                <c:pt idx="6167">
                  <c:v>46168.576388888891</c:v>
                </c:pt>
                <c:pt idx="6168">
                  <c:v>46168.583333333336</c:v>
                </c:pt>
                <c:pt idx="6169">
                  <c:v>46168.590277777781</c:v>
                </c:pt>
                <c:pt idx="6170">
                  <c:v>46168.597222222219</c:v>
                </c:pt>
                <c:pt idx="6171">
                  <c:v>46168.604166666664</c:v>
                </c:pt>
                <c:pt idx="6172">
                  <c:v>46168.611111111109</c:v>
                </c:pt>
                <c:pt idx="6173">
                  <c:v>46168.618055555555</c:v>
                </c:pt>
                <c:pt idx="6174">
                  <c:v>46168.625</c:v>
                </c:pt>
                <c:pt idx="6175">
                  <c:v>46168.631944444445</c:v>
                </c:pt>
                <c:pt idx="6176">
                  <c:v>46168.638888888891</c:v>
                </c:pt>
                <c:pt idx="6177">
                  <c:v>46168.645833333336</c:v>
                </c:pt>
                <c:pt idx="6178">
                  <c:v>46168.652777777781</c:v>
                </c:pt>
                <c:pt idx="6179">
                  <c:v>46168.659722222219</c:v>
                </c:pt>
                <c:pt idx="6180">
                  <c:v>46168.666666666664</c:v>
                </c:pt>
                <c:pt idx="6181">
                  <c:v>46168.673611111109</c:v>
                </c:pt>
                <c:pt idx="6182">
                  <c:v>46168.680555555555</c:v>
                </c:pt>
                <c:pt idx="6183">
                  <c:v>46168.6875</c:v>
                </c:pt>
                <c:pt idx="6184">
                  <c:v>46168.694444444445</c:v>
                </c:pt>
                <c:pt idx="6185">
                  <c:v>46168.701388888891</c:v>
                </c:pt>
                <c:pt idx="6186">
                  <c:v>46168.708333333336</c:v>
                </c:pt>
                <c:pt idx="6187">
                  <c:v>46168.715277777781</c:v>
                </c:pt>
                <c:pt idx="6188">
                  <c:v>46168.722222222219</c:v>
                </c:pt>
                <c:pt idx="6189">
                  <c:v>46168.729166666664</c:v>
                </c:pt>
                <c:pt idx="6190">
                  <c:v>46168.736111111109</c:v>
                </c:pt>
                <c:pt idx="6191">
                  <c:v>46168.743055555555</c:v>
                </c:pt>
                <c:pt idx="6192">
                  <c:v>46168.75</c:v>
                </c:pt>
                <c:pt idx="6193">
                  <c:v>46168.756944444445</c:v>
                </c:pt>
                <c:pt idx="6194">
                  <c:v>46168.763888888891</c:v>
                </c:pt>
                <c:pt idx="6195">
                  <c:v>46168.770833333336</c:v>
                </c:pt>
                <c:pt idx="6196">
                  <c:v>46168.777777777781</c:v>
                </c:pt>
                <c:pt idx="6197">
                  <c:v>46168.784722222219</c:v>
                </c:pt>
                <c:pt idx="6198">
                  <c:v>46168.791666666664</c:v>
                </c:pt>
                <c:pt idx="6199">
                  <c:v>46168.798611111109</c:v>
                </c:pt>
                <c:pt idx="6200">
                  <c:v>46168.805555555555</c:v>
                </c:pt>
                <c:pt idx="6201">
                  <c:v>46168.8125</c:v>
                </c:pt>
                <c:pt idx="6202">
                  <c:v>46168.819444444445</c:v>
                </c:pt>
                <c:pt idx="6203">
                  <c:v>46168.826388888891</c:v>
                </c:pt>
                <c:pt idx="6204">
                  <c:v>46168.833333333336</c:v>
                </c:pt>
                <c:pt idx="6205">
                  <c:v>46168.840277777781</c:v>
                </c:pt>
                <c:pt idx="6206">
                  <c:v>46168.847222222219</c:v>
                </c:pt>
                <c:pt idx="6207">
                  <c:v>46168.854166666664</c:v>
                </c:pt>
                <c:pt idx="6208">
                  <c:v>46168.861111111109</c:v>
                </c:pt>
                <c:pt idx="6209">
                  <c:v>46168.868055555555</c:v>
                </c:pt>
                <c:pt idx="6210">
                  <c:v>46168.875</c:v>
                </c:pt>
                <c:pt idx="6211">
                  <c:v>46168.881944444445</c:v>
                </c:pt>
                <c:pt idx="6212">
                  <c:v>46168.888888888891</c:v>
                </c:pt>
                <c:pt idx="6213">
                  <c:v>46168.895833333336</c:v>
                </c:pt>
                <c:pt idx="6214">
                  <c:v>46168.902777777781</c:v>
                </c:pt>
                <c:pt idx="6215">
                  <c:v>46168.909722222219</c:v>
                </c:pt>
                <c:pt idx="6216">
                  <c:v>46168.916666666664</c:v>
                </c:pt>
                <c:pt idx="6217">
                  <c:v>46168.923611111109</c:v>
                </c:pt>
                <c:pt idx="6218">
                  <c:v>46168.930555555555</c:v>
                </c:pt>
                <c:pt idx="6219">
                  <c:v>46168.9375</c:v>
                </c:pt>
                <c:pt idx="6220">
                  <c:v>46168.944444444445</c:v>
                </c:pt>
                <c:pt idx="6221">
                  <c:v>46168.951388888891</c:v>
                </c:pt>
                <c:pt idx="6222">
                  <c:v>46168.958333333336</c:v>
                </c:pt>
                <c:pt idx="6223">
                  <c:v>46168.965277777781</c:v>
                </c:pt>
                <c:pt idx="6224">
                  <c:v>46168.972222222219</c:v>
                </c:pt>
                <c:pt idx="6225">
                  <c:v>46168.979166666664</c:v>
                </c:pt>
                <c:pt idx="6226">
                  <c:v>46168.986111111109</c:v>
                </c:pt>
                <c:pt idx="6227">
                  <c:v>46168.993055555555</c:v>
                </c:pt>
                <c:pt idx="6228">
                  <c:v>46169</c:v>
                </c:pt>
                <c:pt idx="6229">
                  <c:v>46169.006944444445</c:v>
                </c:pt>
                <c:pt idx="6230">
                  <c:v>46169.013888888891</c:v>
                </c:pt>
                <c:pt idx="6231">
                  <c:v>46169.020833333336</c:v>
                </c:pt>
                <c:pt idx="6232">
                  <c:v>46169.027777777781</c:v>
                </c:pt>
                <c:pt idx="6233">
                  <c:v>46169.034722222219</c:v>
                </c:pt>
                <c:pt idx="6234">
                  <c:v>46169.041666666664</c:v>
                </c:pt>
                <c:pt idx="6235">
                  <c:v>46169.048611111109</c:v>
                </c:pt>
                <c:pt idx="6236">
                  <c:v>46169.055555555555</c:v>
                </c:pt>
                <c:pt idx="6237">
                  <c:v>46169.0625</c:v>
                </c:pt>
                <c:pt idx="6238">
                  <c:v>46169.069444444445</c:v>
                </c:pt>
                <c:pt idx="6239">
                  <c:v>46169.076388888891</c:v>
                </c:pt>
                <c:pt idx="6240">
                  <c:v>46169.083333333336</c:v>
                </c:pt>
                <c:pt idx="6241">
                  <c:v>46169.090277777781</c:v>
                </c:pt>
                <c:pt idx="6242">
                  <c:v>46169.097222222219</c:v>
                </c:pt>
                <c:pt idx="6243">
                  <c:v>46169.104166666664</c:v>
                </c:pt>
                <c:pt idx="6244">
                  <c:v>46169.111111111109</c:v>
                </c:pt>
                <c:pt idx="6245">
                  <c:v>46169.118055555555</c:v>
                </c:pt>
                <c:pt idx="6246">
                  <c:v>46169.125</c:v>
                </c:pt>
                <c:pt idx="6247">
                  <c:v>46169.131944444445</c:v>
                </c:pt>
                <c:pt idx="6248">
                  <c:v>46169.138888888891</c:v>
                </c:pt>
                <c:pt idx="6249">
                  <c:v>46169.145833333336</c:v>
                </c:pt>
                <c:pt idx="6250">
                  <c:v>46169.152777777781</c:v>
                </c:pt>
                <c:pt idx="6251">
                  <c:v>46169.159722222219</c:v>
                </c:pt>
                <c:pt idx="6252">
                  <c:v>46169.166666666664</c:v>
                </c:pt>
                <c:pt idx="6253">
                  <c:v>46169.173611111109</c:v>
                </c:pt>
                <c:pt idx="6254">
                  <c:v>46169.180555555555</c:v>
                </c:pt>
                <c:pt idx="6255">
                  <c:v>46169.1875</c:v>
                </c:pt>
                <c:pt idx="6256">
                  <c:v>46169.194444444445</c:v>
                </c:pt>
                <c:pt idx="6257">
                  <c:v>46169.201388888891</c:v>
                </c:pt>
                <c:pt idx="6258">
                  <c:v>46169.208333333336</c:v>
                </c:pt>
                <c:pt idx="6259">
                  <c:v>46169.215277777781</c:v>
                </c:pt>
                <c:pt idx="6260">
                  <c:v>46169.222222222219</c:v>
                </c:pt>
                <c:pt idx="6261">
                  <c:v>46169.229166666664</c:v>
                </c:pt>
                <c:pt idx="6262">
                  <c:v>46169.236111111109</c:v>
                </c:pt>
                <c:pt idx="6263">
                  <c:v>46169.243055555555</c:v>
                </c:pt>
                <c:pt idx="6264">
                  <c:v>46169.25</c:v>
                </c:pt>
                <c:pt idx="6265">
                  <c:v>46169.256944444445</c:v>
                </c:pt>
                <c:pt idx="6266">
                  <c:v>46169.263888888891</c:v>
                </c:pt>
                <c:pt idx="6267">
                  <c:v>46169.270833333336</c:v>
                </c:pt>
                <c:pt idx="6268">
                  <c:v>46169.277777777781</c:v>
                </c:pt>
                <c:pt idx="6269">
                  <c:v>46169.284722222219</c:v>
                </c:pt>
                <c:pt idx="6270">
                  <c:v>46169.291666666664</c:v>
                </c:pt>
                <c:pt idx="6271">
                  <c:v>46169.298611111109</c:v>
                </c:pt>
                <c:pt idx="6272">
                  <c:v>46169.305555555555</c:v>
                </c:pt>
                <c:pt idx="6273">
                  <c:v>46169.3125</c:v>
                </c:pt>
                <c:pt idx="6274">
                  <c:v>46169.319444444445</c:v>
                </c:pt>
                <c:pt idx="6275">
                  <c:v>46169.326388888891</c:v>
                </c:pt>
                <c:pt idx="6276">
                  <c:v>46169.333333333336</c:v>
                </c:pt>
                <c:pt idx="6277">
                  <c:v>46169.340277777781</c:v>
                </c:pt>
                <c:pt idx="6278">
                  <c:v>46169.347222222219</c:v>
                </c:pt>
                <c:pt idx="6279">
                  <c:v>46169.354166666664</c:v>
                </c:pt>
                <c:pt idx="6280">
                  <c:v>46169.361111111109</c:v>
                </c:pt>
                <c:pt idx="6281">
                  <c:v>46169.368055555555</c:v>
                </c:pt>
                <c:pt idx="6282">
                  <c:v>46169.375</c:v>
                </c:pt>
                <c:pt idx="6283">
                  <c:v>46169.381944444445</c:v>
                </c:pt>
                <c:pt idx="6284">
                  <c:v>46169.388888888891</c:v>
                </c:pt>
                <c:pt idx="6285">
                  <c:v>46169.395833333336</c:v>
                </c:pt>
                <c:pt idx="6286">
                  <c:v>46169.402777777781</c:v>
                </c:pt>
                <c:pt idx="6287">
                  <c:v>46169.409722222219</c:v>
                </c:pt>
                <c:pt idx="6288">
                  <c:v>46169.416666666664</c:v>
                </c:pt>
                <c:pt idx="6289">
                  <c:v>46169.423611111109</c:v>
                </c:pt>
                <c:pt idx="6290">
                  <c:v>46169.430555555555</c:v>
                </c:pt>
                <c:pt idx="6291">
                  <c:v>46169.4375</c:v>
                </c:pt>
                <c:pt idx="6292">
                  <c:v>46169.444444444445</c:v>
                </c:pt>
                <c:pt idx="6293">
                  <c:v>46169.451388888891</c:v>
                </c:pt>
                <c:pt idx="6294">
                  <c:v>46169.458333333336</c:v>
                </c:pt>
                <c:pt idx="6295">
                  <c:v>46169.465277777781</c:v>
                </c:pt>
                <c:pt idx="6296">
                  <c:v>46169.472222222219</c:v>
                </c:pt>
                <c:pt idx="6297">
                  <c:v>46169.479166666664</c:v>
                </c:pt>
                <c:pt idx="6298">
                  <c:v>46169.486111111109</c:v>
                </c:pt>
                <c:pt idx="6299">
                  <c:v>46169.493055555555</c:v>
                </c:pt>
                <c:pt idx="6300">
                  <c:v>46169.5</c:v>
                </c:pt>
                <c:pt idx="6301">
                  <c:v>46169.506944444445</c:v>
                </c:pt>
                <c:pt idx="6302">
                  <c:v>46169.513888888891</c:v>
                </c:pt>
                <c:pt idx="6303">
                  <c:v>46169.520833333336</c:v>
                </c:pt>
                <c:pt idx="6304">
                  <c:v>46169.527777777781</c:v>
                </c:pt>
                <c:pt idx="6305">
                  <c:v>46169.534722222219</c:v>
                </c:pt>
                <c:pt idx="6306">
                  <c:v>46169.541666666664</c:v>
                </c:pt>
                <c:pt idx="6307">
                  <c:v>46169.548611111109</c:v>
                </c:pt>
                <c:pt idx="6308">
                  <c:v>46169.555555555555</c:v>
                </c:pt>
                <c:pt idx="6309">
                  <c:v>46169.5625</c:v>
                </c:pt>
                <c:pt idx="6310">
                  <c:v>46169.569444444445</c:v>
                </c:pt>
                <c:pt idx="6311">
                  <c:v>46169.576388888891</c:v>
                </c:pt>
                <c:pt idx="6312">
                  <c:v>46169.583333333336</c:v>
                </c:pt>
                <c:pt idx="6313">
                  <c:v>46169.590277777781</c:v>
                </c:pt>
                <c:pt idx="6314">
                  <c:v>46169.597222222219</c:v>
                </c:pt>
                <c:pt idx="6315">
                  <c:v>46169.604166666664</c:v>
                </c:pt>
                <c:pt idx="6316">
                  <c:v>46169.611111111109</c:v>
                </c:pt>
                <c:pt idx="6317">
                  <c:v>46169.618055555555</c:v>
                </c:pt>
                <c:pt idx="6318">
                  <c:v>46169.625</c:v>
                </c:pt>
                <c:pt idx="6319">
                  <c:v>46169.631944444445</c:v>
                </c:pt>
                <c:pt idx="6320">
                  <c:v>46169.638888888891</c:v>
                </c:pt>
                <c:pt idx="6321">
                  <c:v>46169.645833333336</c:v>
                </c:pt>
                <c:pt idx="6322">
                  <c:v>46169.652777777781</c:v>
                </c:pt>
                <c:pt idx="6323">
                  <c:v>46169.659722222219</c:v>
                </c:pt>
                <c:pt idx="6324">
                  <c:v>46169.666666666664</c:v>
                </c:pt>
                <c:pt idx="6325">
                  <c:v>46169.673611111109</c:v>
                </c:pt>
                <c:pt idx="6326">
                  <c:v>46169.680555555555</c:v>
                </c:pt>
                <c:pt idx="6327">
                  <c:v>46169.6875</c:v>
                </c:pt>
                <c:pt idx="6328">
                  <c:v>46169.694444444445</c:v>
                </c:pt>
                <c:pt idx="6329">
                  <c:v>46169.701388888891</c:v>
                </c:pt>
                <c:pt idx="6330">
                  <c:v>46169.708333333336</c:v>
                </c:pt>
                <c:pt idx="6331">
                  <c:v>46169.715277777781</c:v>
                </c:pt>
                <c:pt idx="6332">
                  <c:v>46169.722222222219</c:v>
                </c:pt>
                <c:pt idx="6333">
                  <c:v>46169.729166666664</c:v>
                </c:pt>
                <c:pt idx="6334">
                  <c:v>46169.736111111109</c:v>
                </c:pt>
                <c:pt idx="6335">
                  <c:v>46169.743055555555</c:v>
                </c:pt>
                <c:pt idx="6336">
                  <c:v>46169.75</c:v>
                </c:pt>
                <c:pt idx="6337">
                  <c:v>46169.756944444445</c:v>
                </c:pt>
                <c:pt idx="6338">
                  <c:v>46169.763888888891</c:v>
                </c:pt>
                <c:pt idx="6339">
                  <c:v>46169.770833333336</c:v>
                </c:pt>
                <c:pt idx="6340">
                  <c:v>46169.777777777781</c:v>
                </c:pt>
                <c:pt idx="6341">
                  <c:v>46169.784722222219</c:v>
                </c:pt>
                <c:pt idx="6342">
                  <c:v>46169.791666666664</c:v>
                </c:pt>
                <c:pt idx="6343">
                  <c:v>46169.798611111109</c:v>
                </c:pt>
                <c:pt idx="6344">
                  <c:v>46169.805555555555</c:v>
                </c:pt>
                <c:pt idx="6345">
                  <c:v>46169.8125</c:v>
                </c:pt>
                <c:pt idx="6346">
                  <c:v>46169.819444444445</c:v>
                </c:pt>
                <c:pt idx="6347">
                  <c:v>46169.826388888891</c:v>
                </c:pt>
                <c:pt idx="6348">
                  <c:v>46169.833333333336</c:v>
                </c:pt>
                <c:pt idx="6349">
                  <c:v>46169.840277777781</c:v>
                </c:pt>
                <c:pt idx="6350">
                  <c:v>46169.847222222219</c:v>
                </c:pt>
                <c:pt idx="6351">
                  <c:v>46169.854166666664</c:v>
                </c:pt>
                <c:pt idx="6352">
                  <c:v>46169.861111111109</c:v>
                </c:pt>
                <c:pt idx="6353">
                  <c:v>46169.868055555555</c:v>
                </c:pt>
                <c:pt idx="6354">
                  <c:v>46169.875</c:v>
                </c:pt>
                <c:pt idx="6355">
                  <c:v>46169.881944444445</c:v>
                </c:pt>
                <c:pt idx="6356">
                  <c:v>46169.888888888891</c:v>
                </c:pt>
                <c:pt idx="6357">
                  <c:v>46169.895833333336</c:v>
                </c:pt>
                <c:pt idx="6358">
                  <c:v>46169.902777777781</c:v>
                </c:pt>
                <c:pt idx="6359">
                  <c:v>46169.909722222219</c:v>
                </c:pt>
                <c:pt idx="6360">
                  <c:v>46169.916666666664</c:v>
                </c:pt>
                <c:pt idx="6361">
                  <c:v>46169.923611111109</c:v>
                </c:pt>
                <c:pt idx="6362">
                  <c:v>46169.930555555555</c:v>
                </c:pt>
                <c:pt idx="6363">
                  <c:v>46169.9375</c:v>
                </c:pt>
                <c:pt idx="6364">
                  <c:v>46169.944444444445</c:v>
                </c:pt>
                <c:pt idx="6365">
                  <c:v>46169.951388888891</c:v>
                </c:pt>
                <c:pt idx="6366">
                  <c:v>46169.958333333336</c:v>
                </c:pt>
                <c:pt idx="6367">
                  <c:v>46169.965277777781</c:v>
                </c:pt>
                <c:pt idx="6368">
                  <c:v>46169.972222222219</c:v>
                </c:pt>
                <c:pt idx="6369">
                  <c:v>46169.979166666664</c:v>
                </c:pt>
                <c:pt idx="6370">
                  <c:v>46169.986111111109</c:v>
                </c:pt>
                <c:pt idx="6371">
                  <c:v>46169.993055555555</c:v>
                </c:pt>
                <c:pt idx="6372">
                  <c:v>46170</c:v>
                </c:pt>
                <c:pt idx="6373">
                  <c:v>46170.006944444445</c:v>
                </c:pt>
                <c:pt idx="6374">
                  <c:v>46170.013888888891</c:v>
                </c:pt>
                <c:pt idx="6375">
                  <c:v>46170.020833333336</c:v>
                </c:pt>
                <c:pt idx="6376">
                  <c:v>46170.027777777781</c:v>
                </c:pt>
                <c:pt idx="6377">
                  <c:v>46170.034722222219</c:v>
                </c:pt>
                <c:pt idx="6378">
                  <c:v>46170.041666666664</c:v>
                </c:pt>
                <c:pt idx="6379">
                  <c:v>46170.048611111109</c:v>
                </c:pt>
                <c:pt idx="6380">
                  <c:v>46170.055555555555</c:v>
                </c:pt>
                <c:pt idx="6381">
                  <c:v>46170.0625</c:v>
                </c:pt>
                <c:pt idx="6382">
                  <c:v>46170.069444444445</c:v>
                </c:pt>
                <c:pt idx="6383">
                  <c:v>46170.076388888891</c:v>
                </c:pt>
                <c:pt idx="6384">
                  <c:v>46170.083333333336</c:v>
                </c:pt>
                <c:pt idx="6385">
                  <c:v>46170.090277777781</c:v>
                </c:pt>
                <c:pt idx="6386">
                  <c:v>46170.097222222219</c:v>
                </c:pt>
                <c:pt idx="6387">
                  <c:v>46170.104166666664</c:v>
                </c:pt>
                <c:pt idx="6388">
                  <c:v>46170.111111111109</c:v>
                </c:pt>
                <c:pt idx="6389">
                  <c:v>46170.118055555555</c:v>
                </c:pt>
                <c:pt idx="6390">
                  <c:v>46170.125</c:v>
                </c:pt>
                <c:pt idx="6391">
                  <c:v>46170.131944444445</c:v>
                </c:pt>
                <c:pt idx="6392">
                  <c:v>46170.138888888891</c:v>
                </c:pt>
                <c:pt idx="6393">
                  <c:v>46170.145833333336</c:v>
                </c:pt>
                <c:pt idx="6394">
                  <c:v>46170.152777777781</c:v>
                </c:pt>
                <c:pt idx="6395">
                  <c:v>46170.159722222219</c:v>
                </c:pt>
                <c:pt idx="6396">
                  <c:v>46170.166666666664</c:v>
                </c:pt>
                <c:pt idx="6397">
                  <c:v>46170.173611111109</c:v>
                </c:pt>
                <c:pt idx="6398">
                  <c:v>46170.180555555555</c:v>
                </c:pt>
                <c:pt idx="6399">
                  <c:v>46170.1875</c:v>
                </c:pt>
                <c:pt idx="6400">
                  <c:v>46170.194444444445</c:v>
                </c:pt>
                <c:pt idx="6401">
                  <c:v>46170.201388888891</c:v>
                </c:pt>
                <c:pt idx="6402">
                  <c:v>46170.208333333336</c:v>
                </c:pt>
                <c:pt idx="6403">
                  <c:v>46170.215277777781</c:v>
                </c:pt>
                <c:pt idx="6404">
                  <c:v>46170.222222222219</c:v>
                </c:pt>
                <c:pt idx="6405">
                  <c:v>46170.229166666664</c:v>
                </c:pt>
                <c:pt idx="6406">
                  <c:v>46170.236111111109</c:v>
                </c:pt>
                <c:pt idx="6407">
                  <c:v>46170.243055555555</c:v>
                </c:pt>
                <c:pt idx="6408">
                  <c:v>46170.25</c:v>
                </c:pt>
                <c:pt idx="6409">
                  <c:v>46170.256944444445</c:v>
                </c:pt>
                <c:pt idx="6410">
                  <c:v>46170.263888888891</c:v>
                </c:pt>
                <c:pt idx="6411">
                  <c:v>46170.270833333336</c:v>
                </c:pt>
                <c:pt idx="6412">
                  <c:v>46170.277777777781</c:v>
                </c:pt>
                <c:pt idx="6413">
                  <c:v>46170.284722222219</c:v>
                </c:pt>
                <c:pt idx="6414">
                  <c:v>46170.291666666664</c:v>
                </c:pt>
                <c:pt idx="6415">
                  <c:v>46170.298611111109</c:v>
                </c:pt>
                <c:pt idx="6416">
                  <c:v>46170.305555555555</c:v>
                </c:pt>
                <c:pt idx="6417">
                  <c:v>46170.3125</c:v>
                </c:pt>
                <c:pt idx="6418">
                  <c:v>46170.319444444445</c:v>
                </c:pt>
                <c:pt idx="6419">
                  <c:v>46170.326388888891</c:v>
                </c:pt>
                <c:pt idx="6420">
                  <c:v>46170.333333333336</c:v>
                </c:pt>
                <c:pt idx="6421">
                  <c:v>46170.340277777781</c:v>
                </c:pt>
                <c:pt idx="6422">
                  <c:v>46170.347222222219</c:v>
                </c:pt>
                <c:pt idx="6423">
                  <c:v>46170.354166666664</c:v>
                </c:pt>
                <c:pt idx="6424">
                  <c:v>46170.361111111109</c:v>
                </c:pt>
                <c:pt idx="6425">
                  <c:v>46170.368055555555</c:v>
                </c:pt>
                <c:pt idx="6426">
                  <c:v>46170.375</c:v>
                </c:pt>
                <c:pt idx="6427">
                  <c:v>46170.381944444445</c:v>
                </c:pt>
                <c:pt idx="6428">
                  <c:v>46170.388888888891</c:v>
                </c:pt>
                <c:pt idx="6429">
                  <c:v>46170.395833333336</c:v>
                </c:pt>
                <c:pt idx="6430">
                  <c:v>46170.402777777781</c:v>
                </c:pt>
                <c:pt idx="6431">
                  <c:v>46170.409722222219</c:v>
                </c:pt>
                <c:pt idx="6432">
                  <c:v>46170.416666666664</c:v>
                </c:pt>
                <c:pt idx="6433">
                  <c:v>46170.423611111109</c:v>
                </c:pt>
                <c:pt idx="6434">
                  <c:v>46170.430555555555</c:v>
                </c:pt>
                <c:pt idx="6435">
                  <c:v>46170.4375</c:v>
                </c:pt>
                <c:pt idx="6436">
                  <c:v>46170.444444444445</c:v>
                </c:pt>
                <c:pt idx="6437">
                  <c:v>46170.451388888891</c:v>
                </c:pt>
                <c:pt idx="6438">
                  <c:v>46170.458333333336</c:v>
                </c:pt>
                <c:pt idx="6439">
                  <c:v>46170.465277777781</c:v>
                </c:pt>
                <c:pt idx="6440">
                  <c:v>46170.472222222219</c:v>
                </c:pt>
                <c:pt idx="6441">
                  <c:v>46170.479166666664</c:v>
                </c:pt>
                <c:pt idx="6442">
                  <c:v>46170.486111111109</c:v>
                </c:pt>
                <c:pt idx="6443">
                  <c:v>46170.493055555555</c:v>
                </c:pt>
                <c:pt idx="6444">
                  <c:v>46170.5</c:v>
                </c:pt>
                <c:pt idx="6445">
                  <c:v>46170.506944444445</c:v>
                </c:pt>
                <c:pt idx="6446">
                  <c:v>46170.513888888891</c:v>
                </c:pt>
                <c:pt idx="6447">
                  <c:v>46170.520833333336</c:v>
                </c:pt>
                <c:pt idx="6448">
                  <c:v>46170.527777777781</c:v>
                </c:pt>
                <c:pt idx="6449">
                  <c:v>46170.534722222219</c:v>
                </c:pt>
                <c:pt idx="6450">
                  <c:v>46170.541666666664</c:v>
                </c:pt>
                <c:pt idx="6451">
                  <c:v>46170.548611111109</c:v>
                </c:pt>
                <c:pt idx="6452">
                  <c:v>46170.555555555555</c:v>
                </c:pt>
                <c:pt idx="6453">
                  <c:v>46170.5625</c:v>
                </c:pt>
                <c:pt idx="6454">
                  <c:v>46170.569444444445</c:v>
                </c:pt>
                <c:pt idx="6455">
                  <c:v>46170.576388888891</c:v>
                </c:pt>
                <c:pt idx="6456">
                  <c:v>46170.583333333336</c:v>
                </c:pt>
                <c:pt idx="6457">
                  <c:v>46170.590277777781</c:v>
                </c:pt>
                <c:pt idx="6458">
                  <c:v>46170.597222222219</c:v>
                </c:pt>
                <c:pt idx="6459">
                  <c:v>46170.604166666664</c:v>
                </c:pt>
                <c:pt idx="6460">
                  <c:v>46170.611111111109</c:v>
                </c:pt>
                <c:pt idx="6461">
                  <c:v>46170.618055555555</c:v>
                </c:pt>
                <c:pt idx="6462">
                  <c:v>46170.625</c:v>
                </c:pt>
                <c:pt idx="6463">
                  <c:v>46170.631944444445</c:v>
                </c:pt>
                <c:pt idx="6464">
                  <c:v>46170.638888888891</c:v>
                </c:pt>
                <c:pt idx="6465">
                  <c:v>46170.645833333336</c:v>
                </c:pt>
                <c:pt idx="6466">
                  <c:v>46170.652777777781</c:v>
                </c:pt>
                <c:pt idx="6467">
                  <c:v>46170.659722222219</c:v>
                </c:pt>
                <c:pt idx="6468">
                  <c:v>46170.666666666664</c:v>
                </c:pt>
                <c:pt idx="6469">
                  <c:v>46170.673611111109</c:v>
                </c:pt>
                <c:pt idx="6470">
                  <c:v>46170.680555555555</c:v>
                </c:pt>
                <c:pt idx="6471">
                  <c:v>46170.6875</c:v>
                </c:pt>
                <c:pt idx="6472">
                  <c:v>46170.694444444445</c:v>
                </c:pt>
                <c:pt idx="6473">
                  <c:v>46170.701388888891</c:v>
                </c:pt>
                <c:pt idx="6474">
                  <c:v>46170.708333333336</c:v>
                </c:pt>
                <c:pt idx="6475">
                  <c:v>46170.715277777781</c:v>
                </c:pt>
                <c:pt idx="6476">
                  <c:v>46170.722222222219</c:v>
                </c:pt>
                <c:pt idx="6477">
                  <c:v>46170.729166666664</c:v>
                </c:pt>
                <c:pt idx="6478">
                  <c:v>46170.736111111109</c:v>
                </c:pt>
                <c:pt idx="6479">
                  <c:v>46170.743055555555</c:v>
                </c:pt>
                <c:pt idx="6480">
                  <c:v>46170.75</c:v>
                </c:pt>
                <c:pt idx="6481">
                  <c:v>46170.756944444445</c:v>
                </c:pt>
                <c:pt idx="6482">
                  <c:v>46170.763888888891</c:v>
                </c:pt>
                <c:pt idx="6483">
                  <c:v>46170.770833333336</c:v>
                </c:pt>
                <c:pt idx="6484">
                  <c:v>46170.777777777781</c:v>
                </c:pt>
                <c:pt idx="6485">
                  <c:v>46170.784722222219</c:v>
                </c:pt>
                <c:pt idx="6486">
                  <c:v>46170.791666666664</c:v>
                </c:pt>
                <c:pt idx="6487">
                  <c:v>46170.798611111109</c:v>
                </c:pt>
                <c:pt idx="6488">
                  <c:v>46170.805555555555</c:v>
                </c:pt>
                <c:pt idx="6489">
                  <c:v>46170.8125</c:v>
                </c:pt>
                <c:pt idx="6490">
                  <c:v>46170.819444444445</c:v>
                </c:pt>
                <c:pt idx="6491">
                  <c:v>46170.826388888891</c:v>
                </c:pt>
                <c:pt idx="6492">
                  <c:v>46170.833333333336</c:v>
                </c:pt>
                <c:pt idx="6493">
                  <c:v>46170.840277777781</c:v>
                </c:pt>
                <c:pt idx="6494">
                  <c:v>46170.847222222219</c:v>
                </c:pt>
                <c:pt idx="6495">
                  <c:v>46170.854166666664</c:v>
                </c:pt>
                <c:pt idx="6496">
                  <c:v>46170.861111111109</c:v>
                </c:pt>
                <c:pt idx="6497">
                  <c:v>46170.868055555555</c:v>
                </c:pt>
                <c:pt idx="6498">
                  <c:v>46170.875</c:v>
                </c:pt>
                <c:pt idx="6499">
                  <c:v>46170.881944444445</c:v>
                </c:pt>
                <c:pt idx="6500">
                  <c:v>46170.888888888891</c:v>
                </c:pt>
                <c:pt idx="6501">
                  <c:v>46170.895833333336</c:v>
                </c:pt>
                <c:pt idx="6502">
                  <c:v>46170.902777777781</c:v>
                </c:pt>
                <c:pt idx="6503">
                  <c:v>46170.909722222219</c:v>
                </c:pt>
                <c:pt idx="6504">
                  <c:v>46170.916666666664</c:v>
                </c:pt>
                <c:pt idx="6505">
                  <c:v>46170.923611111109</c:v>
                </c:pt>
                <c:pt idx="6506">
                  <c:v>46170.930555555555</c:v>
                </c:pt>
                <c:pt idx="6507">
                  <c:v>46170.9375</c:v>
                </c:pt>
                <c:pt idx="6508">
                  <c:v>46170.944444444445</c:v>
                </c:pt>
                <c:pt idx="6509">
                  <c:v>46170.951388888891</c:v>
                </c:pt>
                <c:pt idx="6510">
                  <c:v>46170.958333333336</c:v>
                </c:pt>
                <c:pt idx="6511">
                  <c:v>46170.965277777781</c:v>
                </c:pt>
                <c:pt idx="6512">
                  <c:v>46170.972222222219</c:v>
                </c:pt>
                <c:pt idx="6513">
                  <c:v>46170.979166666664</c:v>
                </c:pt>
                <c:pt idx="6514">
                  <c:v>46170.986111111109</c:v>
                </c:pt>
                <c:pt idx="6515">
                  <c:v>46170.993055555555</c:v>
                </c:pt>
                <c:pt idx="6516">
                  <c:v>46171</c:v>
                </c:pt>
                <c:pt idx="6517">
                  <c:v>46171.006944444445</c:v>
                </c:pt>
                <c:pt idx="6518">
                  <c:v>46171.013888888891</c:v>
                </c:pt>
                <c:pt idx="6519">
                  <c:v>46171.020833333336</c:v>
                </c:pt>
                <c:pt idx="6520">
                  <c:v>46171.027777777781</c:v>
                </c:pt>
                <c:pt idx="6521">
                  <c:v>46171.034722222219</c:v>
                </c:pt>
                <c:pt idx="6522">
                  <c:v>46171.041666666664</c:v>
                </c:pt>
                <c:pt idx="6523">
                  <c:v>46171.048611111109</c:v>
                </c:pt>
                <c:pt idx="6524">
                  <c:v>46171.055555555555</c:v>
                </c:pt>
                <c:pt idx="6525">
                  <c:v>46171.0625</c:v>
                </c:pt>
                <c:pt idx="6526">
                  <c:v>46171.069444444445</c:v>
                </c:pt>
                <c:pt idx="6527">
                  <c:v>46171.076388888891</c:v>
                </c:pt>
                <c:pt idx="6528">
                  <c:v>46171.083333333336</c:v>
                </c:pt>
                <c:pt idx="6529">
                  <c:v>46171.090277777781</c:v>
                </c:pt>
                <c:pt idx="6530">
                  <c:v>46171.097222222219</c:v>
                </c:pt>
                <c:pt idx="6531">
                  <c:v>46171.104166666664</c:v>
                </c:pt>
                <c:pt idx="6532">
                  <c:v>46171.111111111109</c:v>
                </c:pt>
                <c:pt idx="6533">
                  <c:v>46171.118055555555</c:v>
                </c:pt>
                <c:pt idx="6534">
                  <c:v>46171.125</c:v>
                </c:pt>
                <c:pt idx="6535">
                  <c:v>46171.131944444445</c:v>
                </c:pt>
                <c:pt idx="6536">
                  <c:v>46171.138888888891</c:v>
                </c:pt>
                <c:pt idx="6537">
                  <c:v>46171.145833333336</c:v>
                </c:pt>
                <c:pt idx="6538">
                  <c:v>46171.152777777781</c:v>
                </c:pt>
                <c:pt idx="6539">
                  <c:v>46171.159722222219</c:v>
                </c:pt>
                <c:pt idx="6540">
                  <c:v>46171.166666666664</c:v>
                </c:pt>
                <c:pt idx="6541">
                  <c:v>46171.173611111109</c:v>
                </c:pt>
                <c:pt idx="6542">
                  <c:v>46171.180555555555</c:v>
                </c:pt>
                <c:pt idx="6543">
                  <c:v>46171.1875</c:v>
                </c:pt>
                <c:pt idx="6544">
                  <c:v>46171.194444444445</c:v>
                </c:pt>
                <c:pt idx="6545">
                  <c:v>46171.201388888891</c:v>
                </c:pt>
                <c:pt idx="6546">
                  <c:v>46171.208333333336</c:v>
                </c:pt>
                <c:pt idx="6547">
                  <c:v>46171.215277777781</c:v>
                </c:pt>
                <c:pt idx="6548">
                  <c:v>46171.222222222219</c:v>
                </c:pt>
                <c:pt idx="6549">
                  <c:v>46171.229166666664</c:v>
                </c:pt>
                <c:pt idx="6550">
                  <c:v>46171.236111111109</c:v>
                </c:pt>
                <c:pt idx="6551">
                  <c:v>46171.243055555555</c:v>
                </c:pt>
                <c:pt idx="6552">
                  <c:v>46171.25</c:v>
                </c:pt>
                <c:pt idx="6553">
                  <c:v>46171.256944444445</c:v>
                </c:pt>
                <c:pt idx="6554">
                  <c:v>46171.263888888891</c:v>
                </c:pt>
                <c:pt idx="6555">
                  <c:v>46171.270833333336</c:v>
                </c:pt>
                <c:pt idx="6556">
                  <c:v>46171.277777777781</c:v>
                </c:pt>
                <c:pt idx="6557">
                  <c:v>46171.284722222219</c:v>
                </c:pt>
                <c:pt idx="6558">
                  <c:v>46171.291666666664</c:v>
                </c:pt>
                <c:pt idx="6559">
                  <c:v>46171.298611111109</c:v>
                </c:pt>
                <c:pt idx="6560">
                  <c:v>46171.305555555555</c:v>
                </c:pt>
                <c:pt idx="6561">
                  <c:v>46171.3125</c:v>
                </c:pt>
                <c:pt idx="6562">
                  <c:v>46171.319444444445</c:v>
                </c:pt>
                <c:pt idx="6563">
                  <c:v>46171.326388888891</c:v>
                </c:pt>
                <c:pt idx="6564">
                  <c:v>46171.333333333336</c:v>
                </c:pt>
                <c:pt idx="6565">
                  <c:v>46171.340277777781</c:v>
                </c:pt>
                <c:pt idx="6566">
                  <c:v>46171.347222222219</c:v>
                </c:pt>
                <c:pt idx="6567">
                  <c:v>46171.354166666664</c:v>
                </c:pt>
                <c:pt idx="6568">
                  <c:v>46171.361111111109</c:v>
                </c:pt>
                <c:pt idx="6569">
                  <c:v>46171.368055555555</c:v>
                </c:pt>
                <c:pt idx="6570">
                  <c:v>46171.375</c:v>
                </c:pt>
                <c:pt idx="6571">
                  <c:v>46171.381944444445</c:v>
                </c:pt>
                <c:pt idx="6572">
                  <c:v>46171.388888888891</c:v>
                </c:pt>
                <c:pt idx="6573">
                  <c:v>46171.395833333336</c:v>
                </c:pt>
                <c:pt idx="6574">
                  <c:v>46171.402777777781</c:v>
                </c:pt>
                <c:pt idx="6575">
                  <c:v>46171.409722222219</c:v>
                </c:pt>
                <c:pt idx="6576">
                  <c:v>46171.416666666664</c:v>
                </c:pt>
                <c:pt idx="6577">
                  <c:v>46171.423611111109</c:v>
                </c:pt>
                <c:pt idx="6578">
                  <c:v>46171.430555555555</c:v>
                </c:pt>
                <c:pt idx="6579">
                  <c:v>46171.4375</c:v>
                </c:pt>
                <c:pt idx="6580">
                  <c:v>46171.444444444445</c:v>
                </c:pt>
                <c:pt idx="6581">
                  <c:v>46171.451388888891</c:v>
                </c:pt>
                <c:pt idx="6582">
                  <c:v>46171.458333333336</c:v>
                </c:pt>
                <c:pt idx="6583">
                  <c:v>46171.465277777781</c:v>
                </c:pt>
                <c:pt idx="6584">
                  <c:v>46171.472222222219</c:v>
                </c:pt>
                <c:pt idx="6585">
                  <c:v>46171.479166666664</c:v>
                </c:pt>
                <c:pt idx="6586">
                  <c:v>46171.486111111109</c:v>
                </c:pt>
                <c:pt idx="6587">
                  <c:v>46171.493055555555</c:v>
                </c:pt>
                <c:pt idx="6588">
                  <c:v>46171.5</c:v>
                </c:pt>
                <c:pt idx="6589">
                  <c:v>46171.506944444445</c:v>
                </c:pt>
                <c:pt idx="6590">
                  <c:v>46171.513888888891</c:v>
                </c:pt>
                <c:pt idx="6591">
                  <c:v>46171.520833333336</c:v>
                </c:pt>
                <c:pt idx="6592">
                  <c:v>46171.527777777781</c:v>
                </c:pt>
                <c:pt idx="6593">
                  <c:v>46171.534722222219</c:v>
                </c:pt>
                <c:pt idx="6594">
                  <c:v>46171.541666666664</c:v>
                </c:pt>
                <c:pt idx="6595">
                  <c:v>46171.548611111109</c:v>
                </c:pt>
                <c:pt idx="6596">
                  <c:v>46171.555555555555</c:v>
                </c:pt>
                <c:pt idx="6597">
                  <c:v>46171.5625</c:v>
                </c:pt>
                <c:pt idx="6598">
                  <c:v>46171.569444444445</c:v>
                </c:pt>
                <c:pt idx="6599">
                  <c:v>46171.576388888891</c:v>
                </c:pt>
                <c:pt idx="6600">
                  <c:v>46171.583333333336</c:v>
                </c:pt>
                <c:pt idx="6601">
                  <c:v>46171.590277777781</c:v>
                </c:pt>
                <c:pt idx="6602">
                  <c:v>46171.597222222219</c:v>
                </c:pt>
                <c:pt idx="6603">
                  <c:v>46171.604166666664</c:v>
                </c:pt>
                <c:pt idx="6604">
                  <c:v>46171.611111111109</c:v>
                </c:pt>
                <c:pt idx="6605">
                  <c:v>46171.618055555555</c:v>
                </c:pt>
                <c:pt idx="6606">
                  <c:v>46171.625</c:v>
                </c:pt>
                <c:pt idx="6607">
                  <c:v>46171.631944444445</c:v>
                </c:pt>
                <c:pt idx="6608">
                  <c:v>46171.638888888891</c:v>
                </c:pt>
                <c:pt idx="6609">
                  <c:v>46171.645833333336</c:v>
                </c:pt>
                <c:pt idx="6610">
                  <c:v>46171.652777777781</c:v>
                </c:pt>
                <c:pt idx="6611">
                  <c:v>46171.659722222219</c:v>
                </c:pt>
                <c:pt idx="6612">
                  <c:v>46171.666666666664</c:v>
                </c:pt>
                <c:pt idx="6613">
                  <c:v>46171.673611111109</c:v>
                </c:pt>
                <c:pt idx="6614">
                  <c:v>46171.680555555555</c:v>
                </c:pt>
                <c:pt idx="6615">
                  <c:v>46171.6875</c:v>
                </c:pt>
                <c:pt idx="6616">
                  <c:v>46171.694444444445</c:v>
                </c:pt>
                <c:pt idx="6617">
                  <c:v>46171.701388888891</c:v>
                </c:pt>
                <c:pt idx="6618">
                  <c:v>46171.708333333336</c:v>
                </c:pt>
                <c:pt idx="6619">
                  <c:v>46171.715277777781</c:v>
                </c:pt>
                <c:pt idx="6620">
                  <c:v>46171.722222222219</c:v>
                </c:pt>
                <c:pt idx="6621">
                  <c:v>46171.729166666664</c:v>
                </c:pt>
                <c:pt idx="6622">
                  <c:v>46171.736111111109</c:v>
                </c:pt>
                <c:pt idx="6623">
                  <c:v>46171.743055555555</c:v>
                </c:pt>
                <c:pt idx="6624">
                  <c:v>46171.75</c:v>
                </c:pt>
                <c:pt idx="6625">
                  <c:v>46171.756944444445</c:v>
                </c:pt>
                <c:pt idx="6626">
                  <c:v>46171.763888888891</c:v>
                </c:pt>
                <c:pt idx="6627">
                  <c:v>46171.770833333336</c:v>
                </c:pt>
                <c:pt idx="6628">
                  <c:v>46171.777777777781</c:v>
                </c:pt>
                <c:pt idx="6629">
                  <c:v>46171.784722222219</c:v>
                </c:pt>
                <c:pt idx="6630">
                  <c:v>46171.791666666664</c:v>
                </c:pt>
                <c:pt idx="6631">
                  <c:v>46171.798611111109</c:v>
                </c:pt>
                <c:pt idx="6632">
                  <c:v>46171.805555555555</c:v>
                </c:pt>
                <c:pt idx="6633">
                  <c:v>46171.8125</c:v>
                </c:pt>
                <c:pt idx="6634">
                  <c:v>46171.819444444445</c:v>
                </c:pt>
                <c:pt idx="6635">
                  <c:v>46171.826388888891</c:v>
                </c:pt>
                <c:pt idx="6636">
                  <c:v>46171.833333333336</c:v>
                </c:pt>
                <c:pt idx="6637">
                  <c:v>46171.840277777781</c:v>
                </c:pt>
                <c:pt idx="6638">
                  <c:v>46171.847222222219</c:v>
                </c:pt>
                <c:pt idx="6639">
                  <c:v>46171.854166666664</c:v>
                </c:pt>
                <c:pt idx="6640">
                  <c:v>46171.861111111109</c:v>
                </c:pt>
                <c:pt idx="6641">
                  <c:v>46171.868055555555</c:v>
                </c:pt>
                <c:pt idx="6642">
                  <c:v>46171.875</c:v>
                </c:pt>
                <c:pt idx="6643">
                  <c:v>46171.881944444445</c:v>
                </c:pt>
                <c:pt idx="6644">
                  <c:v>46171.888888888891</c:v>
                </c:pt>
                <c:pt idx="6645">
                  <c:v>46171.895833333336</c:v>
                </c:pt>
                <c:pt idx="6646">
                  <c:v>46171.902777777781</c:v>
                </c:pt>
                <c:pt idx="6647">
                  <c:v>46171.909722222219</c:v>
                </c:pt>
                <c:pt idx="6648">
                  <c:v>46171.916666666664</c:v>
                </c:pt>
                <c:pt idx="6649">
                  <c:v>46171.923611111109</c:v>
                </c:pt>
                <c:pt idx="6650">
                  <c:v>46171.930555555555</c:v>
                </c:pt>
                <c:pt idx="6651">
                  <c:v>46171.9375</c:v>
                </c:pt>
                <c:pt idx="6652">
                  <c:v>46171.944444444445</c:v>
                </c:pt>
                <c:pt idx="6653">
                  <c:v>46171.951388888891</c:v>
                </c:pt>
                <c:pt idx="6654">
                  <c:v>46171.958333333336</c:v>
                </c:pt>
                <c:pt idx="6655">
                  <c:v>46171.965277777781</c:v>
                </c:pt>
                <c:pt idx="6656">
                  <c:v>46171.972222222219</c:v>
                </c:pt>
                <c:pt idx="6657">
                  <c:v>46171.979166666664</c:v>
                </c:pt>
                <c:pt idx="6658">
                  <c:v>46171.986111111109</c:v>
                </c:pt>
                <c:pt idx="6659">
                  <c:v>46171.993055555555</c:v>
                </c:pt>
                <c:pt idx="6660">
                  <c:v>46172</c:v>
                </c:pt>
                <c:pt idx="6661">
                  <c:v>46172.006944444445</c:v>
                </c:pt>
                <c:pt idx="6662">
                  <c:v>46172.013888888891</c:v>
                </c:pt>
                <c:pt idx="6663">
                  <c:v>46172.020833333336</c:v>
                </c:pt>
                <c:pt idx="6664">
                  <c:v>46172.027777777781</c:v>
                </c:pt>
                <c:pt idx="6665">
                  <c:v>46172.034722222219</c:v>
                </c:pt>
                <c:pt idx="6666">
                  <c:v>46172.041666666664</c:v>
                </c:pt>
                <c:pt idx="6667">
                  <c:v>46172.048611111109</c:v>
                </c:pt>
                <c:pt idx="6668">
                  <c:v>46172.055555555555</c:v>
                </c:pt>
                <c:pt idx="6669">
                  <c:v>46172.0625</c:v>
                </c:pt>
                <c:pt idx="6670">
                  <c:v>46172.069444444445</c:v>
                </c:pt>
                <c:pt idx="6671">
                  <c:v>46172.076388888891</c:v>
                </c:pt>
                <c:pt idx="6672">
                  <c:v>46172.083333333336</c:v>
                </c:pt>
                <c:pt idx="6673">
                  <c:v>46172.090277777781</c:v>
                </c:pt>
                <c:pt idx="6674">
                  <c:v>46172.097222222219</c:v>
                </c:pt>
                <c:pt idx="6675">
                  <c:v>46172.104166666664</c:v>
                </c:pt>
                <c:pt idx="6676">
                  <c:v>46172.111111111109</c:v>
                </c:pt>
                <c:pt idx="6677">
                  <c:v>46172.118055555555</c:v>
                </c:pt>
                <c:pt idx="6678">
                  <c:v>46172.125</c:v>
                </c:pt>
                <c:pt idx="6679">
                  <c:v>46172.131944444445</c:v>
                </c:pt>
                <c:pt idx="6680">
                  <c:v>46172.138888888891</c:v>
                </c:pt>
                <c:pt idx="6681">
                  <c:v>46172.145833333336</c:v>
                </c:pt>
                <c:pt idx="6682">
                  <c:v>46172.152777777781</c:v>
                </c:pt>
                <c:pt idx="6683">
                  <c:v>46172.159722222219</c:v>
                </c:pt>
                <c:pt idx="6684">
                  <c:v>46172.166666666664</c:v>
                </c:pt>
                <c:pt idx="6685">
                  <c:v>46172.173611111109</c:v>
                </c:pt>
                <c:pt idx="6686">
                  <c:v>46172.180555555555</c:v>
                </c:pt>
                <c:pt idx="6687">
                  <c:v>46172.1875</c:v>
                </c:pt>
                <c:pt idx="6688">
                  <c:v>46172.194444444445</c:v>
                </c:pt>
                <c:pt idx="6689">
                  <c:v>46172.201388888891</c:v>
                </c:pt>
                <c:pt idx="6690">
                  <c:v>46172.208333333336</c:v>
                </c:pt>
                <c:pt idx="6691">
                  <c:v>46172.215277777781</c:v>
                </c:pt>
                <c:pt idx="6692">
                  <c:v>46172.222222222219</c:v>
                </c:pt>
                <c:pt idx="6693">
                  <c:v>46172.229166666664</c:v>
                </c:pt>
                <c:pt idx="6694">
                  <c:v>46172.236111111109</c:v>
                </c:pt>
                <c:pt idx="6695">
                  <c:v>46172.243055555555</c:v>
                </c:pt>
                <c:pt idx="6696">
                  <c:v>46172.25</c:v>
                </c:pt>
                <c:pt idx="6697">
                  <c:v>46172.256944444445</c:v>
                </c:pt>
                <c:pt idx="6698">
                  <c:v>46172.263888888891</c:v>
                </c:pt>
                <c:pt idx="6699">
                  <c:v>46172.270833333336</c:v>
                </c:pt>
                <c:pt idx="6700">
                  <c:v>46172.277777777781</c:v>
                </c:pt>
                <c:pt idx="6701">
                  <c:v>46172.284722222219</c:v>
                </c:pt>
                <c:pt idx="6702">
                  <c:v>46172.291666666664</c:v>
                </c:pt>
                <c:pt idx="6703">
                  <c:v>46172.298611111109</c:v>
                </c:pt>
                <c:pt idx="6704">
                  <c:v>46172.305555555555</c:v>
                </c:pt>
                <c:pt idx="6705">
                  <c:v>46172.3125</c:v>
                </c:pt>
                <c:pt idx="6706">
                  <c:v>46172.319444444445</c:v>
                </c:pt>
                <c:pt idx="6707">
                  <c:v>46172.326388888891</c:v>
                </c:pt>
                <c:pt idx="6708">
                  <c:v>46172.333333333336</c:v>
                </c:pt>
                <c:pt idx="6709">
                  <c:v>46172.340277777781</c:v>
                </c:pt>
                <c:pt idx="6710">
                  <c:v>46172.347222222219</c:v>
                </c:pt>
                <c:pt idx="6711">
                  <c:v>46172.354166666664</c:v>
                </c:pt>
                <c:pt idx="6712">
                  <c:v>46172.361111111109</c:v>
                </c:pt>
                <c:pt idx="6713">
                  <c:v>46172.368055555555</c:v>
                </c:pt>
                <c:pt idx="6714">
                  <c:v>46172.375</c:v>
                </c:pt>
                <c:pt idx="6715">
                  <c:v>46172.381944444445</c:v>
                </c:pt>
                <c:pt idx="6716">
                  <c:v>46172.388888888891</c:v>
                </c:pt>
                <c:pt idx="6717">
                  <c:v>46172.395833333336</c:v>
                </c:pt>
                <c:pt idx="6718">
                  <c:v>46172.402777777781</c:v>
                </c:pt>
                <c:pt idx="6719">
                  <c:v>46172.409722222219</c:v>
                </c:pt>
                <c:pt idx="6720">
                  <c:v>46172.416666666664</c:v>
                </c:pt>
                <c:pt idx="6721">
                  <c:v>46172.423611111109</c:v>
                </c:pt>
                <c:pt idx="6722">
                  <c:v>46172.430555555555</c:v>
                </c:pt>
                <c:pt idx="6723">
                  <c:v>46172.4375</c:v>
                </c:pt>
                <c:pt idx="6724">
                  <c:v>46172.444444444445</c:v>
                </c:pt>
                <c:pt idx="6725">
                  <c:v>46172.451388888891</c:v>
                </c:pt>
                <c:pt idx="6726">
                  <c:v>46172.458333333336</c:v>
                </c:pt>
                <c:pt idx="6727">
                  <c:v>46172.465277777781</c:v>
                </c:pt>
                <c:pt idx="6728">
                  <c:v>46172.472222222219</c:v>
                </c:pt>
                <c:pt idx="6729">
                  <c:v>46172.479166666664</c:v>
                </c:pt>
                <c:pt idx="6730">
                  <c:v>46172.486111111109</c:v>
                </c:pt>
                <c:pt idx="6731">
                  <c:v>46172.493055555555</c:v>
                </c:pt>
                <c:pt idx="6732">
                  <c:v>46172.5</c:v>
                </c:pt>
                <c:pt idx="6733">
                  <c:v>46172.506944444445</c:v>
                </c:pt>
                <c:pt idx="6734">
                  <c:v>46172.513888888891</c:v>
                </c:pt>
                <c:pt idx="6735">
                  <c:v>46172.520833333336</c:v>
                </c:pt>
                <c:pt idx="6736">
                  <c:v>46172.527777777781</c:v>
                </c:pt>
                <c:pt idx="6737">
                  <c:v>46172.534722222219</c:v>
                </c:pt>
                <c:pt idx="6738">
                  <c:v>46172.541666666664</c:v>
                </c:pt>
                <c:pt idx="6739">
                  <c:v>46172.548611111109</c:v>
                </c:pt>
                <c:pt idx="6740">
                  <c:v>46172.555555555555</c:v>
                </c:pt>
                <c:pt idx="6741">
                  <c:v>46172.5625</c:v>
                </c:pt>
                <c:pt idx="6742">
                  <c:v>46172.569444444445</c:v>
                </c:pt>
                <c:pt idx="6743">
                  <c:v>46172.576388888891</c:v>
                </c:pt>
                <c:pt idx="6744">
                  <c:v>46172.583333333336</c:v>
                </c:pt>
                <c:pt idx="6745">
                  <c:v>46172.590277777781</c:v>
                </c:pt>
                <c:pt idx="6746">
                  <c:v>46172.597222222219</c:v>
                </c:pt>
                <c:pt idx="6747">
                  <c:v>46172.604166666664</c:v>
                </c:pt>
                <c:pt idx="6748">
                  <c:v>46172.611111111109</c:v>
                </c:pt>
                <c:pt idx="6749">
                  <c:v>46172.618055555555</c:v>
                </c:pt>
                <c:pt idx="6750">
                  <c:v>46172.625</c:v>
                </c:pt>
                <c:pt idx="6751">
                  <c:v>46172.631944444445</c:v>
                </c:pt>
                <c:pt idx="6752">
                  <c:v>46172.638888888891</c:v>
                </c:pt>
                <c:pt idx="6753">
                  <c:v>46172.645833333336</c:v>
                </c:pt>
                <c:pt idx="6754">
                  <c:v>46172.652777777781</c:v>
                </c:pt>
                <c:pt idx="6755">
                  <c:v>46172.659722222219</c:v>
                </c:pt>
                <c:pt idx="6756">
                  <c:v>46172.666666666664</c:v>
                </c:pt>
                <c:pt idx="6757">
                  <c:v>46172.673611111109</c:v>
                </c:pt>
                <c:pt idx="6758">
                  <c:v>46172.680555555555</c:v>
                </c:pt>
                <c:pt idx="6759">
                  <c:v>46172.6875</c:v>
                </c:pt>
                <c:pt idx="6760">
                  <c:v>46172.694444444445</c:v>
                </c:pt>
                <c:pt idx="6761">
                  <c:v>46172.701388888891</c:v>
                </c:pt>
                <c:pt idx="6762">
                  <c:v>46172.708333333336</c:v>
                </c:pt>
                <c:pt idx="6763">
                  <c:v>46172.715277777781</c:v>
                </c:pt>
                <c:pt idx="6764">
                  <c:v>46172.722222222219</c:v>
                </c:pt>
                <c:pt idx="6765">
                  <c:v>46172.729166666664</c:v>
                </c:pt>
                <c:pt idx="6766">
                  <c:v>46172.736111111109</c:v>
                </c:pt>
                <c:pt idx="6767">
                  <c:v>46172.743055555555</c:v>
                </c:pt>
                <c:pt idx="6768">
                  <c:v>46172.75</c:v>
                </c:pt>
                <c:pt idx="6769">
                  <c:v>46172.756944444445</c:v>
                </c:pt>
                <c:pt idx="6770">
                  <c:v>46172.763888888891</c:v>
                </c:pt>
                <c:pt idx="6771">
                  <c:v>46172.770833333336</c:v>
                </c:pt>
                <c:pt idx="6772">
                  <c:v>46172.777777777781</c:v>
                </c:pt>
                <c:pt idx="6773">
                  <c:v>46172.784722222219</c:v>
                </c:pt>
                <c:pt idx="6774">
                  <c:v>46172.791666666664</c:v>
                </c:pt>
                <c:pt idx="6775">
                  <c:v>46172.798611111109</c:v>
                </c:pt>
                <c:pt idx="6776">
                  <c:v>46172.805555555555</c:v>
                </c:pt>
                <c:pt idx="6777">
                  <c:v>46172.8125</c:v>
                </c:pt>
                <c:pt idx="6778">
                  <c:v>46172.819444444445</c:v>
                </c:pt>
                <c:pt idx="6779">
                  <c:v>46172.826388888891</c:v>
                </c:pt>
                <c:pt idx="6780">
                  <c:v>46172.833333333336</c:v>
                </c:pt>
                <c:pt idx="6781">
                  <c:v>46172.840277777781</c:v>
                </c:pt>
                <c:pt idx="6782">
                  <c:v>46172.847222222219</c:v>
                </c:pt>
                <c:pt idx="6783">
                  <c:v>46172.854166666664</c:v>
                </c:pt>
                <c:pt idx="6784">
                  <c:v>46172.861111111109</c:v>
                </c:pt>
                <c:pt idx="6785">
                  <c:v>46172.868055555555</c:v>
                </c:pt>
                <c:pt idx="6786">
                  <c:v>46172.875</c:v>
                </c:pt>
                <c:pt idx="6787">
                  <c:v>46172.881944444445</c:v>
                </c:pt>
                <c:pt idx="6788">
                  <c:v>46172.888888888891</c:v>
                </c:pt>
                <c:pt idx="6789">
                  <c:v>46172.895833333336</c:v>
                </c:pt>
                <c:pt idx="6790">
                  <c:v>46172.902777777781</c:v>
                </c:pt>
                <c:pt idx="6791">
                  <c:v>46172.909722222219</c:v>
                </c:pt>
                <c:pt idx="6792">
                  <c:v>46172.916666666664</c:v>
                </c:pt>
                <c:pt idx="6793">
                  <c:v>46172.923611111109</c:v>
                </c:pt>
                <c:pt idx="6794">
                  <c:v>46172.930555555555</c:v>
                </c:pt>
                <c:pt idx="6795">
                  <c:v>46172.9375</c:v>
                </c:pt>
                <c:pt idx="6796">
                  <c:v>46172.944444444445</c:v>
                </c:pt>
                <c:pt idx="6797">
                  <c:v>46172.951388888891</c:v>
                </c:pt>
                <c:pt idx="6798">
                  <c:v>46172.958333333336</c:v>
                </c:pt>
                <c:pt idx="6799">
                  <c:v>46172.965277777781</c:v>
                </c:pt>
                <c:pt idx="6800">
                  <c:v>46172.972222222219</c:v>
                </c:pt>
                <c:pt idx="6801">
                  <c:v>46172.979166666664</c:v>
                </c:pt>
                <c:pt idx="6802">
                  <c:v>46172.986111111109</c:v>
                </c:pt>
                <c:pt idx="6803">
                  <c:v>46172.993055555555</c:v>
                </c:pt>
                <c:pt idx="6804">
                  <c:v>46173</c:v>
                </c:pt>
                <c:pt idx="6805">
                  <c:v>46173.006944444445</c:v>
                </c:pt>
                <c:pt idx="6806">
                  <c:v>46173.013888888891</c:v>
                </c:pt>
                <c:pt idx="6807">
                  <c:v>46173.020833333336</c:v>
                </c:pt>
                <c:pt idx="6808">
                  <c:v>46173.027777777781</c:v>
                </c:pt>
                <c:pt idx="6809">
                  <c:v>46173.034722222219</c:v>
                </c:pt>
                <c:pt idx="6810">
                  <c:v>46173.041666666664</c:v>
                </c:pt>
                <c:pt idx="6811">
                  <c:v>46173.048611111109</c:v>
                </c:pt>
                <c:pt idx="6812">
                  <c:v>46173.055555555555</c:v>
                </c:pt>
                <c:pt idx="6813">
                  <c:v>46173.0625</c:v>
                </c:pt>
                <c:pt idx="6814">
                  <c:v>46173.069444444445</c:v>
                </c:pt>
                <c:pt idx="6815">
                  <c:v>46173.076388888891</c:v>
                </c:pt>
                <c:pt idx="6816">
                  <c:v>46173.083333333336</c:v>
                </c:pt>
                <c:pt idx="6817">
                  <c:v>46173.090277777781</c:v>
                </c:pt>
                <c:pt idx="6818">
                  <c:v>46173.097222222219</c:v>
                </c:pt>
                <c:pt idx="6819">
                  <c:v>46173.104166666664</c:v>
                </c:pt>
                <c:pt idx="6820">
                  <c:v>46173.111111111109</c:v>
                </c:pt>
                <c:pt idx="6821">
                  <c:v>46173.118055555555</c:v>
                </c:pt>
                <c:pt idx="6822">
                  <c:v>46173.125</c:v>
                </c:pt>
                <c:pt idx="6823">
                  <c:v>46173.131944444445</c:v>
                </c:pt>
                <c:pt idx="6824">
                  <c:v>46173.138888888891</c:v>
                </c:pt>
                <c:pt idx="6825">
                  <c:v>46173.145833333336</c:v>
                </c:pt>
                <c:pt idx="6826">
                  <c:v>46173.152777777781</c:v>
                </c:pt>
                <c:pt idx="6827">
                  <c:v>46173.159722222219</c:v>
                </c:pt>
                <c:pt idx="6828">
                  <c:v>46173.166666666664</c:v>
                </c:pt>
                <c:pt idx="6829">
                  <c:v>46173.173611111109</c:v>
                </c:pt>
                <c:pt idx="6830">
                  <c:v>46173.180555555555</c:v>
                </c:pt>
                <c:pt idx="6831">
                  <c:v>46173.1875</c:v>
                </c:pt>
                <c:pt idx="6832">
                  <c:v>46173.194444444445</c:v>
                </c:pt>
                <c:pt idx="6833">
                  <c:v>46173.201388888891</c:v>
                </c:pt>
                <c:pt idx="6834">
                  <c:v>46173.208333333336</c:v>
                </c:pt>
                <c:pt idx="6835">
                  <c:v>46173.215277777781</c:v>
                </c:pt>
                <c:pt idx="6836">
                  <c:v>46173.222222222219</c:v>
                </c:pt>
                <c:pt idx="6837">
                  <c:v>46173.229166666664</c:v>
                </c:pt>
                <c:pt idx="6838">
                  <c:v>46173.236111111109</c:v>
                </c:pt>
                <c:pt idx="6839">
                  <c:v>46173.243055555555</c:v>
                </c:pt>
                <c:pt idx="6840">
                  <c:v>46173.25</c:v>
                </c:pt>
                <c:pt idx="6841">
                  <c:v>46173.256944444445</c:v>
                </c:pt>
                <c:pt idx="6842">
                  <c:v>46173.263888888891</c:v>
                </c:pt>
                <c:pt idx="6843">
                  <c:v>46173.270833333336</c:v>
                </c:pt>
                <c:pt idx="6844">
                  <c:v>46173.277777777781</c:v>
                </c:pt>
                <c:pt idx="6845">
                  <c:v>46173.284722222219</c:v>
                </c:pt>
                <c:pt idx="6846">
                  <c:v>46173.291666666664</c:v>
                </c:pt>
                <c:pt idx="6847">
                  <c:v>46173.298611111109</c:v>
                </c:pt>
                <c:pt idx="6848">
                  <c:v>46173.305555555555</c:v>
                </c:pt>
                <c:pt idx="6849">
                  <c:v>46173.3125</c:v>
                </c:pt>
                <c:pt idx="6850">
                  <c:v>46173.319444444445</c:v>
                </c:pt>
                <c:pt idx="6851">
                  <c:v>46173.326388888891</c:v>
                </c:pt>
                <c:pt idx="6852">
                  <c:v>46173.333333333336</c:v>
                </c:pt>
                <c:pt idx="6853">
                  <c:v>46173.340277777781</c:v>
                </c:pt>
                <c:pt idx="6854">
                  <c:v>46173.347222222219</c:v>
                </c:pt>
                <c:pt idx="6855">
                  <c:v>46173.354166666664</c:v>
                </c:pt>
                <c:pt idx="6856">
                  <c:v>46173.361111111109</c:v>
                </c:pt>
                <c:pt idx="6857">
                  <c:v>46173.368055555555</c:v>
                </c:pt>
                <c:pt idx="6858">
                  <c:v>46173.375</c:v>
                </c:pt>
                <c:pt idx="6859">
                  <c:v>46173.381944444445</c:v>
                </c:pt>
                <c:pt idx="6860">
                  <c:v>46173.388888888891</c:v>
                </c:pt>
                <c:pt idx="6861">
                  <c:v>46173.395833333336</c:v>
                </c:pt>
                <c:pt idx="6862">
                  <c:v>46173.402777777781</c:v>
                </c:pt>
                <c:pt idx="6863">
                  <c:v>46173.409722222219</c:v>
                </c:pt>
                <c:pt idx="6864">
                  <c:v>46173.416666666664</c:v>
                </c:pt>
                <c:pt idx="6865">
                  <c:v>46173.423611111109</c:v>
                </c:pt>
                <c:pt idx="6866">
                  <c:v>46173.430555555555</c:v>
                </c:pt>
                <c:pt idx="6867">
                  <c:v>46173.4375</c:v>
                </c:pt>
                <c:pt idx="6868">
                  <c:v>46173.444444444445</c:v>
                </c:pt>
                <c:pt idx="6869">
                  <c:v>46173.451388888891</c:v>
                </c:pt>
                <c:pt idx="6870">
                  <c:v>46173.458333333336</c:v>
                </c:pt>
                <c:pt idx="6871">
                  <c:v>46173.465277777781</c:v>
                </c:pt>
                <c:pt idx="6872">
                  <c:v>46173.472222222219</c:v>
                </c:pt>
                <c:pt idx="6873">
                  <c:v>46173.479166666664</c:v>
                </c:pt>
                <c:pt idx="6874">
                  <c:v>46173.486111111109</c:v>
                </c:pt>
                <c:pt idx="6875">
                  <c:v>46173.493055555555</c:v>
                </c:pt>
                <c:pt idx="6876">
                  <c:v>46173.5</c:v>
                </c:pt>
                <c:pt idx="6877">
                  <c:v>46173.506944444445</c:v>
                </c:pt>
                <c:pt idx="6878">
                  <c:v>46173.513888888891</c:v>
                </c:pt>
                <c:pt idx="6879">
                  <c:v>46173.520833333336</c:v>
                </c:pt>
                <c:pt idx="6880">
                  <c:v>46173.527777777781</c:v>
                </c:pt>
                <c:pt idx="6881">
                  <c:v>46173.534722222219</c:v>
                </c:pt>
                <c:pt idx="6882">
                  <c:v>46173.541666666664</c:v>
                </c:pt>
                <c:pt idx="6883">
                  <c:v>46173.548611111109</c:v>
                </c:pt>
                <c:pt idx="6884">
                  <c:v>46173.555555555555</c:v>
                </c:pt>
                <c:pt idx="6885">
                  <c:v>46173.5625</c:v>
                </c:pt>
                <c:pt idx="6886">
                  <c:v>46173.569444444445</c:v>
                </c:pt>
                <c:pt idx="6887">
                  <c:v>46173.576388888891</c:v>
                </c:pt>
                <c:pt idx="6888">
                  <c:v>46173.583333333336</c:v>
                </c:pt>
                <c:pt idx="6889">
                  <c:v>46173.590277777781</c:v>
                </c:pt>
                <c:pt idx="6890">
                  <c:v>46173.597222222219</c:v>
                </c:pt>
                <c:pt idx="6891">
                  <c:v>46173.604166666664</c:v>
                </c:pt>
                <c:pt idx="6892">
                  <c:v>46173.611111111109</c:v>
                </c:pt>
                <c:pt idx="6893">
                  <c:v>46173.618055555555</c:v>
                </c:pt>
                <c:pt idx="6894">
                  <c:v>46173.625</c:v>
                </c:pt>
                <c:pt idx="6895">
                  <c:v>46173.631944444445</c:v>
                </c:pt>
                <c:pt idx="6896">
                  <c:v>46173.638888888891</c:v>
                </c:pt>
                <c:pt idx="6897">
                  <c:v>46173.645833333336</c:v>
                </c:pt>
                <c:pt idx="6898">
                  <c:v>46173.652777777781</c:v>
                </c:pt>
                <c:pt idx="6899">
                  <c:v>46173.659722222219</c:v>
                </c:pt>
                <c:pt idx="6900">
                  <c:v>46173.666666666664</c:v>
                </c:pt>
                <c:pt idx="6901">
                  <c:v>46173.673611111109</c:v>
                </c:pt>
                <c:pt idx="6902">
                  <c:v>46173.680555555555</c:v>
                </c:pt>
                <c:pt idx="6903">
                  <c:v>46173.6875</c:v>
                </c:pt>
                <c:pt idx="6904">
                  <c:v>46173.694444444445</c:v>
                </c:pt>
                <c:pt idx="6905">
                  <c:v>46173.701388888891</c:v>
                </c:pt>
                <c:pt idx="6906">
                  <c:v>46173.708333333336</c:v>
                </c:pt>
                <c:pt idx="6907">
                  <c:v>46173.715277777781</c:v>
                </c:pt>
                <c:pt idx="6908">
                  <c:v>46173.722222222219</c:v>
                </c:pt>
                <c:pt idx="6909">
                  <c:v>46173.729166666664</c:v>
                </c:pt>
                <c:pt idx="6910">
                  <c:v>46173.736111111109</c:v>
                </c:pt>
                <c:pt idx="6911">
                  <c:v>46173.743055555555</c:v>
                </c:pt>
                <c:pt idx="6912">
                  <c:v>46173.75</c:v>
                </c:pt>
                <c:pt idx="6913">
                  <c:v>46173.756944444445</c:v>
                </c:pt>
                <c:pt idx="6914">
                  <c:v>46173.763888888891</c:v>
                </c:pt>
                <c:pt idx="6915">
                  <c:v>46173.770833333336</c:v>
                </c:pt>
                <c:pt idx="6916">
                  <c:v>46173.777777777781</c:v>
                </c:pt>
                <c:pt idx="6917">
                  <c:v>46173.784722222219</c:v>
                </c:pt>
                <c:pt idx="6918">
                  <c:v>46173.791666666664</c:v>
                </c:pt>
                <c:pt idx="6919">
                  <c:v>46173.798611111109</c:v>
                </c:pt>
                <c:pt idx="6920">
                  <c:v>46173.805555555555</c:v>
                </c:pt>
                <c:pt idx="6921">
                  <c:v>46173.8125</c:v>
                </c:pt>
                <c:pt idx="6922">
                  <c:v>46173.819444444445</c:v>
                </c:pt>
                <c:pt idx="6923">
                  <c:v>46173.826388888891</c:v>
                </c:pt>
                <c:pt idx="6924">
                  <c:v>46173.833333333336</c:v>
                </c:pt>
                <c:pt idx="6925">
                  <c:v>46173.840277777781</c:v>
                </c:pt>
                <c:pt idx="6926">
                  <c:v>46173.847222222219</c:v>
                </c:pt>
                <c:pt idx="6927">
                  <c:v>46173.854166666664</c:v>
                </c:pt>
                <c:pt idx="6928">
                  <c:v>46173.861111111109</c:v>
                </c:pt>
                <c:pt idx="6929">
                  <c:v>46173.868055555555</c:v>
                </c:pt>
                <c:pt idx="6930">
                  <c:v>46173.875</c:v>
                </c:pt>
                <c:pt idx="6931">
                  <c:v>46173.881944444445</c:v>
                </c:pt>
                <c:pt idx="6932">
                  <c:v>46173.888888888891</c:v>
                </c:pt>
                <c:pt idx="6933">
                  <c:v>46173.895833333336</c:v>
                </c:pt>
                <c:pt idx="6934">
                  <c:v>46173.902777777781</c:v>
                </c:pt>
                <c:pt idx="6935">
                  <c:v>46173.909722222219</c:v>
                </c:pt>
                <c:pt idx="6936">
                  <c:v>46173.916666666664</c:v>
                </c:pt>
                <c:pt idx="6937">
                  <c:v>46173.923611111109</c:v>
                </c:pt>
                <c:pt idx="6938">
                  <c:v>46173.930555555555</c:v>
                </c:pt>
                <c:pt idx="6939">
                  <c:v>46173.9375</c:v>
                </c:pt>
                <c:pt idx="6940">
                  <c:v>46173.944444444445</c:v>
                </c:pt>
                <c:pt idx="6941">
                  <c:v>46173.951388888891</c:v>
                </c:pt>
                <c:pt idx="6942">
                  <c:v>46173.958333333336</c:v>
                </c:pt>
                <c:pt idx="6943">
                  <c:v>46173.965277777781</c:v>
                </c:pt>
                <c:pt idx="6944">
                  <c:v>46173.972222222219</c:v>
                </c:pt>
                <c:pt idx="6945">
                  <c:v>46173.979166666664</c:v>
                </c:pt>
                <c:pt idx="6946">
                  <c:v>46173.986111111109</c:v>
                </c:pt>
                <c:pt idx="6947">
                  <c:v>46173.993055555555</c:v>
                </c:pt>
                <c:pt idx="6948">
                  <c:v>46174</c:v>
                </c:pt>
                <c:pt idx="6949">
                  <c:v>46174.006944444445</c:v>
                </c:pt>
                <c:pt idx="6950">
                  <c:v>46174.013888888891</c:v>
                </c:pt>
                <c:pt idx="6951">
                  <c:v>46174.020833333336</c:v>
                </c:pt>
                <c:pt idx="6952">
                  <c:v>46174.027777777781</c:v>
                </c:pt>
                <c:pt idx="6953">
                  <c:v>46174.034722222219</c:v>
                </c:pt>
                <c:pt idx="6954">
                  <c:v>46174.041666666664</c:v>
                </c:pt>
                <c:pt idx="6955">
                  <c:v>46174.048611111109</c:v>
                </c:pt>
                <c:pt idx="6956">
                  <c:v>46174.055555555555</c:v>
                </c:pt>
                <c:pt idx="6957">
                  <c:v>46174.0625</c:v>
                </c:pt>
                <c:pt idx="6958">
                  <c:v>46174.069444444445</c:v>
                </c:pt>
                <c:pt idx="6959">
                  <c:v>46174.076388888891</c:v>
                </c:pt>
                <c:pt idx="6960">
                  <c:v>46174.083333333336</c:v>
                </c:pt>
                <c:pt idx="6961">
                  <c:v>46174.090277777781</c:v>
                </c:pt>
                <c:pt idx="6962">
                  <c:v>46174.097222222219</c:v>
                </c:pt>
                <c:pt idx="6963">
                  <c:v>46174.104166666664</c:v>
                </c:pt>
                <c:pt idx="6964">
                  <c:v>46174.111111111109</c:v>
                </c:pt>
                <c:pt idx="6965">
                  <c:v>46174.118055555555</c:v>
                </c:pt>
                <c:pt idx="6966">
                  <c:v>46174.125</c:v>
                </c:pt>
                <c:pt idx="6967">
                  <c:v>46174.131944444445</c:v>
                </c:pt>
                <c:pt idx="6968">
                  <c:v>46174.138888888891</c:v>
                </c:pt>
                <c:pt idx="6969">
                  <c:v>46174.145833333336</c:v>
                </c:pt>
                <c:pt idx="6970">
                  <c:v>46174.152777777781</c:v>
                </c:pt>
                <c:pt idx="6971">
                  <c:v>46174.159722222219</c:v>
                </c:pt>
                <c:pt idx="6972">
                  <c:v>46174.166666666664</c:v>
                </c:pt>
                <c:pt idx="6973">
                  <c:v>46174.173611111109</c:v>
                </c:pt>
                <c:pt idx="6974">
                  <c:v>46174.180555555555</c:v>
                </c:pt>
                <c:pt idx="6975">
                  <c:v>46174.1875</c:v>
                </c:pt>
                <c:pt idx="6976">
                  <c:v>46174.194444444445</c:v>
                </c:pt>
                <c:pt idx="6977">
                  <c:v>46174.201388888891</c:v>
                </c:pt>
                <c:pt idx="6978">
                  <c:v>46174.208333333336</c:v>
                </c:pt>
                <c:pt idx="6979">
                  <c:v>46174.215277777781</c:v>
                </c:pt>
                <c:pt idx="6980">
                  <c:v>46174.222222222219</c:v>
                </c:pt>
                <c:pt idx="6981">
                  <c:v>46174.229166666664</c:v>
                </c:pt>
                <c:pt idx="6982">
                  <c:v>46174.236111111109</c:v>
                </c:pt>
                <c:pt idx="6983">
                  <c:v>46174.243055555555</c:v>
                </c:pt>
                <c:pt idx="6984">
                  <c:v>46174.25</c:v>
                </c:pt>
                <c:pt idx="6985">
                  <c:v>46174.256944444445</c:v>
                </c:pt>
                <c:pt idx="6986">
                  <c:v>46174.263888888891</c:v>
                </c:pt>
                <c:pt idx="6987">
                  <c:v>46174.270833333336</c:v>
                </c:pt>
                <c:pt idx="6988">
                  <c:v>46174.277777777781</c:v>
                </c:pt>
                <c:pt idx="6989">
                  <c:v>46174.284722222219</c:v>
                </c:pt>
                <c:pt idx="6990">
                  <c:v>46174.291666666664</c:v>
                </c:pt>
                <c:pt idx="6991">
                  <c:v>46174.298611111109</c:v>
                </c:pt>
                <c:pt idx="6992">
                  <c:v>46174.305555555555</c:v>
                </c:pt>
                <c:pt idx="6993">
                  <c:v>46174.3125</c:v>
                </c:pt>
                <c:pt idx="6994">
                  <c:v>46174.319444444445</c:v>
                </c:pt>
                <c:pt idx="6995">
                  <c:v>46174.326388888891</c:v>
                </c:pt>
                <c:pt idx="6996">
                  <c:v>46174.333333333336</c:v>
                </c:pt>
                <c:pt idx="6997">
                  <c:v>46174.340277777781</c:v>
                </c:pt>
                <c:pt idx="6998">
                  <c:v>46174.347222222219</c:v>
                </c:pt>
                <c:pt idx="6999">
                  <c:v>46174.354166666664</c:v>
                </c:pt>
                <c:pt idx="7000">
                  <c:v>46174.361111111109</c:v>
                </c:pt>
                <c:pt idx="7001">
                  <c:v>46174.368055555555</c:v>
                </c:pt>
                <c:pt idx="7002">
                  <c:v>46174.375</c:v>
                </c:pt>
                <c:pt idx="7003">
                  <c:v>46174.381944444445</c:v>
                </c:pt>
                <c:pt idx="7004">
                  <c:v>46174.388888888891</c:v>
                </c:pt>
                <c:pt idx="7005">
                  <c:v>46174.395833333336</c:v>
                </c:pt>
                <c:pt idx="7006">
                  <c:v>46174.402777777781</c:v>
                </c:pt>
                <c:pt idx="7007">
                  <c:v>46174.409722222219</c:v>
                </c:pt>
                <c:pt idx="7008">
                  <c:v>46174.416666666664</c:v>
                </c:pt>
                <c:pt idx="7009">
                  <c:v>46174.423611111109</c:v>
                </c:pt>
                <c:pt idx="7010">
                  <c:v>46174.430555555555</c:v>
                </c:pt>
                <c:pt idx="7011">
                  <c:v>46174.4375</c:v>
                </c:pt>
                <c:pt idx="7012">
                  <c:v>46174.444444444445</c:v>
                </c:pt>
                <c:pt idx="7013">
                  <c:v>46174.451388888891</c:v>
                </c:pt>
                <c:pt idx="7014">
                  <c:v>46174.458333333336</c:v>
                </c:pt>
                <c:pt idx="7015">
                  <c:v>46174.465277777781</c:v>
                </c:pt>
                <c:pt idx="7016">
                  <c:v>46174.472222222219</c:v>
                </c:pt>
                <c:pt idx="7017">
                  <c:v>46174.479166666664</c:v>
                </c:pt>
                <c:pt idx="7018">
                  <c:v>46174.486111111109</c:v>
                </c:pt>
                <c:pt idx="7019">
                  <c:v>46174.493055555555</c:v>
                </c:pt>
                <c:pt idx="7020">
                  <c:v>46174.5</c:v>
                </c:pt>
                <c:pt idx="7021">
                  <c:v>46174.506944444445</c:v>
                </c:pt>
                <c:pt idx="7022">
                  <c:v>46174.513888888891</c:v>
                </c:pt>
                <c:pt idx="7023">
                  <c:v>46174.520833333336</c:v>
                </c:pt>
                <c:pt idx="7024">
                  <c:v>46174.527777777781</c:v>
                </c:pt>
                <c:pt idx="7025">
                  <c:v>46174.534722222219</c:v>
                </c:pt>
                <c:pt idx="7026">
                  <c:v>46174.541666666664</c:v>
                </c:pt>
                <c:pt idx="7027">
                  <c:v>46174.548611111109</c:v>
                </c:pt>
                <c:pt idx="7028">
                  <c:v>46174.555555555555</c:v>
                </c:pt>
                <c:pt idx="7029">
                  <c:v>46174.5625</c:v>
                </c:pt>
                <c:pt idx="7030">
                  <c:v>46174.569444444445</c:v>
                </c:pt>
                <c:pt idx="7031">
                  <c:v>46174.576388888891</c:v>
                </c:pt>
                <c:pt idx="7032">
                  <c:v>46174.583333333336</c:v>
                </c:pt>
                <c:pt idx="7033">
                  <c:v>46174.590277777781</c:v>
                </c:pt>
                <c:pt idx="7034">
                  <c:v>46174.597222222219</c:v>
                </c:pt>
                <c:pt idx="7035">
                  <c:v>46174.604166666664</c:v>
                </c:pt>
                <c:pt idx="7036">
                  <c:v>46174.611111111109</c:v>
                </c:pt>
                <c:pt idx="7037">
                  <c:v>46174.618055555555</c:v>
                </c:pt>
                <c:pt idx="7038">
                  <c:v>46174.625</c:v>
                </c:pt>
                <c:pt idx="7039">
                  <c:v>46174.631944444445</c:v>
                </c:pt>
                <c:pt idx="7040">
                  <c:v>46174.638888888891</c:v>
                </c:pt>
                <c:pt idx="7041">
                  <c:v>46174.645833333336</c:v>
                </c:pt>
                <c:pt idx="7042">
                  <c:v>46174.652777777781</c:v>
                </c:pt>
                <c:pt idx="7043">
                  <c:v>46174.659722222219</c:v>
                </c:pt>
                <c:pt idx="7044">
                  <c:v>46174.666666666664</c:v>
                </c:pt>
                <c:pt idx="7045">
                  <c:v>46174.673611111109</c:v>
                </c:pt>
                <c:pt idx="7046">
                  <c:v>46174.680555555555</c:v>
                </c:pt>
                <c:pt idx="7047">
                  <c:v>46174.6875</c:v>
                </c:pt>
                <c:pt idx="7048">
                  <c:v>46174.694444444445</c:v>
                </c:pt>
                <c:pt idx="7049">
                  <c:v>46174.701388888891</c:v>
                </c:pt>
                <c:pt idx="7050">
                  <c:v>46174.708333333336</c:v>
                </c:pt>
                <c:pt idx="7051">
                  <c:v>46174.715277777781</c:v>
                </c:pt>
                <c:pt idx="7052">
                  <c:v>46174.722222222219</c:v>
                </c:pt>
                <c:pt idx="7053">
                  <c:v>46174.729166666664</c:v>
                </c:pt>
                <c:pt idx="7054">
                  <c:v>46174.736111111109</c:v>
                </c:pt>
                <c:pt idx="7055">
                  <c:v>46174.743055555555</c:v>
                </c:pt>
                <c:pt idx="7056">
                  <c:v>46174.75</c:v>
                </c:pt>
                <c:pt idx="7057">
                  <c:v>46174.756944444445</c:v>
                </c:pt>
                <c:pt idx="7058">
                  <c:v>46174.763888888891</c:v>
                </c:pt>
                <c:pt idx="7059">
                  <c:v>46174.770833333336</c:v>
                </c:pt>
                <c:pt idx="7060">
                  <c:v>46174.777777777781</c:v>
                </c:pt>
                <c:pt idx="7061">
                  <c:v>46174.784722222219</c:v>
                </c:pt>
                <c:pt idx="7062">
                  <c:v>46174.791666666664</c:v>
                </c:pt>
                <c:pt idx="7063">
                  <c:v>46174.798611111109</c:v>
                </c:pt>
                <c:pt idx="7064">
                  <c:v>46174.805555555555</c:v>
                </c:pt>
                <c:pt idx="7065">
                  <c:v>46174.8125</c:v>
                </c:pt>
                <c:pt idx="7066">
                  <c:v>46174.819444444445</c:v>
                </c:pt>
                <c:pt idx="7067">
                  <c:v>46174.826388888891</c:v>
                </c:pt>
                <c:pt idx="7068">
                  <c:v>46174.833333333336</c:v>
                </c:pt>
                <c:pt idx="7069">
                  <c:v>46174.840277777781</c:v>
                </c:pt>
                <c:pt idx="7070">
                  <c:v>46174.847222222219</c:v>
                </c:pt>
                <c:pt idx="7071">
                  <c:v>46174.854166666664</c:v>
                </c:pt>
                <c:pt idx="7072">
                  <c:v>46174.861111111109</c:v>
                </c:pt>
                <c:pt idx="7073">
                  <c:v>46174.868055555555</c:v>
                </c:pt>
                <c:pt idx="7074">
                  <c:v>46174.875</c:v>
                </c:pt>
                <c:pt idx="7075">
                  <c:v>46174.881944444445</c:v>
                </c:pt>
                <c:pt idx="7076">
                  <c:v>46174.888888888891</c:v>
                </c:pt>
                <c:pt idx="7077">
                  <c:v>46174.895833333336</c:v>
                </c:pt>
                <c:pt idx="7078">
                  <c:v>46174.902777777781</c:v>
                </c:pt>
                <c:pt idx="7079">
                  <c:v>46174.909722222219</c:v>
                </c:pt>
                <c:pt idx="7080">
                  <c:v>46174.916666666664</c:v>
                </c:pt>
                <c:pt idx="7081">
                  <c:v>46174.923611111109</c:v>
                </c:pt>
                <c:pt idx="7082">
                  <c:v>46174.930555555555</c:v>
                </c:pt>
                <c:pt idx="7083">
                  <c:v>46174.9375</c:v>
                </c:pt>
                <c:pt idx="7084">
                  <c:v>46174.944444444445</c:v>
                </c:pt>
                <c:pt idx="7085">
                  <c:v>46174.951388888891</c:v>
                </c:pt>
                <c:pt idx="7086">
                  <c:v>46174.958333333336</c:v>
                </c:pt>
                <c:pt idx="7087">
                  <c:v>46174.965277777781</c:v>
                </c:pt>
                <c:pt idx="7088">
                  <c:v>46174.972222222219</c:v>
                </c:pt>
                <c:pt idx="7089">
                  <c:v>46174.979166666664</c:v>
                </c:pt>
                <c:pt idx="7090">
                  <c:v>46174.986111111109</c:v>
                </c:pt>
                <c:pt idx="7091">
                  <c:v>46174.993055555555</c:v>
                </c:pt>
                <c:pt idx="7092">
                  <c:v>46175</c:v>
                </c:pt>
                <c:pt idx="7093">
                  <c:v>46175.006944444445</c:v>
                </c:pt>
                <c:pt idx="7094">
                  <c:v>46175.013888888891</c:v>
                </c:pt>
                <c:pt idx="7095">
                  <c:v>46175.020833333336</c:v>
                </c:pt>
                <c:pt idx="7096">
                  <c:v>46175.027777777781</c:v>
                </c:pt>
                <c:pt idx="7097">
                  <c:v>46175.034722222219</c:v>
                </c:pt>
                <c:pt idx="7098">
                  <c:v>46175.041666666664</c:v>
                </c:pt>
                <c:pt idx="7099">
                  <c:v>46175.048611111109</c:v>
                </c:pt>
                <c:pt idx="7100">
                  <c:v>46175.055555555555</c:v>
                </c:pt>
                <c:pt idx="7101">
                  <c:v>46175.0625</c:v>
                </c:pt>
                <c:pt idx="7102">
                  <c:v>46175.069444444445</c:v>
                </c:pt>
                <c:pt idx="7103">
                  <c:v>46175.076388888891</c:v>
                </c:pt>
                <c:pt idx="7104">
                  <c:v>46175.083333333336</c:v>
                </c:pt>
                <c:pt idx="7105">
                  <c:v>46175.090277777781</c:v>
                </c:pt>
                <c:pt idx="7106">
                  <c:v>46175.097222222219</c:v>
                </c:pt>
                <c:pt idx="7107">
                  <c:v>46175.104166666664</c:v>
                </c:pt>
                <c:pt idx="7108">
                  <c:v>46175.111111111109</c:v>
                </c:pt>
                <c:pt idx="7109">
                  <c:v>46175.118055555555</c:v>
                </c:pt>
                <c:pt idx="7110">
                  <c:v>46175.125</c:v>
                </c:pt>
                <c:pt idx="7111">
                  <c:v>46175.131944444445</c:v>
                </c:pt>
                <c:pt idx="7112">
                  <c:v>46175.138888888891</c:v>
                </c:pt>
                <c:pt idx="7113">
                  <c:v>46175.145833333336</c:v>
                </c:pt>
                <c:pt idx="7114">
                  <c:v>46175.152777777781</c:v>
                </c:pt>
                <c:pt idx="7115">
                  <c:v>46175.159722222219</c:v>
                </c:pt>
                <c:pt idx="7116">
                  <c:v>46175.166666666664</c:v>
                </c:pt>
                <c:pt idx="7117">
                  <c:v>46175.173611111109</c:v>
                </c:pt>
                <c:pt idx="7118">
                  <c:v>46175.180555555555</c:v>
                </c:pt>
                <c:pt idx="7119">
                  <c:v>46175.1875</c:v>
                </c:pt>
                <c:pt idx="7120">
                  <c:v>46175.194444444445</c:v>
                </c:pt>
                <c:pt idx="7121">
                  <c:v>46175.201388888891</c:v>
                </c:pt>
                <c:pt idx="7122">
                  <c:v>46175.208333333336</c:v>
                </c:pt>
                <c:pt idx="7123">
                  <c:v>46175.215277777781</c:v>
                </c:pt>
                <c:pt idx="7124">
                  <c:v>46175.222222222219</c:v>
                </c:pt>
                <c:pt idx="7125">
                  <c:v>46175.229166666664</c:v>
                </c:pt>
                <c:pt idx="7126">
                  <c:v>46175.236111111109</c:v>
                </c:pt>
                <c:pt idx="7127">
                  <c:v>46175.243055555555</c:v>
                </c:pt>
                <c:pt idx="7128">
                  <c:v>46175.25</c:v>
                </c:pt>
                <c:pt idx="7129">
                  <c:v>46175.256944444445</c:v>
                </c:pt>
                <c:pt idx="7130">
                  <c:v>46175.263888888891</c:v>
                </c:pt>
                <c:pt idx="7131">
                  <c:v>46175.270833333336</c:v>
                </c:pt>
                <c:pt idx="7132">
                  <c:v>46175.277777777781</c:v>
                </c:pt>
                <c:pt idx="7133">
                  <c:v>46175.284722222219</c:v>
                </c:pt>
                <c:pt idx="7134">
                  <c:v>46175.291666666664</c:v>
                </c:pt>
                <c:pt idx="7135">
                  <c:v>46175.298611111109</c:v>
                </c:pt>
                <c:pt idx="7136">
                  <c:v>46175.305555555555</c:v>
                </c:pt>
                <c:pt idx="7137">
                  <c:v>46175.3125</c:v>
                </c:pt>
                <c:pt idx="7138">
                  <c:v>46175.319444444445</c:v>
                </c:pt>
                <c:pt idx="7139">
                  <c:v>46175.326388888891</c:v>
                </c:pt>
                <c:pt idx="7140">
                  <c:v>46175.333333333336</c:v>
                </c:pt>
                <c:pt idx="7141">
                  <c:v>46175.340277777781</c:v>
                </c:pt>
                <c:pt idx="7142">
                  <c:v>46175.347222222219</c:v>
                </c:pt>
                <c:pt idx="7143">
                  <c:v>46175.354166666664</c:v>
                </c:pt>
                <c:pt idx="7144">
                  <c:v>46175.361111111109</c:v>
                </c:pt>
                <c:pt idx="7145">
                  <c:v>46175.368055555555</c:v>
                </c:pt>
                <c:pt idx="7146">
                  <c:v>46175.375</c:v>
                </c:pt>
                <c:pt idx="7147">
                  <c:v>46175.381944444445</c:v>
                </c:pt>
                <c:pt idx="7148">
                  <c:v>46175.388888888891</c:v>
                </c:pt>
                <c:pt idx="7149">
                  <c:v>46175.395833333336</c:v>
                </c:pt>
                <c:pt idx="7150">
                  <c:v>46175.402777777781</c:v>
                </c:pt>
                <c:pt idx="7151">
                  <c:v>46175.409722222219</c:v>
                </c:pt>
                <c:pt idx="7152">
                  <c:v>46175.416666666664</c:v>
                </c:pt>
                <c:pt idx="7153">
                  <c:v>46175.423611111109</c:v>
                </c:pt>
                <c:pt idx="7154">
                  <c:v>46175.430555555555</c:v>
                </c:pt>
                <c:pt idx="7155">
                  <c:v>46175.4375</c:v>
                </c:pt>
                <c:pt idx="7156">
                  <c:v>46175.444444444445</c:v>
                </c:pt>
                <c:pt idx="7157">
                  <c:v>46175.451388888891</c:v>
                </c:pt>
                <c:pt idx="7158">
                  <c:v>46175.458333333336</c:v>
                </c:pt>
                <c:pt idx="7159">
                  <c:v>46175.465277777781</c:v>
                </c:pt>
                <c:pt idx="7160">
                  <c:v>46175.472222222219</c:v>
                </c:pt>
                <c:pt idx="7161">
                  <c:v>46175.479166666664</c:v>
                </c:pt>
                <c:pt idx="7162">
                  <c:v>46175.486111111109</c:v>
                </c:pt>
                <c:pt idx="7163">
                  <c:v>46175.493055555555</c:v>
                </c:pt>
                <c:pt idx="7164">
                  <c:v>46175.5</c:v>
                </c:pt>
                <c:pt idx="7165">
                  <c:v>46175.506944444445</c:v>
                </c:pt>
                <c:pt idx="7166">
                  <c:v>46175.513888888891</c:v>
                </c:pt>
                <c:pt idx="7167">
                  <c:v>46175.520833333336</c:v>
                </c:pt>
                <c:pt idx="7168">
                  <c:v>46175.527777777781</c:v>
                </c:pt>
                <c:pt idx="7169">
                  <c:v>46175.534722222219</c:v>
                </c:pt>
                <c:pt idx="7170">
                  <c:v>46175.541666666664</c:v>
                </c:pt>
                <c:pt idx="7171">
                  <c:v>46175.548611111109</c:v>
                </c:pt>
                <c:pt idx="7172">
                  <c:v>46175.555555555555</c:v>
                </c:pt>
                <c:pt idx="7173">
                  <c:v>46175.5625</c:v>
                </c:pt>
                <c:pt idx="7174">
                  <c:v>46175.569444444445</c:v>
                </c:pt>
                <c:pt idx="7175">
                  <c:v>46175.576388888891</c:v>
                </c:pt>
                <c:pt idx="7176">
                  <c:v>46175.583333333336</c:v>
                </c:pt>
                <c:pt idx="7177">
                  <c:v>46175.590277777781</c:v>
                </c:pt>
                <c:pt idx="7178">
                  <c:v>46175.597222222219</c:v>
                </c:pt>
                <c:pt idx="7179">
                  <c:v>46175.604166666664</c:v>
                </c:pt>
                <c:pt idx="7180">
                  <c:v>46175.611111111109</c:v>
                </c:pt>
                <c:pt idx="7181">
                  <c:v>46175.618055555555</c:v>
                </c:pt>
                <c:pt idx="7182">
                  <c:v>46175.625</c:v>
                </c:pt>
                <c:pt idx="7183">
                  <c:v>46175.631944444445</c:v>
                </c:pt>
                <c:pt idx="7184">
                  <c:v>46175.638888888891</c:v>
                </c:pt>
                <c:pt idx="7185">
                  <c:v>46175.645833333336</c:v>
                </c:pt>
                <c:pt idx="7186">
                  <c:v>46175.652777777781</c:v>
                </c:pt>
                <c:pt idx="7187">
                  <c:v>46175.659722222219</c:v>
                </c:pt>
                <c:pt idx="7188">
                  <c:v>46175.666666666664</c:v>
                </c:pt>
                <c:pt idx="7189">
                  <c:v>46175.673611111109</c:v>
                </c:pt>
                <c:pt idx="7190">
                  <c:v>46175.680555555555</c:v>
                </c:pt>
                <c:pt idx="7191">
                  <c:v>46175.6875</c:v>
                </c:pt>
                <c:pt idx="7192">
                  <c:v>46175.694444444445</c:v>
                </c:pt>
                <c:pt idx="7193">
                  <c:v>46175.701388888891</c:v>
                </c:pt>
                <c:pt idx="7194">
                  <c:v>46175.708333333336</c:v>
                </c:pt>
                <c:pt idx="7195">
                  <c:v>46175.715277777781</c:v>
                </c:pt>
                <c:pt idx="7196">
                  <c:v>46175.722222222219</c:v>
                </c:pt>
                <c:pt idx="7197">
                  <c:v>46175.729166666664</c:v>
                </c:pt>
                <c:pt idx="7198">
                  <c:v>46175.736111111109</c:v>
                </c:pt>
                <c:pt idx="7199">
                  <c:v>46175.743055555555</c:v>
                </c:pt>
                <c:pt idx="7200">
                  <c:v>46175.75</c:v>
                </c:pt>
                <c:pt idx="7201">
                  <c:v>46175.756944444445</c:v>
                </c:pt>
                <c:pt idx="7202">
                  <c:v>46175.763888888891</c:v>
                </c:pt>
                <c:pt idx="7203">
                  <c:v>46175.770833333336</c:v>
                </c:pt>
                <c:pt idx="7204">
                  <c:v>46175.777777777781</c:v>
                </c:pt>
                <c:pt idx="7205">
                  <c:v>46175.784722222219</c:v>
                </c:pt>
                <c:pt idx="7206">
                  <c:v>46175.791666666664</c:v>
                </c:pt>
                <c:pt idx="7207">
                  <c:v>46175.798611111109</c:v>
                </c:pt>
                <c:pt idx="7208">
                  <c:v>46175.805555555555</c:v>
                </c:pt>
                <c:pt idx="7209">
                  <c:v>46175.8125</c:v>
                </c:pt>
                <c:pt idx="7210">
                  <c:v>46175.819444444445</c:v>
                </c:pt>
                <c:pt idx="7211">
                  <c:v>46175.826388888891</c:v>
                </c:pt>
                <c:pt idx="7212">
                  <c:v>46175.833333333336</c:v>
                </c:pt>
                <c:pt idx="7213">
                  <c:v>46175.840277777781</c:v>
                </c:pt>
                <c:pt idx="7214">
                  <c:v>46175.847222222219</c:v>
                </c:pt>
                <c:pt idx="7215">
                  <c:v>46175.854166666664</c:v>
                </c:pt>
                <c:pt idx="7216">
                  <c:v>46175.861111111109</c:v>
                </c:pt>
                <c:pt idx="7217">
                  <c:v>46175.868055555555</c:v>
                </c:pt>
                <c:pt idx="7218">
                  <c:v>46175.875</c:v>
                </c:pt>
                <c:pt idx="7219">
                  <c:v>46175.881944444445</c:v>
                </c:pt>
                <c:pt idx="7220">
                  <c:v>46175.888888888891</c:v>
                </c:pt>
                <c:pt idx="7221">
                  <c:v>46175.895833333336</c:v>
                </c:pt>
                <c:pt idx="7222">
                  <c:v>46175.902777777781</c:v>
                </c:pt>
                <c:pt idx="7223">
                  <c:v>46175.909722222219</c:v>
                </c:pt>
                <c:pt idx="7224">
                  <c:v>46175.916666666664</c:v>
                </c:pt>
                <c:pt idx="7225">
                  <c:v>46175.923611111109</c:v>
                </c:pt>
                <c:pt idx="7226">
                  <c:v>46175.930555555555</c:v>
                </c:pt>
                <c:pt idx="7227">
                  <c:v>46175.9375</c:v>
                </c:pt>
                <c:pt idx="7228">
                  <c:v>46175.944444444445</c:v>
                </c:pt>
                <c:pt idx="7229">
                  <c:v>46175.951388888891</c:v>
                </c:pt>
                <c:pt idx="7230">
                  <c:v>46175.958333333336</c:v>
                </c:pt>
                <c:pt idx="7231">
                  <c:v>46175.965277777781</c:v>
                </c:pt>
                <c:pt idx="7232">
                  <c:v>46175.972222222219</c:v>
                </c:pt>
                <c:pt idx="7233">
                  <c:v>46175.979166666664</c:v>
                </c:pt>
                <c:pt idx="7234">
                  <c:v>46175.986111111109</c:v>
                </c:pt>
                <c:pt idx="7235">
                  <c:v>46175.993055555555</c:v>
                </c:pt>
                <c:pt idx="7236">
                  <c:v>46176</c:v>
                </c:pt>
                <c:pt idx="7237">
                  <c:v>46176.006944444445</c:v>
                </c:pt>
                <c:pt idx="7238">
                  <c:v>46176.013888888891</c:v>
                </c:pt>
                <c:pt idx="7239">
                  <c:v>46176.020833333336</c:v>
                </c:pt>
                <c:pt idx="7240">
                  <c:v>46176.027777777781</c:v>
                </c:pt>
                <c:pt idx="7241">
                  <c:v>46176.034722222219</c:v>
                </c:pt>
                <c:pt idx="7242">
                  <c:v>46176.041666666664</c:v>
                </c:pt>
                <c:pt idx="7243">
                  <c:v>46176.048611111109</c:v>
                </c:pt>
                <c:pt idx="7244">
                  <c:v>46176.055555555555</c:v>
                </c:pt>
                <c:pt idx="7245">
                  <c:v>46176.0625</c:v>
                </c:pt>
                <c:pt idx="7246">
                  <c:v>46176.069444444445</c:v>
                </c:pt>
                <c:pt idx="7247">
                  <c:v>46176.076388888891</c:v>
                </c:pt>
                <c:pt idx="7248">
                  <c:v>46176.083333333336</c:v>
                </c:pt>
                <c:pt idx="7249">
                  <c:v>46176.090277777781</c:v>
                </c:pt>
                <c:pt idx="7250">
                  <c:v>46176.097222222219</c:v>
                </c:pt>
                <c:pt idx="7251">
                  <c:v>46176.104166666664</c:v>
                </c:pt>
                <c:pt idx="7252">
                  <c:v>46176.111111111109</c:v>
                </c:pt>
                <c:pt idx="7253">
                  <c:v>46176.118055555555</c:v>
                </c:pt>
                <c:pt idx="7254">
                  <c:v>46176.125</c:v>
                </c:pt>
                <c:pt idx="7255">
                  <c:v>46176.131944444445</c:v>
                </c:pt>
                <c:pt idx="7256">
                  <c:v>46176.138888888891</c:v>
                </c:pt>
                <c:pt idx="7257">
                  <c:v>46176.145833333336</c:v>
                </c:pt>
                <c:pt idx="7258">
                  <c:v>46176.152777777781</c:v>
                </c:pt>
                <c:pt idx="7259">
                  <c:v>46176.159722222219</c:v>
                </c:pt>
                <c:pt idx="7260">
                  <c:v>46176.166666666664</c:v>
                </c:pt>
                <c:pt idx="7261">
                  <c:v>46176.173611111109</c:v>
                </c:pt>
                <c:pt idx="7262">
                  <c:v>46176.180555555555</c:v>
                </c:pt>
                <c:pt idx="7263">
                  <c:v>46176.1875</c:v>
                </c:pt>
                <c:pt idx="7264">
                  <c:v>46176.194444444445</c:v>
                </c:pt>
                <c:pt idx="7265">
                  <c:v>46176.201388888891</c:v>
                </c:pt>
                <c:pt idx="7266">
                  <c:v>46176.208333333336</c:v>
                </c:pt>
                <c:pt idx="7267">
                  <c:v>46176.215277777781</c:v>
                </c:pt>
                <c:pt idx="7268">
                  <c:v>46176.222222222219</c:v>
                </c:pt>
                <c:pt idx="7269">
                  <c:v>46176.229166666664</c:v>
                </c:pt>
                <c:pt idx="7270">
                  <c:v>46176.236111111109</c:v>
                </c:pt>
                <c:pt idx="7271">
                  <c:v>46176.243055555555</c:v>
                </c:pt>
                <c:pt idx="7272">
                  <c:v>46176.25</c:v>
                </c:pt>
                <c:pt idx="7273">
                  <c:v>46176.256944444445</c:v>
                </c:pt>
                <c:pt idx="7274">
                  <c:v>46176.263888888891</c:v>
                </c:pt>
                <c:pt idx="7275">
                  <c:v>46176.270833333336</c:v>
                </c:pt>
                <c:pt idx="7276">
                  <c:v>46176.277777777781</c:v>
                </c:pt>
                <c:pt idx="7277">
                  <c:v>46176.284722222219</c:v>
                </c:pt>
                <c:pt idx="7278">
                  <c:v>46176.291666666664</c:v>
                </c:pt>
                <c:pt idx="7279">
                  <c:v>46176.298611111109</c:v>
                </c:pt>
                <c:pt idx="7280">
                  <c:v>46176.305555555555</c:v>
                </c:pt>
                <c:pt idx="7281">
                  <c:v>46176.3125</c:v>
                </c:pt>
                <c:pt idx="7282">
                  <c:v>46176.319444444445</c:v>
                </c:pt>
                <c:pt idx="7283">
                  <c:v>46176.326388888891</c:v>
                </c:pt>
                <c:pt idx="7284">
                  <c:v>46176.333333333336</c:v>
                </c:pt>
                <c:pt idx="7285">
                  <c:v>46176.340277777781</c:v>
                </c:pt>
                <c:pt idx="7286">
                  <c:v>46176.347222222219</c:v>
                </c:pt>
                <c:pt idx="7287">
                  <c:v>46176.354166666664</c:v>
                </c:pt>
                <c:pt idx="7288">
                  <c:v>46176.361111111109</c:v>
                </c:pt>
                <c:pt idx="7289">
                  <c:v>46176.368055555555</c:v>
                </c:pt>
                <c:pt idx="7290">
                  <c:v>46176.375</c:v>
                </c:pt>
                <c:pt idx="7291">
                  <c:v>46176.381944444445</c:v>
                </c:pt>
                <c:pt idx="7292">
                  <c:v>46176.388888888891</c:v>
                </c:pt>
                <c:pt idx="7293">
                  <c:v>46176.395833333336</c:v>
                </c:pt>
                <c:pt idx="7294">
                  <c:v>46176.402777777781</c:v>
                </c:pt>
                <c:pt idx="7295">
                  <c:v>46176.409722222219</c:v>
                </c:pt>
                <c:pt idx="7296">
                  <c:v>46176.416666666664</c:v>
                </c:pt>
                <c:pt idx="7297">
                  <c:v>46176.423611111109</c:v>
                </c:pt>
                <c:pt idx="7298">
                  <c:v>46176.430555555555</c:v>
                </c:pt>
                <c:pt idx="7299">
                  <c:v>46176.4375</c:v>
                </c:pt>
                <c:pt idx="7300">
                  <c:v>46176.444444444445</c:v>
                </c:pt>
                <c:pt idx="7301">
                  <c:v>46176.451388888891</c:v>
                </c:pt>
                <c:pt idx="7302">
                  <c:v>46176.458333333336</c:v>
                </c:pt>
                <c:pt idx="7303">
                  <c:v>46176.465277777781</c:v>
                </c:pt>
                <c:pt idx="7304">
                  <c:v>46176.472222222219</c:v>
                </c:pt>
                <c:pt idx="7305">
                  <c:v>46176.479166666664</c:v>
                </c:pt>
                <c:pt idx="7306">
                  <c:v>46176.486111111109</c:v>
                </c:pt>
                <c:pt idx="7307">
                  <c:v>46176.493055555555</c:v>
                </c:pt>
                <c:pt idx="7308">
                  <c:v>46176.5</c:v>
                </c:pt>
                <c:pt idx="7309">
                  <c:v>46176.506944444445</c:v>
                </c:pt>
                <c:pt idx="7310">
                  <c:v>46176.513888888891</c:v>
                </c:pt>
                <c:pt idx="7311">
                  <c:v>46176.520833333336</c:v>
                </c:pt>
                <c:pt idx="7312">
                  <c:v>46176.527777777781</c:v>
                </c:pt>
                <c:pt idx="7313">
                  <c:v>46176.534722222219</c:v>
                </c:pt>
                <c:pt idx="7314">
                  <c:v>46176.541666666664</c:v>
                </c:pt>
                <c:pt idx="7315">
                  <c:v>46176.548611111109</c:v>
                </c:pt>
                <c:pt idx="7316">
                  <c:v>46176.555555555555</c:v>
                </c:pt>
                <c:pt idx="7317">
                  <c:v>46176.5625</c:v>
                </c:pt>
                <c:pt idx="7318">
                  <c:v>46176.569444444445</c:v>
                </c:pt>
                <c:pt idx="7319">
                  <c:v>46176.576388888891</c:v>
                </c:pt>
                <c:pt idx="7320">
                  <c:v>46176.583333333336</c:v>
                </c:pt>
                <c:pt idx="7321">
                  <c:v>46176.590277777781</c:v>
                </c:pt>
                <c:pt idx="7322">
                  <c:v>46176.597222222219</c:v>
                </c:pt>
                <c:pt idx="7323">
                  <c:v>46176.604166666664</c:v>
                </c:pt>
                <c:pt idx="7324">
                  <c:v>46176.611111111109</c:v>
                </c:pt>
                <c:pt idx="7325">
                  <c:v>46176.618055555555</c:v>
                </c:pt>
                <c:pt idx="7326">
                  <c:v>46176.625</c:v>
                </c:pt>
                <c:pt idx="7327">
                  <c:v>46176.631944444445</c:v>
                </c:pt>
                <c:pt idx="7328">
                  <c:v>46176.638888888891</c:v>
                </c:pt>
                <c:pt idx="7329">
                  <c:v>46176.645833333336</c:v>
                </c:pt>
                <c:pt idx="7330">
                  <c:v>46176.652777777781</c:v>
                </c:pt>
                <c:pt idx="7331">
                  <c:v>46176.659722222219</c:v>
                </c:pt>
                <c:pt idx="7332">
                  <c:v>46176.666666666664</c:v>
                </c:pt>
                <c:pt idx="7333">
                  <c:v>46176.673611111109</c:v>
                </c:pt>
                <c:pt idx="7334">
                  <c:v>46176.680555555555</c:v>
                </c:pt>
                <c:pt idx="7335">
                  <c:v>46176.6875</c:v>
                </c:pt>
                <c:pt idx="7336">
                  <c:v>46176.694444444445</c:v>
                </c:pt>
                <c:pt idx="7337">
                  <c:v>46176.701388888891</c:v>
                </c:pt>
                <c:pt idx="7338">
                  <c:v>46176.708333333336</c:v>
                </c:pt>
                <c:pt idx="7339">
                  <c:v>46176.715277777781</c:v>
                </c:pt>
                <c:pt idx="7340">
                  <c:v>46176.722222222219</c:v>
                </c:pt>
                <c:pt idx="7341">
                  <c:v>46176.729166666664</c:v>
                </c:pt>
                <c:pt idx="7342">
                  <c:v>46176.736111111109</c:v>
                </c:pt>
                <c:pt idx="7343">
                  <c:v>46176.743055555555</c:v>
                </c:pt>
                <c:pt idx="7344">
                  <c:v>46176.75</c:v>
                </c:pt>
                <c:pt idx="7345">
                  <c:v>46176.756944444445</c:v>
                </c:pt>
                <c:pt idx="7346">
                  <c:v>46176.763888888891</c:v>
                </c:pt>
                <c:pt idx="7347">
                  <c:v>46176.770833333336</c:v>
                </c:pt>
                <c:pt idx="7348">
                  <c:v>46176.777777777781</c:v>
                </c:pt>
                <c:pt idx="7349">
                  <c:v>46176.784722222219</c:v>
                </c:pt>
                <c:pt idx="7350">
                  <c:v>46176.791666666664</c:v>
                </c:pt>
                <c:pt idx="7351">
                  <c:v>46176.798611111109</c:v>
                </c:pt>
                <c:pt idx="7352">
                  <c:v>46176.805555555555</c:v>
                </c:pt>
                <c:pt idx="7353">
                  <c:v>46176.8125</c:v>
                </c:pt>
                <c:pt idx="7354">
                  <c:v>46176.819444444445</c:v>
                </c:pt>
                <c:pt idx="7355">
                  <c:v>46176.826388888891</c:v>
                </c:pt>
                <c:pt idx="7356">
                  <c:v>46176.833333333336</c:v>
                </c:pt>
                <c:pt idx="7357">
                  <c:v>46176.840277777781</c:v>
                </c:pt>
                <c:pt idx="7358">
                  <c:v>46176.847222222219</c:v>
                </c:pt>
                <c:pt idx="7359">
                  <c:v>46176.854166666664</c:v>
                </c:pt>
                <c:pt idx="7360">
                  <c:v>46176.861111111109</c:v>
                </c:pt>
                <c:pt idx="7361">
                  <c:v>46176.868055555555</c:v>
                </c:pt>
                <c:pt idx="7362">
                  <c:v>46176.875</c:v>
                </c:pt>
                <c:pt idx="7363">
                  <c:v>46176.881944444445</c:v>
                </c:pt>
                <c:pt idx="7364">
                  <c:v>46176.888888888891</c:v>
                </c:pt>
                <c:pt idx="7365">
                  <c:v>46176.895833333336</c:v>
                </c:pt>
                <c:pt idx="7366">
                  <c:v>46176.902777777781</c:v>
                </c:pt>
                <c:pt idx="7367">
                  <c:v>46176.909722222219</c:v>
                </c:pt>
                <c:pt idx="7368">
                  <c:v>46176.916666666664</c:v>
                </c:pt>
                <c:pt idx="7369">
                  <c:v>46176.923611111109</c:v>
                </c:pt>
                <c:pt idx="7370">
                  <c:v>46176.930555555555</c:v>
                </c:pt>
                <c:pt idx="7371">
                  <c:v>46176.9375</c:v>
                </c:pt>
                <c:pt idx="7372">
                  <c:v>46176.944444444445</c:v>
                </c:pt>
                <c:pt idx="7373">
                  <c:v>46176.951388888891</c:v>
                </c:pt>
                <c:pt idx="7374">
                  <c:v>46176.958333333336</c:v>
                </c:pt>
                <c:pt idx="7375">
                  <c:v>46176.965277777781</c:v>
                </c:pt>
                <c:pt idx="7376">
                  <c:v>46176.972222222219</c:v>
                </c:pt>
                <c:pt idx="7377">
                  <c:v>46176.979166666664</c:v>
                </c:pt>
                <c:pt idx="7378">
                  <c:v>46176.986111111109</c:v>
                </c:pt>
                <c:pt idx="7379">
                  <c:v>46176.993055555555</c:v>
                </c:pt>
                <c:pt idx="7380">
                  <c:v>46177</c:v>
                </c:pt>
                <c:pt idx="7381">
                  <c:v>46177.006944444445</c:v>
                </c:pt>
                <c:pt idx="7382">
                  <c:v>46177.013888888891</c:v>
                </c:pt>
                <c:pt idx="7383">
                  <c:v>46177.020833333336</c:v>
                </c:pt>
                <c:pt idx="7384">
                  <c:v>46177.027777777781</c:v>
                </c:pt>
                <c:pt idx="7385">
                  <c:v>46177.034722222219</c:v>
                </c:pt>
                <c:pt idx="7386">
                  <c:v>46177.041666666664</c:v>
                </c:pt>
                <c:pt idx="7387">
                  <c:v>46177.048611111109</c:v>
                </c:pt>
                <c:pt idx="7388">
                  <c:v>46177.055555555555</c:v>
                </c:pt>
                <c:pt idx="7389">
                  <c:v>46177.0625</c:v>
                </c:pt>
                <c:pt idx="7390">
                  <c:v>46177.069444444445</c:v>
                </c:pt>
                <c:pt idx="7391">
                  <c:v>46177.076388888891</c:v>
                </c:pt>
                <c:pt idx="7392">
                  <c:v>46177.083333333336</c:v>
                </c:pt>
                <c:pt idx="7393">
                  <c:v>46177.090277777781</c:v>
                </c:pt>
                <c:pt idx="7394">
                  <c:v>46177.097222222219</c:v>
                </c:pt>
                <c:pt idx="7395">
                  <c:v>46177.104166666664</c:v>
                </c:pt>
                <c:pt idx="7396">
                  <c:v>46177.111111111109</c:v>
                </c:pt>
                <c:pt idx="7397">
                  <c:v>46177.118055555555</c:v>
                </c:pt>
                <c:pt idx="7398">
                  <c:v>46177.125</c:v>
                </c:pt>
                <c:pt idx="7399">
                  <c:v>46177.131944444445</c:v>
                </c:pt>
                <c:pt idx="7400">
                  <c:v>46177.138888888891</c:v>
                </c:pt>
                <c:pt idx="7401">
                  <c:v>46177.145833333336</c:v>
                </c:pt>
                <c:pt idx="7402">
                  <c:v>46177.152777777781</c:v>
                </c:pt>
                <c:pt idx="7403">
                  <c:v>46177.159722222219</c:v>
                </c:pt>
                <c:pt idx="7404">
                  <c:v>46177.166666666664</c:v>
                </c:pt>
                <c:pt idx="7405">
                  <c:v>46177.173611111109</c:v>
                </c:pt>
                <c:pt idx="7406">
                  <c:v>46177.180555555555</c:v>
                </c:pt>
                <c:pt idx="7407">
                  <c:v>46177.1875</c:v>
                </c:pt>
                <c:pt idx="7408">
                  <c:v>46177.194444444445</c:v>
                </c:pt>
                <c:pt idx="7409">
                  <c:v>46177.201388888891</c:v>
                </c:pt>
                <c:pt idx="7410">
                  <c:v>46177.208333333336</c:v>
                </c:pt>
                <c:pt idx="7411">
                  <c:v>46177.215277777781</c:v>
                </c:pt>
                <c:pt idx="7412">
                  <c:v>46177.222222222219</c:v>
                </c:pt>
                <c:pt idx="7413">
                  <c:v>46177.229166666664</c:v>
                </c:pt>
                <c:pt idx="7414">
                  <c:v>46177.236111111109</c:v>
                </c:pt>
                <c:pt idx="7415">
                  <c:v>46177.243055555555</c:v>
                </c:pt>
                <c:pt idx="7416">
                  <c:v>46177.25</c:v>
                </c:pt>
                <c:pt idx="7417">
                  <c:v>46177.256944444445</c:v>
                </c:pt>
                <c:pt idx="7418">
                  <c:v>46177.263888888891</c:v>
                </c:pt>
                <c:pt idx="7419">
                  <c:v>46177.270833333336</c:v>
                </c:pt>
                <c:pt idx="7420">
                  <c:v>46177.277777777781</c:v>
                </c:pt>
                <c:pt idx="7421">
                  <c:v>46177.284722222219</c:v>
                </c:pt>
                <c:pt idx="7422">
                  <c:v>46177.291666666664</c:v>
                </c:pt>
                <c:pt idx="7423">
                  <c:v>46177.298611111109</c:v>
                </c:pt>
                <c:pt idx="7424">
                  <c:v>46177.305555555555</c:v>
                </c:pt>
                <c:pt idx="7425">
                  <c:v>46177.3125</c:v>
                </c:pt>
                <c:pt idx="7426">
                  <c:v>46177.319444444445</c:v>
                </c:pt>
                <c:pt idx="7427">
                  <c:v>46177.326388888891</c:v>
                </c:pt>
                <c:pt idx="7428">
                  <c:v>46177.333333333336</c:v>
                </c:pt>
                <c:pt idx="7429">
                  <c:v>46177.340277777781</c:v>
                </c:pt>
                <c:pt idx="7430">
                  <c:v>46177.347222222219</c:v>
                </c:pt>
                <c:pt idx="7431">
                  <c:v>46177.354166666664</c:v>
                </c:pt>
                <c:pt idx="7432">
                  <c:v>46177.361111111109</c:v>
                </c:pt>
                <c:pt idx="7433">
                  <c:v>46177.368055555555</c:v>
                </c:pt>
                <c:pt idx="7434">
                  <c:v>46177.375</c:v>
                </c:pt>
                <c:pt idx="7435">
                  <c:v>46177.381944444445</c:v>
                </c:pt>
                <c:pt idx="7436">
                  <c:v>46177.388888888891</c:v>
                </c:pt>
                <c:pt idx="7437">
                  <c:v>46177.395833333336</c:v>
                </c:pt>
                <c:pt idx="7438">
                  <c:v>46177.402777777781</c:v>
                </c:pt>
                <c:pt idx="7439">
                  <c:v>46177.409722222219</c:v>
                </c:pt>
                <c:pt idx="7440">
                  <c:v>46177.416666666664</c:v>
                </c:pt>
                <c:pt idx="7441">
                  <c:v>46177.423611111109</c:v>
                </c:pt>
                <c:pt idx="7442">
                  <c:v>46177.430555555555</c:v>
                </c:pt>
                <c:pt idx="7443">
                  <c:v>46177.4375</c:v>
                </c:pt>
                <c:pt idx="7444">
                  <c:v>46177.444444444445</c:v>
                </c:pt>
                <c:pt idx="7445">
                  <c:v>46177.451388888891</c:v>
                </c:pt>
                <c:pt idx="7446">
                  <c:v>46177.458333333336</c:v>
                </c:pt>
                <c:pt idx="7447">
                  <c:v>46177.465277777781</c:v>
                </c:pt>
                <c:pt idx="7448">
                  <c:v>46177.472222222219</c:v>
                </c:pt>
                <c:pt idx="7449">
                  <c:v>46177.479166666664</c:v>
                </c:pt>
                <c:pt idx="7450">
                  <c:v>46177.486111111109</c:v>
                </c:pt>
                <c:pt idx="7451">
                  <c:v>46177.493055555555</c:v>
                </c:pt>
                <c:pt idx="7452">
                  <c:v>46177.5</c:v>
                </c:pt>
                <c:pt idx="7453">
                  <c:v>46177.506944444445</c:v>
                </c:pt>
                <c:pt idx="7454">
                  <c:v>46177.513888888891</c:v>
                </c:pt>
                <c:pt idx="7455">
                  <c:v>46177.520833333336</c:v>
                </c:pt>
                <c:pt idx="7456">
                  <c:v>46177.527777777781</c:v>
                </c:pt>
                <c:pt idx="7457">
                  <c:v>46177.534722222219</c:v>
                </c:pt>
                <c:pt idx="7458">
                  <c:v>46177.541666666664</c:v>
                </c:pt>
                <c:pt idx="7459">
                  <c:v>46177.548611111109</c:v>
                </c:pt>
                <c:pt idx="7460">
                  <c:v>46177.555555555555</c:v>
                </c:pt>
                <c:pt idx="7461">
                  <c:v>46177.5625</c:v>
                </c:pt>
                <c:pt idx="7462">
                  <c:v>46177.569444444445</c:v>
                </c:pt>
                <c:pt idx="7463">
                  <c:v>46177.576388888891</c:v>
                </c:pt>
                <c:pt idx="7464">
                  <c:v>46177.583333333336</c:v>
                </c:pt>
                <c:pt idx="7465">
                  <c:v>46177.590277777781</c:v>
                </c:pt>
                <c:pt idx="7466">
                  <c:v>46177.597222222219</c:v>
                </c:pt>
                <c:pt idx="7467">
                  <c:v>46177.604166666664</c:v>
                </c:pt>
                <c:pt idx="7468">
                  <c:v>46177.611111111109</c:v>
                </c:pt>
                <c:pt idx="7469">
                  <c:v>46177.618055555555</c:v>
                </c:pt>
                <c:pt idx="7470">
                  <c:v>46177.625</c:v>
                </c:pt>
                <c:pt idx="7471">
                  <c:v>46177.631944444445</c:v>
                </c:pt>
                <c:pt idx="7472">
                  <c:v>46177.638888888891</c:v>
                </c:pt>
                <c:pt idx="7473">
                  <c:v>46177.645833333336</c:v>
                </c:pt>
                <c:pt idx="7474">
                  <c:v>46177.652777777781</c:v>
                </c:pt>
                <c:pt idx="7475">
                  <c:v>46177.659722222219</c:v>
                </c:pt>
                <c:pt idx="7476">
                  <c:v>46177.666666666664</c:v>
                </c:pt>
                <c:pt idx="7477">
                  <c:v>46177.673611111109</c:v>
                </c:pt>
                <c:pt idx="7478">
                  <c:v>46177.680555555555</c:v>
                </c:pt>
                <c:pt idx="7479">
                  <c:v>46177.6875</c:v>
                </c:pt>
                <c:pt idx="7480">
                  <c:v>46177.694444444445</c:v>
                </c:pt>
                <c:pt idx="7481">
                  <c:v>46177.701388888891</c:v>
                </c:pt>
                <c:pt idx="7482">
                  <c:v>46177.708333333336</c:v>
                </c:pt>
                <c:pt idx="7483">
                  <c:v>46177.715277777781</c:v>
                </c:pt>
                <c:pt idx="7484">
                  <c:v>46177.722222222219</c:v>
                </c:pt>
                <c:pt idx="7485">
                  <c:v>46177.729166666664</c:v>
                </c:pt>
                <c:pt idx="7486">
                  <c:v>46177.736111111109</c:v>
                </c:pt>
                <c:pt idx="7487">
                  <c:v>46177.743055555555</c:v>
                </c:pt>
                <c:pt idx="7488">
                  <c:v>46177.75</c:v>
                </c:pt>
                <c:pt idx="7489">
                  <c:v>46177.756944444445</c:v>
                </c:pt>
                <c:pt idx="7490">
                  <c:v>46177.763888888891</c:v>
                </c:pt>
                <c:pt idx="7491">
                  <c:v>46177.770833333336</c:v>
                </c:pt>
                <c:pt idx="7492">
                  <c:v>46177.777777777781</c:v>
                </c:pt>
                <c:pt idx="7493">
                  <c:v>46177.784722222219</c:v>
                </c:pt>
                <c:pt idx="7494">
                  <c:v>46177.791666666664</c:v>
                </c:pt>
                <c:pt idx="7495">
                  <c:v>46177.798611111109</c:v>
                </c:pt>
                <c:pt idx="7496">
                  <c:v>46177.805555555555</c:v>
                </c:pt>
                <c:pt idx="7497">
                  <c:v>46177.8125</c:v>
                </c:pt>
                <c:pt idx="7498">
                  <c:v>46177.819444444445</c:v>
                </c:pt>
                <c:pt idx="7499">
                  <c:v>46177.826388888891</c:v>
                </c:pt>
                <c:pt idx="7500">
                  <c:v>46177.833333333336</c:v>
                </c:pt>
                <c:pt idx="7501">
                  <c:v>46177.840277777781</c:v>
                </c:pt>
                <c:pt idx="7502">
                  <c:v>46177.847222222219</c:v>
                </c:pt>
                <c:pt idx="7503">
                  <c:v>46177.854166666664</c:v>
                </c:pt>
                <c:pt idx="7504">
                  <c:v>46177.861111111109</c:v>
                </c:pt>
                <c:pt idx="7505">
                  <c:v>46177.868055555555</c:v>
                </c:pt>
                <c:pt idx="7506">
                  <c:v>46177.875</c:v>
                </c:pt>
                <c:pt idx="7507">
                  <c:v>46177.881944444445</c:v>
                </c:pt>
                <c:pt idx="7508">
                  <c:v>46177.888888888891</c:v>
                </c:pt>
                <c:pt idx="7509">
                  <c:v>46177.895833333336</c:v>
                </c:pt>
                <c:pt idx="7510">
                  <c:v>46177.902777777781</c:v>
                </c:pt>
                <c:pt idx="7511">
                  <c:v>46177.909722222219</c:v>
                </c:pt>
                <c:pt idx="7512">
                  <c:v>46177.916666666664</c:v>
                </c:pt>
                <c:pt idx="7513">
                  <c:v>46177.923611111109</c:v>
                </c:pt>
                <c:pt idx="7514">
                  <c:v>46177.930555555555</c:v>
                </c:pt>
                <c:pt idx="7515">
                  <c:v>46177.9375</c:v>
                </c:pt>
                <c:pt idx="7516">
                  <c:v>46177.951388888891</c:v>
                </c:pt>
                <c:pt idx="7517">
                  <c:v>46177.958333333336</c:v>
                </c:pt>
                <c:pt idx="7518">
                  <c:v>46177.965277777781</c:v>
                </c:pt>
                <c:pt idx="7519">
                  <c:v>46177.972222222219</c:v>
                </c:pt>
                <c:pt idx="7520">
                  <c:v>46177.979166666664</c:v>
                </c:pt>
                <c:pt idx="7521">
                  <c:v>46177.986111111109</c:v>
                </c:pt>
                <c:pt idx="7522">
                  <c:v>46177.993055555555</c:v>
                </c:pt>
                <c:pt idx="7523">
                  <c:v>46178</c:v>
                </c:pt>
                <c:pt idx="7524">
                  <c:v>46178.006944444445</c:v>
                </c:pt>
                <c:pt idx="7525">
                  <c:v>46178.013888888891</c:v>
                </c:pt>
                <c:pt idx="7526">
                  <c:v>46178.020833333336</c:v>
                </c:pt>
                <c:pt idx="7527">
                  <c:v>46178.027777777781</c:v>
                </c:pt>
                <c:pt idx="7528">
                  <c:v>46178.034722222219</c:v>
                </c:pt>
                <c:pt idx="7529">
                  <c:v>46178.041666666664</c:v>
                </c:pt>
                <c:pt idx="7530">
                  <c:v>46178.048611111109</c:v>
                </c:pt>
                <c:pt idx="7531">
                  <c:v>46178.055555555555</c:v>
                </c:pt>
                <c:pt idx="7532">
                  <c:v>46178.0625</c:v>
                </c:pt>
                <c:pt idx="7533">
                  <c:v>46178.069444444445</c:v>
                </c:pt>
                <c:pt idx="7534">
                  <c:v>46178.076388888891</c:v>
                </c:pt>
                <c:pt idx="7535">
                  <c:v>46178.083333333336</c:v>
                </c:pt>
                <c:pt idx="7536">
                  <c:v>46178.090277777781</c:v>
                </c:pt>
                <c:pt idx="7537">
                  <c:v>46178.097222222219</c:v>
                </c:pt>
                <c:pt idx="7538">
                  <c:v>46178.104166666664</c:v>
                </c:pt>
                <c:pt idx="7539">
                  <c:v>46178.111111111109</c:v>
                </c:pt>
                <c:pt idx="7540">
                  <c:v>46178.118055555555</c:v>
                </c:pt>
                <c:pt idx="7541">
                  <c:v>46178.125</c:v>
                </c:pt>
                <c:pt idx="7542">
                  <c:v>46178.131944444445</c:v>
                </c:pt>
                <c:pt idx="7543">
                  <c:v>46178.138888888891</c:v>
                </c:pt>
                <c:pt idx="7544">
                  <c:v>46178.145833333336</c:v>
                </c:pt>
                <c:pt idx="7545">
                  <c:v>46178.152777777781</c:v>
                </c:pt>
                <c:pt idx="7546">
                  <c:v>46178.159722222219</c:v>
                </c:pt>
                <c:pt idx="7547">
                  <c:v>46178.166666666664</c:v>
                </c:pt>
                <c:pt idx="7548">
                  <c:v>46178.173611111109</c:v>
                </c:pt>
                <c:pt idx="7549">
                  <c:v>46178.180555555555</c:v>
                </c:pt>
                <c:pt idx="7550">
                  <c:v>46178.1875</c:v>
                </c:pt>
                <c:pt idx="7551">
                  <c:v>46178.194444444445</c:v>
                </c:pt>
                <c:pt idx="7552">
                  <c:v>46178.201388888891</c:v>
                </c:pt>
                <c:pt idx="7553">
                  <c:v>46178.208333333336</c:v>
                </c:pt>
                <c:pt idx="7554">
                  <c:v>46178.215277777781</c:v>
                </c:pt>
                <c:pt idx="7555">
                  <c:v>46178.222222222219</c:v>
                </c:pt>
                <c:pt idx="7556">
                  <c:v>46178.229166666664</c:v>
                </c:pt>
                <c:pt idx="7557">
                  <c:v>46178.236111111109</c:v>
                </c:pt>
                <c:pt idx="7558">
                  <c:v>46178.243055555555</c:v>
                </c:pt>
                <c:pt idx="7559">
                  <c:v>46178.25</c:v>
                </c:pt>
                <c:pt idx="7560">
                  <c:v>46178.256944444445</c:v>
                </c:pt>
                <c:pt idx="7561">
                  <c:v>46178.263888888891</c:v>
                </c:pt>
                <c:pt idx="7562">
                  <c:v>46178.270833333336</c:v>
                </c:pt>
                <c:pt idx="7563">
                  <c:v>46178.277777777781</c:v>
                </c:pt>
                <c:pt idx="7564">
                  <c:v>46178.284722222219</c:v>
                </c:pt>
                <c:pt idx="7565">
                  <c:v>46178.291666666664</c:v>
                </c:pt>
                <c:pt idx="7566">
                  <c:v>46178.298611111109</c:v>
                </c:pt>
                <c:pt idx="7567">
                  <c:v>46178.305555555555</c:v>
                </c:pt>
                <c:pt idx="7568">
                  <c:v>46178.3125</c:v>
                </c:pt>
                <c:pt idx="7569">
                  <c:v>46178.319444444445</c:v>
                </c:pt>
                <c:pt idx="7570">
                  <c:v>46178.326388888891</c:v>
                </c:pt>
                <c:pt idx="7571">
                  <c:v>46178.333333333336</c:v>
                </c:pt>
                <c:pt idx="7572">
                  <c:v>46178.340277777781</c:v>
                </c:pt>
                <c:pt idx="7573">
                  <c:v>46178.347222222219</c:v>
                </c:pt>
                <c:pt idx="7574">
                  <c:v>46178.354166666664</c:v>
                </c:pt>
                <c:pt idx="7575">
                  <c:v>46178.361111111109</c:v>
                </c:pt>
                <c:pt idx="7576">
                  <c:v>46178.368055555555</c:v>
                </c:pt>
                <c:pt idx="7577">
                  <c:v>46178.375</c:v>
                </c:pt>
                <c:pt idx="7578">
                  <c:v>46178.381944444445</c:v>
                </c:pt>
                <c:pt idx="7579">
                  <c:v>46178.388888888891</c:v>
                </c:pt>
                <c:pt idx="7580">
                  <c:v>46178.395833333336</c:v>
                </c:pt>
                <c:pt idx="7581">
                  <c:v>46178.402777777781</c:v>
                </c:pt>
                <c:pt idx="7582">
                  <c:v>46178.409722222219</c:v>
                </c:pt>
                <c:pt idx="7583">
                  <c:v>46178.416666666664</c:v>
                </c:pt>
                <c:pt idx="7584">
                  <c:v>46178.423611111109</c:v>
                </c:pt>
                <c:pt idx="7585">
                  <c:v>46178.430555555555</c:v>
                </c:pt>
                <c:pt idx="7586">
                  <c:v>46178.4375</c:v>
                </c:pt>
                <c:pt idx="7587">
                  <c:v>46178.444444444445</c:v>
                </c:pt>
                <c:pt idx="7588">
                  <c:v>46178.451388888891</c:v>
                </c:pt>
                <c:pt idx="7589">
                  <c:v>46178.458333333336</c:v>
                </c:pt>
                <c:pt idx="7590">
                  <c:v>46178.465277777781</c:v>
                </c:pt>
                <c:pt idx="7591">
                  <c:v>46178.472222222219</c:v>
                </c:pt>
                <c:pt idx="7592">
                  <c:v>46178.479166666664</c:v>
                </c:pt>
                <c:pt idx="7593">
                  <c:v>46178.486111111109</c:v>
                </c:pt>
                <c:pt idx="7594">
                  <c:v>46178.493055555555</c:v>
                </c:pt>
                <c:pt idx="7595">
                  <c:v>46178.5</c:v>
                </c:pt>
                <c:pt idx="7596">
                  <c:v>46178.506944444445</c:v>
                </c:pt>
                <c:pt idx="7597">
                  <c:v>46178.513888888891</c:v>
                </c:pt>
                <c:pt idx="7598">
                  <c:v>46178.520833333336</c:v>
                </c:pt>
                <c:pt idx="7599">
                  <c:v>46178.527777777781</c:v>
                </c:pt>
                <c:pt idx="7600">
                  <c:v>46178.534722222219</c:v>
                </c:pt>
                <c:pt idx="7601">
                  <c:v>46178.541666666664</c:v>
                </c:pt>
                <c:pt idx="7602">
                  <c:v>46178.548611111109</c:v>
                </c:pt>
                <c:pt idx="7603">
                  <c:v>46178.555555555555</c:v>
                </c:pt>
                <c:pt idx="7604">
                  <c:v>46178.5625</c:v>
                </c:pt>
                <c:pt idx="7605">
                  <c:v>46178.569444444445</c:v>
                </c:pt>
                <c:pt idx="7606">
                  <c:v>46178.576388888891</c:v>
                </c:pt>
                <c:pt idx="7607">
                  <c:v>46178.583333333336</c:v>
                </c:pt>
                <c:pt idx="7608">
                  <c:v>46178.590277777781</c:v>
                </c:pt>
                <c:pt idx="7609">
                  <c:v>46178.597222222219</c:v>
                </c:pt>
                <c:pt idx="7610">
                  <c:v>46178.604166666664</c:v>
                </c:pt>
                <c:pt idx="7611">
                  <c:v>46178.611111111109</c:v>
                </c:pt>
                <c:pt idx="7612">
                  <c:v>46178.618055555555</c:v>
                </c:pt>
                <c:pt idx="7613">
                  <c:v>46178.625</c:v>
                </c:pt>
                <c:pt idx="7614">
                  <c:v>46178.631944444445</c:v>
                </c:pt>
                <c:pt idx="7615">
                  <c:v>46178.638888888891</c:v>
                </c:pt>
                <c:pt idx="7616">
                  <c:v>46178.645833333336</c:v>
                </c:pt>
                <c:pt idx="7617">
                  <c:v>46178.652777777781</c:v>
                </c:pt>
                <c:pt idx="7618">
                  <c:v>46178.659722222219</c:v>
                </c:pt>
                <c:pt idx="7619">
                  <c:v>46178.666666666664</c:v>
                </c:pt>
                <c:pt idx="7620">
                  <c:v>46178.673611111109</c:v>
                </c:pt>
                <c:pt idx="7621">
                  <c:v>46178.680555555555</c:v>
                </c:pt>
                <c:pt idx="7622">
                  <c:v>46178.6875</c:v>
                </c:pt>
                <c:pt idx="7623">
                  <c:v>46178.694444444445</c:v>
                </c:pt>
                <c:pt idx="7624">
                  <c:v>46178.701388888891</c:v>
                </c:pt>
                <c:pt idx="7625">
                  <c:v>46178.708333333336</c:v>
                </c:pt>
                <c:pt idx="7626">
                  <c:v>46178.715277777781</c:v>
                </c:pt>
                <c:pt idx="7627">
                  <c:v>46178.722222222219</c:v>
                </c:pt>
                <c:pt idx="7628">
                  <c:v>46178.729166666664</c:v>
                </c:pt>
                <c:pt idx="7629">
                  <c:v>46178.736111111109</c:v>
                </c:pt>
                <c:pt idx="7630">
                  <c:v>46178.743055555555</c:v>
                </c:pt>
                <c:pt idx="7631">
                  <c:v>46178.75</c:v>
                </c:pt>
                <c:pt idx="7632">
                  <c:v>46178.756944444445</c:v>
                </c:pt>
                <c:pt idx="7633">
                  <c:v>46178.763888888891</c:v>
                </c:pt>
                <c:pt idx="7634">
                  <c:v>46178.770833333336</c:v>
                </c:pt>
                <c:pt idx="7635">
                  <c:v>46178.777777777781</c:v>
                </c:pt>
                <c:pt idx="7636">
                  <c:v>46178.784722222219</c:v>
                </c:pt>
                <c:pt idx="7637">
                  <c:v>46178.791666666664</c:v>
                </c:pt>
                <c:pt idx="7638">
                  <c:v>46178.798611111109</c:v>
                </c:pt>
                <c:pt idx="7639">
                  <c:v>46178.805555555555</c:v>
                </c:pt>
                <c:pt idx="7640">
                  <c:v>46178.8125</c:v>
                </c:pt>
                <c:pt idx="7641">
                  <c:v>46178.819444444445</c:v>
                </c:pt>
                <c:pt idx="7642">
                  <c:v>46178.826388888891</c:v>
                </c:pt>
                <c:pt idx="7643">
                  <c:v>46178.833333333336</c:v>
                </c:pt>
                <c:pt idx="7644">
                  <c:v>46178.840277777781</c:v>
                </c:pt>
                <c:pt idx="7645">
                  <c:v>46178.847222222219</c:v>
                </c:pt>
                <c:pt idx="7646">
                  <c:v>46178.854166666664</c:v>
                </c:pt>
                <c:pt idx="7647">
                  <c:v>46178.861111111109</c:v>
                </c:pt>
                <c:pt idx="7648">
                  <c:v>46178.868055555555</c:v>
                </c:pt>
                <c:pt idx="7649">
                  <c:v>46178.875</c:v>
                </c:pt>
                <c:pt idx="7650">
                  <c:v>46178.881944444445</c:v>
                </c:pt>
                <c:pt idx="7651">
                  <c:v>46178.888888888891</c:v>
                </c:pt>
                <c:pt idx="7652">
                  <c:v>46178.895833333336</c:v>
                </c:pt>
                <c:pt idx="7653">
                  <c:v>46178.902777777781</c:v>
                </c:pt>
                <c:pt idx="7654">
                  <c:v>46178.909722222219</c:v>
                </c:pt>
                <c:pt idx="7655">
                  <c:v>46178.916666666664</c:v>
                </c:pt>
                <c:pt idx="7656">
                  <c:v>46178.923611111109</c:v>
                </c:pt>
                <c:pt idx="7657">
                  <c:v>46178.930555555555</c:v>
                </c:pt>
                <c:pt idx="7658">
                  <c:v>46178.9375</c:v>
                </c:pt>
                <c:pt idx="7659">
                  <c:v>46178.944444444445</c:v>
                </c:pt>
                <c:pt idx="7660">
                  <c:v>46178.951388888891</c:v>
                </c:pt>
                <c:pt idx="7661">
                  <c:v>46178.958333333336</c:v>
                </c:pt>
                <c:pt idx="7662">
                  <c:v>46178.965277777781</c:v>
                </c:pt>
                <c:pt idx="7663">
                  <c:v>46178.972222222219</c:v>
                </c:pt>
                <c:pt idx="7664">
                  <c:v>46178.979166666664</c:v>
                </c:pt>
                <c:pt idx="7665">
                  <c:v>46178.986111111109</c:v>
                </c:pt>
                <c:pt idx="7666">
                  <c:v>46178.993055555555</c:v>
                </c:pt>
                <c:pt idx="7667">
                  <c:v>46179</c:v>
                </c:pt>
                <c:pt idx="7668">
                  <c:v>46179.006944444445</c:v>
                </c:pt>
                <c:pt idx="7669">
                  <c:v>46179.013888888891</c:v>
                </c:pt>
                <c:pt idx="7670">
                  <c:v>46179.020833333336</c:v>
                </c:pt>
                <c:pt idx="7671">
                  <c:v>46179.027777777781</c:v>
                </c:pt>
                <c:pt idx="7672">
                  <c:v>46179.034722222219</c:v>
                </c:pt>
                <c:pt idx="7673">
                  <c:v>46179.041666666664</c:v>
                </c:pt>
                <c:pt idx="7674">
                  <c:v>46179.048611111109</c:v>
                </c:pt>
                <c:pt idx="7675">
                  <c:v>46179.055555555555</c:v>
                </c:pt>
                <c:pt idx="7676">
                  <c:v>46179.0625</c:v>
                </c:pt>
                <c:pt idx="7677">
                  <c:v>46179.069444444445</c:v>
                </c:pt>
                <c:pt idx="7678">
                  <c:v>46179.076388888891</c:v>
                </c:pt>
                <c:pt idx="7679">
                  <c:v>46179.083333333336</c:v>
                </c:pt>
                <c:pt idx="7680">
                  <c:v>46179.090277777781</c:v>
                </c:pt>
                <c:pt idx="7681">
                  <c:v>46179.097222222219</c:v>
                </c:pt>
                <c:pt idx="7682">
                  <c:v>46179.104166666664</c:v>
                </c:pt>
                <c:pt idx="7683">
                  <c:v>46179.111111111109</c:v>
                </c:pt>
                <c:pt idx="7684">
                  <c:v>46179.118055555555</c:v>
                </c:pt>
                <c:pt idx="7685">
                  <c:v>46179.125</c:v>
                </c:pt>
                <c:pt idx="7686">
                  <c:v>46179.131944444445</c:v>
                </c:pt>
                <c:pt idx="7687">
                  <c:v>46179.138888888891</c:v>
                </c:pt>
                <c:pt idx="7688">
                  <c:v>46179.145833333336</c:v>
                </c:pt>
                <c:pt idx="7689">
                  <c:v>46179.152777777781</c:v>
                </c:pt>
                <c:pt idx="7690">
                  <c:v>46179.159722222219</c:v>
                </c:pt>
                <c:pt idx="7691">
                  <c:v>46179.166666666664</c:v>
                </c:pt>
                <c:pt idx="7692">
                  <c:v>46179.173611111109</c:v>
                </c:pt>
                <c:pt idx="7693">
                  <c:v>46179.180555555555</c:v>
                </c:pt>
                <c:pt idx="7694">
                  <c:v>46179.1875</c:v>
                </c:pt>
                <c:pt idx="7695">
                  <c:v>46179.194444444445</c:v>
                </c:pt>
                <c:pt idx="7696">
                  <c:v>46179.201388888891</c:v>
                </c:pt>
                <c:pt idx="7697">
                  <c:v>46179.208333333336</c:v>
                </c:pt>
                <c:pt idx="7698">
                  <c:v>46179.215277777781</c:v>
                </c:pt>
                <c:pt idx="7699">
                  <c:v>46179.222222222219</c:v>
                </c:pt>
                <c:pt idx="7700">
                  <c:v>46179.229166666664</c:v>
                </c:pt>
                <c:pt idx="7701">
                  <c:v>46179.236111111109</c:v>
                </c:pt>
                <c:pt idx="7702">
                  <c:v>46179.243055555555</c:v>
                </c:pt>
                <c:pt idx="7703">
                  <c:v>46179.25</c:v>
                </c:pt>
                <c:pt idx="7704">
                  <c:v>46179.256944444445</c:v>
                </c:pt>
                <c:pt idx="7705">
                  <c:v>46179.263888888891</c:v>
                </c:pt>
                <c:pt idx="7706">
                  <c:v>46179.270833333336</c:v>
                </c:pt>
                <c:pt idx="7707">
                  <c:v>46179.277777777781</c:v>
                </c:pt>
                <c:pt idx="7708">
                  <c:v>46179.284722222219</c:v>
                </c:pt>
                <c:pt idx="7709">
                  <c:v>46179.291666666664</c:v>
                </c:pt>
                <c:pt idx="7710">
                  <c:v>46179.298611111109</c:v>
                </c:pt>
                <c:pt idx="7711">
                  <c:v>46179.305555555555</c:v>
                </c:pt>
                <c:pt idx="7712">
                  <c:v>46179.3125</c:v>
                </c:pt>
                <c:pt idx="7713">
                  <c:v>46179.319444444445</c:v>
                </c:pt>
                <c:pt idx="7714">
                  <c:v>46179.326388888891</c:v>
                </c:pt>
                <c:pt idx="7715">
                  <c:v>46179.333333333336</c:v>
                </c:pt>
                <c:pt idx="7716">
                  <c:v>46179.340277777781</c:v>
                </c:pt>
                <c:pt idx="7717">
                  <c:v>46179.347222222219</c:v>
                </c:pt>
                <c:pt idx="7718">
                  <c:v>46179.354166666664</c:v>
                </c:pt>
                <c:pt idx="7719">
                  <c:v>46179.361111111109</c:v>
                </c:pt>
                <c:pt idx="7720">
                  <c:v>46179.368055555555</c:v>
                </c:pt>
                <c:pt idx="7721">
                  <c:v>46179.375</c:v>
                </c:pt>
                <c:pt idx="7722">
                  <c:v>46179.381944444445</c:v>
                </c:pt>
                <c:pt idx="7723">
                  <c:v>46179.388888888891</c:v>
                </c:pt>
                <c:pt idx="7724">
                  <c:v>46179.395833333336</c:v>
                </c:pt>
                <c:pt idx="7725">
                  <c:v>46179.402777777781</c:v>
                </c:pt>
                <c:pt idx="7726">
                  <c:v>46179.409722222219</c:v>
                </c:pt>
                <c:pt idx="7727">
                  <c:v>46179.416666666664</c:v>
                </c:pt>
                <c:pt idx="7728">
                  <c:v>46179.423611111109</c:v>
                </c:pt>
                <c:pt idx="7729">
                  <c:v>46179.430555555555</c:v>
                </c:pt>
                <c:pt idx="7730">
                  <c:v>46179.4375</c:v>
                </c:pt>
                <c:pt idx="7731">
                  <c:v>46179.444444444445</c:v>
                </c:pt>
                <c:pt idx="7732">
                  <c:v>46179.451388888891</c:v>
                </c:pt>
                <c:pt idx="7733">
                  <c:v>46179.458333333336</c:v>
                </c:pt>
                <c:pt idx="7734">
                  <c:v>46179.465277777781</c:v>
                </c:pt>
                <c:pt idx="7735">
                  <c:v>46179.472222222219</c:v>
                </c:pt>
                <c:pt idx="7736">
                  <c:v>46179.479166666664</c:v>
                </c:pt>
                <c:pt idx="7737">
                  <c:v>46179.486111111109</c:v>
                </c:pt>
                <c:pt idx="7738">
                  <c:v>46179.493055555555</c:v>
                </c:pt>
                <c:pt idx="7739">
                  <c:v>46179.5</c:v>
                </c:pt>
                <c:pt idx="7740">
                  <c:v>46179.506944444445</c:v>
                </c:pt>
                <c:pt idx="7741">
                  <c:v>46179.513888888891</c:v>
                </c:pt>
                <c:pt idx="7742">
                  <c:v>46179.520833333336</c:v>
                </c:pt>
                <c:pt idx="7743">
                  <c:v>46179.527777777781</c:v>
                </c:pt>
                <c:pt idx="7744">
                  <c:v>46179.534722222219</c:v>
                </c:pt>
                <c:pt idx="7745">
                  <c:v>46179.541666666664</c:v>
                </c:pt>
                <c:pt idx="7746">
                  <c:v>46179.548611111109</c:v>
                </c:pt>
                <c:pt idx="7747">
                  <c:v>46179.555555555555</c:v>
                </c:pt>
                <c:pt idx="7748">
                  <c:v>46179.5625</c:v>
                </c:pt>
                <c:pt idx="7749">
                  <c:v>46179.569444444445</c:v>
                </c:pt>
                <c:pt idx="7750">
                  <c:v>46179.576388888891</c:v>
                </c:pt>
                <c:pt idx="7751">
                  <c:v>46179.583333333336</c:v>
                </c:pt>
                <c:pt idx="7752">
                  <c:v>46179.590277777781</c:v>
                </c:pt>
                <c:pt idx="7753">
                  <c:v>46179.597222222219</c:v>
                </c:pt>
                <c:pt idx="7754">
                  <c:v>46179.604166666664</c:v>
                </c:pt>
                <c:pt idx="7755">
                  <c:v>46179.611111111109</c:v>
                </c:pt>
                <c:pt idx="7756">
                  <c:v>46179.618055555555</c:v>
                </c:pt>
                <c:pt idx="7757">
                  <c:v>46179.625</c:v>
                </c:pt>
                <c:pt idx="7758">
                  <c:v>46179.631944444445</c:v>
                </c:pt>
                <c:pt idx="7759">
                  <c:v>46179.638888888891</c:v>
                </c:pt>
                <c:pt idx="7760">
                  <c:v>46179.645833333336</c:v>
                </c:pt>
                <c:pt idx="7761">
                  <c:v>46179.652777777781</c:v>
                </c:pt>
                <c:pt idx="7762">
                  <c:v>46179.659722222219</c:v>
                </c:pt>
                <c:pt idx="7763">
                  <c:v>46179.666666666664</c:v>
                </c:pt>
                <c:pt idx="7764">
                  <c:v>46179.673611111109</c:v>
                </c:pt>
                <c:pt idx="7765">
                  <c:v>46179.680555555555</c:v>
                </c:pt>
                <c:pt idx="7766">
                  <c:v>46179.6875</c:v>
                </c:pt>
                <c:pt idx="7767">
                  <c:v>46179.694444444445</c:v>
                </c:pt>
                <c:pt idx="7768">
                  <c:v>46179.701388888891</c:v>
                </c:pt>
                <c:pt idx="7769">
                  <c:v>46179.708333333336</c:v>
                </c:pt>
                <c:pt idx="7770">
                  <c:v>46179.715277777781</c:v>
                </c:pt>
                <c:pt idx="7771">
                  <c:v>46179.722222222219</c:v>
                </c:pt>
                <c:pt idx="7772">
                  <c:v>46179.729166666664</c:v>
                </c:pt>
                <c:pt idx="7773">
                  <c:v>46179.736111111109</c:v>
                </c:pt>
                <c:pt idx="7774">
                  <c:v>46179.743055555555</c:v>
                </c:pt>
                <c:pt idx="7775">
                  <c:v>46179.75</c:v>
                </c:pt>
                <c:pt idx="7776">
                  <c:v>46179.756944444445</c:v>
                </c:pt>
                <c:pt idx="7777">
                  <c:v>46179.763888888891</c:v>
                </c:pt>
                <c:pt idx="7778">
                  <c:v>46179.770833333336</c:v>
                </c:pt>
                <c:pt idx="7779">
                  <c:v>46179.777777777781</c:v>
                </c:pt>
                <c:pt idx="7780">
                  <c:v>46179.784722222219</c:v>
                </c:pt>
                <c:pt idx="7781">
                  <c:v>46179.791666666664</c:v>
                </c:pt>
                <c:pt idx="7782">
                  <c:v>46179.798611111109</c:v>
                </c:pt>
                <c:pt idx="7783">
                  <c:v>46179.805555555555</c:v>
                </c:pt>
                <c:pt idx="7784">
                  <c:v>46179.8125</c:v>
                </c:pt>
                <c:pt idx="7785">
                  <c:v>46179.819444444445</c:v>
                </c:pt>
                <c:pt idx="7786">
                  <c:v>46179.826388888891</c:v>
                </c:pt>
                <c:pt idx="7787">
                  <c:v>46179.833333333336</c:v>
                </c:pt>
                <c:pt idx="7788">
                  <c:v>46179.840277777781</c:v>
                </c:pt>
                <c:pt idx="7789">
                  <c:v>46179.847222222219</c:v>
                </c:pt>
                <c:pt idx="7790">
                  <c:v>46179.854166666664</c:v>
                </c:pt>
                <c:pt idx="7791">
                  <c:v>46179.861111111109</c:v>
                </c:pt>
                <c:pt idx="7792">
                  <c:v>46179.868055555555</c:v>
                </c:pt>
                <c:pt idx="7793">
                  <c:v>46179.875</c:v>
                </c:pt>
                <c:pt idx="7794">
                  <c:v>46179.881944444445</c:v>
                </c:pt>
                <c:pt idx="7795">
                  <c:v>46179.888888888891</c:v>
                </c:pt>
                <c:pt idx="7796">
                  <c:v>46179.895833333336</c:v>
                </c:pt>
                <c:pt idx="7797">
                  <c:v>46179.902777777781</c:v>
                </c:pt>
                <c:pt idx="7798">
                  <c:v>46179.909722222219</c:v>
                </c:pt>
                <c:pt idx="7799">
                  <c:v>46179.916666666664</c:v>
                </c:pt>
                <c:pt idx="7800">
                  <c:v>46179.923611111109</c:v>
                </c:pt>
                <c:pt idx="7801">
                  <c:v>46179.930555555555</c:v>
                </c:pt>
                <c:pt idx="7802">
                  <c:v>46179.9375</c:v>
                </c:pt>
                <c:pt idx="7803">
                  <c:v>46179.944444444445</c:v>
                </c:pt>
                <c:pt idx="7804">
                  <c:v>46179.951388888891</c:v>
                </c:pt>
                <c:pt idx="7805">
                  <c:v>46179.958333333336</c:v>
                </c:pt>
                <c:pt idx="7806">
                  <c:v>46179.965277777781</c:v>
                </c:pt>
                <c:pt idx="7807">
                  <c:v>46179.972222222219</c:v>
                </c:pt>
                <c:pt idx="7808">
                  <c:v>46179.979166666664</c:v>
                </c:pt>
                <c:pt idx="7809">
                  <c:v>46179.986111111109</c:v>
                </c:pt>
                <c:pt idx="7810">
                  <c:v>46179.993055555555</c:v>
                </c:pt>
                <c:pt idx="7811">
                  <c:v>46180</c:v>
                </c:pt>
                <c:pt idx="7812">
                  <c:v>46180.006944444445</c:v>
                </c:pt>
                <c:pt idx="7813">
                  <c:v>46180.013888888891</c:v>
                </c:pt>
                <c:pt idx="7814">
                  <c:v>46180.020833333336</c:v>
                </c:pt>
                <c:pt idx="7815">
                  <c:v>46180.027777777781</c:v>
                </c:pt>
                <c:pt idx="7816">
                  <c:v>46180.034722222219</c:v>
                </c:pt>
                <c:pt idx="7817">
                  <c:v>46180.041666666664</c:v>
                </c:pt>
                <c:pt idx="7818">
                  <c:v>46180.048611111109</c:v>
                </c:pt>
                <c:pt idx="7819">
                  <c:v>46180.055555555555</c:v>
                </c:pt>
                <c:pt idx="7820">
                  <c:v>46180.0625</c:v>
                </c:pt>
                <c:pt idx="7821">
                  <c:v>46180.069444444445</c:v>
                </c:pt>
                <c:pt idx="7822">
                  <c:v>46180.076388888891</c:v>
                </c:pt>
                <c:pt idx="7823">
                  <c:v>46180.083333333336</c:v>
                </c:pt>
                <c:pt idx="7824">
                  <c:v>46180.090277777781</c:v>
                </c:pt>
                <c:pt idx="7825">
                  <c:v>46180.097222222219</c:v>
                </c:pt>
                <c:pt idx="7826">
                  <c:v>46180.104166666664</c:v>
                </c:pt>
                <c:pt idx="7827">
                  <c:v>46180.111111111109</c:v>
                </c:pt>
                <c:pt idx="7828">
                  <c:v>46180.118055555555</c:v>
                </c:pt>
                <c:pt idx="7829">
                  <c:v>46180.125</c:v>
                </c:pt>
                <c:pt idx="7830">
                  <c:v>46180.131944444445</c:v>
                </c:pt>
                <c:pt idx="7831">
                  <c:v>46180.138888888891</c:v>
                </c:pt>
                <c:pt idx="7832">
                  <c:v>46180.145833333336</c:v>
                </c:pt>
                <c:pt idx="7833">
                  <c:v>46180.152777777781</c:v>
                </c:pt>
                <c:pt idx="7834">
                  <c:v>46180.159722222219</c:v>
                </c:pt>
                <c:pt idx="7835">
                  <c:v>46180.166666666664</c:v>
                </c:pt>
                <c:pt idx="7836">
                  <c:v>46180.173611111109</c:v>
                </c:pt>
                <c:pt idx="7837">
                  <c:v>46180.180555555555</c:v>
                </c:pt>
                <c:pt idx="7838">
                  <c:v>46180.1875</c:v>
                </c:pt>
                <c:pt idx="7839">
                  <c:v>46180.194444444445</c:v>
                </c:pt>
                <c:pt idx="7840">
                  <c:v>46180.201388888891</c:v>
                </c:pt>
                <c:pt idx="7841">
                  <c:v>46180.208333333336</c:v>
                </c:pt>
                <c:pt idx="7842">
                  <c:v>46180.215277777781</c:v>
                </c:pt>
                <c:pt idx="7843">
                  <c:v>46180.222222222219</c:v>
                </c:pt>
                <c:pt idx="7844">
                  <c:v>46180.229166666664</c:v>
                </c:pt>
                <c:pt idx="7845">
                  <c:v>46180.236111111109</c:v>
                </c:pt>
                <c:pt idx="7846">
                  <c:v>46180.243055555555</c:v>
                </c:pt>
                <c:pt idx="7847">
                  <c:v>46180.25</c:v>
                </c:pt>
                <c:pt idx="7848">
                  <c:v>46180.256944444445</c:v>
                </c:pt>
                <c:pt idx="7849">
                  <c:v>46180.263888888891</c:v>
                </c:pt>
                <c:pt idx="7850">
                  <c:v>46180.270833333336</c:v>
                </c:pt>
                <c:pt idx="7851">
                  <c:v>46180.277777777781</c:v>
                </c:pt>
                <c:pt idx="7852">
                  <c:v>46180.284722222219</c:v>
                </c:pt>
                <c:pt idx="7853">
                  <c:v>46180.291666666664</c:v>
                </c:pt>
                <c:pt idx="7854">
                  <c:v>46180.298611111109</c:v>
                </c:pt>
                <c:pt idx="7855">
                  <c:v>46180.305555555555</c:v>
                </c:pt>
                <c:pt idx="7856">
                  <c:v>46180.3125</c:v>
                </c:pt>
                <c:pt idx="7857">
                  <c:v>46180.319444444445</c:v>
                </c:pt>
                <c:pt idx="7858">
                  <c:v>46180.326388888891</c:v>
                </c:pt>
                <c:pt idx="7859">
                  <c:v>46180.333333333336</c:v>
                </c:pt>
                <c:pt idx="7860">
                  <c:v>46180.340277777781</c:v>
                </c:pt>
                <c:pt idx="7861">
                  <c:v>46180.347222222219</c:v>
                </c:pt>
                <c:pt idx="7862">
                  <c:v>46180.354166666664</c:v>
                </c:pt>
                <c:pt idx="7863">
                  <c:v>46180.361111111109</c:v>
                </c:pt>
                <c:pt idx="7864">
                  <c:v>46180.368055555555</c:v>
                </c:pt>
                <c:pt idx="7865">
                  <c:v>46180.375</c:v>
                </c:pt>
                <c:pt idx="7866">
                  <c:v>46180.381944444445</c:v>
                </c:pt>
                <c:pt idx="7867">
                  <c:v>46180.388888888891</c:v>
                </c:pt>
                <c:pt idx="7868">
                  <c:v>46180.395833333336</c:v>
                </c:pt>
                <c:pt idx="7869">
                  <c:v>46180.402777777781</c:v>
                </c:pt>
                <c:pt idx="7870">
                  <c:v>46180.409722222219</c:v>
                </c:pt>
                <c:pt idx="7871">
                  <c:v>46180.416666666664</c:v>
                </c:pt>
                <c:pt idx="7872">
                  <c:v>46180.423611111109</c:v>
                </c:pt>
                <c:pt idx="7873">
                  <c:v>46180.430555555555</c:v>
                </c:pt>
                <c:pt idx="7874">
                  <c:v>46180.4375</c:v>
                </c:pt>
                <c:pt idx="7875">
                  <c:v>46180.444444444445</c:v>
                </c:pt>
                <c:pt idx="7876">
                  <c:v>46180.451388888891</c:v>
                </c:pt>
                <c:pt idx="7877">
                  <c:v>46180.458333333336</c:v>
                </c:pt>
                <c:pt idx="7878">
                  <c:v>46180.465277777781</c:v>
                </c:pt>
                <c:pt idx="7879">
                  <c:v>46180.472222222219</c:v>
                </c:pt>
                <c:pt idx="7880">
                  <c:v>46180.479166666664</c:v>
                </c:pt>
                <c:pt idx="7881">
                  <c:v>46180.486111111109</c:v>
                </c:pt>
                <c:pt idx="7882">
                  <c:v>46180.493055555555</c:v>
                </c:pt>
                <c:pt idx="7883">
                  <c:v>46180.5</c:v>
                </c:pt>
                <c:pt idx="7884">
                  <c:v>46180.506944444445</c:v>
                </c:pt>
                <c:pt idx="7885">
                  <c:v>46180.513888888891</c:v>
                </c:pt>
                <c:pt idx="7886">
                  <c:v>46180.520833333336</c:v>
                </c:pt>
                <c:pt idx="7887">
                  <c:v>46180.527777777781</c:v>
                </c:pt>
                <c:pt idx="7888">
                  <c:v>46180.534722222219</c:v>
                </c:pt>
                <c:pt idx="7889">
                  <c:v>46180.541666666664</c:v>
                </c:pt>
                <c:pt idx="7890">
                  <c:v>46180.548611111109</c:v>
                </c:pt>
                <c:pt idx="7891">
                  <c:v>46180.555555555555</c:v>
                </c:pt>
                <c:pt idx="7892">
                  <c:v>46180.5625</c:v>
                </c:pt>
                <c:pt idx="7893">
                  <c:v>46180.569444444445</c:v>
                </c:pt>
                <c:pt idx="7894">
                  <c:v>46180.576388888891</c:v>
                </c:pt>
                <c:pt idx="7895">
                  <c:v>46180.583333333336</c:v>
                </c:pt>
                <c:pt idx="7896">
                  <c:v>46180.590277777781</c:v>
                </c:pt>
                <c:pt idx="7897">
                  <c:v>46180.597222222219</c:v>
                </c:pt>
                <c:pt idx="7898">
                  <c:v>46180.604166666664</c:v>
                </c:pt>
                <c:pt idx="7899">
                  <c:v>46180.611111111109</c:v>
                </c:pt>
                <c:pt idx="7900">
                  <c:v>46180.618055555555</c:v>
                </c:pt>
                <c:pt idx="7901">
                  <c:v>46180.625</c:v>
                </c:pt>
                <c:pt idx="7902">
                  <c:v>46180.631944444445</c:v>
                </c:pt>
                <c:pt idx="7903">
                  <c:v>46180.638888888891</c:v>
                </c:pt>
                <c:pt idx="7904">
                  <c:v>46180.645833333336</c:v>
                </c:pt>
                <c:pt idx="7905">
                  <c:v>46180.652777777781</c:v>
                </c:pt>
                <c:pt idx="7906">
                  <c:v>46180.659722222219</c:v>
                </c:pt>
                <c:pt idx="7907">
                  <c:v>46180.666666666664</c:v>
                </c:pt>
                <c:pt idx="7908">
                  <c:v>46180.673611111109</c:v>
                </c:pt>
                <c:pt idx="7909">
                  <c:v>46180.680555555555</c:v>
                </c:pt>
                <c:pt idx="7910">
                  <c:v>46180.6875</c:v>
                </c:pt>
                <c:pt idx="7911">
                  <c:v>46180.694444444445</c:v>
                </c:pt>
                <c:pt idx="7912">
                  <c:v>46180.701388888891</c:v>
                </c:pt>
                <c:pt idx="7913">
                  <c:v>46180.708333333336</c:v>
                </c:pt>
                <c:pt idx="7914">
                  <c:v>46180.715277777781</c:v>
                </c:pt>
                <c:pt idx="7915">
                  <c:v>46180.722222222219</c:v>
                </c:pt>
                <c:pt idx="7916">
                  <c:v>46180.729166666664</c:v>
                </c:pt>
                <c:pt idx="7917">
                  <c:v>46180.736111111109</c:v>
                </c:pt>
                <c:pt idx="7918">
                  <c:v>46180.743055555555</c:v>
                </c:pt>
                <c:pt idx="7919">
                  <c:v>46180.75</c:v>
                </c:pt>
                <c:pt idx="7920">
                  <c:v>46180.756944444445</c:v>
                </c:pt>
                <c:pt idx="7921">
                  <c:v>46180.763888888891</c:v>
                </c:pt>
                <c:pt idx="7922">
                  <c:v>46180.770833333336</c:v>
                </c:pt>
                <c:pt idx="7923">
                  <c:v>46180.777777777781</c:v>
                </c:pt>
                <c:pt idx="7924">
                  <c:v>46180.784722222219</c:v>
                </c:pt>
                <c:pt idx="7925">
                  <c:v>46180.791666666664</c:v>
                </c:pt>
                <c:pt idx="7926">
                  <c:v>46180.798611111109</c:v>
                </c:pt>
                <c:pt idx="7927">
                  <c:v>46180.805555555555</c:v>
                </c:pt>
                <c:pt idx="7928">
                  <c:v>46180.8125</c:v>
                </c:pt>
                <c:pt idx="7929">
                  <c:v>46180.819444444445</c:v>
                </c:pt>
                <c:pt idx="7930">
                  <c:v>46180.826388888891</c:v>
                </c:pt>
                <c:pt idx="7931">
                  <c:v>46180.833333333336</c:v>
                </c:pt>
                <c:pt idx="7932">
                  <c:v>46180.840277777781</c:v>
                </c:pt>
                <c:pt idx="7933">
                  <c:v>46180.847222222219</c:v>
                </c:pt>
                <c:pt idx="7934">
                  <c:v>46180.854166666664</c:v>
                </c:pt>
                <c:pt idx="7935">
                  <c:v>46180.861111111109</c:v>
                </c:pt>
                <c:pt idx="7936">
                  <c:v>46180.868055555555</c:v>
                </c:pt>
                <c:pt idx="7937">
                  <c:v>46180.875</c:v>
                </c:pt>
                <c:pt idx="7938">
                  <c:v>46180.881944444445</c:v>
                </c:pt>
                <c:pt idx="7939">
                  <c:v>46180.888888888891</c:v>
                </c:pt>
                <c:pt idx="7940">
                  <c:v>46180.895833333336</c:v>
                </c:pt>
                <c:pt idx="7941">
                  <c:v>46180.902777777781</c:v>
                </c:pt>
                <c:pt idx="7942">
                  <c:v>46180.909722222219</c:v>
                </c:pt>
                <c:pt idx="7943">
                  <c:v>46180.916666666664</c:v>
                </c:pt>
                <c:pt idx="7944">
                  <c:v>46180.923611111109</c:v>
                </c:pt>
                <c:pt idx="7945">
                  <c:v>46180.930555555555</c:v>
                </c:pt>
                <c:pt idx="7946">
                  <c:v>46180.9375</c:v>
                </c:pt>
                <c:pt idx="7947">
                  <c:v>46180.944444444445</c:v>
                </c:pt>
                <c:pt idx="7948">
                  <c:v>46180.951388888891</c:v>
                </c:pt>
                <c:pt idx="7949">
                  <c:v>46180.958333333336</c:v>
                </c:pt>
                <c:pt idx="7950">
                  <c:v>46180.965277777781</c:v>
                </c:pt>
                <c:pt idx="7951">
                  <c:v>46180.972222222219</c:v>
                </c:pt>
                <c:pt idx="7952">
                  <c:v>46180.979166666664</c:v>
                </c:pt>
                <c:pt idx="7953">
                  <c:v>46180.986111111109</c:v>
                </c:pt>
                <c:pt idx="7954">
                  <c:v>46180.993055555555</c:v>
                </c:pt>
                <c:pt idx="7955">
                  <c:v>46181</c:v>
                </c:pt>
                <c:pt idx="7956">
                  <c:v>46181.006944444445</c:v>
                </c:pt>
                <c:pt idx="7957">
                  <c:v>46181.013888888891</c:v>
                </c:pt>
                <c:pt idx="7958">
                  <c:v>46181.020833333336</c:v>
                </c:pt>
                <c:pt idx="7959">
                  <c:v>46181.027777777781</c:v>
                </c:pt>
                <c:pt idx="7960">
                  <c:v>46181.034722222219</c:v>
                </c:pt>
                <c:pt idx="7961">
                  <c:v>46181.041666666664</c:v>
                </c:pt>
                <c:pt idx="7962">
                  <c:v>46181.048611111109</c:v>
                </c:pt>
                <c:pt idx="7963">
                  <c:v>46181.055555555555</c:v>
                </c:pt>
                <c:pt idx="7964">
                  <c:v>46181.0625</c:v>
                </c:pt>
                <c:pt idx="7965">
                  <c:v>46181.069444444445</c:v>
                </c:pt>
                <c:pt idx="7966">
                  <c:v>46181.076388888891</c:v>
                </c:pt>
                <c:pt idx="7967">
                  <c:v>46181.083333333336</c:v>
                </c:pt>
                <c:pt idx="7968">
                  <c:v>46181.090277777781</c:v>
                </c:pt>
                <c:pt idx="7969">
                  <c:v>46181.097222222219</c:v>
                </c:pt>
                <c:pt idx="7970">
                  <c:v>46181.104166666664</c:v>
                </c:pt>
                <c:pt idx="7971">
                  <c:v>46181.111111111109</c:v>
                </c:pt>
                <c:pt idx="7972">
                  <c:v>46181.118055555555</c:v>
                </c:pt>
                <c:pt idx="7973">
                  <c:v>46181.125</c:v>
                </c:pt>
                <c:pt idx="7974">
                  <c:v>46181.131944444445</c:v>
                </c:pt>
                <c:pt idx="7975">
                  <c:v>46181.138888888891</c:v>
                </c:pt>
                <c:pt idx="7976">
                  <c:v>46181.145833333336</c:v>
                </c:pt>
                <c:pt idx="7977">
                  <c:v>46181.152777777781</c:v>
                </c:pt>
                <c:pt idx="7978">
                  <c:v>46181.159722222219</c:v>
                </c:pt>
                <c:pt idx="7979">
                  <c:v>46181.166666666664</c:v>
                </c:pt>
                <c:pt idx="7980">
                  <c:v>46181.173611111109</c:v>
                </c:pt>
                <c:pt idx="7981">
                  <c:v>46181.180555555555</c:v>
                </c:pt>
                <c:pt idx="7982">
                  <c:v>46181.1875</c:v>
                </c:pt>
                <c:pt idx="7983">
                  <c:v>46181.194444444445</c:v>
                </c:pt>
                <c:pt idx="7984">
                  <c:v>46181.201388888891</c:v>
                </c:pt>
                <c:pt idx="7985">
                  <c:v>46181.208333333336</c:v>
                </c:pt>
                <c:pt idx="7986">
                  <c:v>46181.215277777781</c:v>
                </c:pt>
                <c:pt idx="7987">
                  <c:v>46181.222222222219</c:v>
                </c:pt>
                <c:pt idx="7988">
                  <c:v>46181.229166666664</c:v>
                </c:pt>
                <c:pt idx="7989">
                  <c:v>46181.236111111109</c:v>
                </c:pt>
                <c:pt idx="7990">
                  <c:v>46181.243055555555</c:v>
                </c:pt>
                <c:pt idx="7991">
                  <c:v>46181.25</c:v>
                </c:pt>
                <c:pt idx="7992">
                  <c:v>46181.256944444445</c:v>
                </c:pt>
                <c:pt idx="7993">
                  <c:v>46181.263888888891</c:v>
                </c:pt>
                <c:pt idx="7994">
                  <c:v>46181.270833333336</c:v>
                </c:pt>
                <c:pt idx="7995">
                  <c:v>46181.277777777781</c:v>
                </c:pt>
                <c:pt idx="7996">
                  <c:v>46181.284722222219</c:v>
                </c:pt>
                <c:pt idx="7997">
                  <c:v>46181.291666666664</c:v>
                </c:pt>
                <c:pt idx="7998">
                  <c:v>46181.298611111109</c:v>
                </c:pt>
                <c:pt idx="7999">
                  <c:v>46181.305555555555</c:v>
                </c:pt>
                <c:pt idx="8000">
                  <c:v>46181.3125</c:v>
                </c:pt>
                <c:pt idx="8001">
                  <c:v>46181.319444444445</c:v>
                </c:pt>
                <c:pt idx="8002">
                  <c:v>46181.326388888891</c:v>
                </c:pt>
                <c:pt idx="8003">
                  <c:v>46181.333333333336</c:v>
                </c:pt>
                <c:pt idx="8004">
                  <c:v>46181.340277777781</c:v>
                </c:pt>
                <c:pt idx="8005">
                  <c:v>46181.347222222219</c:v>
                </c:pt>
                <c:pt idx="8006">
                  <c:v>46181.354166666664</c:v>
                </c:pt>
                <c:pt idx="8007">
                  <c:v>46181.361111111109</c:v>
                </c:pt>
                <c:pt idx="8008">
                  <c:v>46181.368055555555</c:v>
                </c:pt>
                <c:pt idx="8009">
                  <c:v>46181.375</c:v>
                </c:pt>
                <c:pt idx="8010">
                  <c:v>46181.381944444445</c:v>
                </c:pt>
                <c:pt idx="8011">
                  <c:v>46181.388888888891</c:v>
                </c:pt>
                <c:pt idx="8012">
                  <c:v>46181.395833333336</c:v>
                </c:pt>
                <c:pt idx="8013">
                  <c:v>46181.402777777781</c:v>
                </c:pt>
                <c:pt idx="8014">
                  <c:v>46181.409722222219</c:v>
                </c:pt>
                <c:pt idx="8015">
                  <c:v>46181.416666666664</c:v>
                </c:pt>
                <c:pt idx="8016">
                  <c:v>46181.423611111109</c:v>
                </c:pt>
                <c:pt idx="8017">
                  <c:v>46181.430555555555</c:v>
                </c:pt>
                <c:pt idx="8018">
                  <c:v>46181.4375</c:v>
                </c:pt>
                <c:pt idx="8019">
                  <c:v>46181.444444444445</c:v>
                </c:pt>
                <c:pt idx="8020">
                  <c:v>46181.451388888891</c:v>
                </c:pt>
                <c:pt idx="8021">
                  <c:v>46181.458333333336</c:v>
                </c:pt>
                <c:pt idx="8022">
                  <c:v>46181.465277777781</c:v>
                </c:pt>
                <c:pt idx="8023">
                  <c:v>46181.472222222219</c:v>
                </c:pt>
                <c:pt idx="8024">
                  <c:v>46181.479166666664</c:v>
                </c:pt>
                <c:pt idx="8025">
                  <c:v>46181.486111111109</c:v>
                </c:pt>
                <c:pt idx="8026">
                  <c:v>46181.493055555555</c:v>
                </c:pt>
                <c:pt idx="8027">
                  <c:v>46181.5</c:v>
                </c:pt>
                <c:pt idx="8028">
                  <c:v>46181.506944444445</c:v>
                </c:pt>
                <c:pt idx="8029">
                  <c:v>46181.513888888891</c:v>
                </c:pt>
                <c:pt idx="8030">
                  <c:v>46181.520833333336</c:v>
                </c:pt>
                <c:pt idx="8031">
                  <c:v>46181.527777777781</c:v>
                </c:pt>
                <c:pt idx="8032">
                  <c:v>46181.534722222219</c:v>
                </c:pt>
                <c:pt idx="8033">
                  <c:v>46181.541666666664</c:v>
                </c:pt>
                <c:pt idx="8034">
                  <c:v>46181.548611111109</c:v>
                </c:pt>
                <c:pt idx="8035">
                  <c:v>46181.555555555555</c:v>
                </c:pt>
                <c:pt idx="8036">
                  <c:v>46181.5625</c:v>
                </c:pt>
                <c:pt idx="8037">
                  <c:v>46181.569444444445</c:v>
                </c:pt>
                <c:pt idx="8038">
                  <c:v>46181.576388888891</c:v>
                </c:pt>
                <c:pt idx="8039">
                  <c:v>46181.583333333336</c:v>
                </c:pt>
                <c:pt idx="8040">
                  <c:v>46181.590277777781</c:v>
                </c:pt>
                <c:pt idx="8041">
                  <c:v>46181.597222222219</c:v>
                </c:pt>
                <c:pt idx="8042">
                  <c:v>46181.604166666664</c:v>
                </c:pt>
                <c:pt idx="8043">
                  <c:v>46181.611111111109</c:v>
                </c:pt>
                <c:pt idx="8044">
                  <c:v>46181.618055555555</c:v>
                </c:pt>
                <c:pt idx="8045">
                  <c:v>46181.625</c:v>
                </c:pt>
                <c:pt idx="8046">
                  <c:v>46181.631944444445</c:v>
                </c:pt>
                <c:pt idx="8047">
                  <c:v>46181.638888888891</c:v>
                </c:pt>
                <c:pt idx="8048">
                  <c:v>46181.645833333336</c:v>
                </c:pt>
                <c:pt idx="8049">
                  <c:v>46181.652777777781</c:v>
                </c:pt>
                <c:pt idx="8050">
                  <c:v>46181.659722222219</c:v>
                </c:pt>
                <c:pt idx="8051">
                  <c:v>46181.666666666664</c:v>
                </c:pt>
                <c:pt idx="8052">
                  <c:v>46181.680555555555</c:v>
                </c:pt>
                <c:pt idx="8053">
                  <c:v>46181.6875</c:v>
                </c:pt>
                <c:pt idx="8054">
                  <c:v>46181.694444444445</c:v>
                </c:pt>
                <c:pt idx="8055">
                  <c:v>46181.701388888891</c:v>
                </c:pt>
                <c:pt idx="8056">
                  <c:v>46181.708333333336</c:v>
                </c:pt>
                <c:pt idx="8057">
                  <c:v>46181.715277777781</c:v>
                </c:pt>
                <c:pt idx="8058">
                  <c:v>46181.722222222219</c:v>
                </c:pt>
                <c:pt idx="8059">
                  <c:v>46181.729166666664</c:v>
                </c:pt>
                <c:pt idx="8060">
                  <c:v>46181.736111111109</c:v>
                </c:pt>
                <c:pt idx="8061">
                  <c:v>46181.743055555555</c:v>
                </c:pt>
                <c:pt idx="8062">
                  <c:v>46181.75</c:v>
                </c:pt>
                <c:pt idx="8063">
                  <c:v>46181.756944444445</c:v>
                </c:pt>
                <c:pt idx="8064">
                  <c:v>46181.763888888891</c:v>
                </c:pt>
                <c:pt idx="8065">
                  <c:v>46181.770833333336</c:v>
                </c:pt>
                <c:pt idx="8066">
                  <c:v>46181.777777777781</c:v>
                </c:pt>
                <c:pt idx="8067">
                  <c:v>46181.784722222219</c:v>
                </c:pt>
                <c:pt idx="8068">
                  <c:v>46181.791666666664</c:v>
                </c:pt>
                <c:pt idx="8069">
                  <c:v>46181.798611111109</c:v>
                </c:pt>
                <c:pt idx="8070">
                  <c:v>46181.805555555555</c:v>
                </c:pt>
                <c:pt idx="8071">
                  <c:v>46181.8125</c:v>
                </c:pt>
                <c:pt idx="8072">
                  <c:v>46181.819444444445</c:v>
                </c:pt>
                <c:pt idx="8073">
                  <c:v>46181.826388888891</c:v>
                </c:pt>
                <c:pt idx="8074">
                  <c:v>46181.833333333336</c:v>
                </c:pt>
                <c:pt idx="8075">
                  <c:v>46181.840277777781</c:v>
                </c:pt>
                <c:pt idx="8076">
                  <c:v>46181.847222222219</c:v>
                </c:pt>
                <c:pt idx="8077">
                  <c:v>46181.854166666664</c:v>
                </c:pt>
                <c:pt idx="8078">
                  <c:v>46181.861111111109</c:v>
                </c:pt>
                <c:pt idx="8079">
                  <c:v>46181.868055555555</c:v>
                </c:pt>
                <c:pt idx="8080">
                  <c:v>46181.875</c:v>
                </c:pt>
                <c:pt idx="8081">
                  <c:v>46181.881944444445</c:v>
                </c:pt>
                <c:pt idx="8082">
                  <c:v>46181.888888888891</c:v>
                </c:pt>
                <c:pt idx="8083">
                  <c:v>46181.895833333336</c:v>
                </c:pt>
                <c:pt idx="8084">
                  <c:v>46181.902777777781</c:v>
                </c:pt>
                <c:pt idx="8085">
                  <c:v>46181.909722222219</c:v>
                </c:pt>
                <c:pt idx="8086">
                  <c:v>46181.916666666664</c:v>
                </c:pt>
                <c:pt idx="8087">
                  <c:v>46181.923611111109</c:v>
                </c:pt>
                <c:pt idx="8088">
                  <c:v>46181.930555555555</c:v>
                </c:pt>
                <c:pt idx="8089">
                  <c:v>46181.9375</c:v>
                </c:pt>
                <c:pt idx="8090">
                  <c:v>46181.944444444445</c:v>
                </c:pt>
                <c:pt idx="8091">
                  <c:v>46181.951388888891</c:v>
                </c:pt>
                <c:pt idx="8092">
                  <c:v>46181.958333333336</c:v>
                </c:pt>
                <c:pt idx="8093">
                  <c:v>46181.965277777781</c:v>
                </c:pt>
                <c:pt idx="8094">
                  <c:v>46181.972222222219</c:v>
                </c:pt>
                <c:pt idx="8095">
                  <c:v>46181.979166666664</c:v>
                </c:pt>
                <c:pt idx="8096">
                  <c:v>46181.986111111109</c:v>
                </c:pt>
                <c:pt idx="8097">
                  <c:v>46181.993055555555</c:v>
                </c:pt>
                <c:pt idx="8098">
                  <c:v>46182</c:v>
                </c:pt>
                <c:pt idx="8099">
                  <c:v>46182.006944444445</c:v>
                </c:pt>
                <c:pt idx="8100">
                  <c:v>46182.013888888891</c:v>
                </c:pt>
                <c:pt idx="8101">
                  <c:v>46182.020833333336</c:v>
                </c:pt>
                <c:pt idx="8102">
                  <c:v>46182.027777777781</c:v>
                </c:pt>
                <c:pt idx="8103">
                  <c:v>46182.034722222219</c:v>
                </c:pt>
                <c:pt idx="8104">
                  <c:v>46182.041666666664</c:v>
                </c:pt>
                <c:pt idx="8105">
                  <c:v>46182.048611111109</c:v>
                </c:pt>
                <c:pt idx="8106">
                  <c:v>46182.055555555555</c:v>
                </c:pt>
                <c:pt idx="8107">
                  <c:v>46182.0625</c:v>
                </c:pt>
                <c:pt idx="8108">
                  <c:v>46182.069444444445</c:v>
                </c:pt>
                <c:pt idx="8109">
                  <c:v>46182.076388888891</c:v>
                </c:pt>
                <c:pt idx="8110">
                  <c:v>46182.083333333336</c:v>
                </c:pt>
                <c:pt idx="8111">
                  <c:v>46182.090277777781</c:v>
                </c:pt>
                <c:pt idx="8112">
                  <c:v>46182.097222222219</c:v>
                </c:pt>
                <c:pt idx="8113">
                  <c:v>46182.104166666664</c:v>
                </c:pt>
                <c:pt idx="8114">
                  <c:v>46182.111111111109</c:v>
                </c:pt>
                <c:pt idx="8115">
                  <c:v>46182.118055555555</c:v>
                </c:pt>
                <c:pt idx="8116">
                  <c:v>46182.125</c:v>
                </c:pt>
                <c:pt idx="8117">
                  <c:v>46182.131944444445</c:v>
                </c:pt>
                <c:pt idx="8118">
                  <c:v>46182.138888888891</c:v>
                </c:pt>
                <c:pt idx="8119">
                  <c:v>46182.145833333336</c:v>
                </c:pt>
                <c:pt idx="8120">
                  <c:v>46182.152777777781</c:v>
                </c:pt>
                <c:pt idx="8121">
                  <c:v>46182.159722222219</c:v>
                </c:pt>
                <c:pt idx="8122">
                  <c:v>46182.166666666664</c:v>
                </c:pt>
                <c:pt idx="8123">
                  <c:v>46182.173611111109</c:v>
                </c:pt>
                <c:pt idx="8124">
                  <c:v>46182.180555555555</c:v>
                </c:pt>
                <c:pt idx="8125">
                  <c:v>46182.1875</c:v>
                </c:pt>
                <c:pt idx="8126">
                  <c:v>46182.194444444445</c:v>
                </c:pt>
                <c:pt idx="8127">
                  <c:v>46182.201388888891</c:v>
                </c:pt>
                <c:pt idx="8128">
                  <c:v>46182.208333333336</c:v>
                </c:pt>
                <c:pt idx="8129">
                  <c:v>46182.215277777781</c:v>
                </c:pt>
                <c:pt idx="8130">
                  <c:v>46182.222222222219</c:v>
                </c:pt>
                <c:pt idx="8131">
                  <c:v>46182.229166666664</c:v>
                </c:pt>
                <c:pt idx="8132">
                  <c:v>46182.236111111109</c:v>
                </c:pt>
                <c:pt idx="8133">
                  <c:v>46182.243055555555</c:v>
                </c:pt>
                <c:pt idx="8134">
                  <c:v>46182.25</c:v>
                </c:pt>
                <c:pt idx="8135">
                  <c:v>46182.256944444445</c:v>
                </c:pt>
                <c:pt idx="8136">
                  <c:v>46182.263888888891</c:v>
                </c:pt>
                <c:pt idx="8137">
                  <c:v>46182.270833333336</c:v>
                </c:pt>
                <c:pt idx="8138">
                  <c:v>46182.277777777781</c:v>
                </c:pt>
                <c:pt idx="8139">
                  <c:v>46182.284722222219</c:v>
                </c:pt>
                <c:pt idx="8140">
                  <c:v>46182.291666666664</c:v>
                </c:pt>
                <c:pt idx="8141">
                  <c:v>46182.298611111109</c:v>
                </c:pt>
                <c:pt idx="8142">
                  <c:v>46182.305555555555</c:v>
                </c:pt>
                <c:pt idx="8143">
                  <c:v>46182.3125</c:v>
                </c:pt>
                <c:pt idx="8144">
                  <c:v>46182.319444444445</c:v>
                </c:pt>
                <c:pt idx="8145">
                  <c:v>46182.326388888891</c:v>
                </c:pt>
                <c:pt idx="8146">
                  <c:v>46182.333333333336</c:v>
                </c:pt>
                <c:pt idx="8147">
                  <c:v>46182.340277777781</c:v>
                </c:pt>
                <c:pt idx="8148">
                  <c:v>46182.347222222219</c:v>
                </c:pt>
                <c:pt idx="8149">
                  <c:v>46182.354166666664</c:v>
                </c:pt>
                <c:pt idx="8150">
                  <c:v>46182.361111111109</c:v>
                </c:pt>
                <c:pt idx="8151">
                  <c:v>46182.368055555555</c:v>
                </c:pt>
                <c:pt idx="8152">
                  <c:v>46182.375</c:v>
                </c:pt>
                <c:pt idx="8153">
                  <c:v>46182.381944444445</c:v>
                </c:pt>
                <c:pt idx="8154">
                  <c:v>46182.388888888891</c:v>
                </c:pt>
                <c:pt idx="8155">
                  <c:v>46182.395833333336</c:v>
                </c:pt>
                <c:pt idx="8156">
                  <c:v>46182.402777777781</c:v>
                </c:pt>
                <c:pt idx="8157">
                  <c:v>46182.409722222219</c:v>
                </c:pt>
                <c:pt idx="8158">
                  <c:v>46182.416666666664</c:v>
                </c:pt>
                <c:pt idx="8159">
                  <c:v>46182.423611111109</c:v>
                </c:pt>
                <c:pt idx="8160">
                  <c:v>46182.430555555555</c:v>
                </c:pt>
                <c:pt idx="8161">
                  <c:v>46182.4375</c:v>
                </c:pt>
                <c:pt idx="8162">
                  <c:v>46182.444444444445</c:v>
                </c:pt>
                <c:pt idx="8163">
                  <c:v>46182.451388888891</c:v>
                </c:pt>
                <c:pt idx="8164">
                  <c:v>46182.458333333336</c:v>
                </c:pt>
                <c:pt idx="8165">
                  <c:v>46182.465277777781</c:v>
                </c:pt>
                <c:pt idx="8166">
                  <c:v>46182.472222222219</c:v>
                </c:pt>
                <c:pt idx="8167">
                  <c:v>46182.479166666664</c:v>
                </c:pt>
                <c:pt idx="8168">
                  <c:v>46182.486111111109</c:v>
                </c:pt>
                <c:pt idx="8169">
                  <c:v>46182.493055555555</c:v>
                </c:pt>
                <c:pt idx="8170">
                  <c:v>46182.5</c:v>
                </c:pt>
                <c:pt idx="8171">
                  <c:v>46182.506944444445</c:v>
                </c:pt>
                <c:pt idx="8172">
                  <c:v>46182.513888888891</c:v>
                </c:pt>
                <c:pt idx="8173">
                  <c:v>46182.520833333336</c:v>
                </c:pt>
                <c:pt idx="8174">
                  <c:v>46182.527777777781</c:v>
                </c:pt>
                <c:pt idx="8175">
                  <c:v>46182.534722222219</c:v>
                </c:pt>
                <c:pt idx="8176">
                  <c:v>46182.541666666664</c:v>
                </c:pt>
                <c:pt idx="8177">
                  <c:v>46182.548611111109</c:v>
                </c:pt>
                <c:pt idx="8178">
                  <c:v>46182.555555555555</c:v>
                </c:pt>
                <c:pt idx="8179">
                  <c:v>46182.5625</c:v>
                </c:pt>
                <c:pt idx="8180">
                  <c:v>46182.569444444445</c:v>
                </c:pt>
                <c:pt idx="8181">
                  <c:v>46182.576388888891</c:v>
                </c:pt>
                <c:pt idx="8182">
                  <c:v>46182.583333333336</c:v>
                </c:pt>
                <c:pt idx="8183">
                  <c:v>46182.590277777781</c:v>
                </c:pt>
                <c:pt idx="8184">
                  <c:v>46182.597222222219</c:v>
                </c:pt>
                <c:pt idx="8185">
                  <c:v>46182.604166666664</c:v>
                </c:pt>
                <c:pt idx="8186">
                  <c:v>46182.611111111109</c:v>
                </c:pt>
                <c:pt idx="8187">
                  <c:v>46182.618055555555</c:v>
                </c:pt>
                <c:pt idx="8188">
                  <c:v>46182.625</c:v>
                </c:pt>
                <c:pt idx="8189">
                  <c:v>46182.631944444445</c:v>
                </c:pt>
                <c:pt idx="8190">
                  <c:v>46182.638888888891</c:v>
                </c:pt>
                <c:pt idx="8191">
                  <c:v>46182.645833333336</c:v>
                </c:pt>
                <c:pt idx="8192">
                  <c:v>46182.652777777781</c:v>
                </c:pt>
                <c:pt idx="8193">
                  <c:v>46182.659722222219</c:v>
                </c:pt>
                <c:pt idx="8194">
                  <c:v>46182.666666666664</c:v>
                </c:pt>
                <c:pt idx="8195">
                  <c:v>46182.673611111109</c:v>
                </c:pt>
                <c:pt idx="8196">
                  <c:v>46182.680555555555</c:v>
                </c:pt>
                <c:pt idx="8197">
                  <c:v>46182.6875</c:v>
                </c:pt>
                <c:pt idx="8198">
                  <c:v>46182.694444444445</c:v>
                </c:pt>
                <c:pt idx="8199">
                  <c:v>46182.701388888891</c:v>
                </c:pt>
                <c:pt idx="8200">
                  <c:v>46182.708333333336</c:v>
                </c:pt>
                <c:pt idx="8201">
                  <c:v>46182.715277777781</c:v>
                </c:pt>
                <c:pt idx="8202">
                  <c:v>46182.722222222219</c:v>
                </c:pt>
                <c:pt idx="8203">
                  <c:v>46182.729166666664</c:v>
                </c:pt>
                <c:pt idx="8204">
                  <c:v>46182.736111111109</c:v>
                </c:pt>
                <c:pt idx="8205">
                  <c:v>46182.743055555555</c:v>
                </c:pt>
                <c:pt idx="8206">
                  <c:v>46182.75</c:v>
                </c:pt>
                <c:pt idx="8207">
                  <c:v>46182.756944444445</c:v>
                </c:pt>
                <c:pt idx="8208">
                  <c:v>46182.763888888891</c:v>
                </c:pt>
                <c:pt idx="8209">
                  <c:v>46182.770833333336</c:v>
                </c:pt>
                <c:pt idx="8210">
                  <c:v>46182.777777777781</c:v>
                </c:pt>
                <c:pt idx="8211">
                  <c:v>46182.784722222219</c:v>
                </c:pt>
                <c:pt idx="8212">
                  <c:v>46182.791666666664</c:v>
                </c:pt>
                <c:pt idx="8213">
                  <c:v>46182.798611111109</c:v>
                </c:pt>
                <c:pt idx="8214">
                  <c:v>46182.805555555555</c:v>
                </c:pt>
                <c:pt idx="8215">
                  <c:v>46182.8125</c:v>
                </c:pt>
                <c:pt idx="8216">
                  <c:v>46182.819444444445</c:v>
                </c:pt>
                <c:pt idx="8217">
                  <c:v>46182.826388888891</c:v>
                </c:pt>
                <c:pt idx="8218">
                  <c:v>46182.833333333336</c:v>
                </c:pt>
                <c:pt idx="8219">
                  <c:v>46182.840277777781</c:v>
                </c:pt>
                <c:pt idx="8220">
                  <c:v>46182.847222222219</c:v>
                </c:pt>
                <c:pt idx="8221">
                  <c:v>46182.854166666664</c:v>
                </c:pt>
                <c:pt idx="8222">
                  <c:v>46182.861111111109</c:v>
                </c:pt>
                <c:pt idx="8223">
                  <c:v>46182.868055555555</c:v>
                </c:pt>
                <c:pt idx="8224">
                  <c:v>46182.875</c:v>
                </c:pt>
                <c:pt idx="8225">
                  <c:v>46182.881944444445</c:v>
                </c:pt>
                <c:pt idx="8226">
                  <c:v>46182.888888888891</c:v>
                </c:pt>
                <c:pt idx="8227">
                  <c:v>46182.895833333336</c:v>
                </c:pt>
                <c:pt idx="8228">
                  <c:v>46182.902777777781</c:v>
                </c:pt>
                <c:pt idx="8229">
                  <c:v>46182.909722222219</c:v>
                </c:pt>
                <c:pt idx="8230">
                  <c:v>46182.916666666664</c:v>
                </c:pt>
                <c:pt idx="8231">
                  <c:v>46182.923611111109</c:v>
                </c:pt>
                <c:pt idx="8232">
                  <c:v>46182.930555555555</c:v>
                </c:pt>
                <c:pt idx="8233">
                  <c:v>46182.9375</c:v>
                </c:pt>
                <c:pt idx="8234">
                  <c:v>46182.944444444445</c:v>
                </c:pt>
                <c:pt idx="8235">
                  <c:v>46182.951388888891</c:v>
                </c:pt>
                <c:pt idx="8236">
                  <c:v>46182.958333333336</c:v>
                </c:pt>
                <c:pt idx="8237">
                  <c:v>46182.965277777781</c:v>
                </c:pt>
                <c:pt idx="8238">
                  <c:v>46182.972222222219</c:v>
                </c:pt>
                <c:pt idx="8239">
                  <c:v>46182.979166666664</c:v>
                </c:pt>
                <c:pt idx="8240">
                  <c:v>46182.986111111109</c:v>
                </c:pt>
                <c:pt idx="8241">
                  <c:v>46182.993055555555</c:v>
                </c:pt>
                <c:pt idx="8242">
                  <c:v>46183</c:v>
                </c:pt>
                <c:pt idx="8243">
                  <c:v>46183.006944444445</c:v>
                </c:pt>
                <c:pt idx="8244">
                  <c:v>46183.013888888891</c:v>
                </c:pt>
                <c:pt idx="8245">
                  <c:v>46183.020833333336</c:v>
                </c:pt>
                <c:pt idx="8246">
                  <c:v>46183.027777777781</c:v>
                </c:pt>
                <c:pt idx="8247">
                  <c:v>46183.034722222219</c:v>
                </c:pt>
                <c:pt idx="8248">
                  <c:v>46183.041666666664</c:v>
                </c:pt>
                <c:pt idx="8249">
                  <c:v>46183.048611111109</c:v>
                </c:pt>
                <c:pt idx="8250">
                  <c:v>46183.055555555555</c:v>
                </c:pt>
                <c:pt idx="8251">
                  <c:v>46183.0625</c:v>
                </c:pt>
                <c:pt idx="8252">
                  <c:v>46183.069444444445</c:v>
                </c:pt>
                <c:pt idx="8253">
                  <c:v>46183.076388888891</c:v>
                </c:pt>
                <c:pt idx="8254">
                  <c:v>46183.083333333336</c:v>
                </c:pt>
                <c:pt idx="8255">
                  <c:v>46183.090277777781</c:v>
                </c:pt>
                <c:pt idx="8256">
                  <c:v>46183.097222222219</c:v>
                </c:pt>
                <c:pt idx="8257">
                  <c:v>46183.104166666664</c:v>
                </c:pt>
                <c:pt idx="8258">
                  <c:v>46183.111111111109</c:v>
                </c:pt>
                <c:pt idx="8259">
                  <c:v>46183.118055555555</c:v>
                </c:pt>
                <c:pt idx="8260">
                  <c:v>46183.125</c:v>
                </c:pt>
                <c:pt idx="8261">
                  <c:v>46183.131944444445</c:v>
                </c:pt>
                <c:pt idx="8262">
                  <c:v>46183.138888888891</c:v>
                </c:pt>
                <c:pt idx="8263">
                  <c:v>46183.145833333336</c:v>
                </c:pt>
                <c:pt idx="8264">
                  <c:v>46183.152777777781</c:v>
                </c:pt>
                <c:pt idx="8265">
                  <c:v>46183.159722222219</c:v>
                </c:pt>
                <c:pt idx="8266">
                  <c:v>46183.166666666664</c:v>
                </c:pt>
                <c:pt idx="8267">
                  <c:v>46183.173611111109</c:v>
                </c:pt>
                <c:pt idx="8268">
                  <c:v>46183.180555555555</c:v>
                </c:pt>
                <c:pt idx="8269">
                  <c:v>46183.1875</c:v>
                </c:pt>
                <c:pt idx="8270">
                  <c:v>46183.194444444445</c:v>
                </c:pt>
                <c:pt idx="8271">
                  <c:v>46183.201388888891</c:v>
                </c:pt>
                <c:pt idx="8272">
                  <c:v>46183.208333333336</c:v>
                </c:pt>
                <c:pt idx="8273">
                  <c:v>46183.215277777781</c:v>
                </c:pt>
                <c:pt idx="8274">
                  <c:v>46183.222222222219</c:v>
                </c:pt>
                <c:pt idx="8275">
                  <c:v>46183.229166666664</c:v>
                </c:pt>
                <c:pt idx="8276">
                  <c:v>46183.236111111109</c:v>
                </c:pt>
                <c:pt idx="8277">
                  <c:v>46183.243055555555</c:v>
                </c:pt>
                <c:pt idx="8278">
                  <c:v>46183.25</c:v>
                </c:pt>
                <c:pt idx="8279">
                  <c:v>46183.256944444445</c:v>
                </c:pt>
                <c:pt idx="8280">
                  <c:v>46183.263888888891</c:v>
                </c:pt>
                <c:pt idx="8281">
                  <c:v>46183.270833333336</c:v>
                </c:pt>
                <c:pt idx="8282">
                  <c:v>46183.277777777781</c:v>
                </c:pt>
                <c:pt idx="8283">
                  <c:v>46183.284722222219</c:v>
                </c:pt>
                <c:pt idx="8284">
                  <c:v>46183.291666666664</c:v>
                </c:pt>
                <c:pt idx="8285">
                  <c:v>46183.298611111109</c:v>
                </c:pt>
                <c:pt idx="8286">
                  <c:v>46183.305555555555</c:v>
                </c:pt>
                <c:pt idx="8287">
                  <c:v>46183.3125</c:v>
                </c:pt>
                <c:pt idx="8288">
                  <c:v>46183.319444444445</c:v>
                </c:pt>
                <c:pt idx="8289">
                  <c:v>46183.326388888891</c:v>
                </c:pt>
                <c:pt idx="8290">
                  <c:v>46183.333333333336</c:v>
                </c:pt>
                <c:pt idx="8291">
                  <c:v>46183.340277777781</c:v>
                </c:pt>
                <c:pt idx="8292">
                  <c:v>46183.347222222219</c:v>
                </c:pt>
                <c:pt idx="8293">
                  <c:v>46183.354166666664</c:v>
                </c:pt>
                <c:pt idx="8294">
                  <c:v>46183.361111111109</c:v>
                </c:pt>
                <c:pt idx="8295">
                  <c:v>46183.368055555555</c:v>
                </c:pt>
                <c:pt idx="8296">
                  <c:v>46183.375</c:v>
                </c:pt>
                <c:pt idx="8297">
                  <c:v>46183.381944444445</c:v>
                </c:pt>
                <c:pt idx="8298">
                  <c:v>46183.388888888891</c:v>
                </c:pt>
                <c:pt idx="8299">
                  <c:v>46183.395833333336</c:v>
                </c:pt>
                <c:pt idx="8300">
                  <c:v>46183.402777777781</c:v>
                </c:pt>
                <c:pt idx="8301">
                  <c:v>46183.409722222219</c:v>
                </c:pt>
                <c:pt idx="8302">
                  <c:v>46183.416666666664</c:v>
                </c:pt>
                <c:pt idx="8303">
                  <c:v>46183.423611111109</c:v>
                </c:pt>
                <c:pt idx="8304">
                  <c:v>46183.430555555555</c:v>
                </c:pt>
                <c:pt idx="8305">
                  <c:v>46183.4375</c:v>
                </c:pt>
                <c:pt idx="8306">
                  <c:v>46183.444444444445</c:v>
                </c:pt>
                <c:pt idx="8307">
                  <c:v>46183.451388888891</c:v>
                </c:pt>
                <c:pt idx="8308">
                  <c:v>46183.458333333336</c:v>
                </c:pt>
                <c:pt idx="8309">
                  <c:v>46183.465277777781</c:v>
                </c:pt>
                <c:pt idx="8310">
                  <c:v>46183.472222222219</c:v>
                </c:pt>
                <c:pt idx="8311">
                  <c:v>46183.479166666664</c:v>
                </c:pt>
                <c:pt idx="8312">
                  <c:v>46183.486111111109</c:v>
                </c:pt>
                <c:pt idx="8313">
                  <c:v>46183.493055555555</c:v>
                </c:pt>
                <c:pt idx="8314">
                  <c:v>46183.5</c:v>
                </c:pt>
                <c:pt idx="8315">
                  <c:v>46183.506944444445</c:v>
                </c:pt>
                <c:pt idx="8316">
                  <c:v>46183.513888888891</c:v>
                </c:pt>
                <c:pt idx="8317">
                  <c:v>46183.520833333336</c:v>
                </c:pt>
                <c:pt idx="8318">
                  <c:v>46183.527777777781</c:v>
                </c:pt>
                <c:pt idx="8319">
                  <c:v>46183.534722222219</c:v>
                </c:pt>
                <c:pt idx="8320">
                  <c:v>46183.541666666664</c:v>
                </c:pt>
                <c:pt idx="8321">
                  <c:v>46183.548611111109</c:v>
                </c:pt>
                <c:pt idx="8322">
                  <c:v>46183.555555555555</c:v>
                </c:pt>
                <c:pt idx="8323">
                  <c:v>46183.5625</c:v>
                </c:pt>
                <c:pt idx="8324">
                  <c:v>46183.569444444445</c:v>
                </c:pt>
                <c:pt idx="8325">
                  <c:v>46183.576388888891</c:v>
                </c:pt>
                <c:pt idx="8326">
                  <c:v>46183.583333333336</c:v>
                </c:pt>
                <c:pt idx="8327">
                  <c:v>46183.590277777781</c:v>
                </c:pt>
                <c:pt idx="8328">
                  <c:v>46183.597222222219</c:v>
                </c:pt>
                <c:pt idx="8329">
                  <c:v>46183.604166666664</c:v>
                </c:pt>
                <c:pt idx="8330">
                  <c:v>46183.611111111109</c:v>
                </c:pt>
                <c:pt idx="8331">
                  <c:v>46183.618055555555</c:v>
                </c:pt>
                <c:pt idx="8332">
                  <c:v>46183.625</c:v>
                </c:pt>
                <c:pt idx="8333">
                  <c:v>46183.638888888891</c:v>
                </c:pt>
                <c:pt idx="8334">
                  <c:v>46183.645833333336</c:v>
                </c:pt>
                <c:pt idx="8335">
                  <c:v>46183.652777777781</c:v>
                </c:pt>
                <c:pt idx="8336">
                  <c:v>46183.659722222219</c:v>
                </c:pt>
                <c:pt idx="8337">
                  <c:v>46183.666666666664</c:v>
                </c:pt>
                <c:pt idx="8338">
                  <c:v>46183.673611111109</c:v>
                </c:pt>
                <c:pt idx="8339">
                  <c:v>46183.680555555555</c:v>
                </c:pt>
                <c:pt idx="8340">
                  <c:v>46183.6875</c:v>
                </c:pt>
                <c:pt idx="8341">
                  <c:v>46183.694444444445</c:v>
                </c:pt>
                <c:pt idx="8342">
                  <c:v>46183.701388888891</c:v>
                </c:pt>
                <c:pt idx="8343">
                  <c:v>46183.708333333336</c:v>
                </c:pt>
                <c:pt idx="8344">
                  <c:v>46183.715277777781</c:v>
                </c:pt>
                <c:pt idx="8345">
                  <c:v>46183.722222222219</c:v>
                </c:pt>
                <c:pt idx="8346">
                  <c:v>46183.729166666664</c:v>
                </c:pt>
                <c:pt idx="8347">
                  <c:v>46183.736111111109</c:v>
                </c:pt>
                <c:pt idx="8348">
                  <c:v>46183.743055555555</c:v>
                </c:pt>
                <c:pt idx="8349">
                  <c:v>46183.75</c:v>
                </c:pt>
                <c:pt idx="8350">
                  <c:v>46183.756944444445</c:v>
                </c:pt>
                <c:pt idx="8351">
                  <c:v>46183.763888888891</c:v>
                </c:pt>
                <c:pt idx="8352">
                  <c:v>46183.770833333336</c:v>
                </c:pt>
                <c:pt idx="8353">
                  <c:v>46183.777777777781</c:v>
                </c:pt>
                <c:pt idx="8354">
                  <c:v>46183.784722222219</c:v>
                </c:pt>
                <c:pt idx="8355">
                  <c:v>46183.791666666664</c:v>
                </c:pt>
                <c:pt idx="8356">
                  <c:v>46183.798611111109</c:v>
                </c:pt>
                <c:pt idx="8357">
                  <c:v>46183.805555555555</c:v>
                </c:pt>
                <c:pt idx="8358">
                  <c:v>46183.8125</c:v>
                </c:pt>
                <c:pt idx="8359">
                  <c:v>46183.819444444445</c:v>
                </c:pt>
                <c:pt idx="8360">
                  <c:v>46183.826388888891</c:v>
                </c:pt>
                <c:pt idx="8361">
                  <c:v>46183.833333333336</c:v>
                </c:pt>
                <c:pt idx="8362">
                  <c:v>46183.840277777781</c:v>
                </c:pt>
                <c:pt idx="8363">
                  <c:v>46183.847222222219</c:v>
                </c:pt>
                <c:pt idx="8364">
                  <c:v>46183.854166666664</c:v>
                </c:pt>
                <c:pt idx="8365">
                  <c:v>46183.861111111109</c:v>
                </c:pt>
                <c:pt idx="8366">
                  <c:v>46183.868055555555</c:v>
                </c:pt>
                <c:pt idx="8367">
                  <c:v>46183.875</c:v>
                </c:pt>
                <c:pt idx="8368">
                  <c:v>46183.881944444445</c:v>
                </c:pt>
                <c:pt idx="8369">
                  <c:v>46183.888888888891</c:v>
                </c:pt>
                <c:pt idx="8370">
                  <c:v>46183.895833333336</c:v>
                </c:pt>
                <c:pt idx="8371">
                  <c:v>46183.902777777781</c:v>
                </c:pt>
                <c:pt idx="8372">
                  <c:v>46183.909722222219</c:v>
                </c:pt>
                <c:pt idx="8373">
                  <c:v>46183.916666666664</c:v>
                </c:pt>
                <c:pt idx="8374">
                  <c:v>46183.923611111109</c:v>
                </c:pt>
                <c:pt idx="8375">
                  <c:v>46183.930555555555</c:v>
                </c:pt>
                <c:pt idx="8376">
                  <c:v>46183.9375</c:v>
                </c:pt>
                <c:pt idx="8377">
                  <c:v>46183.944444444445</c:v>
                </c:pt>
                <c:pt idx="8378">
                  <c:v>46183.951388888891</c:v>
                </c:pt>
                <c:pt idx="8379">
                  <c:v>46183.958333333336</c:v>
                </c:pt>
                <c:pt idx="8380">
                  <c:v>46183.965277777781</c:v>
                </c:pt>
                <c:pt idx="8381">
                  <c:v>46183.972222222219</c:v>
                </c:pt>
                <c:pt idx="8382">
                  <c:v>46183.979166666664</c:v>
                </c:pt>
                <c:pt idx="8383">
                  <c:v>46183.986111111109</c:v>
                </c:pt>
                <c:pt idx="8384">
                  <c:v>46183.993055555555</c:v>
                </c:pt>
                <c:pt idx="8385">
                  <c:v>46184</c:v>
                </c:pt>
                <c:pt idx="8386">
                  <c:v>46184.006944444445</c:v>
                </c:pt>
                <c:pt idx="8387">
                  <c:v>46184.013888888891</c:v>
                </c:pt>
                <c:pt idx="8388">
                  <c:v>46184.020833333336</c:v>
                </c:pt>
                <c:pt idx="8389">
                  <c:v>46184.027777777781</c:v>
                </c:pt>
                <c:pt idx="8390">
                  <c:v>46184.034722222219</c:v>
                </c:pt>
                <c:pt idx="8391">
                  <c:v>46184.041666666664</c:v>
                </c:pt>
                <c:pt idx="8392">
                  <c:v>46184.048611111109</c:v>
                </c:pt>
                <c:pt idx="8393">
                  <c:v>46184.055555555555</c:v>
                </c:pt>
                <c:pt idx="8394">
                  <c:v>46184.0625</c:v>
                </c:pt>
                <c:pt idx="8395">
                  <c:v>46184.069444444445</c:v>
                </c:pt>
                <c:pt idx="8396">
                  <c:v>46184.076388888891</c:v>
                </c:pt>
                <c:pt idx="8397">
                  <c:v>46184.083333333336</c:v>
                </c:pt>
                <c:pt idx="8398">
                  <c:v>46184.090277777781</c:v>
                </c:pt>
                <c:pt idx="8399">
                  <c:v>46184.097222222219</c:v>
                </c:pt>
                <c:pt idx="8400">
                  <c:v>46184.104166666664</c:v>
                </c:pt>
                <c:pt idx="8401">
                  <c:v>46184.111111111109</c:v>
                </c:pt>
                <c:pt idx="8402">
                  <c:v>46184.118055555555</c:v>
                </c:pt>
                <c:pt idx="8403">
                  <c:v>46184.125</c:v>
                </c:pt>
                <c:pt idx="8404">
                  <c:v>46184.131944444445</c:v>
                </c:pt>
                <c:pt idx="8405">
                  <c:v>46184.138888888891</c:v>
                </c:pt>
                <c:pt idx="8406">
                  <c:v>46184.145833333336</c:v>
                </c:pt>
                <c:pt idx="8407">
                  <c:v>46184.152777777781</c:v>
                </c:pt>
                <c:pt idx="8408">
                  <c:v>46184.159722222219</c:v>
                </c:pt>
                <c:pt idx="8409">
                  <c:v>46184.166666666664</c:v>
                </c:pt>
                <c:pt idx="8410">
                  <c:v>46184.173611111109</c:v>
                </c:pt>
                <c:pt idx="8411">
                  <c:v>46184.180555555555</c:v>
                </c:pt>
                <c:pt idx="8412">
                  <c:v>46184.1875</c:v>
                </c:pt>
                <c:pt idx="8413">
                  <c:v>46184.194444444445</c:v>
                </c:pt>
                <c:pt idx="8414">
                  <c:v>46184.201388888891</c:v>
                </c:pt>
                <c:pt idx="8415">
                  <c:v>46184.208333333336</c:v>
                </c:pt>
                <c:pt idx="8416">
                  <c:v>46184.215277777781</c:v>
                </c:pt>
                <c:pt idx="8417">
                  <c:v>46184.222222222219</c:v>
                </c:pt>
                <c:pt idx="8418">
                  <c:v>46184.229166666664</c:v>
                </c:pt>
                <c:pt idx="8419">
                  <c:v>46184.236111111109</c:v>
                </c:pt>
                <c:pt idx="8420">
                  <c:v>46184.243055555555</c:v>
                </c:pt>
                <c:pt idx="8421">
                  <c:v>46184.25</c:v>
                </c:pt>
                <c:pt idx="8422">
                  <c:v>46184.256944444445</c:v>
                </c:pt>
                <c:pt idx="8423">
                  <c:v>46184.263888888891</c:v>
                </c:pt>
                <c:pt idx="8424">
                  <c:v>46184.270833333336</c:v>
                </c:pt>
                <c:pt idx="8425">
                  <c:v>46184.277777777781</c:v>
                </c:pt>
                <c:pt idx="8426">
                  <c:v>46184.284722222219</c:v>
                </c:pt>
                <c:pt idx="8427">
                  <c:v>46184.291666666664</c:v>
                </c:pt>
                <c:pt idx="8428">
                  <c:v>46184.298611111109</c:v>
                </c:pt>
                <c:pt idx="8429">
                  <c:v>46184.305555555555</c:v>
                </c:pt>
                <c:pt idx="8430">
                  <c:v>46184.3125</c:v>
                </c:pt>
                <c:pt idx="8431">
                  <c:v>46184.319444444445</c:v>
                </c:pt>
                <c:pt idx="8432">
                  <c:v>46184.326388888891</c:v>
                </c:pt>
                <c:pt idx="8433">
                  <c:v>46184.333333333336</c:v>
                </c:pt>
                <c:pt idx="8434">
                  <c:v>46184.340277777781</c:v>
                </c:pt>
                <c:pt idx="8435">
                  <c:v>46184.347222222219</c:v>
                </c:pt>
                <c:pt idx="8436">
                  <c:v>46184.354166666664</c:v>
                </c:pt>
                <c:pt idx="8437">
                  <c:v>46184.361111111109</c:v>
                </c:pt>
                <c:pt idx="8438">
                  <c:v>46184.368055555555</c:v>
                </c:pt>
                <c:pt idx="8439">
                  <c:v>46184.375</c:v>
                </c:pt>
                <c:pt idx="8440">
                  <c:v>46184.381944444445</c:v>
                </c:pt>
                <c:pt idx="8441">
                  <c:v>46184.388888888891</c:v>
                </c:pt>
                <c:pt idx="8442">
                  <c:v>46184.395833333336</c:v>
                </c:pt>
                <c:pt idx="8443">
                  <c:v>46184.402777777781</c:v>
                </c:pt>
                <c:pt idx="8444">
                  <c:v>46184.409722222219</c:v>
                </c:pt>
                <c:pt idx="8445">
                  <c:v>46184.416666666664</c:v>
                </c:pt>
                <c:pt idx="8446">
                  <c:v>46184.423611111109</c:v>
                </c:pt>
                <c:pt idx="8447">
                  <c:v>46184.430555555555</c:v>
                </c:pt>
                <c:pt idx="8448">
                  <c:v>46184.4375</c:v>
                </c:pt>
                <c:pt idx="8449">
                  <c:v>46184.444444444445</c:v>
                </c:pt>
                <c:pt idx="8450">
                  <c:v>46184.451388888891</c:v>
                </c:pt>
                <c:pt idx="8451">
                  <c:v>46184.458333333336</c:v>
                </c:pt>
                <c:pt idx="8452">
                  <c:v>46184.465277777781</c:v>
                </c:pt>
                <c:pt idx="8453">
                  <c:v>46184.472222222219</c:v>
                </c:pt>
                <c:pt idx="8454">
                  <c:v>46184.479166666664</c:v>
                </c:pt>
                <c:pt idx="8455">
                  <c:v>46184.486111111109</c:v>
                </c:pt>
                <c:pt idx="8456">
                  <c:v>46184.493055555555</c:v>
                </c:pt>
                <c:pt idx="8457">
                  <c:v>46184.5</c:v>
                </c:pt>
                <c:pt idx="8458">
                  <c:v>46184.506944444445</c:v>
                </c:pt>
                <c:pt idx="8459">
                  <c:v>46184.513888888891</c:v>
                </c:pt>
                <c:pt idx="8460">
                  <c:v>46184.520833333336</c:v>
                </c:pt>
                <c:pt idx="8461">
                  <c:v>46184.527777777781</c:v>
                </c:pt>
                <c:pt idx="8462">
                  <c:v>46184.534722222219</c:v>
                </c:pt>
                <c:pt idx="8463">
                  <c:v>46184.541666666664</c:v>
                </c:pt>
                <c:pt idx="8464">
                  <c:v>46184.548611111109</c:v>
                </c:pt>
                <c:pt idx="8465">
                  <c:v>46184.555555555555</c:v>
                </c:pt>
                <c:pt idx="8466">
                  <c:v>46184.5625</c:v>
                </c:pt>
                <c:pt idx="8467">
                  <c:v>46184.569444444445</c:v>
                </c:pt>
                <c:pt idx="8468">
                  <c:v>46184.576388888891</c:v>
                </c:pt>
                <c:pt idx="8469">
                  <c:v>46184.583333333336</c:v>
                </c:pt>
                <c:pt idx="8470">
                  <c:v>46184.590277777781</c:v>
                </c:pt>
                <c:pt idx="8471">
                  <c:v>46184.597222222219</c:v>
                </c:pt>
                <c:pt idx="8472">
                  <c:v>46184.604166666664</c:v>
                </c:pt>
                <c:pt idx="8473">
                  <c:v>46184.611111111109</c:v>
                </c:pt>
                <c:pt idx="8474">
                  <c:v>46184.618055555555</c:v>
                </c:pt>
                <c:pt idx="8475">
                  <c:v>46184.625</c:v>
                </c:pt>
                <c:pt idx="8476">
                  <c:v>46184.631944444445</c:v>
                </c:pt>
                <c:pt idx="8477">
                  <c:v>46184.638888888891</c:v>
                </c:pt>
                <c:pt idx="8478">
                  <c:v>46184.645833333336</c:v>
                </c:pt>
                <c:pt idx="8479">
                  <c:v>46184.652777777781</c:v>
                </c:pt>
                <c:pt idx="8480">
                  <c:v>46184.659722222219</c:v>
                </c:pt>
                <c:pt idx="8481">
                  <c:v>46184.666666666664</c:v>
                </c:pt>
                <c:pt idx="8482">
                  <c:v>46184.673611111109</c:v>
                </c:pt>
                <c:pt idx="8483">
                  <c:v>46184.680555555555</c:v>
                </c:pt>
                <c:pt idx="8484">
                  <c:v>46184.6875</c:v>
                </c:pt>
                <c:pt idx="8485">
                  <c:v>46184.694444444445</c:v>
                </c:pt>
                <c:pt idx="8486">
                  <c:v>46184.701388888891</c:v>
                </c:pt>
                <c:pt idx="8487">
                  <c:v>46184.708333333336</c:v>
                </c:pt>
                <c:pt idx="8488">
                  <c:v>46184.715277777781</c:v>
                </c:pt>
                <c:pt idx="8489">
                  <c:v>46184.722222222219</c:v>
                </c:pt>
                <c:pt idx="8490">
                  <c:v>46184.729166666664</c:v>
                </c:pt>
                <c:pt idx="8491">
                  <c:v>46184.736111111109</c:v>
                </c:pt>
                <c:pt idx="8492">
                  <c:v>46184.743055555555</c:v>
                </c:pt>
                <c:pt idx="8493">
                  <c:v>46184.75</c:v>
                </c:pt>
                <c:pt idx="8494">
                  <c:v>46184.763888888891</c:v>
                </c:pt>
                <c:pt idx="8495">
                  <c:v>46184.770833333336</c:v>
                </c:pt>
                <c:pt idx="8496">
                  <c:v>46184.777777777781</c:v>
                </c:pt>
                <c:pt idx="8497">
                  <c:v>46184.784722222219</c:v>
                </c:pt>
                <c:pt idx="8498">
                  <c:v>46184.791666666664</c:v>
                </c:pt>
                <c:pt idx="8499">
                  <c:v>46184.798611111109</c:v>
                </c:pt>
                <c:pt idx="8500">
                  <c:v>46184.805555555555</c:v>
                </c:pt>
                <c:pt idx="8501">
                  <c:v>46184.8125</c:v>
                </c:pt>
                <c:pt idx="8502">
                  <c:v>46184.819444444445</c:v>
                </c:pt>
                <c:pt idx="8503">
                  <c:v>46184.826388888891</c:v>
                </c:pt>
                <c:pt idx="8504">
                  <c:v>46184.833333333336</c:v>
                </c:pt>
                <c:pt idx="8505">
                  <c:v>46184.840277777781</c:v>
                </c:pt>
                <c:pt idx="8506">
                  <c:v>46184.847222222219</c:v>
                </c:pt>
                <c:pt idx="8507">
                  <c:v>46184.854166666664</c:v>
                </c:pt>
                <c:pt idx="8508">
                  <c:v>46184.861111111109</c:v>
                </c:pt>
                <c:pt idx="8509">
                  <c:v>46184.868055555555</c:v>
                </c:pt>
                <c:pt idx="8510">
                  <c:v>46184.875</c:v>
                </c:pt>
                <c:pt idx="8511">
                  <c:v>46184.881944444445</c:v>
                </c:pt>
                <c:pt idx="8512">
                  <c:v>46184.888888888891</c:v>
                </c:pt>
                <c:pt idx="8513">
                  <c:v>46184.895833333336</c:v>
                </c:pt>
                <c:pt idx="8514">
                  <c:v>46184.902777777781</c:v>
                </c:pt>
                <c:pt idx="8515">
                  <c:v>46184.909722222219</c:v>
                </c:pt>
                <c:pt idx="8516">
                  <c:v>46184.916666666664</c:v>
                </c:pt>
                <c:pt idx="8517">
                  <c:v>46184.923611111109</c:v>
                </c:pt>
                <c:pt idx="8518">
                  <c:v>46184.930555555555</c:v>
                </c:pt>
                <c:pt idx="8519">
                  <c:v>46184.9375</c:v>
                </c:pt>
                <c:pt idx="8520">
                  <c:v>46184.944444444445</c:v>
                </c:pt>
                <c:pt idx="8521">
                  <c:v>46184.951388888891</c:v>
                </c:pt>
                <c:pt idx="8522">
                  <c:v>46184.958333333336</c:v>
                </c:pt>
                <c:pt idx="8523">
                  <c:v>46184.965277777781</c:v>
                </c:pt>
                <c:pt idx="8524">
                  <c:v>46184.972222222219</c:v>
                </c:pt>
                <c:pt idx="8525">
                  <c:v>46184.979166666664</c:v>
                </c:pt>
                <c:pt idx="8526">
                  <c:v>46184.986111111109</c:v>
                </c:pt>
                <c:pt idx="8527">
                  <c:v>46184.993055555555</c:v>
                </c:pt>
                <c:pt idx="8528">
                  <c:v>46185</c:v>
                </c:pt>
                <c:pt idx="8529">
                  <c:v>46185.006944444445</c:v>
                </c:pt>
                <c:pt idx="8530">
                  <c:v>46185.013888888891</c:v>
                </c:pt>
                <c:pt idx="8531">
                  <c:v>46185.020833333336</c:v>
                </c:pt>
                <c:pt idx="8532">
                  <c:v>46185.027777777781</c:v>
                </c:pt>
                <c:pt idx="8533">
                  <c:v>46185.034722222219</c:v>
                </c:pt>
                <c:pt idx="8534">
                  <c:v>46185.041666666664</c:v>
                </c:pt>
                <c:pt idx="8535">
                  <c:v>46185.048611111109</c:v>
                </c:pt>
                <c:pt idx="8536">
                  <c:v>46185.055555555555</c:v>
                </c:pt>
                <c:pt idx="8537">
                  <c:v>46185.0625</c:v>
                </c:pt>
                <c:pt idx="8538">
                  <c:v>46185.069444444445</c:v>
                </c:pt>
                <c:pt idx="8539">
                  <c:v>46185.076388888891</c:v>
                </c:pt>
                <c:pt idx="8540">
                  <c:v>46185.083333333336</c:v>
                </c:pt>
                <c:pt idx="8541">
                  <c:v>46185.090277777781</c:v>
                </c:pt>
                <c:pt idx="8542">
                  <c:v>46185.097222222219</c:v>
                </c:pt>
                <c:pt idx="8543">
                  <c:v>46185.104166666664</c:v>
                </c:pt>
                <c:pt idx="8544">
                  <c:v>46185.111111111109</c:v>
                </c:pt>
                <c:pt idx="8545">
                  <c:v>46185.118055555555</c:v>
                </c:pt>
                <c:pt idx="8546">
                  <c:v>46185.125</c:v>
                </c:pt>
                <c:pt idx="8547">
                  <c:v>46185.131944444445</c:v>
                </c:pt>
                <c:pt idx="8548">
                  <c:v>46185.138888888891</c:v>
                </c:pt>
                <c:pt idx="8549">
                  <c:v>46185.145833333336</c:v>
                </c:pt>
                <c:pt idx="8550">
                  <c:v>46185.152777777781</c:v>
                </c:pt>
                <c:pt idx="8551">
                  <c:v>46185.159722222219</c:v>
                </c:pt>
                <c:pt idx="8552">
                  <c:v>46185.166666666664</c:v>
                </c:pt>
                <c:pt idx="8553">
                  <c:v>46185.173611111109</c:v>
                </c:pt>
                <c:pt idx="8554">
                  <c:v>46185.180555555555</c:v>
                </c:pt>
                <c:pt idx="8555">
                  <c:v>46185.1875</c:v>
                </c:pt>
                <c:pt idx="8556">
                  <c:v>46185.194444444445</c:v>
                </c:pt>
                <c:pt idx="8557">
                  <c:v>46185.201388888891</c:v>
                </c:pt>
                <c:pt idx="8558">
                  <c:v>46185.208333333336</c:v>
                </c:pt>
                <c:pt idx="8559">
                  <c:v>46185.215277777781</c:v>
                </c:pt>
                <c:pt idx="8560">
                  <c:v>46185.222222222219</c:v>
                </c:pt>
                <c:pt idx="8561">
                  <c:v>46185.229166666664</c:v>
                </c:pt>
                <c:pt idx="8562">
                  <c:v>46185.236111111109</c:v>
                </c:pt>
                <c:pt idx="8563">
                  <c:v>46185.243055555555</c:v>
                </c:pt>
                <c:pt idx="8564">
                  <c:v>46185.25</c:v>
                </c:pt>
                <c:pt idx="8565">
                  <c:v>46185.256944444445</c:v>
                </c:pt>
                <c:pt idx="8566">
                  <c:v>46185.263888888891</c:v>
                </c:pt>
                <c:pt idx="8567">
                  <c:v>46185.270833333336</c:v>
                </c:pt>
                <c:pt idx="8568">
                  <c:v>46185.277777777781</c:v>
                </c:pt>
                <c:pt idx="8569">
                  <c:v>46185.284722222219</c:v>
                </c:pt>
                <c:pt idx="8570">
                  <c:v>46185.291666666664</c:v>
                </c:pt>
                <c:pt idx="8571">
                  <c:v>46185.298611111109</c:v>
                </c:pt>
                <c:pt idx="8572">
                  <c:v>46185.305555555555</c:v>
                </c:pt>
                <c:pt idx="8573">
                  <c:v>46185.3125</c:v>
                </c:pt>
                <c:pt idx="8574">
                  <c:v>46185.319444444445</c:v>
                </c:pt>
                <c:pt idx="8575">
                  <c:v>46185.326388888891</c:v>
                </c:pt>
                <c:pt idx="8576">
                  <c:v>46185.333333333336</c:v>
                </c:pt>
                <c:pt idx="8577">
                  <c:v>46185.340277777781</c:v>
                </c:pt>
                <c:pt idx="8578">
                  <c:v>46185.347222222219</c:v>
                </c:pt>
                <c:pt idx="8579">
                  <c:v>46185.354166666664</c:v>
                </c:pt>
                <c:pt idx="8580">
                  <c:v>46185.361111111109</c:v>
                </c:pt>
                <c:pt idx="8581">
                  <c:v>46185.368055555555</c:v>
                </c:pt>
                <c:pt idx="8582">
                  <c:v>46185.375</c:v>
                </c:pt>
                <c:pt idx="8583">
                  <c:v>46185.381944444445</c:v>
                </c:pt>
                <c:pt idx="8584">
                  <c:v>46185.388888888891</c:v>
                </c:pt>
                <c:pt idx="8585">
                  <c:v>46185.395833333336</c:v>
                </c:pt>
                <c:pt idx="8586">
                  <c:v>46185.402777777781</c:v>
                </c:pt>
                <c:pt idx="8587">
                  <c:v>46185.409722222219</c:v>
                </c:pt>
                <c:pt idx="8588">
                  <c:v>46185.416666666664</c:v>
                </c:pt>
                <c:pt idx="8589">
                  <c:v>46185.423611111109</c:v>
                </c:pt>
                <c:pt idx="8590">
                  <c:v>46185.430555555555</c:v>
                </c:pt>
                <c:pt idx="8591">
                  <c:v>46185.4375</c:v>
                </c:pt>
                <c:pt idx="8592">
                  <c:v>46185.444444444445</c:v>
                </c:pt>
                <c:pt idx="8593">
                  <c:v>46185.451388888891</c:v>
                </c:pt>
                <c:pt idx="8594">
                  <c:v>46185.458333333336</c:v>
                </c:pt>
                <c:pt idx="8595">
                  <c:v>46185.465277777781</c:v>
                </c:pt>
                <c:pt idx="8596">
                  <c:v>46185.472222222219</c:v>
                </c:pt>
                <c:pt idx="8597">
                  <c:v>46185.479166666664</c:v>
                </c:pt>
                <c:pt idx="8598">
                  <c:v>46185.486111111109</c:v>
                </c:pt>
                <c:pt idx="8599">
                  <c:v>46185.493055555555</c:v>
                </c:pt>
                <c:pt idx="8600">
                  <c:v>46185.5</c:v>
                </c:pt>
                <c:pt idx="8601">
                  <c:v>46185.506944444445</c:v>
                </c:pt>
                <c:pt idx="8602">
                  <c:v>46185.513888888891</c:v>
                </c:pt>
                <c:pt idx="8603">
                  <c:v>46185.520833333336</c:v>
                </c:pt>
                <c:pt idx="8604">
                  <c:v>46185.527777777781</c:v>
                </c:pt>
                <c:pt idx="8605">
                  <c:v>46185.534722222219</c:v>
                </c:pt>
                <c:pt idx="8606">
                  <c:v>46185.541666666664</c:v>
                </c:pt>
                <c:pt idx="8607">
                  <c:v>46185.548611111109</c:v>
                </c:pt>
                <c:pt idx="8608">
                  <c:v>46185.555555555555</c:v>
                </c:pt>
                <c:pt idx="8609">
                  <c:v>46185.5625</c:v>
                </c:pt>
                <c:pt idx="8610">
                  <c:v>46185.569444444445</c:v>
                </c:pt>
                <c:pt idx="8611">
                  <c:v>46185.576388888891</c:v>
                </c:pt>
                <c:pt idx="8612">
                  <c:v>46185.583333333336</c:v>
                </c:pt>
                <c:pt idx="8613">
                  <c:v>46185.590277777781</c:v>
                </c:pt>
                <c:pt idx="8614">
                  <c:v>46185.597222222219</c:v>
                </c:pt>
                <c:pt idx="8615">
                  <c:v>46185.604166666664</c:v>
                </c:pt>
                <c:pt idx="8616">
                  <c:v>46185.611111111109</c:v>
                </c:pt>
                <c:pt idx="8617">
                  <c:v>46185.618055555555</c:v>
                </c:pt>
                <c:pt idx="8618">
                  <c:v>46185.625</c:v>
                </c:pt>
                <c:pt idx="8619">
                  <c:v>46185.631944444445</c:v>
                </c:pt>
                <c:pt idx="8620">
                  <c:v>46185.638888888891</c:v>
                </c:pt>
                <c:pt idx="8621">
                  <c:v>46185.645833333336</c:v>
                </c:pt>
                <c:pt idx="8622">
                  <c:v>46185.652777777781</c:v>
                </c:pt>
                <c:pt idx="8623">
                  <c:v>46185.659722222219</c:v>
                </c:pt>
                <c:pt idx="8624">
                  <c:v>46185.666666666664</c:v>
                </c:pt>
                <c:pt idx="8625">
                  <c:v>46185.673611111109</c:v>
                </c:pt>
                <c:pt idx="8626">
                  <c:v>46185.680555555555</c:v>
                </c:pt>
                <c:pt idx="8627">
                  <c:v>46185.6875</c:v>
                </c:pt>
                <c:pt idx="8628">
                  <c:v>46185.694444444445</c:v>
                </c:pt>
                <c:pt idx="8629">
                  <c:v>46185.701388888891</c:v>
                </c:pt>
                <c:pt idx="8630">
                  <c:v>46185.708333333336</c:v>
                </c:pt>
                <c:pt idx="8631">
                  <c:v>46185.715277777781</c:v>
                </c:pt>
                <c:pt idx="8632">
                  <c:v>46185.722222222219</c:v>
                </c:pt>
                <c:pt idx="8633">
                  <c:v>46185.729166666664</c:v>
                </c:pt>
                <c:pt idx="8634">
                  <c:v>46185.736111111109</c:v>
                </c:pt>
                <c:pt idx="8635">
                  <c:v>46185.743055555555</c:v>
                </c:pt>
                <c:pt idx="8636">
                  <c:v>46185.75</c:v>
                </c:pt>
                <c:pt idx="8637">
                  <c:v>46185.756944444445</c:v>
                </c:pt>
                <c:pt idx="8638">
                  <c:v>46185.763888888891</c:v>
                </c:pt>
                <c:pt idx="8639">
                  <c:v>46185.770833333336</c:v>
                </c:pt>
                <c:pt idx="8640">
                  <c:v>46185.777777777781</c:v>
                </c:pt>
                <c:pt idx="8641">
                  <c:v>46185.784722222219</c:v>
                </c:pt>
                <c:pt idx="8642">
                  <c:v>46185.791666666664</c:v>
                </c:pt>
                <c:pt idx="8643">
                  <c:v>46185.798611111109</c:v>
                </c:pt>
                <c:pt idx="8644">
                  <c:v>46185.805555555555</c:v>
                </c:pt>
                <c:pt idx="8645">
                  <c:v>46185.8125</c:v>
                </c:pt>
                <c:pt idx="8646">
                  <c:v>46185.819444444445</c:v>
                </c:pt>
                <c:pt idx="8647">
                  <c:v>46185.826388888891</c:v>
                </c:pt>
                <c:pt idx="8648">
                  <c:v>46185.833333333336</c:v>
                </c:pt>
                <c:pt idx="8649">
                  <c:v>46185.840277777781</c:v>
                </c:pt>
                <c:pt idx="8650">
                  <c:v>46185.847222222219</c:v>
                </c:pt>
                <c:pt idx="8651">
                  <c:v>46185.854166666664</c:v>
                </c:pt>
                <c:pt idx="8652">
                  <c:v>46185.861111111109</c:v>
                </c:pt>
                <c:pt idx="8653">
                  <c:v>46185.868055555555</c:v>
                </c:pt>
                <c:pt idx="8654">
                  <c:v>46185.875</c:v>
                </c:pt>
                <c:pt idx="8655">
                  <c:v>46185.881944444445</c:v>
                </c:pt>
                <c:pt idx="8656">
                  <c:v>46185.888888888891</c:v>
                </c:pt>
                <c:pt idx="8657">
                  <c:v>46185.895833333336</c:v>
                </c:pt>
                <c:pt idx="8658">
                  <c:v>46185.902777777781</c:v>
                </c:pt>
                <c:pt idx="8659">
                  <c:v>46185.909722222219</c:v>
                </c:pt>
                <c:pt idx="8660">
                  <c:v>46185.916666666664</c:v>
                </c:pt>
                <c:pt idx="8661">
                  <c:v>46185.923611111109</c:v>
                </c:pt>
                <c:pt idx="8662">
                  <c:v>46185.930555555555</c:v>
                </c:pt>
                <c:pt idx="8663">
                  <c:v>46185.9375</c:v>
                </c:pt>
                <c:pt idx="8664">
                  <c:v>46185.944444444445</c:v>
                </c:pt>
                <c:pt idx="8665">
                  <c:v>46185.951388888891</c:v>
                </c:pt>
                <c:pt idx="8666">
                  <c:v>46185.958333333336</c:v>
                </c:pt>
                <c:pt idx="8667">
                  <c:v>46185.965277777781</c:v>
                </c:pt>
                <c:pt idx="8668">
                  <c:v>46185.972222222219</c:v>
                </c:pt>
                <c:pt idx="8669">
                  <c:v>46185.979166666664</c:v>
                </c:pt>
                <c:pt idx="8670">
                  <c:v>46185.986111111109</c:v>
                </c:pt>
                <c:pt idx="8671">
                  <c:v>46185.993055555555</c:v>
                </c:pt>
                <c:pt idx="8672">
                  <c:v>46186</c:v>
                </c:pt>
                <c:pt idx="8673">
                  <c:v>46186.006944444445</c:v>
                </c:pt>
                <c:pt idx="8674">
                  <c:v>46186.013888888891</c:v>
                </c:pt>
                <c:pt idx="8675">
                  <c:v>46186.020833333336</c:v>
                </c:pt>
                <c:pt idx="8676">
                  <c:v>46186.027777777781</c:v>
                </c:pt>
                <c:pt idx="8677">
                  <c:v>46186.034722222219</c:v>
                </c:pt>
                <c:pt idx="8678">
                  <c:v>46186.041666666664</c:v>
                </c:pt>
                <c:pt idx="8679">
                  <c:v>46186.048611111109</c:v>
                </c:pt>
                <c:pt idx="8680">
                  <c:v>46186.055555555555</c:v>
                </c:pt>
                <c:pt idx="8681">
                  <c:v>46186.0625</c:v>
                </c:pt>
                <c:pt idx="8682">
                  <c:v>46186.069444444445</c:v>
                </c:pt>
                <c:pt idx="8683">
                  <c:v>46186.076388888891</c:v>
                </c:pt>
                <c:pt idx="8684">
                  <c:v>46186.083333333336</c:v>
                </c:pt>
                <c:pt idx="8685">
                  <c:v>46186.090277777781</c:v>
                </c:pt>
                <c:pt idx="8686">
                  <c:v>46186.097222222219</c:v>
                </c:pt>
                <c:pt idx="8687">
                  <c:v>46186.104166666664</c:v>
                </c:pt>
                <c:pt idx="8688">
                  <c:v>46186.111111111109</c:v>
                </c:pt>
                <c:pt idx="8689">
                  <c:v>46186.118055555555</c:v>
                </c:pt>
                <c:pt idx="8690">
                  <c:v>46186.125</c:v>
                </c:pt>
                <c:pt idx="8691">
                  <c:v>46186.131944444445</c:v>
                </c:pt>
                <c:pt idx="8692">
                  <c:v>46186.138888888891</c:v>
                </c:pt>
                <c:pt idx="8693">
                  <c:v>46186.145833333336</c:v>
                </c:pt>
                <c:pt idx="8694">
                  <c:v>46186.152777777781</c:v>
                </c:pt>
                <c:pt idx="8695">
                  <c:v>46186.159722222219</c:v>
                </c:pt>
                <c:pt idx="8696">
                  <c:v>46186.166666666664</c:v>
                </c:pt>
                <c:pt idx="8697">
                  <c:v>46186.173611111109</c:v>
                </c:pt>
                <c:pt idx="8698">
                  <c:v>46186.180555555555</c:v>
                </c:pt>
                <c:pt idx="8699">
                  <c:v>46186.1875</c:v>
                </c:pt>
                <c:pt idx="8700">
                  <c:v>46186.194444444445</c:v>
                </c:pt>
                <c:pt idx="8701">
                  <c:v>46186.201388888891</c:v>
                </c:pt>
                <c:pt idx="8702">
                  <c:v>46186.208333333336</c:v>
                </c:pt>
                <c:pt idx="8703">
                  <c:v>46186.215277777781</c:v>
                </c:pt>
                <c:pt idx="8704">
                  <c:v>46186.222222222219</c:v>
                </c:pt>
                <c:pt idx="8705">
                  <c:v>46186.229166666664</c:v>
                </c:pt>
                <c:pt idx="8706">
                  <c:v>46186.236111111109</c:v>
                </c:pt>
                <c:pt idx="8707">
                  <c:v>46186.243055555555</c:v>
                </c:pt>
                <c:pt idx="8708">
                  <c:v>46186.25</c:v>
                </c:pt>
                <c:pt idx="8709">
                  <c:v>46186.256944444445</c:v>
                </c:pt>
                <c:pt idx="8710">
                  <c:v>46186.263888888891</c:v>
                </c:pt>
                <c:pt idx="8711">
                  <c:v>46186.270833333336</c:v>
                </c:pt>
                <c:pt idx="8712">
                  <c:v>46186.277777777781</c:v>
                </c:pt>
                <c:pt idx="8713">
                  <c:v>46186.284722222219</c:v>
                </c:pt>
                <c:pt idx="8714">
                  <c:v>46186.291666666664</c:v>
                </c:pt>
                <c:pt idx="8715">
                  <c:v>46186.298611111109</c:v>
                </c:pt>
                <c:pt idx="8716">
                  <c:v>46186.305555555555</c:v>
                </c:pt>
                <c:pt idx="8717">
                  <c:v>46186.3125</c:v>
                </c:pt>
                <c:pt idx="8718">
                  <c:v>46186.319444444445</c:v>
                </c:pt>
                <c:pt idx="8719">
                  <c:v>46186.326388888891</c:v>
                </c:pt>
                <c:pt idx="8720">
                  <c:v>46186.333333333336</c:v>
                </c:pt>
                <c:pt idx="8721">
                  <c:v>46186.340277777781</c:v>
                </c:pt>
                <c:pt idx="8722">
                  <c:v>46186.347222222219</c:v>
                </c:pt>
                <c:pt idx="8723">
                  <c:v>46186.354166666664</c:v>
                </c:pt>
                <c:pt idx="8724">
                  <c:v>46186.361111111109</c:v>
                </c:pt>
                <c:pt idx="8725">
                  <c:v>46186.368055555555</c:v>
                </c:pt>
                <c:pt idx="8726">
                  <c:v>46186.375</c:v>
                </c:pt>
                <c:pt idx="8727">
                  <c:v>46186.381944444445</c:v>
                </c:pt>
                <c:pt idx="8728">
                  <c:v>46186.388888888891</c:v>
                </c:pt>
                <c:pt idx="8729">
                  <c:v>46186.395833333336</c:v>
                </c:pt>
                <c:pt idx="8730">
                  <c:v>46186.402777777781</c:v>
                </c:pt>
                <c:pt idx="8731">
                  <c:v>46186.409722222219</c:v>
                </c:pt>
                <c:pt idx="8732">
                  <c:v>46186.416666666664</c:v>
                </c:pt>
                <c:pt idx="8733">
                  <c:v>46186.423611111109</c:v>
                </c:pt>
                <c:pt idx="8734">
                  <c:v>46186.430555555555</c:v>
                </c:pt>
                <c:pt idx="8735">
                  <c:v>46186.4375</c:v>
                </c:pt>
                <c:pt idx="8736">
                  <c:v>46186.444444444445</c:v>
                </c:pt>
                <c:pt idx="8737">
                  <c:v>46186.451388888891</c:v>
                </c:pt>
                <c:pt idx="8738">
                  <c:v>46186.458333333336</c:v>
                </c:pt>
                <c:pt idx="8739">
                  <c:v>46186.465277777781</c:v>
                </c:pt>
                <c:pt idx="8740">
                  <c:v>46186.472222222219</c:v>
                </c:pt>
                <c:pt idx="8741">
                  <c:v>46186.479166666664</c:v>
                </c:pt>
                <c:pt idx="8742">
                  <c:v>46186.486111111109</c:v>
                </c:pt>
                <c:pt idx="8743">
                  <c:v>46186.493055555555</c:v>
                </c:pt>
                <c:pt idx="8744">
                  <c:v>46186.5</c:v>
                </c:pt>
                <c:pt idx="8745">
                  <c:v>46186.506944444445</c:v>
                </c:pt>
                <c:pt idx="8746">
                  <c:v>46186.513888888891</c:v>
                </c:pt>
                <c:pt idx="8747">
                  <c:v>46186.520833333336</c:v>
                </c:pt>
                <c:pt idx="8748">
                  <c:v>46186.527777777781</c:v>
                </c:pt>
                <c:pt idx="8749">
                  <c:v>46186.534722222219</c:v>
                </c:pt>
                <c:pt idx="8750">
                  <c:v>46186.541666666664</c:v>
                </c:pt>
                <c:pt idx="8751">
                  <c:v>46186.548611111109</c:v>
                </c:pt>
                <c:pt idx="8752">
                  <c:v>46186.555555555555</c:v>
                </c:pt>
                <c:pt idx="8753">
                  <c:v>46186.5625</c:v>
                </c:pt>
                <c:pt idx="8754">
                  <c:v>46186.569444444445</c:v>
                </c:pt>
                <c:pt idx="8755">
                  <c:v>46186.576388888891</c:v>
                </c:pt>
                <c:pt idx="8756">
                  <c:v>46186.583333333336</c:v>
                </c:pt>
                <c:pt idx="8757">
                  <c:v>46186.590277777781</c:v>
                </c:pt>
                <c:pt idx="8758">
                  <c:v>46186.597222222219</c:v>
                </c:pt>
                <c:pt idx="8759">
                  <c:v>46186.604166666664</c:v>
                </c:pt>
                <c:pt idx="8760">
                  <c:v>46186.611111111109</c:v>
                </c:pt>
                <c:pt idx="8761">
                  <c:v>46186.618055555555</c:v>
                </c:pt>
                <c:pt idx="8762">
                  <c:v>46186.625</c:v>
                </c:pt>
                <c:pt idx="8763">
                  <c:v>46186.631944444445</c:v>
                </c:pt>
                <c:pt idx="8764">
                  <c:v>46186.638888888891</c:v>
                </c:pt>
                <c:pt idx="8765">
                  <c:v>46186.645833333336</c:v>
                </c:pt>
                <c:pt idx="8766">
                  <c:v>46186.652777777781</c:v>
                </c:pt>
                <c:pt idx="8767">
                  <c:v>46186.659722222219</c:v>
                </c:pt>
                <c:pt idx="8768">
                  <c:v>46186.666666666664</c:v>
                </c:pt>
                <c:pt idx="8769">
                  <c:v>46186.673611111109</c:v>
                </c:pt>
                <c:pt idx="8770">
                  <c:v>46186.680555555555</c:v>
                </c:pt>
                <c:pt idx="8771">
                  <c:v>46186.6875</c:v>
                </c:pt>
                <c:pt idx="8772">
                  <c:v>46186.694444444445</c:v>
                </c:pt>
                <c:pt idx="8773">
                  <c:v>46186.701388888891</c:v>
                </c:pt>
                <c:pt idx="8774">
                  <c:v>46186.708333333336</c:v>
                </c:pt>
                <c:pt idx="8775">
                  <c:v>46186.715277777781</c:v>
                </c:pt>
                <c:pt idx="8776">
                  <c:v>46186.722222222219</c:v>
                </c:pt>
                <c:pt idx="8777">
                  <c:v>46186.729166666664</c:v>
                </c:pt>
                <c:pt idx="8778">
                  <c:v>46186.736111111109</c:v>
                </c:pt>
                <c:pt idx="8779">
                  <c:v>46186.743055555555</c:v>
                </c:pt>
                <c:pt idx="8780">
                  <c:v>46186.75</c:v>
                </c:pt>
                <c:pt idx="8781">
                  <c:v>46186.756944444445</c:v>
                </c:pt>
                <c:pt idx="8782">
                  <c:v>46186.763888888891</c:v>
                </c:pt>
                <c:pt idx="8783">
                  <c:v>46186.770833333336</c:v>
                </c:pt>
                <c:pt idx="8784">
                  <c:v>46186.777777777781</c:v>
                </c:pt>
                <c:pt idx="8785">
                  <c:v>46186.784722222219</c:v>
                </c:pt>
                <c:pt idx="8786">
                  <c:v>46186.791666666664</c:v>
                </c:pt>
                <c:pt idx="8787">
                  <c:v>46186.798611111109</c:v>
                </c:pt>
                <c:pt idx="8788">
                  <c:v>46186.805555555555</c:v>
                </c:pt>
                <c:pt idx="8789">
                  <c:v>46186.8125</c:v>
                </c:pt>
                <c:pt idx="8790">
                  <c:v>46186.819444444445</c:v>
                </c:pt>
                <c:pt idx="8791">
                  <c:v>46186.826388888891</c:v>
                </c:pt>
                <c:pt idx="8792">
                  <c:v>46186.833333333336</c:v>
                </c:pt>
                <c:pt idx="8793">
                  <c:v>46186.840277777781</c:v>
                </c:pt>
                <c:pt idx="8794">
                  <c:v>46186.847222222219</c:v>
                </c:pt>
                <c:pt idx="8795">
                  <c:v>46186.854166666664</c:v>
                </c:pt>
                <c:pt idx="8796">
                  <c:v>46186.861111111109</c:v>
                </c:pt>
                <c:pt idx="8797">
                  <c:v>46186.868055555555</c:v>
                </c:pt>
                <c:pt idx="8798">
                  <c:v>46186.875</c:v>
                </c:pt>
                <c:pt idx="8799">
                  <c:v>46186.881944444445</c:v>
                </c:pt>
                <c:pt idx="8800">
                  <c:v>46186.888888888891</c:v>
                </c:pt>
                <c:pt idx="8801">
                  <c:v>46186.895833333336</c:v>
                </c:pt>
                <c:pt idx="8802">
                  <c:v>46186.902777777781</c:v>
                </c:pt>
                <c:pt idx="8803">
                  <c:v>46186.909722222219</c:v>
                </c:pt>
                <c:pt idx="8804">
                  <c:v>46186.916666666664</c:v>
                </c:pt>
                <c:pt idx="8805">
                  <c:v>46186.923611111109</c:v>
                </c:pt>
                <c:pt idx="8806">
                  <c:v>46186.930555555555</c:v>
                </c:pt>
                <c:pt idx="8807">
                  <c:v>46186.9375</c:v>
                </c:pt>
                <c:pt idx="8808">
                  <c:v>46186.944444444445</c:v>
                </c:pt>
                <c:pt idx="8809">
                  <c:v>46186.951388888891</c:v>
                </c:pt>
                <c:pt idx="8810">
                  <c:v>46186.958333333336</c:v>
                </c:pt>
                <c:pt idx="8811">
                  <c:v>46186.965277777781</c:v>
                </c:pt>
                <c:pt idx="8812">
                  <c:v>46186.972222222219</c:v>
                </c:pt>
                <c:pt idx="8813">
                  <c:v>46186.979166666664</c:v>
                </c:pt>
                <c:pt idx="8814">
                  <c:v>46186.986111111109</c:v>
                </c:pt>
                <c:pt idx="8815">
                  <c:v>46186.993055555555</c:v>
                </c:pt>
                <c:pt idx="8816">
                  <c:v>46187</c:v>
                </c:pt>
                <c:pt idx="8817">
                  <c:v>46187.006944444445</c:v>
                </c:pt>
                <c:pt idx="8818">
                  <c:v>46187.013888888891</c:v>
                </c:pt>
                <c:pt idx="8819">
                  <c:v>46187.020833333336</c:v>
                </c:pt>
                <c:pt idx="8820">
                  <c:v>46187.027777777781</c:v>
                </c:pt>
                <c:pt idx="8821">
                  <c:v>46187.034722222219</c:v>
                </c:pt>
                <c:pt idx="8822">
                  <c:v>46187.041666666664</c:v>
                </c:pt>
                <c:pt idx="8823">
                  <c:v>46187.048611111109</c:v>
                </c:pt>
                <c:pt idx="8824">
                  <c:v>46187.055555555555</c:v>
                </c:pt>
                <c:pt idx="8825">
                  <c:v>46187.0625</c:v>
                </c:pt>
                <c:pt idx="8826">
                  <c:v>46187.069444444445</c:v>
                </c:pt>
                <c:pt idx="8827">
                  <c:v>46187.076388888891</c:v>
                </c:pt>
                <c:pt idx="8828">
                  <c:v>46187.083333333336</c:v>
                </c:pt>
                <c:pt idx="8829">
                  <c:v>46187.090277777781</c:v>
                </c:pt>
                <c:pt idx="8830">
                  <c:v>46187.097222222219</c:v>
                </c:pt>
                <c:pt idx="8831">
                  <c:v>46187.104166666664</c:v>
                </c:pt>
                <c:pt idx="8832">
                  <c:v>46187.111111111109</c:v>
                </c:pt>
                <c:pt idx="8833">
                  <c:v>46187.118055555555</c:v>
                </c:pt>
                <c:pt idx="8834">
                  <c:v>46187.125</c:v>
                </c:pt>
                <c:pt idx="8835">
                  <c:v>46187.131944444445</c:v>
                </c:pt>
                <c:pt idx="8836">
                  <c:v>46187.138888888891</c:v>
                </c:pt>
                <c:pt idx="8837">
                  <c:v>46187.145833333336</c:v>
                </c:pt>
                <c:pt idx="8838">
                  <c:v>46187.152777777781</c:v>
                </c:pt>
                <c:pt idx="8839">
                  <c:v>46187.159722222219</c:v>
                </c:pt>
                <c:pt idx="8840">
                  <c:v>46187.166666666664</c:v>
                </c:pt>
                <c:pt idx="8841">
                  <c:v>46187.173611111109</c:v>
                </c:pt>
                <c:pt idx="8842">
                  <c:v>46187.180555555555</c:v>
                </c:pt>
                <c:pt idx="8843">
                  <c:v>46187.1875</c:v>
                </c:pt>
                <c:pt idx="8844">
                  <c:v>46187.194444444445</c:v>
                </c:pt>
                <c:pt idx="8845">
                  <c:v>46187.201388888891</c:v>
                </c:pt>
                <c:pt idx="8846">
                  <c:v>46187.208333333336</c:v>
                </c:pt>
                <c:pt idx="8847">
                  <c:v>46187.215277777781</c:v>
                </c:pt>
                <c:pt idx="8848">
                  <c:v>46187.222222222219</c:v>
                </c:pt>
                <c:pt idx="8849">
                  <c:v>46187.229166666664</c:v>
                </c:pt>
                <c:pt idx="8850">
                  <c:v>46187.236111111109</c:v>
                </c:pt>
                <c:pt idx="8851">
                  <c:v>46187.243055555555</c:v>
                </c:pt>
                <c:pt idx="8852">
                  <c:v>46187.25</c:v>
                </c:pt>
                <c:pt idx="8853">
                  <c:v>46187.256944444445</c:v>
                </c:pt>
                <c:pt idx="8854">
                  <c:v>46187.263888888891</c:v>
                </c:pt>
                <c:pt idx="8855">
                  <c:v>46187.270833333336</c:v>
                </c:pt>
                <c:pt idx="8856">
                  <c:v>46187.277777777781</c:v>
                </c:pt>
                <c:pt idx="8857">
                  <c:v>46187.284722222219</c:v>
                </c:pt>
                <c:pt idx="8858">
                  <c:v>46187.291666666664</c:v>
                </c:pt>
                <c:pt idx="8859">
                  <c:v>46187.298611111109</c:v>
                </c:pt>
                <c:pt idx="8860">
                  <c:v>46187.305555555555</c:v>
                </c:pt>
                <c:pt idx="8861">
                  <c:v>46187.3125</c:v>
                </c:pt>
                <c:pt idx="8862">
                  <c:v>46187.319444444445</c:v>
                </c:pt>
                <c:pt idx="8863">
                  <c:v>46187.326388888891</c:v>
                </c:pt>
                <c:pt idx="8864">
                  <c:v>46187.333333333336</c:v>
                </c:pt>
                <c:pt idx="8865">
                  <c:v>46187.340277777781</c:v>
                </c:pt>
                <c:pt idx="8866">
                  <c:v>46187.347222222219</c:v>
                </c:pt>
                <c:pt idx="8867">
                  <c:v>46187.354166666664</c:v>
                </c:pt>
                <c:pt idx="8868">
                  <c:v>46187.361111111109</c:v>
                </c:pt>
                <c:pt idx="8869">
                  <c:v>46187.368055555555</c:v>
                </c:pt>
                <c:pt idx="8870">
                  <c:v>46187.375</c:v>
                </c:pt>
                <c:pt idx="8871">
                  <c:v>46187.381944444445</c:v>
                </c:pt>
                <c:pt idx="8872">
                  <c:v>46187.388888888891</c:v>
                </c:pt>
                <c:pt idx="8873">
                  <c:v>46187.395833333336</c:v>
                </c:pt>
                <c:pt idx="8874">
                  <c:v>46187.402777777781</c:v>
                </c:pt>
                <c:pt idx="8875">
                  <c:v>46187.409722222219</c:v>
                </c:pt>
                <c:pt idx="8876">
                  <c:v>46187.416666666664</c:v>
                </c:pt>
                <c:pt idx="8877">
                  <c:v>46187.423611111109</c:v>
                </c:pt>
                <c:pt idx="8878">
                  <c:v>46187.430555555555</c:v>
                </c:pt>
                <c:pt idx="8879">
                  <c:v>46187.4375</c:v>
                </c:pt>
                <c:pt idx="8880">
                  <c:v>46187.444444444445</c:v>
                </c:pt>
                <c:pt idx="8881">
                  <c:v>46187.451388888891</c:v>
                </c:pt>
                <c:pt idx="8882">
                  <c:v>46187.458333333336</c:v>
                </c:pt>
                <c:pt idx="8883">
                  <c:v>46187.465277777781</c:v>
                </c:pt>
                <c:pt idx="8884">
                  <c:v>46187.472222222219</c:v>
                </c:pt>
                <c:pt idx="8885">
                  <c:v>46187.479166666664</c:v>
                </c:pt>
                <c:pt idx="8886">
                  <c:v>46187.486111111109</c:v>
                </c:pt>
                <c:pt idx="8887">
                  <c:v>46187.493055555555</c:v>
                </c:pt>
                <c:pt idx="8888">
                  <c:v>46187.5</c:v>
                </c:pt>
                <c:pt idx="8889">
                  <c:v>46187.506944444445</c:v>
                </c:pt>
                <c:pt idx="8890">
                  <c:v>46187.513888888891</c:v>
                </c:pt>
                <c:pt idx="8891">
                  <c:v>46187.520833333336</c:v>
                </c:pt>
                <c:pt idx="8892">
                  <c:v>46187.527777777781</c:v>
                </c:pt>
                <c:pt idx="8893">
                  <c:v>46187.534722222219</c:v>
                </c:pt>
                <c:pt idx="8894">
                  <c:v>46187.541666666664</c:v>
                </c:pt>
                <c:pt idx="8895">
                  <c:v>46187.548611111109</c:v>
                </c:pt>
                <c:pt idx="8896">
                  <c:v>46187.555555555555</c:v>
                </c:pt>
                <c:pt idx="8897">
                  <c:v>46187.5625</c:v>
                </c:pt>
                <c:pt idx="8898">
                  <c:v>46187.569444444445</c:v>
                </c:pt>
                <c:pt idx="8899">
                  <c:v>46187.576388888891</c:v>
                </c:pt>
                <c:pt idx="8900">
                  <c:v>46187.583333333336</c:v>
                </c:pt>
                <c:pt idx="8901">
                  <c:v>46187.590277777781</c:v>
                </c:pt>
                <c:pt idx="8902">
                  <c:v>46187.597222222219</c:v>
                </c:pt>
                <c:pt idx="8903">
                  <c:v>46187.604166666664</c:v>
                </c:pt>
                <c:pt idx="8904">
                  <c:v>46187.611111111109</c:v>
                </c:pt>
                <c:pt idx="8905">
                  <c:v>46187.618055555555</c:v>
                </c:pt>
                <c:pt idx="8906">
                  <c:v>46187.625</c:v>
                </c:pt>
                <c:pt idx="8907">
                  <c:v>46187.631944444445</c:v>
                </c:pt>
                <c:pt idx="8908">
                  <c:v>46187.638888888891</c:v>
                </c:pt>
                <c:pt idx="8909">
                  <c:v>46187.645833333336</c:v>
                </c:pt>
                <c:pt idx="8910">
                  <c:v>46187.652777777781</c:v>
                </c:pt>
                <c:pt idx="8911">
                  <c:v>46187.659722222219</c:v>
                </c:pt>
                <c:pt idx="8912">
                  <c:v>46187.666666666664</c:v>
                </c:pt>
                <c:pt idx="8913">
                  <c:v>46187.673611111109</c:v>
                </c:pt>
                <c:pt idx="8914">
                  <c:v>46187.680555555555</c:v>
                </c:pt>
                <c:pt idx="8915">
                  <c:v>46187.6875</c:v>
                </c:pt>
                <c:pt idx="8916">
                  <c:v>46187.694444444445</c:v>
                </c:pt>
                <c:pt idx="8917">
                  <c:v>46187.701388888891</c:v>
                </c:pt>
                <c:pt idx="8918">
                  <c:v>46187.708333333336</c:v>
                </c:pt>
                <c:pt idx="8919">
                  <c:v>46187.715277777781</c:v>
                </c:pt>
                <c:pt idx="8920">
                  <c:v>46187.722222222219</c:v>
                </c:pt>
                <c:pt idx="8921">
                  <c:v>46187.729166666664</c:v>
                </c:pt>
                <c:pt idx="8922">
                  <c:v>46187.736111111109</c:v>
                </c:pt>
                <c:pt idx="8923">
                  <c:v>46187.743055555555</c:v>
                </c:pt>
                <c:pt idx="8924">
                  <c:v>46187.75</c:v>
                </c:pt>
                <c:pt idx="8925">
                  <c:v>46187.756944444445</c:v>
                </c:pt>
                <c:pt idx="8926">
                  <c:v>46187.763888888891</c:v>
                </c:pt>
                <c:pt idx="8927">
                  <c:v>46187.770833333336</c:v>
                </c:pt>
                <c:pt idx="8928">
                  <c:v>46187.777777777781</c:v>
                </c:pt>
                <c:pt idx="8929">
                  <c:v>46187.784722222219</c:v>
                </c:pt>
                <c:pt idx="8930">
                  <c:v>46187.791666666664</c:v>
                </c:pt>
                <c:pt idx="8931">
                  <c:v>46187.798611111109</c:v>
                </c:pt>
                <c:pt idx="8932">
                  <c:v>46187.805555555555</c:v>
                </c:pt>
                <c:pt idx="8933">
                  <c:v>46187.8125</c:v>
                </c:pt>
                <c:pt idx="8934">
                  <c:v>46187.819444444445</c:v>
                </c:pt>
                <c:pt idx="8935">
                  <c:v>46187.826388888891</c:v>
                </c:pt>
                <c:pt idx="8936">
                  <c:v>46187.833333333336</c:v>
                </c:pt>
                <c:pt idx="8937">
                  <c:v>46187.840277777781</c:v>
                </c:pt>
                <c:pt idx="8938">
                  <c:v>46187.847222222219</c:v>
                </c:pt>
                <c:pt idx="8939">
                  <c:v>46187.854166666664</c:v>
                </c:pt>
                <c:pt idx="8940">
                  <c:v>46187.861111111109</c:v>
                </c:pt>
                <c:pt idx="8941">
                  <c:v>46187.868055555555</c:v>
                </c:pt>
                <c:pt idx="8942">
                  <c:v>46187.875</c:v>
                </c:pt>
                <c:pt idx="8943">
                  <c:v>46187.881944444445</c:v>
                </c:pt>
                <c:pt idx="8944">
                  <c:v>46187.888888888891</c:v>
                </c:pt>
                <c:pt idx="8945">
                  <c:v>46187.895833333336</c:v>
                </c:pt>
                <c:pt idx="8946">
                  <c:v>46187.902777777781</c:v>
                </c:pt>
                <c:pt idx="8947">
                  <c:v>46187.909722222219</c:v>
                </c:pt>
                <c:pt idx="8948">
                  <c:v>46187.916666666664</c:v>
                </c:pt>
                <c:pt idx="8949">
                  <c:v>46187.923611111109</c:v>
                </c:pt>
                <c:pt idx="8950">
                  <c:v>46187.930555555555</c:v>
                </c:pt>
                <c:pt idx="8951">
                  <c:v>46187.9375</c:v>
                </c:pt>
                <c:pt idx="8952">
                  <c:v>46187.944444444445</c:v>
                </c:pt>
                <c:pt idx="8953">
                  <c:v>46187.951388888891</c:v>
                </c:pt>
                <c:pt idx="8954">
                  <c:v>46187.958333333336</c:v>
                </c:pt>
                <c:pt idx="8955">
                  <c:v>46187.965277777781</c:v>
                </c:pt>
                <c:pt idx="8956">
                  <c:v>46187.972222222219</c:v>
                </c:pt>
                <c:pt idx="8957">
                  <c:v>46187.979166666664</c:v>
                </c:pt>
                <c:pt idx="8958">
                  <c:v>46187.986111111109</c:v>
                </c:pt>
                <c:pt idx="8959">
                  <c:v>46187.993055555555</c:v>
                </c:pt>
                <c:pt idx="8960">
                  <c:v>46188</c:v>
                </c:pt>
                <c:pt idx="8961">
                  <c:v>46188.006944444445</c:v>
                </c:pt>
                <c:pt idx="8962">
                  <c:v>46188.013888888891</c:v>
                </c:pt>
                <c:pt idx="8963">
                  <c:v>46188.020833333336</c:v>
                </c:pt>
                <c:pt idx="8964">
                  <c:v>46188.027777777781</c:v>
                </c:pt>
                <c:pt idx="8965">
                  <c:v>46188.034722222219</c:v>
                </c:pt>
                <c:pt idx="8966">
                  <c:v>46188.041666666664</c:v>
                </c:pt>
                <c:pt idx="8967">
                  <c:v>46188.048611111109</c:v>
                </c:pt>
                <c:pt idx="8968">
                  <c:v>46188.055555555555</c:v>
                </c:pt>
                <c:pt idx="8969">
                  <c:v>46188.0625</c:v>
                </c:pt>
                <c:pt idx="8970">
                  <c:v>46188.069444444445</c:v>
                </c:pt>
                <c:pt idx="8971">
                  <c:v>46188.076388888891</c:v>
                </c:pt>
                <c:pt idx="8972">
                  <c:v>46188.083333333336</c:v>
                </c:pt>
                <c:pt idx="8973">
                  <c:v>46188.090277777781</c:v>
                </c:pt>
                <c:pt idx="8974">
                  <c:v>46188.097222222219</c:v>
                </c:pt>
                <c:pt idx="8975">
                  <c:v>46188.104166666664</c:v>
                </c:pt>
                <c:pt idx="8976">
                  <c:v>46188.111111111109</c:v>
                </c:pt>
                <c:pt idx="8977">
                  <c:v>46188.118055555555</c:v>
                </c:pt>
                <c:pt idx="8978">
                  <c:v>46188.125</c:v>
                </c:pt>
                <c:pt idx="8979">
                  <c:v>46188.131944444445</c:v>
                </c:pt>
                <c:pt idx="8980">
                  <c:v>46188.138888888891</c:v>
                </c:pt>
                <c:pt idx="8981">
                  <c:v>46188.145833333336</c:v>
                </c:pt>
                <c:pt idx="8982">
                  <c:v>46188.152777777781</c:v>
                </c:pt>
                <c:pt idx="8983">
                  <c:v>46188.159722222219</c:v>
                </c:pt>
                <c:pt idx="8984">
                  <c:v>46188.166666666664</c:v>
                </c:pt>
                <c:pt idx="8985">
                  <c:v>46188.173611111109</c:v>
                </c:pt>
                <c:pt idx="8986">
                  <c:v>46188.180555555555</c:v>
                </c:pt>
                <c:pt idx="8987">
                  <c:v>46188.1875</c:v>
                </c:pt>
                <c:pt idx="8988">
                  <c:v>46188.194444444445</c:v>
                </c:pt>
                <c:pt idx="8989">
                  <c:v>46188.201388888891</c:v>
                </c:pt>
                <c:pt idx="8990">
                  <c:v>46188.208333333336</c:v>
                </c:pt>
                <c:pt idx="8991">
                  <c:v>46188.215277777781</c:v>
                </c:pt>
                <c:pt idx="8992">
                  <c:v>46188.222222222219</c:v>
                </c:pt>
                <c:pt idx="8993">
                  <c:v>46188.229166666664</c:v>
                </c:pt>
                <c:pt idx="8994">
                  <c:v>46188.236111111109</c:v>
                </c:pt>
                <c:pt idx="8995">
                  <c:v>46188.243055555555</c:v>
                </c:pt>
                <c:pt idx="8996">
                  <c:v>46188.25</c:v>
                </c:pt>
                <c:pt idx="8997">
                  <c:v>46188.256944444445</c:v>
                </c:pt>
                <c:pt idx="8998">
                  <c:v>46188.263888888891</c:v>
                </c:pt>
                <c:pt idx="8999">
                  <c:v>46188.270833333336</c:v>
                </c:pt>
                <c:pt idx="9000">
                  <c:v>46188.277777777781</c:v>
                </c:pt>
                <c:pt idx="9001">
                  <c:v>46188.284722222219</c:v>
                </c:pt>
                <c:pt idx="9002">
                  <c:v>46188.291666666664</c:v>
                </c:pt>
                <c:pt idx="9003">
                  <c:v>46188.298611111109</c:v>
                </c:pt>
                <c:pt idx="9004">
                  <c:v>46188.305555555555</c:v>
                </c:pt>
                <c:pt idx="9005">
                  <c:v>46188.3125</c:v>
                </c:pt>
                <c:pt idx="9006">
                  <c:v>46188.319444444445</c:v>
                </c:pt>
                <c:pt idx="9007">
                  <c:v>46188.326388888891</c:v>
                </c:pt>
                <c:pt idx="9008">
                  <c:v>46188.333333333336</c:v>
                </c:pt>
                <c:pt idx="9009">
                  <c:v>46188.340277777781</c:v>
                </c:pt>
                <c:pt idx="9010">
                  <c:v>46188.347222222219</c:v>
                </c:pt>
                <c:pt idx="9011">
                  <c:v>46188.354166666664</c:v>
                </c:pt>
                <c:pt idx="9012">
                  <c:v>46188.361111111109</c:v>
                </c:pt>
                <c:pt idx="9013">
                  <c:v>46188.368055555555</c:v>
                </c:pt>
                <c:pt idx="9014">
                  <c:v>46188.375</c:v>
                </c:pt>
                <c:pt idx="9015">
                  <c:v>46188.381944444445</c:v>
                </c:pt>
                <c:pt idx="9016">
                  <c:v>46188.388888888891</c:v>
                </c:pt>
                <c:pt idx="9017">
                  <c:v>46188.395833333336</c:v>
                </c:pt>
                <c:pt idx="9018">
                  <c:v>46188.402777777781</c:v>
                </c:pt>
                <c:pt idx="9019">
                  <c:v>46188.409722222219</c:v>
                </c:pt>
                <c:pt idx="9020">
                  <c:v>46188.416666666664</c:v>
                </c:pt>
                <c:pt idx="9021">
                  <c:v>46188.423611111109</c:v>
                </c:pt>
                <c:pt idx="9022">
                  <c:v>46188.430555555555</c:v>
                </c:pt>
                <c:pt idx="9023">
                  <c:v>46188.4375</c:v>
                </c:pt>
                <c:pt idx="9024">
                  <c:v>46188.444444444445</c:v>
                </c:pt>
                <c:pt idx="9025">
                  <c:v>46188.451388888891</c:v>
                </c:pt>
                <c:pt idx="9026">
                  <c:v>46188.458333333336</c:v>
                </c:pt>
                <c:pt idx="9027">
                  <c:v>46188.465277777781</c:v>
                </c:pt>
                <c:pt idx="9028">
                  <c:v>46188.472222222219</c:v>
                </c:pt>
                <c:pt idx="9029">
                  <c:v>46188.479166666664</c:v>
                </c:pt>
                <c:pt idx="9030">
                  <c:v>46188.486111111109</c:v>
                </c:pt>
                <c:pt idx="9031">
                  <c:v>46188.493055555555</c:v>
                </c:pt>
                <c:pt idx="9032">
                  <c:v>46188.5</c:v>
                </c:pt>
                <c:pt idx="9033">
                  <c:v>46188.506944444445</c:v>
                </c:pt>
                <c:pt idx="9034">
                  <c:v>46188.513888888891</c:v>
                </c:pt>
                <c:pt idx="9035">
                  <c:v>46188.520833333336</c:v>
                </c:pt>
                <c:pt idx="9036">
                  <c:v>46188.527777777781</c:v>
                </c:pt>
                <c:pt idx="9037">
                  <c:v>46188.534722222219</c:v>
                </c:pt>
                <c:pt idx="9038">
                  <c:v>46188.541666666664</c:v>
                </c:pt>
                <c:pt idx="9039">
                  <c:v>46188.548611111109</c:v>
                </c:pt>
                <c:pt idx="9040">
                  <c:v>46188.555555555555</c:v>
                </c:pt>
                <c:pt idx="9041">
                  <c:v>46188.5625</c:v>
                </c:pt>
                <c:pt idx="9042">
                  <c:v>46188.569444444445</c:v>
                </c:pt>
                <c:pt idx="9043">
                  <c:v>46188.576388888891</c:v>
                </c:pt>
                <c:pt idx="9044">
                  <c:v>46188.583333333336</c:v>
                </c:pt>
                <c:pt idx="9045">
                  <c:v>46188.590277777781</c:v>
                </c:pt>
                <c:pt idx="9046">
                  <c:v>46188.597222222219</c:v>
                </c:pt>
                <c:pt idx="9047">
                  <c:v>46188.604166666664</c:v>
                </c:pt>
                <c:pt idx="9048">
                  <c:v>46188.611111111109</c:v>
                </c:pt>
                <c:pt idx="9049">
                  <c:v>46188.618055555555</c:v>
                </c:pt>
                <c:pt idx="9050">
                  <c:v>46188.625</c:v>
                </c:pt>
                <c:pt idx="9051">
                  <c:v>46188.631944444445</c:v>
                </c:pt>
                <c:pt idx="9052">
                  <c:v>46188.638888888891</c:v>
                </c:pt>
                <c:pt idx="9053">
                  <c:v>46188.645833333336</c:v>
                </c:pt>
                <c:pt idx="9054">
                  <c:v>46188.652777777781</c:v>
                </c:pt>
                <c:pt idx="9055">
                  <c:v>46188.659722222219</c:v>
                </c:pt>
                <c:pt idx="9056">
                  <c:v>46188.666666666664</c:v>
                </c:pt>
                <c:pt idx="9057">
                  <c:v>46188.673611111109</c:v>
                </c:pt>
                <c:pt idx="9058">
                  <c:v>46188.680555555555</c:v>
                </c:pt>
                <c:pt idx="9059">
                  <c:v>46188.6875</c:v>
                </c:pt>
                <c:pt idx="9060">
                  <c:v>46188.694444444445</c:v>
                </c:pt>
                <c:pt idx="9061">
                  <c:v>46188.701388888891</c:v>
                </c:pt>
                <c:pt idx="9062">
                  <c:v>46188.708333333336</c:v>
                </c:pt>
                <c:pt idx="9063">
                  <c:v>46188.715277777781</c:v>
                </c:pt>
                <c:pt idx="9064">
                  <c:v>46188.722222222219</c:v>
                </c:pt>
                <c:pt idx="9065">
                  <c:v>46188.729166666664</c:v>
                </c:pt>
                <c:pt idx="9066">
                  <c:v>46188.736111111109</c:v>
                </c:pt>
                <c:pt idx="9067">
                  <c:v>46188.743055555555</c:v>
                </c:pt>
                <c:pt idx="9068">
                  <c:v>46188.75</c:v>
                </c:pt>
                <c:pt idx="9069">
                  <c:v>46188.756944444445</c:v>
                </c:pt>
                <c:pt idx="9070">
                  <c:v>46188.763888888891</c:v>
                </c:pt>
                <c:pt idx="9071">
                  <c:v>46188.770833333336</c:v>
                </c:pt>
                <c:pt idx="9072">
                  <c:v>46188.777777777781</c:v>
                </c:pt>
                <c:pt idx="9073">
                  <c:v>46188.784722222219</c:v>
                </c:pt>
                <c:pt idx="9074">
                  <c:v>46188.791666666664</c:v>
                </c:pt>
                <c:pt idx="9075">
                  <c:v>46188.798611111109</c:v>
                </c:pt>
                <c:pt idx="9076">
                  <c:v>46188.805555555555</c:v>
                </c:pt>
                <c:pt idx="9077">
                  <c:v>46188.8125</c:v>
                </c:pt>
                <c:pt idx="9078">
                  <c:v>46188.819444444445</c:v>
                </c:pt>
                <c:pt idx="9079">
                  <c:v>46188.826388888891</c:v>
                </c:pt>
                <c:pt idx="9080">
                  <c:v>46188.833333333336</c:v>
                </c:pt>
                <c:pt idx="9081">
                  <c:v>46188.840277777781</c:v>
                </c:pt>
                <c:pt idx="9082">
                  <c:v>46188.847222222219</c:v>
                </c:pt>
                <c:pt idx="9083">
                  <c:v>46188.854166666664</c:v>
                </c:pt>
                <c:pt idx="9084">
                  <c:v>46188.861111111109</c:v>
                </c:pt>
                <c:pt idx="9085">
                  <c:v>46188.868055555555</c:v>
                </c:pt>
                <c:pt idx="9086">
                  <c:v>46188.875</c:v>
                </c:pt>
                <c:pt idx="9087">
                  <c:v>46188.881944444445</c:v>
                </c:pt>
                <c:pt idx="9088">
                  <c:v>46188.888888888891</c:v>
                </c:pt>
                <c:pt idx="9089">
                  <c:v>46188.895833333336</c:v>
                </c:pt>
                <c:pt idx="9090">
                  <c:v>46188.902777777781</c:v>
                </c:pt>
                <c:pt idx="9091">
                  <c:v>46188.909722222219</c:v>
                </c:pt>
                <c:pt idx="9092">
                  <c:v>46188.916666666664</c:v>
                </c:pt>
                <c:pt idx="9093">
                  <c:v>46188.923611111109</c:v>
                </c:pt>
                <c:pt idx="9094">
                  <c:v>46188.930555555555</c:v>
                </c:pt>
                <c:pt idx="9095">
                  <c:v>46188.9375</c:v>
                </c:pt>
                <c:pt idx="9096">
                  <c:v>46188.944444444445</c:v>
                </c:pt>
                <c:pt idx="9097">
                  <c:v>46188.951388888891</c:v>
                </c:pt>
                <c:pt idx="9098">
                  <c:v>46188.958333333336</c:v>
                </c:pt>
                <c:pt idx="9099">
                  <c:v>46188.965277777781</c:v>
                </c:pt>
                <c:pt idx="9100">
                  <c:v>46188.972222222219</c:v>
                </c:pt>
                <c:pt idx="9101">
                  <c:v>46188.979166666664</c:v>
                </c:pt>
                <c:pt idx="9102">
                  <c:v>46188.986111111109</c:v>
                </c:pt>
                <c:pt idx="9103">
                  <c:v>46188.993055555555</c:v>
                </c:pt>
                <c:pt idx="9104">
                  <c:v>46189</c:v>
                </c:pt>
                <c:pt idx="9105">
                  <c:v>46189.006944444445</c:v>
                </c:pt>
                <c:pt idx="9106">
                  <c:v>46189.013888888891</c:v>
                </c:pt>
                <c:pt idx="9107">
                  <c:v>46189.020833333336</c:v>
                </c:pt>
                <c:pt idx="9108">
                  <c:v>46189.027777777781</c:v>
                </c:pt>
                <c:pt idx="9109">
                  <c:v>46189.034722222219</c:v>
                </c:pt>
                <c:pt idx="9110">
                  <c:v>46189.041666666664</c:v>
                </c:pt>
                <c:pt idx="9111">
                  <c:v>46189.048611111109</c:v>
                </c:pt>
                <c:pt idx="9112">
                  <c:v>46189.055555555555</c:v>
                </c:pt>
                <c:pt idx="9113">
                  <c:v>46189.0625</c:v>
                </c:pt>
                <c:pt idx="9114">
                  <c:v>46189.069444444445</c:v>
                </c:pt>
                <c:pt idx="9115">
                  <c:v>46189.076388888891</c:v>
                </c:pt>
                <c:pt idx="9116">
                  <c:v>46189.083333333336</c:v>
                </c:pt>
                <c:pt idx="9117">
                  <c:v>46189.090277777781</c:v>
                </c:pt>
                <c:pt idx="9118">
                  <c:v>46189.097222222219</c:v>
                </c:pt>
                <c:pt idx="9119">
                  <c:v>46189.104166666664</c:v>
                </c:pt>
                <c:pt idx="9120">
                  <c:v>46189.111111111109</c:v>
                </c:pt>
                <c:pt idx="9121">
                  <c:v>46189.118055555555</c:v>
                </c:pt>
                <c:pt idx="9122">
                  <c:v>46189.125</c:v>
                </c:pt>
                <c:pt idx="9123">
                  <c:v>46189.131944444445</c:v>
                </c:pt>
                <c:pt idx="9124">
                  <c:v>46189.138888888891</c:v>
                </c:pt>
                <c:pt idx="9125">
                  <c:v>46189.145833333336</c:v>
                </c:pt>
                <c:pt idx="9126">
                  <c:v>46189.152777777781</c:v>
                </c:pt>
                <c:pt idx="9127">
                  <c:v>46189.159722222219</c:v>
                </c:pt>
                <c:pt idx="9128">
                  <c:v>46189.166666666664</c:v>
                </c:pt>
                <c:pt idx="9129">
                  <c:v>46189.173611111109</c:v>
                </c:pt>
                <c:pt idx="9130">
                  <c:v>46189.180555555555</c:v>
                </c:pt>
                <c:pt idx="9131">
                  <c:v>46189.1875</c:v>
                </c:pt>
                <c:pt idx="9132">
                  <c:v>46189.194444444445</c:v>
                </c:pt>
                <c:pt idx="9133">
                  <c:v>46189.201388888891</c:v>
                </c:pt>
                <c:pt idx="9134">
                  <c:v>46189.208333333336</c:v>
                </c:pt>
                <c:pt idx="9135">
                  <c:v>46189.215277777781</c:v>
                </c:pt>
                <c:pt idx="9136">
                  <c:v>46189.222222222219</c:v>
                </c:pt>
                <c:pt idx="9137">
                  <c:v>46189.229166666664</c:v>
                </c:pt>
                <c:pt idx="9138">
                  <c:v>46189.236111111109</c:v>
                </c:pt>
                <c:pt idx="9139">
                  <c:v>46189.243055555555</c:v>
                </c:pt>
                <c:pt idx="9140">
                  <c:v>46189.25</c:v>
                </c:pt>
                <c:pt idx="9141">
                  <c:v>46189.256944444445</c:v>
                </c:pt>
                <c:pt idx="9142">
                  <c:v>46189.263888888891</c:v>
                </c:pt>
                <c:pt idx="9143">
                  <c:v>46189.270833333336</c:v>
                </c:pt>
                <c:pt idx="9144">
                  <c:v>46189.277777777781</c:v>
                </c:pt>
                <c:pt idx="9145">
                  <c:v>46189.284722222219</c:v>
                </c:pt>
                <c:pt idx="9146">
                  <c:v>46189.291666666664</c:v>
                </c:pt>
                <c:pt idx="9147">
                  <c:v>46189.298611111109</c:v>
                </c:pt>
                <c:pt idx="9148">
                  <c:v>46189.305555555555</c:v>
                </c:pt>
                <c:pt idx="9149">
                  <c:v>46189.3125</c:v>
                </c:pt>
                <c:pt idx="9150">
                  <c:v>46189.319444444445</c:v>
                </c:pt>
                <c:pt idx="9151">
                  <c:v>46189.326388888891</c:v>
                </c:pt>
                <c:pt idx="9152">
                  <c:v>46189.333333333336</c:v>
                </c:pt>
                <c:pt idx="9153">
                  <c:v>46189.340277777781</c:v>
                </c:pt>
                <c:pt idx="9154">
                  <c:v>46189.347222222219</c:v>
                </c:pt>
                <c:pt idx="9155">
                  <c:v>46189.354166666664</c:v>
                </c:pt>
                <c:pt idx="9156">
                  <c:v>46189.361111111109</c:v>
                </c:pt>
                <c:pt idx="9157">
                  <c:v>46189.368055555555</c:v>
                </c:pt>
                <c:pt idx="9158">
                  <c:v>46189.375</c:v>
                </c:pt>
                <c:pt idx="9159">
                  <c:v>46189.381944444445</c:v>
                </c:pt>
                <c:pt idx="9160">
                  <c:v>46189.388888888891</c:v>
                </c:pt>
                <c:pt idx="9161">
                  <c:v>46189.395833333336</c:v>
                </c:pt>
                <c:pt idx="9162">
                  <c:v>46189.402777777781</c:v>
                </c:pt>
                <c:pt idx="9163">
                  <c:v>46189.409722222219</c:v>
                </c:pt>
                <c:pt idx="9164">
                  <c:v>46189.416666666664</c:v>
                </c:pt>
                <c:pt idx="9165">
                  <c:v>46189.423611111109</c:v>
                </c:pt>
                <c:pt idx="9166">
                  <c:v>46189.430555555555</c:v>
                </c:pt>
                <c:pt idx="9167">
                  <c:v>46189.4375</c:v>
                </c:pt>
                <c:pt idx="9168">
                  <c:v>46189.444444444445</c:v>
                </c:pt>
                <c:pt idx="9169">
                  <c:v>46189.451388888891</c:v>
                </c:pt>
                <c:pt idx="9170">
                  <c:v>46189.458333333336</c:v>
                </c:pt>
                <c:pt idx="9171">
                  <c:v>46189.465277777781</c:v>
                </c:pt>
                <c:pt idx="9172">
                  <c:v>46189.472222222219</c:v>
                </c:pt>
                <c:pt idx="9173">
                  <c:v>46189.479166666664</c:v>
                </c:pt>
                <c:pt idx="9174">
                  <c:v>46189.486111111109</c:v>
                </c:pt>
                <c:pt idx="9175">
                  <c:v>46189.493055555555</c:v>
                </c:pt>
                <c:pt idx="9176">
                  <c:v>46189.5</c:v>
                </c:pt>
                <c:pt idx="9177">
                  <c:v>46189.506944444445</c:v>
                </c:pt>
                <c:pt idx="9178">
                  <c:v>46189.513888888891</c:v>
                </c:pt>
                <c:pt idx="9179">
                  <c:v>46189.520833333336</c:v>
                </c:pt>
                <c:pt idx="9180">
                  <c:v>46189.527777777781</c:v>
                </c:pt>
                <c:pt idx="9181">
                  <c:v>46189.534722222219</c:v>
                </c:pt>
                <c:pt idx="9182">
                  <c:v>46189.541666666664</c:v>
                </c:pt>
                <c:pt idx="9183">
                  <c:v>46189.548611111109</c:v>
                </c:pt>
                <c:pt idx="9184">
                  <c:v>46189.555555555555</c:v>
                </c:pt>
                <c:pt idx="9185">
                  <c:v>46189.5625</c:v>
                </c:pt>
                <c:pt idx="9186">
                  <c:v>46189.569444444445</c:v>
                </c:pt>
                <c:pt idx="9187">
                  <c:v>46189.576388888891</c:v>
                </c:pt>
                <c:pt idx="9188">
                  <c:v>46189.583333333336</c:v>
                </c:pt>
                <c:pt idx="9189">
                  <c:v>46189.590277777781</c:v>
                </c:pt>
                <c:pt idx="9190">
                  <c:v>46189.597222222219</c:v>
                </c:pt>
                <c:pt idx="9191">
                  <c:v>46189.604166666664</c:v>
                </c:pt>
                <c:pt idx="9192">
                  <c:v>46189.611111111109</c:v>
                </c:pt>
                <c:pt idx="9193">
                  <c:v>46189.618055555555</c:v>
                </c:pt>
                <c:pt idx="9194">
                  <c:v>46189.625</c:v>
                </c:pt>
                <c:pt idx="9195">
                  <c:v>46189.631944444445</c:v>
                </c:pt>
                <c:pt idx="9196">
                  <c:v>46189.638888888891</c:v>
                </c:pt>
                <c:pt idx="9197">
                  <c:v>46189.645833333336</c:v>
                </c:pt>
                <c:pt idx="9198">
                  <c:v>46189.652777777781</c:v>
                </c:pt>
                <c:pt idx="9199">
                  <c:v>46189.659722222219</c:v>
                </c:pt>
                <c:pt idx="9200">
                  <c:v>46189.666666666664</c:v>
                </c:pt>
                <c:pt idx="9201">
                  <c:v>46189.673611111109</c:v>
                </c:pt>
                <c:pt idx="9202">
                  <c:v>46189.680555555555</c:v>
                </c:pt>
                <c:pt idx="9203">
                  <c:v>46189.6875</c:v>
                </c:pt>
                <c:pt idx="9204">
                  <c:v>46189.694444444445</c:v>
                </c:pt>
                <c:pt idx="9205">
                  <c:v>46189.701388888891</c:v>
                </c:pt>
                <c:pt idx="9206">
                  <c:v>46189.708333333336</c:v>
                </c:pt>
                <c:pt idx="9207">
                  <c:v>46189.715277777781</c:v>
                </c:pt>
                <c:pt idx="9208">
                  <c:v>46189.722222222219</c:v>
                </c:pt>
                <c:pt idx="9209">
                  <c:v>46189.729166666664</c:v>
                </c:pt>
                <c:pt idx="9210">
                  <c:v>46189.736111111109</c:v>
                </c:pt>
                <c:pt idx="9211">
                  <c:v>46189.743055555555</c:v>
                </c:pt>
                <c:pt idx="9212">
                  <c:v>46189.75</c:v>
                </c:pt>
                <c:pt idx="9213">
                  <c:v>46189.756944444445</c:v>
                </c:pt>
                <c:pt idx="9214">
                  <c:v>46189.763888888891</c:v>
                </c:pt>
                <c:pt idx="9215">
                  <c:v>46189.770833333336</c:v>
                </c:pt>
                <c:pt idx="9216">
                  <c:v>46189.777777777781</c:v>
                </c:pt>
                <c:pt idx="9217">
                  <c:v>46189.784722222219</c:v>
                </c:pt>
                <c:pt idx="9218">
                  <c:v>46189.791666666664</c:v>
                </c:pt>
                <c:pt idx="9219">
                  <c:v>46189.798611111109</c:v>
                </c:pt>
                <c:pt idx="9220">
                  <c:v>46189.805555555555</c:v>
                </c:pt>
                <c:pt idx="9221">
                  <c:v>46189.8125</c:v>
                </c:pt>
                <c:pt idx="9222">
                  <c:v>46189.819444444445</c:v>
                </c:pt>
                <c:pt idx="9223">
                  <c:v>46189.826388888891</c:v>
                </c:pt>
                <c:pt idx="9224">
                  <c:v>46189.833333333336</c:v>
                </c:pt>
                <c:pt idx="9225">
                  <c:v>46189.840277777781</c:v>
                </c:pt>
                <c:pt idx="9226">
                  <c:v>46189.847222222219</c:v>
                </c:pt>
                <c:pt idx="9227">
                  <c:v>46189.854166666664</c:v>
                </c:pt>
                <c:pt idx="9228">
                  <c:v>46189.861111111109</c:v>
                </c:pt>
                <c:pt idx="9229">
                  <c:v>46189.868055555555</c:v>
                </c:pt>
                <c:pt idx="9230">
                  <c:v>46189.875</c:v>
                </c:pt>
                <c:pt idx="9231">
                  <c:v>46189.881944444445</c:v>
                </c:pt>
                <c:pt idx="9232">
                  <c:v>46189.888888888891</c:v>
                </c:pt>
                <c:pt idx="9233">
                  <c:v>46189.895833333336</c:v>
                </c:pt>
                <c:pt idx="9234">
                  <c:v>46189.902777777781</c:v>
                </c:pt>
                <c:pt idx="9235">
                  <c:v>46189.909722222219</c:v>
                </c:pt>
                <c:pt idx="9236">
                  <c:v>46189.916666666664</c:v>
                </c:pt>
                <c:pt idx="9237">
                  <c:v>46189.923611111109</c:v>
                </c:pt>
                <c:pt idx="9238">
                  <c:v>46189.930555555555</c:v>
                </c:pt>
                <c:pt idx="9239">
                  <c:v>46189.9375</c:v>
                </c:pt>
                <c:pt idx="9240">
                  <c:v>46189.944444444445</c:v>
                </c:pt>
                <c:pt idx="9241">
                  <c:v>46189.951388888891</c:v>
                </c:pt>
                <c:pt idx="9242">
                  <c:v>46189.958333333336</c:v>
                </c:pt>
                <c:pt idx="9243">
                  <c:v>46189.965277777781</c:v>
                </c:pt>
                <c:pt idx="9244">
                  <c:v>46189.972222222219</c:v>
                </c:pt>
                <c:pt idx="9245">
                  <c:v>46189.979166666664</c:v>
                </c:pt>
                <c:pt idx="9246">
                  <c:v>46189.986111111109</c:v>
                </c:pt>
                <c:pt idx="9247">
                  <c:v>46189.993055555555</c:v>
                </c:pt>
                <c:pt idx="9248">
                  <c:v>46190</c:v>
                </c:pt>
                <c:pt idx="9249">
                  <c:v>46190.006944444445</c:v>
                </c:pt>
                <c:pt idx="9250">
                  <c:v>46190.013888888891</c:v>
                </c:pt>
                <c:pt idx="9251">
                  <c:v>46190.020833333336</c:v>
                </c:pt>
                <c:pt idx="9252">
                  <c:v>46190.027777777781</c:v>
                </c:pt>
                <c:pt idx="9253">
                  <c:v>46190.034722222219</c:v>
                </c:pt>
                <c:pt idx="9254">
                  <c:v>46190.041666666664</c:v>
                </c:pt>
                <c:pt idx="9255">
                  <c:v>46190.048611111109</c:v>
                </c:pt>
                <c:pt idx="9256">
                  <c:v>46190.055555555555</c:v>
                </c:pt>
                <c:pt idx="9257">
                  <c:v>46190.0625</c:v>
                </c:pt>
                <c:pt idx="9258">
                  <c:v>46190.069444444445</c:v>
                </c:pt>
                <c:pt idx="9259">
                  <c:v>46190.076388888891</c:v>
                </c:pt>
                <c:pt idx="9260">
                  <c:v>46190.083333333336</c:v>
                </c:pt>
                <c:pt idx="9261">
                  <c:v>46190.090277777781</c:v>
                </c:pt>
                <c:pt idx="9262">
                  <c:v>46190.097222222219</c:v>
                </c:pt>
                <c:pt idx="9263">
                  <c:v>46190.104166666664</c:v>
                </c:pt>
                <c:pt idx="9264">
                  <c:v>46190.111111111109</c:v>
                </c:pt>
                <c:pt idx="9265">
                  <c:v>46190.118055555555</c:v>
                </c:pt>
                <c:pt idx="9266">
                  <c:v>46190.125</c:v>
                </c:pt>
                <c:pt idx="9267">
                  <c:v>46190.131944444445</c:v>
                </c:pt>
                <c:pt idx="9268">
                  <c:v>46190.138888888891</c:v>
                </c:pt>
                <c:pt idx="9269">
                  <c:v>46190.145833333336</c:v>
                </c:pt>
                <c:pt idx="9270">
                  <c:v>46190.152777777781</c:v>
                </c:pt>
                <c:pt idx="9271">
                  <c:v>46190.159722222219</c:v>
                </c:pt>
                <c:pt idx="9272">
                  <c:v>46190.166666666664</c:v>
                </c:pt>
                <c:pt idx="9273">
                  <c:v>46190.173611111109</c:v>
                </c:pt>
                <c:pt idx="9274">
                  <c:v>46190.180555555555</c:v>
                </c:pt>
                <c:pt idx="9275">
                  <c:v>46190.1875</c:v>
                </c:pt>
                <c:pt idx="9276">
                  <c:v>46190.194444444445</c:v>
                </c:pt>
                <c:pt idx="9277">
                  <c:v>46190.201388888891</c:v>
                </c:pt>
                <c:pt idx="9278">
                  <c:v>46190.208333333336</c:v>
                </c:pt>
                <c:pt idx="9279">
                  <c:v>46190.215277777781</c:v>
                </c:pt>
                <c:pt idx="9280">
                  <c:v>46190.222222222219</c:v>
                </c:pt>
                <c:pt idx="9281">
                  <c:v>46190.229166666664</c:v>
                </c:pt>
                <c:pt idx="9282">
                  <c:v>46190.236111111109</c:v>
                </c:pt>
                <c:pt idx="9283">
                  <c:v>46190.243055555555</c:v>
                </c:pt>
                <c:pt idx="9284">
                  <c:v>46190.25</c:v>
                </c:pt>
                <c:pt idx="9285">
                  <c:v>46190.256944444445</c:v>
                </c:pt>
                <c:pt idx="9286">
                  <c:v>46190.263888888891</c:v>
                </c:pt>
                <c:pt idx="9287">
                  <c:v>46190.270833333336</c:v>
                </c:pt>
                <c:pt idx="9288">
                  <c:v>46190.277777777781</c:v>
                </c:pt>
                <c:pt idx="9289">
                  <c:v>46190.284722222219</c:v>
                </c:pt>
                <c:pt idx="9290">
                  <c:v>46190.291666666664</c:v>
                </c:pt>
                <c:pt idx="9291">
                  <c:v>46190.298611111109</c:v>
                </c:pt>
                <c:pt idx="9292">
                  <c:v>46190.305555555555</c:v>
                </c:pt>
                <c:pt idx="9293">
                  <c:v>46190.3125</c:v>
                </c:pt>
                <c:pt idx="9294">
                  <c:v>46190.319444444445</c:v>
                </c:pt>
                <c:pt idx="9295">
                  <c:v>46190.326388888891</c:v>
                </c:pt>
                <c:pt idx="9296">
                  <c:v>46190.333333333336</c:v>
                </c:pt>
                <c:pt idx="9297">
                  <c:v>46190.340277777781</c:v>
                </c:pt>
                <c:pt idx="9298">
                  <c:v>46190.347222222219</c:v>
                </c:pt>
                <c:pt idx="9299">
                  <c:v>46190.354166666664</c:v>
                </c:pt>
                <c:pt idx="9300">
                  <c:v>46190.361111111109</c:v>
                </c:pt>
                <c:pt idx="9301">
                  <c:v>46190.368055555555</c:v>
                </c:pt>
                <c:pt idx="9302">
                  <c:v>46190.375</c:v>
                </c:pt>
                <c:pt idx="9303">
                  <c:v>46190.381944444445</c:v>
                </c:pt>
                <c:pt idx="9304">
                  <c:v>46190.388888888891</c:v>
                </c:pt>
                <c:pt idx="9305">
                  <c:v>46190.395833333336</c:v>
                </c:pt>
                <c:pt idx="9306">
                  <c:v>46190.402777777781</c:v>
                </c:pt>
                <c:pt idx="9307">
                  <c:v>46190.409722222219</c:v>
                </c:pt>
                <c:pt idx="9308">
                  <c:v>46190.416666666664</c:v>
                </c:pt>
                <c:pt idx="9309">
                  <c:v>46190.423611111109</c:v>
                </c:pt>
                <c:pt idx="9310">
                  <c:v>46190.430555555555</c:v>
                </c:pt>
                <c:pt idx="9311">
                  <c:v>46190.4375</c:v>
                </c:pt>
                <c:pt idx="9312">
                  <c:v>46190.444444444445</c:v>
                </c:pt>
                <c:pt idx="9313">
                  <c:v>46190.451388888891</c:v>
                </c:pt>
                <c:pt idx="9314">
                  <c:v>46190.458333333336</c:v>
                </c:pt>
                <c:pt idx="9315">
                  <c:v>46190.465277777781</c:v>
                </c:pt>
                <c:pt idx="9316">
                  <c:v>46190.472222222219</c:v>
                </c:pt>
                <c:pt idx="9317">
                  <c:v>46190.479166666664</c:v>
                </c:pt>
                <c:pt idx="9318">
                  <c:v>46190.486111111109</c:v>
                </c:pt>
                <c:pt idx="9319">
                  <c:v>46190.493055555555</c:v>
                </c:pt>
                <c:pt idx="9320">
                  <c:v>46190.5</c:v>
                </c:pt>
                <c:pt idx="9321">
                  <c:v>46190.506944444445</c:v>
                </c:pt>
                <c:pt idx="9322">
                  <c:v>46190.513888888891</c:v>
                </c:pt>
                <c:pt idx="9323">
                  <c:v>46190.520833333336</c:v>
                </c:pt>
                <c:pt idx="9324">
                  <c:v>46190.527777777781</c:v>
                </c:pt>
                <c:pt idx="9325">
                  <c:v>46190.534722222219</c:v>
                </c:pt>
                <c:pt idx="9326">
                  <c:v>46190.541666666664</c:v>
                </c:pt>
                <c:pt idx="9327">
                  <c:v>46190.548611111109</c:v>
                </c:pt>
                <c:pt idx="9328">
                  <c:v>46190.555555555555</c:v>
                </c:pt>
                <c:pt idx="9329">
                  <c:v>46190.5625</c:v>
                </c:pt>
                <c:pt idx="9330">
                  <c:v>46190.569444444445</c:v>
                </c:pt>
                <c:pt idx="9331">
                  <c:v>46190.576388888891</c:v>
                </c:pt>
                <c:pt idx="9332">
                  <c:v>46190.583333333336</c:v>
                </c:pt>
                <c:pt idx="9333">
                  <c:v>46190.590277777781</c:v>
                </c:pt>
                <c:pt idx="9334">
                  <c:v>46190.597222222219</c:v>
                </c:pt>
                <c:pt idx="9335">
                  <c:v>46190.604166666664</c:v>
                </c:pt>
                <c:pt idx="9336">
                  <c:v>46190.611111111109</c:v>
                </c:pt>
                <c:pt idx="9337">
                  <c:v>46190.618055555555</c:v>
                </c:pt>
                <c:pt idx="9338">
                  <c:v>46190.625</c:v>
                </c:pt>
                <c:pt idx="9339">
                  <c:v>46190.631944444445</c:v>
                </c:pt>
                <c:pt idx="9340">
                  <c:v>46190.638888888891</c:v>
                </c:pt>
                <c:pt idx="9341">
                  <c:v>46190.645833333336</c:v>
                </c:pt>
                <c:pt idx="9342">
                  <c:v>46190.652777777781</c:v>
                </c:pt>
                <c:pt idx="9343">
                  <c:v>46190.659722222219</c:v>
                </c:pt>
                <c:pt idx="9344">
                  <c:v>46190.666666666664</c:v>
                </c:pt>
                <c:pt idx="9345">
                  <c:v>46190.673611111109</c:v>
                </c:pt>
                <c:pt idx="9346">
                  <c:v>46190.680555555555</c:v>
                </c:pt>
                <c:pt idx="9347">
                  <c:v>46190.6875</c:v>
                </c:pt>
                <c:pt idx="9348">
                  <c:v>46190.694444444445</c:v>
                </c:pt>
                <c:pt idx="9349">
                  <c:v>46190.701388888891</c:v>
                </c:pt>
                <c:pt idx="9350">
                  <c:v>46190.708333333336</c:v>
                </c:pt>
                <c:pt idx="9351">
                  <c:v>46190.715277777781</c:v>
                </c:pt>
                <c:pt idx="9352">
                  <c:v>46190.722222222219</c:v>
                </c:pt>
                <c:pt idx="9353">
                  <c:v>46190.729166666664</c:v>
                </c:pt>
                <c:pt idx="9354">
                  <c:v>46190.736111111109</c:v>
                </c:pt>
                <c:pt idx="9355">
                  <c:v>46190.743055555555</c:v>
                </c:pt>
                <c:pt idx="9356">
                  <c:v>46190.75</c:v>
                </c:pt>
                <c:pt idx="9357">
                  <c:v>46190.756944444445</c:v>
                </c:pt>
                <c:pt idx="9358">
                  <c:v>46190.763888888891</c:v>
                </c:pt>
                <c:pt idx="9359">
                  <c:v>46190.770833333336</c:v>
                </c:pt>
                <c:pt idx="9360">
                  <c:v>46190.777777777781</c:v>
                </c:pt>
                <c:pt idx="9361">
                  <c:v>46190.784722222219</c:v>
                </c:pt>
                <c:pt idx="9362">
                  <c:v>46190.791666666664</c:v>
                </c:pt>
                <c:pt idx="9363">
                  <c:v>46190.798611111109</c:v>
                </c:pt>
                <c:pt idx="9364">
                  <c:v>46190.805555555555</c:v>
                </c:pt>
                <c:pt idx="9365">
                  <c:v>46190.8125</c:v>
                </c:pt>
                <c:pt idx="9366">
                  <c:v>46190.819444444445</c:v>
                </c:pt>
                <c:pt idx="9367">
                  <c:v>46190.826388888891</c:v>
                </c:pt>
                <c:pt idx="9368">
                  <c:v>46190.833333333336</c:v>
                </c:pt>
                <c:pt idx="9369">
                  <c:v>46190.840277777781</c:v>
                </c:pt>
                <c:pt idx="9370">
                  <c:v>46190.847222222219</c:v>
                </c:pt>
                <c:pt idx="9371">
                  <c:v>46190.854166666664</c:v>
                </c:pt>
                <c:pt idx="9372">
                  <c:v>46190.861111111109</c:v>
                </c:pt>
                <c:pt idx="9373">
                  <c:v>46190.868055555555</c:v>
                </c:pt>
                <c:pt idx="9374">
                  <c:v>46190.875</c:v>
                </c:pt>
                <c:pt idx="9375">
                  <c:v>46190.881944444445</c:v>
                </c:pt>
                <c:pt idx="9376">
                  <c:v>46190.888888888891</c:v>
                </c:pt>
                <c:pt idx="9377">
                  <c:v>46190.895833333336</c:v>
                </c:pt>
                <c:pt idx="9378">
                  <c:v>46190.902777777781</c:v>
                </c:pt>
                <c:pt idx="9379">
                  <c:v>46190.909722222219</c:v>
                </c:pt>
                <c:pt idx="9380">
                  <c:v>46190.916666666664</c:v>
                </c:pt>
                <c:pt idx="9381">
                  <c:v>46190.923611111109</c:v>
                </c:pt>
                <c:pt idx="9382">
                  <c:v>46190.930555555555</c:v>
                </c:pt>
                <c:pt idx="9383">
                  <c:v>46190.9375</c:v>
                </c:pt>
                <c:pt idx="9384">
                  <c:v>46190.944444444445</c:v>
                </c:pt>
                <c:pt idx="9385">
                  <c:v>46190.951388888891</c:v>
                </c:pt>
                <c:pt idx="9386">
                  <c:v>46190.958333333336</c:v>
                </c:pt>
                <c:pt idx="9387">
                  <c:v>46190.965277777781</c:v>
                </c:pt>
                <c:pt idx="9388">
                  <c:v>46190.972222222219</c:v>
                </c:pt>
                <c:pt idx="9389">
                  <c:v>46190.979166666664</c:v>
                </c:pt>
                <c:pt idx="9390">
                  <c:v>46190.986111111109</c:v>
                </c:pt>
                <c:pt idx="9391">
                  <c:v>46190.993055555555</c:v>
                </c:pt>
                <c:pt idx="9392">
                  <c:v>46191</c:v>
                </c:pt>
                <c:pt idx="9393">
                  <c:v>46191.006944444445</c:v>
                </c:pt>
                <c:pt idx="9394">
                  <c:v>46191.013888888891</c:v>
                </c:pt>
                <c:pt idx="9395">
                  <c:v>46191.020833333336</c:v>
                </c:pt>
                <c:pt idx="9396">
                  <c:v>46191.027777777781</c:v>
                </c:pt>
                <c:pt idx="9397">
                  <c:v>46191.034722222219</c:v>
                </c:pt>
                <c:pt idx="9398">
                  <c:v>46191.041666666664</c:v>
                </c:pt>
                <c:pt idx="9399">
                  <c:v>46191.048611111109</c:v>
                </c:pt>
                <c:pt idx="9400">
                  <c:v>46191.055555555555</c:v>
                </c:pt>
                <c:pt idx="9401">
                  <c:v>46191.0625</c:v>
                </c:pt>
                <c:pt idx="9402">
                  <c:v>46191.069444444445</c:v>
                </c:pt>
                <c:pt idx="9403">
                  <c:v>46191.076388888891</c:v>
                </c:pt>
                <c:pt idx="9404">
                  <c:v>46191.083333333336</c:v>
                </c:pt>
                <c:pt idx="9405">
                  <c:v>46191.090277777781</c:v>
                </c:pt>
                <c:pt idx="9406">
                  <c:v>46191.097222222219</c:v>
                </c:pt>
                <c:pt idx="9407">
                  <c:v>46191.104166666664</c:v>
                </c:pt>
                <c:pt idx="9408">
                  <c:v>46191.111111111109</c:v>
                </c:pt>
                <c:pt idx="9409">
                  <c:v>46191.118055555555</c:v>
                </c:pt>
                <c:pt idx="9410">
                  <c:v>46191.125</c:v>
                </c:pt>
                <c:pt idx="9411">
                  <c:v>46191.131944444445</c:v>
                </c:pt>
                <c:pt idx="9412">
                  <c:v>46191.138888888891</c:v>
                </c:pt>
                <c:pt idx="9413">
                  <c:v>46191.145833333336</c:v>
                </c:pt>
                <c:pt idx="9414">
                  <c:v>46191.152777777781</c:v>
                </c:pt>
                <c:pt idx="9415">
                  <c:v>46191.159722222219</c:v>
                </c:pt>
                <c:pt idx="9416">
                  <c:v>46191.166666666664</c:v>
                </c:pt>
                <c:pt idx="9417">
                  <c:v>46191.173611111109</c:v>
                </c:pt>
                <c:pt idx="9418">
                  <c:v>46191.180555555555</c:v>
                </c:pt>
                <c:pt idx="9419">
                  <c:v>46191.1875</c:v>
                </c:pt>
                <c:pt idx="9420">
                  <c:v>46191.194444444445</c:v>
                </c:pt>
                <c:pt idx="9421">
                  <c:v>46191.201388888891</c:v>
                </c:pt>
                <c:pt idx="9422">
                  <c:v>46191.208333333336</c:v>
                </c:pt>
                <c:pt idx="9423">
                  <c:v>46191.215277777781</c:v>
                </c:pt>
                <c:pt idx="9424">
                  <c:v>46191.222222222219</c:v>
                </c:pt>
                <c:pt idx="9425">
                  <c:v>46191.229166666664</c:v>
                </c:pt>
                <c:pt idx="9426">
                  <c:v>46191.236111111109</c:v>
                </c:pt>
                <c:pt idx="9427">
                  <c:v>46191.243055555555</c:v>
                </c:pt>
                <c:pt idx="9428">
                  <c:v>46191.25</c:v>
                </c:pt>
                <c:pt idx="9429">
                  <c:v>46191.256944444445</c:v>
                </c:pt>
                <c:pt idx="9430">
                  <c:v>46191.263888888891</c:v>
                </c:pt>
                <c:pt idx="9431">
                  <c:v>46191.270833333336</c:v>
                </c:pt>
                <c:pt idx="9432">
                  <c:v>46191.277777777781</c:v>
                </c:pt>
                <c:pt idx="9433">
                  <c:v>46191.284722222219</c:v>
                </c:pt>
                <c:pt idx="9434">
                  <c:v>46191.291666666664</c:v>
                </c:pt>
                <c:pt idx="9435">
                  <c:v>46191.298611111109</c:v>
                </c:pt>
                <c:pt idx="9436">
                  <c:v>46191.305555555555</c:v>
                </c:pt>
                <c:pt idx="9437">
                  <c:v>46191.3125</c:v>
                </c:pt>
                <c:pt idx="9438">
                  <c:v>46191.319444444445</c:v>
                </c:pt>
                <c:pt idx="9439">
                  <c:v>46191.326388888891</c:v>
                </c:pt>
                <c:pt idx="9440">
                  <c:v>46191.333333333336</c:v>
                </c:pt>
                <c:pt idx="9441">
                  <c:v>46191.340277777781</c:v>
                </c:pt>
                <c:pt idx="9442">
                  <c:v>46191.347222222219</c:v>
                </c:pt>
                <c:pt idx="9443">
                  <c:v>46191.354166666664</c:v>
                </c:pt>
                <c:pt idx="9444">
                  <c:v>46191.361111111109</c:v>
                </c:pt>
                <c:pt idx="9445">
                  <c:v>46191.368055555555</c:v>
                </c:pt>
                <c:pt idx="9446">
                  <c:v>46191.375</c:v>
                </c:pt>
                <c:pt idx="9447">
                  <c:v>46191.381944444445</c:v>
                </c:pt>
                <c:pt idx="9448">
                  <c:v>46191.388888888891</c:v>
                </c:pt>
                <c:pt idx="9449">
                  <c:v>46191.395833333336</c:v>
                </c:pt>
                <c:pt idx="9450">
                  <c:v>46191.402777777781</c:v>
                </c:pt>
                <c:pt idx="9451">
                  <c:v>46191.409722222219</c:v>
                </c:pt>
                <c:pt idx="9452">
                  <c:v>46191.416666666664</c:v>
                </c:pt>
                <c:pt idx="9453">
                  <c:v>46191.423611111109</c:v>
                </c:pt>
                <c:pt idx="9454">
                  <c:v>46191.430555555555</c:v>
                </c:pt>
                <c:pt idx="9455">
                  <c:v>46191.4375</c:v>
                </c:pt>
                <c:pt idx="9456">
                  <c:v>46191.444444444445</c:v>
                </c:pt>
                <c:pt idx="9457">
                  <c:v>46191.451388888891</c:v>
                </c:pt>
                <c:pt idx="9458">
                  <c:v>46191.458333333336</c:v>
                </c:pt>
                <c:pt idx="9459">
                  <c:v>46191.465277777781</c:v>
                </c:pt>
                <c:pt idx="9460">
                  <c:v>46191.472222222219</c:v>
                </c:pt>
                <c:pt idx="9461">
                  <c:v>46191.479166666664</c:v>
                </c:pt>
                <c:pt idx="9462">
                  <c:v>46191.486111111109</c:v>
                </c:pt>
                <c:pt idx="9463">
                  <c:v>46191.493055555555</c:v>
                </c:pt>
                <c:pt idx="9464">
                  <c:v>46191.5</c:v>
                </c:pt>
                <c:pt idx="9465">
                  <c:v>46191.506944444445</c:v>
                </c:pt>
                <c:pt idx="9466">
                  <c:v>46191.513888888891</c:v>
                </c:pt>
                <c:pt idx="9467">
                  <c:v>46191.520833333336</c:v>
                </c:pt>
                <c:pt idx="9468">
                  <c:v>46191.527777777781</c:v>
                </c:pt>
                <c:pt idx="9469">
                  <c:v>46191.534722222219</c:v>
                </c:pt>
                <c:pt idx="9470">
                  <c:v>46191.541666666664</c:v>
                </c:pt>
                <c:pt idx="9471">
                  <c:v>46191.548611111109</c:v>
                </c:pt>
                <c:pt idx="9472">
                  <c:v>46191.555555555555</c:v>
                </c:pt>
                <c:pt idx="9473">
                  <c:v>46191.5625</c:v>
                </c:pt>
                <c:pt idx="9474">
                  <c:v>46191.569444444445</c:v>
                </c:pt>
                <c:pt idx="9475">
                  <c:v>46191.576388888891</c:v>
                </c:pt>
                <c:pt idx="9476">
                  <c:v>46191.583333333336</c:v>
                </c:pt>
                <c:pt idx="9477">
                  <c:v>46191.590277777781</c:v>
                </c:pt>
                <c:pt idx="9478">
                  <c:v>46191.597222222219</c:v>
                </c:pt>
                <c:pt idx="9479">
                  <c:v>46191.604166666664</c:v>
                </c:pt>
                <c:pt idx="9480">
                  <c:v>46191.611111111109</c:v>
                </c:pt>
                <c:pt idx="9481">
                  <c:v>46191.618055555555</c:v>
                </c:pt>
                <c:pt idx="9482">
                  <c:v>46191.625</c:v>
                </c:pt>
                <c:pt idx="9483">
                  <c:v>46191.631944444445</c:v>
                </c:pt>
                <c:pt idx="9484">
                  <c:v>46191.638888888891</c:v>
                </c:pt>
                <c:pt idx="9485">
                  <c:v>46191.645833333336</c:v>
                </c:pt>
                <c:pt idx="9486">
                  <c:v>46191.652777777781</c:v>
                </c:pt>
                <c:pt idx="9487">
                  <c:v>46191.659722222219</c:v>
                </c:pt>
                <c:pt idx="9488">
                  <c:v>46191.666666666664</c:v>
                </c:pt>
                <c:pt idx="9489">
                  <c:v>46191.673611111109</c:v>
                </c:pt>
                <c:pt idx="9490">
                  <c:v>46191.680555555555</c:v>
                </c:pt>
                <c:pt idx="9491">
                  <c:v>46191.6875</c:v>
                </c:pt>
                <c:pt idx="9492">
                  <c:v>46191.694444444445</c:v>
                </c:pt>
                <c:pt idx="9493">
                  <c:v>46191.701388888891</c:v>
                </c:pt>
                <c:pt idx="9494">
                  <c:v>46191.708333333336</c:v>
                </c:pt>
                <c:pt idx="9495">
                  <c:v>46191.715277777781</c:v>
                </c:pt>
                <c:pt idx="9496">
                  <c:v>46191.722222222219</c:v>
                </c:pt>
                <c:pt idx="9497">
                  <c:v>46191.729166666664</c:v>
                </c:pt>
                <c:pt idx="9498">
                  <c:v>46191.736111111109</c:v>
                </c:pt>
                <c:pt idx="9499">
                  <c:v>46191.743055555555</c:v>
                </c:pt>
                <c:pt idx="9500">
                  <c:v>46191.75</c:v>
                </c:pt>
                <c:pt idx="9501">
                  <c:v>46191.756944444445</c:v>
                </c:pt>
                <c:pt idx="9502">
                  <c:v>46191.763888888891</c:v>
                </c:pt>
                <c:pt idx="9503">
                  <c:v>46191.770833333336</c:v>
                </c:pt>
                <c:pt idx="9504">
                  <c:v>46191.777777777781</c:v>
                </c:pt>
                <c:pt idx="9505">
                  <c:v>46191.784722222219</c:v>
                </c:pt>
                <c:pt idx="9506">
                  <c:v>46191.791666666664</c:v>
                </c:pt>
                <c:pt idx="9507">
                  <c:v>46191.798611111109</c:v>
                </c:pt>
                <c:pt idx="9508">
                  <c:v>46191.805555555555</c:v>
                </c:pt>
                <c:pt idx="9509">
                  <c:v>46191.8125</c:v>
                </c:pt>
                <c:pt idx="9510">
                  <c:v>46191.819444444445</c:v>
                </c:pt>
                <c:pt idx="9511">
                  <c:v>46191.826388888891</c:v>
                </c:pt>
                <c:pt idx="9512">
                  <c:v>46191.833333333336</c:v>
                </c:pt>
                <c:pt idx="9513">
                  <c:v>46191.840277777781</c:v>
                </c:pt>
                <c:pt idx="9514">
                  <c:v>46191.847222222219</c:v>
                </c:pt>
                <c:pt idx="9515">
                  <c:v>46191.854166666664</c:v>
                </c:pt>
                <c:pt idx="9516">
                  <c:v>46191.861111111109</c:v>
                </c:pt>
                <c:pt idx="9517">
                  <c:v>46191.868055555555</c:v>
                </c:pt>
                <c:pt idx="9518">
                  <c:v>46191.875</c:v>
                </c:pt>
                <c:pt idx="9519">
                  <c:v>46191.881944444445</c:v>
                </c:pt>
                <c:pt idx="9520">
                  <c:v>46191.888888888891</c:v>
                </c:pt>
                <c:pt idx="9521">
                  <c:v>46191.895833333336</c:v>
                </c:pt>
                <c:pt idx="9522">
                  <c:v>46191.902777777781</c:v>
                </c:pt>
                <c:pt idx="9523">
                  <c:v>46191.909722222219</c:v>
                </c:pt>
                <c:pt idx="9524">
                  <c:v>46191.916666666664</c:v>
                </c:pt>
                <c:pt idx="9525">
                  <c:v>46191.923611111109</c:v>
                </c:pt>
                <c:pt idx="9526">
                  <c:v>46191.930555555555</c:v>
                </c:pt>
                <c:pt idx="9527">
                  <c:v>46191.9375</c:v>
                </c:pt>
                <c:pt idx="9528">
                  <c:v>46191.944444444445</c:v>
                </c:pt>
                <c:pt idx="9529">
                  <c:v>46191.951388888891</c:v>
                </c:pt>
                <c:pt idx="9530">
                  <c:v>46191.958333333336</c:v>
                </c:pt>
                <c:pt idx="9531">
                  <c:v>46191.965277777781</c:v>
                </c:pt>
                <c:pt idx="9532">
                  <c:v>46191.972222222219</c:v>
                </c:pt>
                <c:pt idx="9533">
                  <c:v>46191.979166666664</c:v>
                </c:pt>
                <c:pt idx="9534">
                  <c:v>46191.986111111109</c:v>
                </c:pt>
                <c:pt idx="9535">
                  <c:v>46191.993055555555</c:v>
                </c:pt>
                <c:pt idx="9536">
                  <c:v>46192</c:v>
                </c:pt>
                <c:pt idx="9537">
                  <c:v>46192.006944444445</c:v>
                </c:pt>
                <c:pt idx="9538">
                  <c:v>46192.013888888891</c:v>
                </c:pt>
                <c:pt idx="9539">
                  <c:v>46192.020833333336</c:v>
                </c:pt>
                <c:pt idx="9540">
                  <c:v>46192.027777777781</c:v>
                </c:pt>
                <c:pt idx="9541">
                  <c:v>46192.034722222219</c:v>
                </c:pt>
                <c:pt idx="9542">
                  <c:v>46192.041666666664</c:v>
                </c:pt>
                <c:pt idx="9543">
                  <c:v>46192.048611111109</c:v>
                </c:pt>
                <c:pt idx="9544">
                  <c:v>46192.055555555555</c:v>
                </c:pt>
                <c:pt idx="9545">
                  <c:v>46192.0625</c:v>
                </c:pt>
                <c:pt idx="9546">
                  <c:v>46192.069444444445</c:v>
                </c:pt>
                <c:pt idx="9547">
                  <c:v>46192.076388888891</c:v>
                </c:pt>
                <c:pt idx="9548">
                  <c:v>46192.083333333336</c:v>
                </c:pt>
                <c:pt idx="9549">
                  <c:v>46192.090277777781</c:v>
                </c:pt>
                <c:pt idx="9550">
                  <c:v>46192.097222222219</c:v>
                </c:pt>
                <c:pt idx="9551">
                  <c:v>46192.104166666664</c:v>
                </c:pt>
                <c:pt idx="9552">
                  <c:v>46192.111111111109</c:v>
                </c:pt>
                <c:pt idx="9553">
                  <c:v>46192.118055555555</c:v>
                </c:pt>
                <c:pt idx="9554">
                  <c:v>46192.125</c:v>
                </c:pt>
                <c:pt idx="9555">
                  <c:v>46192.131944444445</c:v>
                </c:pt>
                <c:pt idx="9556">
                  <c:v>46192.138888888891</c:v>
                </c:pt>
                <c:pt idx="9557">
                  <c:v>46192.145833333336</c:v>
                </c:pt>
                <c:pt idx="9558">
                  <c:v>46192.152777777781</c:v>
                </c:pt>
                <c:pt idx="9559">
                  <c:v>46192.159722222219</c:v>
                </c:pt>
                <c:pt idx="9560">
                  <c:v>46192.166666666664</c:v>
                </c:pt>
                <c:pt idx="9561">
                  <c:v>46192.173611111109</c:v>
                </c:pt>
                <c:pt idx="9562">
                  <c:v>46192.180555555555</c:v>
                </c:pt>
                <c:pt idx="9563">
                  <c:v>46192.1875</c:v>
                </c:pt>
                <c:pt idx="9564">
                  <c:v>46192.194444444445</c:v>
                </c:pt>
                <c:pt idx="9565">
                  <c:v>46192.201388888891</c:v>
                </c:pt>
                <c:pt idx="9566">
                  <c:v>46192.208333333336</c:v>
                </c:pt>
                <c:pt idx="9567">
                  <c:v>46192.215277777781</c:v>
                </c:pt>
                <c:pt idx="9568">
                  <c:v>46192.222222222219</c:v>
                </c:pt>
                <c:pt idx="9569">
                  <c:v>46192.229166666664</c:v>
                </c:pt>
                <c:pt idx="9570">
                  <c:v>46192.236111111109</c:v>
                </c:pt>
                <c:pt idx="9571">
                  <c:v>46192.243055555555</c:v>
                </c:pt>
                <c:pt idx="9572">
                  <c:v>46192.25</c:v>
                </c:pt>
                <c:pt idx="9573">
                  <c:v>46192.256944444445</c:v>
                </c:pt>
                <c:pt idx="9574">
                  <c:v>46192.263888888891</c:v>
                </c:pt>
                <c:pt idx="9575">
                  <c:v>46192.270833333336</c:v>
                </c:pt>
                <c:pt idx="9576">
                  <c:v>46192.277777777781</c:v>
                </c:pt>
                <c:pt idx="9577">
                  <c:v>46192.284722222219</c:v>
                </c:pt>
                <c:pt idx="9578">
                  <c:v>46192.291666666664</c:v>
                </c:pt>
                <c:pt idx="9579">
                  <c:v>46192.298611111109</c:v>
                </c:pt>
                <c:pt idx="9580">
                  <c:v>46192.305555555555</c:v>
                </c:pt>
                <c:pt idx="9581">
                  <c:v>46192.3125</c:v>
                </c:pt>
                <c:pt idx="9582">
                  <c:v>46192.319444444445</c:v>
                </c:pt>
                <c:pt idx="9583">
                  <c:v>46192.326388888891</c:v>
                </c:pt>
                <c:pt idx="9584">
                  <c:v>46192.333333333336</c:v>
                </c:pt>
                <c:pt idx="9585">
                  <c:v>46192.340277777781</c:v>
                </c:pt>
                <c:pt idx="9586">
                  <c:v>46192.347222222219</c:v>
                </c:pt>
                <c:pt idx="9587">
                  <c:v>46192.354166666664</c:v>
                </c:pt>
                <c:pt idx="9588">
                  <c:v>46192.361111111109</c:v>
                </c:pt>
                <c:pt idx="9589">
                  <c:v>46192.368055555555</c:v>
                </c:pt>
                <c:pt idx="9590">
                  <c:v>46192.375</c:v>
                </c:pt>
                <c:pt idx="9591">
                  <c:v>46192.381944444445</c:v>
                </c:pt>
                <c:pt idx="9592">
                  <c:v>46192.388888888891</c:v>
                </c:pt>
                <c:pt idx="9593">
                  <c:v>46192.395833333336</c:v>
                </c:pt>
                <c:pt idx="9594">
                  <c:v>46192.402777777781</c:v>
                </c:pt>
                <c:pt idx="9595">
                  <c:v>46192.409722222219</c:v>
                </c:pt>
                <c:pt idx="9596">
                  <c:v>46192.416666666664</c:v>
                </c:pt>
                <c:pt idx="9597">
                  <c:v>46192.423611111109</c:v>
                </c:pt>
                <c:pt idx="9598">
                  <c:v>46192.430555555555</c:v>
                </c:pt>
                <c:pt idx="9599">
                  <c:v>46192.4375</c:v>
                </c:pt>
                <c:pt idx="9600">
                  <c:v>46192.444444444445</c:v>
                </c:pt>
                <c:pt idx="9601">
                  <c:v>46192.451388888891</c:v>
                </c:pt>
                <c:pt idx="9602">
                  <c:v>46192.458333333336</c:v>
                </c:pt>
                <c:pt idx="9603">
                  <c:v>46192.465277777781</c:v>
                </c:pt>
                <c:pt idx="9604">
                  <c:v>46192.472222222219</c:v>
                </c:pt>
                <c:pt idx="9605">
                  <c:v>46192.479166666664</c:v>
                </c:pt>
                <c:pt idx="9606">
                  <c:v>46192.486111111109</c:v>
                </c:pt>
                <c:pt idx="9607">
                  <c:v>46192.493055555555</c:v>
                </c:pt>
                <c:pt idx="9608">
                  <c:v>46192.5</c:v>
                </c:pt>
                <c:pt idx="9609">
                  <c:v>46192.506944444445</c:v>
                </c:pt>
                <c:pt idx="9610">
                  <c:v>46192.513888888891</c:v>
                </c:pt>
                <c:pt idx="9611">
                  <c:v>46192.520833333336</c:v>
                </c:pt>
                <c:pt idx="9612">
                  <c:v>46192.527777777781</c:v>
                </c:pt>
                <c:pt idx="9613">
                  <c:v>46192.534722222219</c:v>
                </c:pt>
                <c:pt idx="9614">
                  <c:v>46192.541666666664</c:v>
                </c:pt>
                <c:pt idx="9615">
                  <c:v>46192.548611111109</c:v>
                </c:pt>
                <c:pt idx="9616">
                  <c:v>46192.555555555555</c:v>
                </c:pt>
                <c:pt idx="9617">
                  <c:v>46192.5625</c:v>
                </c:pt>
                <c:pt idx="9618">
                  <c:v>46192.569444444445</c:v>
                </c:pt>
                <c:pt idx="9619">
                  <c:v>46192.576388888891</c:v>
                </c:pt>
                <c:pt idx="9620">
                  <c:v>46192.583333333336</c:v>
                </c:pt>
                <c:pt idx="9621">
                  <c:v>46192.590277777781</c:v>
                </c:pt>
                <c:pt idx="9622">
                  <c:v>46192.597222222219</c:v>
                </c:pt>
                <c:pt idx="9623">
                  <c:v>46192.604166666664</c:v>
                </c:pt>
                <c:pt idx="9624">
                  <c:v>46192.611111111109</c:v>
                </c:pt>
                <c:pt idx="9625">
                  <c:v>46192.618055555555</c:v>
                </c:pt>
                <c:pt idx="9626">
                  <c:v>46192.625</c:v>
                </c:pt>
                <c:pt idx="9627">
                  <c:v>46192.631944444445</c:v>
                </c:pt>
                <c:pt idx="9628">
                  <c:v>46192.638888888891</c:v>
                </c:pt>
                <c:pt idx="9629">
                  <c:v>46192.645833333336</c:v>
                </c:pt>
                <c:pt idx="9630">
                  <c:v>46192.652777777781</c:v>
                </c:pt>
                <c:pt idx="9631">
                  <c:v>46192.659722222219</c:v>
                </c:pt>
                <c:pt idx="9632">
                  <c:v>46192.666666666664</c:v>
                </c:pt>
                <c:pt idx="9633">
                  <c:v>46192.673611111109</c:v>
                </c:pt>
                <c:pt idx="9634">
                  <c:v>46192.680555555555</c:v>
                </c:pt>
                <c:pt idx="9635">
                  <c:v>46192.6875</c:v>
                </c:pt>
                <c:pt idx="9636">
                  <c:v>46192.694444444445</c:v>
                </c:pt>
                <c:pt idx="9637">
                  <c:v>46192.701388888891</c:v>
                </c:pt>
                <c:pt idx="9638">
                  <c:v>46192.708333333336</c:v>
                </c:pt>
                <c:pt idx="9639">
                  <c:v>46192.715277777781</c:v>
                </c:pt>
                <c:pt idx="9640">
                  <c:v>46192.722222222219</c:v>
                </c:pt>
                <c:pt idx="9641">
                  <c:v>46192.729166666664</c:v>
                </c:pt>
                <c:pt idx="9642">
                  <c:v>46192.736111111109</c:v>
                </c:pt>
                <c:pt idx="9643">
                  <c:v>46192.743055555555</c:v>
                </c:pt>
                <c:pt idx="9644">
                  <c:v>46192.75</c:v>
                </c:pt>
                <c:pt idx="9645">
                  <c:v>46192.756944444445</c:v>
                </c:pt>
                <c:pt idx="9646">
                  <c:v>46192.763888888891</c:v>
                </c:pt>
                <c:pt idx="9647">
                  <c:v>46192.770833333336</c:v>
                </c:pt>
                <c:pt idx="9648">
                  <c:v>46192.777777777781</c:v>
                </c:pt>
                <c:pt idx="9649">
                  <c:v>46192.784722222219</c:v>
                </c:pt>
                <c:pt idx="9650">
                  <c:v>46192.791666666664</c:v>
                </c:pt>
                <c:pt idx="9651">
                  <c:v>46192.798611111109</c:v>
                </c:pt>
                <c:pt idx="9652">
                  <c:v>46192.805555555555</c:v>
                </c:pt>
                <c:pt idx="9653">
                  <c:v>46192.8125</c:v>
                </c:pt>
                <c:pt idx="9654">
                  <c:v>46192.819444444445</c:v>
                </c:pt>
                <c:pt idx="9655">
                  <c:v>46192.826388888891</c:v>
                </c:pt>
                <c:pt idx="9656">
                  <c:v>46192.833333333336</c:v>
                </c:pt>
                <c:pt idx="9657">
                  <c:v>46192.840277777781</c:v>
                </c:pt>
                <c:pt idx="9658">
                  <c:v>46192.847222222219</c:v>
                </c:pt>
                <c:pt idx="9659">
                  <c:v>46192.854166666664</c:v>
                </c:pt>
                <c:pt idx="9660">
                  <c:v>46192.861111111109</c:v>
                </c:pt>
                <c:pt idx="9661">
                  <c:v>46192.868055555555</c:v>
                </c:pt>
                <c:pt idx="9662">
                  <c:v>46192.875</c:v>
                </c:pt>
                <c:pt idx="9663">
                  <c:v>46192.881944444445</c:v>
                </c:pt>
                <c:pt idx="9664">
                  <c:v>46192.888888888891</c:v>
                </c:pt>
                <c:pt idx="9665">
                  <c:v>46192.895833333336</c:v>
                </c:pt>
                <c:pt idx="9666">
                  <c:v>46192.902777777781</c:v>
                </c:pt>
                <c:pt idx="9667">
                  <c:v>46192.909722222219</c:v>
                </c:pt>
                <c:pt idx="9668">
                  <c:v>46192.916666666664</c:v>
                </c:pt>
                <c:pt idx="9669">
                  <c:v>46192.923611111109</c:v>
                </c:pt>
                <c:pt idx="9670">
                  <c:v>46192.930555555555</c:v>
                </c:pt>
                <c:pt idx="9671">
                  <c:v>46192.9375</c:v>
                </c:pt>
                <c:pt idx="9672">
                  <c:v>46192.944444444445</c:v>
                </c:pt>
                <c:pt idx="9673">
                  <c:v>46192.951388888891</c:v>
                </c:pt>
                <c:pt idx="9674">
                  <c:v>46192.958333333336</c:v>
                </c:pt>
                <c:pt idx="9675">
                  <c:v>46192.965277777781</c:v>
                </c:pt>
                <c:pt idx="9676">
                  <c:v>46192.972222222219</c:v>
                </c:pt>
                <c:pt idx="9677">
                  <c:v>46192.979166666664</c:v>
                </c:pt>
                <c:pt idx="9678">
                  <c:v>46192.986111111109</c:v>
                </c:pt>
                <c:pt idx="9679">
                  <c:v>46192.993055555555</c:v>
                </c:pt>
                <c:pt idx="9680">
                  <c:v>46193</c:v>
                </c:pt>
                <c:pt idx="9681">
                  <c:v>46193.006944444445</c:v>
                </c:pt>
                <c:pt idx="9682">
                  <c:v>46193.013888888891</c:v>
                </c:pt>
                <c:pt idx="9683">
                  <c:v>46193.020833333336</c:v>
                </c:pt>
                <c:pt idx="9684">
                  <c:v>46193.027777777781</c:v>
                </c:pt>
                <c:pt idx="9685">
                  <c:v>46193.034722222219</c:v>
                </c:pt>
                <c:pt idx="9686">
                  <c:v>46193.041666666664</c:v>
                </c:pt>
                <c:pt idx="9687">
                  <c:v>46193.055555555555</c:v>
                </c:pt>
                <c:pt idx="9688">
                  <c:v>46193.0625</c:v>
                </c:pt>
                <c:pt idx="9689">
                  <c:v>46193.069444444445</c:v>
                </c:pt>
                <c:pt idx="9690">
                  <c:v>46193.076388888891</c:v>
                </c:pt>
                <c:pt idx="9691">
                  <c:v>46193.083333333336</c:v>
                </c:pt>
                <c:pt idx="9692">
                  <c:v>46193.090277777781</c:v>
                </c:pt>
                <c:pt idx="9693">
                  <c:v>46193.097222222219</c:v>
                </c:pt>
                <c:pt idx="9694">
                  <c:v>46193.104166666664</c:v>
                </c:pt>
                <c:pt idx="9695">
                  <c:v>46193.111111111109</c:v>
                </c:pt>
                <c:pt idx="9696">
                  <c:v>46193.118055555555</c:v>
                </c:pt>
                <c:pt idx="9697">
                  <c:v>46193.125</c:v>
                </c:pt>
                <c:pt idx="9698">
                  <c:v>46193.131944444445</c:v>
                </c:pt>
                <c:pt idx="9699">
                  <c:v>46193.138888888891</c:v>
                </c:pt>
                <c:pt idx="9700">
                  <c:v>46193.145833333336</c:v>
                </c:pt>
                <c:pt idx="9701">
                  <c:v>46193.152777777781</c:v>
                </c:pt>
                <c:pt idx="9702">
                  <c:v>46193.159722222219</c:v>
                </c:pt>
                <c:pt idx="9703">
                  <c:v>46193.166666666664</c:v>
                </c:pt>
                <c:pt idx="9704">
                  <c:v>46193.173611111109</c:v>
                </c:pt>
                <c:pt idx="9705">
                  <c:v>46193.180555555555</c:v>
                </c:pt>
                <c:pt idx="9706">
                  <c:v>46193.1875</c:v>
                </c:pt>
                <c:pt idx="9707">
                  <c:v>46193.194444444445</c:v>
                </c:pt>
                <c:pt idx="9708">
                  <c:v>46193.201388888891</c:v>
                </c:pt>
                <c:pt idx="9709">
                  <c:v>46193.208333333336</c:v>
                </c:pt>
                <c:pt idx="9710">
                  <c:v>46193.215277777781</c:v>
                </c:pt>
                <c:pt idx="9711">
                  <c:v>46193.222222222219</c:v>
                </c:pt>
                <c:pt idx="9712">
                  <c:v>46193.229166666664</c:v>
                </c:pt>
                <c:pt idx="9713">
                  <c:v>46193.236111111109</c:v>
                </c:pt>
                <c:pt idx="9714">
                  <c:v>46193.243055555555</c:v>
                </c:pt>
                <c:pt idx="9715">
                  <c:v>46193.25</c:v>
                </c:pt>
                <c:pt idx="9716">
                  <c:v>46193.256944444445</c:v>
                </c:pt>
                <c:pt idx="9717">
                  <c:v>46193.263888888891</c:v>
                </c:pt>
                <c:pt idx="9718">
                  <c:v>46193.270833333336</c:v>
                </c:pt>
                <c:pt idx="9719">
                  <c:v>46193.277777777781</c:v>
                </c:pt>
                <c:pt idx="9720">
                  <c:v>46193.284722222219</c:v>
                </c:pt>
                <c:pt idx="9721">
                  <c:v>46193.291666666664</c:v>
                </c:pt>
                <c:pt idx="9722">
                  <c:v>46193.298611111109</c:v>
                </c:pt>
                <c:pt idx="9723">
                  <c:v>46193.305555555555</c:v>
                </c:pt>
                <c:pt idx="9724">
                  <c:v>46193.3125</c:v>
                </c:pt>
                <c:pt idx="9725">
                  <c:v>46193.319444444445</c:v>
                </c:pt>
                <c:pt idx="9726">
                  <c:v>46193.326388888891</c:v>
                </c:pt>
                <c:pt idx="9727">
                  <c:v>46193.333333333336</c:v>
                </c:pt>
                <c:pt idx="9728">
                  <c:v>46193.340277777781</c:v>
                </c:pt>
                <c:pt idx="9729">
                  <c:v>46193.347222222219</c:v>
                </c:pt>
                <c:pt idx="9730">
                  <c:v>46193.354166666664</c:v>
                </c:pt>
                <c:pt idx="9731">
                  <c:v>46193.361111111109</c:v>
                </c:pt>
                <c:pt idx="9732">
                  <c:v>46193.368055555555</c:v>
                </c:pt>
                <c:pt idx="9733">
                  <c:v>46193.375</c:v>
                </c:pt>
                <c:pt idx="9734">
                  <c:v>46193.381944444445</c:v>
                </c:pt>
                <c:pt idx="9735">
                  <c:v>46193.388888888891</c:v>
                </c:pt>
                <c:pt idx="9736">
                  <c:v>46193.395833333336</c:v>
                </c:pt>
                <c:pt idx="9737">
                  <c:v>46193.402777777781</c:v>
                </c:pt>
                <c:pt idx="9738">
                  <c:v>46193.409722222219</c:v>
                </c:pt>
                <c:pt idx="9739">
                  <c:v>46193.416666666664</c:v>
                </c:pt>
                <c:pt idx="9740">
                  <c:v>46193.423611111109</c:v>
                </c:pt>
                <c:pt idx="9741">
                  <c:v>46193.430555555555</c:v>
                </c:pt>
                <c:pt idx="9742">
                  <c:v>46193.4375</c:v>
                </c:pt>
                <c:pt idx="9743">
                  <c:v>46193.444444444445</c:v>
                </c:pt>
                <c:pt idx="9744">
                  <c:v>46193.451388888891</c:v>
                </c:pt>
                <c:pt idx="9745">
                  <c:v>46193.458333333336</c:v>
                </c:pt>
                <c:pt idx="9746">
                  <c:v>46193.465277777781</c:v>
                </c:pt>
                <c:pt idx="9747">
                  <c:v>46193.472222222219</c:v>
                </c:pt>
                <c:pt idx="9748">
                  <c:v>46193.479166666664</c:v>
                </c:pt>
                <c:pt idx="9749">
                  <c:v>46193.486111111109</c:v>
                </c:pt>
                <c:pt idx="9750">
                  <c:v>46193.493055555555</c:v>
                </c:pt>
                <c:pt idx="9751">
                  <c:v>46193.5</c:v>
                </c:pt>
                <c:pt idx="9752">
                  <c:v>46193.506944444445</c:v>
                </c:pt>
                <c:pt idx="9753">
                  <c:v>46193.513888888891</c:v>
                </c:pt>
                <c:pt idx="9754">
                  <c:v>46193.520833333336</c:v>
                </c:pt>
                <c:pt idx="9755">
                  <c:v>46193.527777777781</c:v>
                </c:pt>
                <c:pt idx="9756">
                  <c:v>46193.534722222219</c:v>
                </c:pt>
                <c:pt idx="9757">
                  <c:v>46193.541666666664</c:v>
                </c:pt>
                <c:pt idx="9758">
                  <c:v>46193.548611111109</c:v>
                </c:pt>
                <c:pt idx="9759">
                  <c:v>46193.555555555555</c:v>
                </c:pt>
                <c:pt idx="9760">
                  <c:v>46193.5625</c:v>
                </c:pt>
                <c:pt idx="9761">
                  <c:v>46193.569444444445</c:v>
                </c:pt>
                <c:pt idx="9762">
                  <c:v>46193.576388888891</c:v>
                </c:pt>
                <c:pt idx="9763">
                  <c:v>46193.583333333336</c:v>
                </c:pt>
                <c:pt idx="9764">
                  <c:v>46193.590277777781</c:v>
                </c:pt>
                <c:pt idx="9765">
                  <c:v>46193.597222222219</c:v>
                </c:pt>
                <c:pt idx="9766">
                  <c:v>46193.604166666664</c:v>
                </c:pt>
                <c:pt idx="9767">
                  <c:v>46193.611111111109</c:v>
                </c:pt>
                <c:pt idx="9768">
                  <c:v>46193.618055555555</c:v>
                </c:pt>
                <c:pt idx="9769">
                  <c:v>46193.625</c:v>
                </c:pt>
                <c:pt idx="9770">
                  <c:v>46193.631944444445</c:v>
                </c:pt>
                <c:pt idx="9771">
                  <c:v>46193.638888888891</c:v>
                </c:pt>
                <c:pt idx="9772">
                  <c:v>46193.645833333336</c:v>
                </c:pt>
                <c:pt idx="9773">
                  <c:v>46193.652777777781</c:v>
                </c:pt>
                <c:pt idx="9774">
                  <c:v>46193.659722222219</c:v>
                </c:pt>
                <c:pt idx="9775">
                  <c:v>46193.666666666664</c:v>
                </c:pt>
                <c:pt idx="9776">
                  <c:v>46193.673611111109</c:v>
                </c:pt>
                <c:pt idx="9777">
                  <c:v>46193.680555555555</c:v>
                </c:pt>
                <c:pt idx="9778">
                  <c:v>46193.6875</c:v>
                </c:pt>
                <c:pt idx="9779">
                  <c:v>46193.694444444445</c:v>
                </c:pt>
                <c:pt idx="9780">
                  <c:v>46193.701388888891</c:v>
                </c:pt>
                <c:pt idx="9781">
                  <c:v>46193.708333333336</c:v>
                </c:pt>
                <c:pt idx="9782">
                  <c:v>46193.715277777781</c:v>
                </c:pt>
                <c:pt idx="9783">
                  <c:v>46193.722222222219</c:v>
                </c:pt>
                <c:pt idx="9784">
                  <c:v>46193.729166666664</c:v>
                </c:pt>
                <c:pt idx="9785">
                  <c:v>46193.736111111109</c:v>
                </c:pt>
                <c:pt idx="9786">
                  <c:v>46193.743055555555</c:v>
                </c:pt>
                <c:pt idx="9787">
                  <c:v>46193.75</c:v>
                </c:pt>
                <c:pt idx="9788">
                  <c:v>46193.756944444445</c:v>
                </c:pt>
                <c:pt idx="9789">
                  <c:v>46193.763888888891</c:v>
                </c:pt>
                <c:pt idx="9790">
                  <c:v>46193.770833333336</c:v>
                </c:pt>
                <c:pt idx="9791">
                  <c:v>46193.777777777781</c:v>
                </c:pt>
                <c:pt idx="9792">
                  <c:v>46193.784722222219</c:v>
                </c:pt>
                <c:pt idx="9793">
                  <c:v>46193.791666666664</c:v>
                </c:pt>
                <c:pt idx="9794">
                  <c:v>46193.798611111109</c:v>
                </c:pt>
                <c:pt idx="9795">
                  <c:v>46193.805555555555</c:v>
                </c:pt>
                <c:pt idx="9796">
                  <c:v>46193.8125</c:v>
                </c:pt>
                <c:pt idx="9797">
                  <c:v>46193.819444444445</c:v>
                </c:pt>
                <c:pt idx="9798">
                  <c:v>46193.826388888891</c:v>
                </c:pt>
                <c:pt idx="9799">
                  <c:v>46193.833333333336</c:v>
                </c:pt>
                <c:pt idx="9800">
                  <c:v>46193.840277777781</c:v>
                </c:pt>
                <c:pt idx="9801">
                  <c:v>46193.847222222219</c:v>
                </c:pt>
                <c:pt idx="9802">
                  <c:v>46193.854166666664</c:v>
                </c:pt>
                <c:pt idx="9803">
                  <c:v>46193.861111111109</c:v>
                </c:pt>
                <c:pt idx="9804">
                  <c:v>46193.868055555555</c:v>
                </c:pt>
                <c:pt idx="9805">
                  <c:v>46193.875</c:v>
                </c:pt>
                <c:pt idx="9806">
                  <c:v>46193.881944444445</c:v>
                </c:pt>
                <c:pt idx="9807">
                  <c:v>46193.888888888891</c:v>
                </c:pt>
                <c:pt idx="9808">
                  <c:v>46193.895833333336</c:v>
                </c:pt>
                <c:pt idx="9809">
                  <c:v>46193.902777777781</c:v>
                </c:pt>
                <c:pt idx="9810">
                  <c:v>46193.909722222219</c:v>
                </c:pt>
                <c:pt idx="9811">
                  <c:v>46193.916666666664</c:v>
                </c:pt>
                <c:pt idx="9812">
                  <c:v>46193.923611111109</c:v>
                </c:pt>
                <c:pt idx="9813">
                  <c:v>46193.930555555555</c:v>
                </c:pt>
                <c:pt idx="9814">
                  <c:v>46193.9375</c:v>
                </c:pt>
                <c:pt idx="9815">
                  <c:v>46193.944444444445</c:v>
                </c:pt>
                <c:pt idx="9816">
                  <c:v>46193.951388888891</c:v>
                </c:pt>
                <c:pt idx="9817">
                  <c:v>46193.958333333336</c:v>
                </c:pt>
                <c:pt idx="9818">
                  <c:v>46193.965277777781</c:v>
                </c:pt>
                <c:pt idx="9819">
                  <c:v>46193.972222222219</c:v>
                </c:pt>
                <c:pt idx="9820">
                  <c:v>46193.979166666664</c:v>
                </c:pt>
                <c:pt idx="9821">
                  <c:v>46193.986111111109</c:v>
                </c:pt>
                <c:pt idx="9822">
                  <c:v>46193.993055555555</c:v>
                </c:pt>
                <c:pt idx="9823">
                  <c:v>46194</c:v>
                </c:pt>
                <c:pt idx="9824">
                  <c:v>46194.006944444445</c:v>
                </c:pt>
                <c:pt idx="9825">
                  <c:v>46194.013888888891</c:v>
                </c:pt>
                <c:pt idx="9826">
                  <c:v>46194.020833333336</c:v>
                </c:pt>
                <c:pt idx="9827">
                  <c:v>46194.027777777781</c:v>
                </c:pt>
                <c:pt idx="9828">
                  <c:v>46194.034722222219</c:v>
                </c:pt>
                <c:pt idx="9829">
                  <c:v>46194.041666666664</c:v>
                </c:pt>
                <c:pt idx="9830">
                  <c:v>46194.048611111109</c:v>
                </c:pt>
                <c:pt idx="9831">
                  <c:v>46194.055555555555</c:v>
                </c:pt>
                <c:pt idx="9832">
                  <c:v>46194.0625</c:v>
                </c:pt>
                <c:pt idx="9833">
                  <c:v>46194.069444444445</c:v>
                </c:pt>
                <c:pt idx="9834">
                  <c:v>46194.076388888891</c:v>
                </c:pt>
                <c:pt idx="9835">
                  <c:v>46194.083333333336</c:v>
                </c:pt>
                <c:pt idx="9836">
                  <c:v>46194.090277777781</c:v>
                </c:pt>
                <c:pt idx="9837">
                  <c:v>46194.097222222219</c:v>
                </c:pt>
                <c:pt idx="9838">
                  <c:v>46194.104166666664</c:v>
                </c:pt>
                <c:pt idx="9839">
                  <c:v>46194.111111111109</c:v>
                </c:pt>
                <c:pt idx="9840">
                  <c:v>46194.118055555555</c:v>
                </c:pt>
                <c:pt idx="9841">
                  <c:v>46194.125</c:v>
                </c:pt>
                <c:pt idx="9842">
                  <c:v>46194.131944444445</c:v>
                </c:pt>
                <c:pt idx="9843">
                  <c:v>46194.138888888891</c:v>
                </c:pt>
                <c:pt idx="9844">
                  <c:v>46194.145833333336</c:v>
                </c:pt>
                <c:pt idx="9845">
                  <c:v>46194.152777777781</c:v>
                </c:pt>
                <c:pt idx="9846">
                  <c:v>46194.159722222219</c:v>
                </c:pt>
                <c:pt idx="9847">
                  <c:v>46194.166666666664</c:v>
                </c:pt>
                <c:pt idx="9848">
                  <c:v>46194.173611111109</c:v>
                </c:pt>
                <c:pt idx="9849">
                  <c:v>46194.180555555555</c:v>
                </c:pt>
                <c:pt idx="9850">
                  <c:v>46194.1875</c:v>
                </c:pt>
                <c:pt idx="9851">
                  <c:v>46194.194444444445</c:v>
                </c:pt>
                <c:pt idx="9852">
                  <c:v>46194.201388888891</c:v>
                </c:pt>
                <c:pt idx="9853">
                  <c:v>46194.208333333336</c:v>
                </c:pt>
                <c:pt idx="9854">
                  <c:v>46194.215277777781</c:v>
                </c:pt>
                <c:pt idx="9855">
                  <c:v>46194.222222222219</c:v>
                </c:pt>
                <c:pt idx="9856">
                  <c:v>46194.229166666664</c:v>
                </c:pt>
                <c:pt idx="9857">
                  <c:v>46194.236111111109</c:v>
                </c:pt>
                <c:pt idx="9858">
                  <c:v>46194.243055555555</c:v>
                </c:pt>
                <c:pt idx="9859">
                  <c:v>46194.25</c:v>
                </c:pt>
                <c:pt idx="9860">
                  <c:v>46194.256944444445</c:v>
                </c:pt>
                <c:pt idx="9861">
                  <c:v>46194.263888888891</c:v>
                </c:pt>
                <c:pt idx="9862">
                  <c:v>46194.270833333336</c:v>
                </c:pt>
                <c:pt idx="9863">
                  <c:v>46194.277777777781</c:v>
                </c:pt>
                <c:pt idx="9864">
                  <c:v>46194.284722222219</c:v>
                </c:pt>
                <c:pt idx="9865">
                  <c:v>46194.291666666664</c:v>
                </c:pt>
                <c:pt idx="9866">
                  <c:v>46194.305555555555</c:v>
                </c:pt>
                <c:pt idx="9867">
                  <c:v>46194.3125</c:v>
                </c:pt>
                <c:pt idx="9868">
                  <c:v>46194.319444444445</c:v>
                </c:pt>
                <c:pt idx="9869">
                  <c:v>46194.326388888891</c:v>
                </c:pt>
                <c:pt idx="9870">
                  <c:v>46194.333333333336</c:v>
                </c:pt>
                <c:pt idx="9871">
                  <c:v>46194.340277777781</c:v>
                </c:pt>
                <c:pt idx="9872">
                  <c:v>46194.347222222219</c:v>
                </c:pt>
                <c:pt idx="9873">
                  <c:v>46194.354166666664</c:v>
                </c:pt>
                <c:pt idx="9874">
                  <c:v>46194.361111111109</c:v>
                </c:pt>
                <c:pt idx="9875">
                  <c:v>46194.368055555555</c:v>
                </c:pt>
                <c:pt idx="9876">
                  <c:v>46194.375</c:v>
                </c:pt>
                <c:pt idx="9877">
                  <c:v>46194.381944444445</c:v>
                </c:pt>
                <c:pt idx="9878">
                  <c:v>46194.388888888891</c:v>
                </c:pt>
                <c:pt idx="9879">
                  <c:v>46194.395833333336</c:v>
                </c:pt>
                <c:pt idx="9880">
                  <c:v>46194.402777777781</c:v>
                </c:pt>
                <c:pt idx="9881">
                  <c:v>46194.409722222219</c:v>
                </c:pt>
                <c:pt idx="9882">
                  <c:v>46194.416666666664</c:v>
                </c:pt>
                <c:pt idx="9883">
                  <c:v>46194.423611111109</c:v>
                </c:pt>
                <c:pt idx="9884">
                  <c:v>46194.430555555555</c:v>
                </c:pt>
                <c:pt idx="9885">
                  <c:v>46194.4375</c:v>
                </c:pt>
                <c:pt idx="9886">
                  <c:v>46194.444444444445</c:v>
                </c:pt>
                <c:pt idx="9887">
                  <c:v>46194.451388888891</c:v>
                </c:pt>
                <c:pt idx="9888">
                  <c:v>46194.458333333336</c:v>
                </c:pt>
                <c:pt idx="9889">
                  <c:v>46194.465277777781</c:v>
                </c:pt>
                <c:pt idx="9890">
                  <c:v>46194.472222222219</c:v>
                </c:pt>
                <c:pt idx="9891">
                  <c:v>46194.479166666664</c:v>
                </c:pt>
                <c:pt idx="9892">
                  <c:v>46194.486111111109</c:v>
                </c:pt>
                <c:pt idx="9893">
                  <c:v>46194.493055555555</c:v>
                </c:pt>
                <c:pt idx="9894">
                  <c:v>46194.5</c:v>
                </c:pt>
                <c:pt idx="9895">
                  <c:v>46194.506944444445</c:v>
                </c:pt>
                <c:pt idx="9896">
                  <c:v>46194.513888888891</c:v>
                </c:pt>
                <c:pt idx="9897">
                  <c:v>46194.520833333336</c:v>
                </c:pt>
                <c:pt idx="9898">
                  <c:v>46194.527777777781</c:v>
                </c:pt>
                <c:pt idx="9899">
                  <c:v>46194.534722222219</c:v>
                </c:pt>
                <c:pt idx="9900">
                  <c:v>46194.541666666664</c:v>
                </c:pt>
                <c:pt idx="9901">
                  <c:v>46194.548611111109</c:v>
                </c:pt>
                <c:pt idx="9902">
                  <c:v>46194.555555555555</c:v>
                </c:pt>
                <c:pt idx="9903">
                  <c:v>46194.5625</c:v>
                </c:pt>
                <c:pt idx="9904">
                  <c:v>46194.569444444445</c:v>
                </c:pt>
                <c:pt idx="9905">
                  <c:v>46194.576388888891</c:v>
                </c:pt>
                <c:pt idx="9906">
                  <c:v>46194.583333333336</c:v>
                </c:pt>
                <c:pt idx="9907">
                  <c:v>46194.590277777781</c:v>
                </c:pt>
                <c:pt idx="9908">
                  <c:v>46194.597222222219</c:v>
                </c:pt>
                <c:pt idx="9909">
                  <c:v>46194.604166666664</c:v>
                </c:pt>
                <c:pt idx="9910">
                  <c:v>46194.611111111109</c:v>
                </c:pt>
                <c:pt idx="9911">
                  <c:v>46194.618055555555</c:v>
                </c:pt>
                <c:pt idx="9912">
                  <c:v>46194.625</c:v>
                </c:pt>
                <c:pt idx="9913">
                  <c:v>46194.631944444445</c:v>
                </c:pt>
                <c:pt idx="9914">
                  <c:v>46194.638888888891</c:v>
                </c:pt>
                <c:pt idx="9915">
                  <c:v>46194.645833333336</c:v>
                </c:pt>
                <c:pt idx="9916">
                  <c:v>46194.652777777781</c:v>
                </c:pt>
                <c:pt idx="9917">
                  <c:v>46194.659722222219</c:v>
                </c:pt>
                <c:pt idx="9918">
                  <c:v>46194.666666666664</c:v>
                </c:pt>
                <c:pt idx="9919">
                  <c:v>46194.673611111109</c:v>
                </c:pt>
                <c:pt idx="9920">
                  <c:v>46194.680555555555</c:v>
                </c:pt>
                <c:pt idx="9921">
                  <c:v>46194.6875</c:v>
                </c:pt>
                <c:pt idx="9922">
                  <c:v>46194.694444444445</c:v>
                </c:pt>
                <c:pt idx="9923">
                  <c:v>46194.701388888891</c:v>
                </c:pt>
                <c:pt idx="9924">
                  <c:v>46194.708333333336</c:v>
                </c:pt>
                <c:pt idx="9925">
                  <c:v>46194.715277777781</c:v>
                </c:pt>
                <c:pt idx="9926">
                  <c:v>46194.722222222219</c:v>
                </c:pt>
                <c:pt idx="9927">
                  <c:v>46194.729166666664</c:v>
                </c:pt>
                <c:pt idx="9928">
                  <c:v>46194.736111111109</c:v>
                </c:pt>
                <c:pt idx="9929">
                  <c:v>46194.743055555555</c:v>
                </c:pt>
                <c:pt idx="9930">
                  <c:v>46194.75</c:v>
                </c:pt>
                <c:pt idx="9931">
                  <c:v>46194.756944444445</c:v>
                </c:pt>
                <c:pt idx="9932">
                  <c:v>46194.763888888891</c:v>
                </c:pt>
                <c:pt idx="9933">
                  <c:v>46194.770833333336</c:v>
                </c:pt>
                <c:pt idx="9934">
                  <c:v>46194.777777777781</c:v>
                </c:pt>
                <c:pt idx="9935">
                  <c:v>46194.784722222219</c:v>
                </c:pt>
                <c:pt idx="9936">
                  <c:v>46194.791666666664</c:v>
                </c:pt>
                <c:pt idx="9937">
                  <c:v>46194.798611111109</c:v>
                </c:pt>
                <c:pt idx="9938">
                  <c:v>46194.805555555555</c:v>
                </c:pt>
                <c:pt idx="9939">
                  <c:v>46194.8125</c:v>
                </c:pt>
                <c:pt idx="9940">
                  <c:v>46194.819444444445</c:v>
                </c:pt>
                <c:pt idx="9941">
                  <c:v>46194.826388888891</c:v>
                </c:pt>
                <c:pt idx="9942">
                  <c:v>46194.833333333336</c:v>
                </c:pt>
                <c:pt idx="9943">
                  <c:v>46194.840277777781</c:v>
                </c:pt>
                <c:pt idx="9944">
                  <c:v>46194.847222222219</c:v>
                </c:pt>
                <c:pt idx="9945">
                  <c:v>46194.854166666664</c:v>
                </c:pt>
                <c:pt idx="9946">
                  <c:v>46194.861111111109</c:v>
                </c:pt>
                <c:pt idx="9947">
                  <c:v>46194.868055555555</c:v>
                </c:pt>
                <c:pt idx="9948">
                  <c:v>46194.875</c:v>
                </c:pt>
                <c:pt idx="9949">
                  <c:v>46194.881944444445</c:v>
                </c:pt>
                <c:pt idx="9950">
                  <c:v>46194.888888888891</c:v>
                </c:pt>
                <c:pt idx="9951">
                  <c:v>46194.895833333336</c:v>
                </c:pt>
                <c:pt idx="9952">
                  <c:v>46194.902777777781</c:v>
                </c:pt>
                <c:pt idx="9953">
                  <c:v>46194.909722222219</c:v>
                </c:pt>
                <c:pt idx="9954">
                  <c:v>46194.916666666664</c:v>
                </c:pt>
                <c:pt idx="9955">
                  <c:v>46194.923611111109</c:v>
                </c:pt>
                <c:pt idx="9956">
                  <c:v>46194.930555555555</c:v>
                </c:pt>
                <c:pt idx="9957">
                  <c:v>46194.9375</c:v>
                </c:pt>
                <c:pt idx="9958">
                  <c:v>46194.944444444445</c:v>
                </c:pt>
                <c:pt idx="9959">
                  <c:v>46194.951388888891</c:v>
                </c:pt>
                <c:pt idx="9960">
                  <c:v>46194.958333333336</c:v>
                </c:pt>
                <c:pt idx="9961">
                  <c:v>46194.965277777781</c:v>
                </c:pt>
                <c:pt idx="9962">
                  <c:v>46194.972222222219</c:v>
                </c:pt>
                <c:pt idx="9963">
                  <c:v>46194.979166666664</c:v>
                </c:pt>
                <c:pt idx="9964">
                  <c:v>46194.986111111109</c:v>
                </c:pt>
                <c:pt idx="9965">
                  <c:v>46194.993055555555</c:v>
                </c:pt>
                <c:pt idx="9966">
                  <c:v>46195</c:v>
                </c:pt>
                <c:pt idx="9967">
                  <c:v>46195.006944444445</c:v>
                </c:pt>
                <c:pt idx="9968">
                  <c:v>46195.013888888891</c:v>
                </c:pt>
                <c:pt idx="9969">
                  <c:v>46195.020833333336</c:v>
                </c:pt>
                <c:pt idx="9970">
                  <c:v>46195.027777777781</c:v>
                </c:pt>
                <c:pt idx="9971">
                  <c:v>46195.034722222219</c:v>
                </c:pt>
                <c:pt idx="9972">
                  <c:v>46195.041666666664</c:v>
                </c:pt>
                <c:pt idx="9973">
                  <c:v>46195.048611111109</c:v>
                </c:pt>
                <c:pt idx="9974">
                  <c:v>46195.055555555555</c:v>
                </c:pt>
                <c:pt idx="9975">
                  <c:v>46195.0625</c:v>
                </c:pt>
                <c:pt idx="9976">
                  <c:v>46195.069444444445</c:v>
                </c:pt>
                <c:pt idx="9977">
                  <c:v>46195.076388888891</c:v>
                </c:pt>
                <c:pt idx="9978">
                  <c:v>46195.083333333336</c:v>
                </c:pt>
                <c:pt idx="9979">
                  <c:v>46195.090277777781</c:v>
                </c:pt>
                <c:pt idx="9980">
                  <c:v>46195.097222222219</c:v>
                </c:pt>
                <c:pt idx="9981">
                  <c:v>46195.104166666664</c:v>
                </c:pt>
                <c:pt idx="9982">
                  <c:v>46195.111111111109</c:v>
                </c:pt>
                <c:pt idx="9983">
                  <c:v>46195.118055555555</c:v>
                </c:pt>
                <c:pt idx="9984">
                  <c:v>46195.125</c:v>
                </c:pt>
                <c:pt idx="9985">
                  <c:v>46195.131944444445</c:v>
                </c:pt>
                <c:pt idx="9986">
                  <c:v>46195.138888888891</c:v>
                </c:pt>
                <c:pt idx="9987">
                  <c:v>46195.145833333336</c:v>
                </c:pt>
                <c:pt idx="9988">
                  <c:v>46195.152777777781</c:v>
                </c:pt>
                <c:pt idx="9989">
                  <c:v>46195.159722222219</c:v>
                </c:pt>
                <c:pt idx="9990">
                  <c:v>46195.166666666664</c:v>
                </c:pt>
                <c:pt idx="9991">
                  <c:v>46195.173611111109</c:v>
                </c:pt>
                <c:pt idx="9992">
                  <c:v>46195.180555555555</c:v>
                </c:pt>
                <c:pt idx="9993">
                  <c:v>46195.1875</c:v>
                </c:pt>
                <c:pt idx="9994">
                  <c:v>46195.194444444445</c:v>
                </c:pt>
                <c:pt idx="9995">
                  <c:v>46195.201388888891</c:v>
                </c:pt>
                <c:pt idx="9996">
                  <c:v>46195.208333333336</c:v>
                </c:pt>
                <c:pt idx="9997">
                  <c:v>46195.215277777781</c:v>
                </c:pt>
                <c:pt idx="9998">
                  <c:v>46195.222222222219</c:v>
                </c:pt>
                <c:pt idx="9999">
                  <c:v>46195.229166666664</c:v>
                </c:pt>
                <c:pt idx="10000">
                  <c:v>46195.236111111109</c:v>
                </c:pt>
                <c:pt idx="10001">
                  <c:v>46195.243055555555</c:v>
                </c:pt>
                <c:pt idx="10002">
                  <c:v>46195.25</c:v>
                </c:pt>
                <c:pt idx="10003">
                  <c:v>46195.256944444445</c:v>
                </c:pt>
                <c:pt idx="10004">
                  <c:v>46195.263888888891</c:v>
                </c:pt>
                <c:pt idx="10005">
                  <c:v>46195.270833333336</c:v>
                </c:pt>
                <c:pt idx="10006">
                  <c:v>46195.277777777781</c:v>
                </c:pt>
                <c:pt idx="10007">
                  <c:v>46195.284722222219</c:v>
                </c:pt>
                <c:pt idx="10008">
                  <c:v>46195.291666666664</c:v>
                </c:pt>
                <c:pt idx="10009">
                  <c:v>46195.298611111109</c:v>
                </c:pt>
                <c:pt idx="10010">
                  <c:v>46195.305555555555</c:v>
                </c:pt>
                <c:pt idx="10011">
                  <c:v>46195.3125</c:v>
                </c:pt>
                <c:pt idx="10012">
                  <c:v>46195.319444444445</c:v>
                </c:pt>
                <c:pt idx="10013">
                  <c:v>46195.326388888891</c:v>
                </c:pt>
                <c:pt idx="10014">
                  <c:v>46195.333333333336</c:v>
                </c:pt>
                <c:pt idx="10015">
                  <c:v>46195.340277777781</c:v>
                </c:pt>
                <c:pt idx="10016">
                  <c:v>46195.347222222219</c:v>
                </c:pt>
                <c:pt idx="10017">
                  <c:v>46195.354166666664</c:v>
                </c:pt>
                <c:pt idx="10018">
                  <c:v>46195.361111111109</c:v>
                </c:pt>
                <c:pt idx="10019">
                  <c:v>46195.368055555555</c:v>
                </c:pt>
                <c:pt idx="10020">
                  <c:v>46195.375</c:v>
                </c:pt>
                <c:pt idx="10021">
                  <c:v>46195.381944444445</c:v>
                </c:pt>
                <c:pt idx="10022">
                  <c:v>46195.388888888891</c:v>
                </c:pt>
                <c:pt idx="10023">
                  <c:v>46195.395833333336</c:v>
                </c:pt>
                <c:pt idx="10024">
                  <c:v>46195.402777777781</c:v>
                </c:pt>
                <c:pt idx="10025">
                  <c:v>46195.409722222219</c:v>
                </c:pt>
                <c:pt idx="10026">
                  <c:v>46195.416666666664</c:v>
                </c:pt>
                <c:pt idx="10027">
                  <c:v>46195.423611111109</c:v>
                </c:pt>
                <c:pt idx="10028">
                  <c:v>46195.430555555555</c:v>
                </c:pt>
                <c:pt idx="10029">
                  <c:v>46195.4375</c:v>
                </c:pt>
                <c:pt idx="10030">
                  <c:v>46195.444444444445</c:v>
                </c:pt>
                <c:pt idx="10031">
                  <c:v>46195.451388888891</c:v>
                </c:pt>
                <c:pt idx="10032">
                  <c:v>46195.458333333336</c:v>
                </c:pt>
                <c:pt idx="10033">
                  <c:v>46195.465277777781</c:v>
                </c:pt>
                <c:pt idx="10034">
                  <c:v>46195.472222222219</c:v>
                </c:pt>
                <c:pt idx="10035">
                  <c:v>46195.479166666664</c:v>
                </c:pt>
                <c:pt idx="10036">
                  <c:v>46195.486111111109</c:v>
                </c:pt>
                <c:pt idx="10037">
                  <c:v>46195.493055555555</c:v>
                </c:pt>
                <c:pt idx="10038">
                  <c:v>46195.5</c:v>
                </c:pt>
                <c:pt idx="10039">
                  <c:v>46195.506944444445</c:v>
                </c:pt>
                <c:pt idx="10040">
                  <c:v>46195.513888888891</c:v>
                </c:pt>
                <c:pt idx="10041">
                  <c:v>46195.520833333336</c:v>
                </c:pt>
                <c:pt idx="10042">
                  <c:v>46195.527777777781</c:v>
                </c:pt>
                <c:pt idx="10043">
                  <c:v>46195.534722222219</c:v>
                </c:pt>
                <c:pt idx="10044">
                  <c:v>46195.541666666664</c:v>
                </c:pt>
                <c:pt idx="10045">
                  <c:v>46195.548611111109</c:v>
                </c:pt>
                <c:pt idx="10046">
                  <c:v>46195.555555555555</c:v>
                </c:pt>
                <c:pt idx="10047">
                  <c:v>46195.5625</c:v>
                </c:pt>
                <c:pt idx="10048">
                  <c:v>46195.569444444445</c:v>
                </c:pt>
                <c:pt idx="10049">
                  <c:v>46195.576388888891</c:v>
                </c:pt>
                <c:pt idx="10050">
                  <c:v>46195.583333333336</c:v>
                </c:pt>
                <c:pt idx="10051">
                  <c:v>46195.590277777781</c:v>
                </c:pt>
                <c:pt idx="10052">
                  <c:v>46195.597222222219</c:v>
                </c:pt>
                <c:pt idx="10053">
                  <c:v>46195.604166666664</c:v>
                </c:pt>
                <c:pt idx="10054">
                  <c:v>46195.611111111109</c:v>
                </c:pt>
                <c:pt idx="10055">
                  <c:v>46195.618055555555</c:v>
                </c:pt>
                <c:pt idx="10056">
                  <c:v>46195.625</c:v>
                </c:pt>
                <c:pt idx="10057">
                  <c:v>46195.631944444445</c:v>
                </c:pt>
                <c:pt idx="10058">
                  <c:v>46195.638888888891</c:v>
                </c:pt>
                <c:pt idx="10059">
                  <c:v>46195.645833333336</c:v>
                </c:pt>
                <c:pt idx="10060">
                  <c:v>46195.652777777781</c:v>
                </c:pt>
                <c:pt idx="10061">
                  <c:v>46195.659722222219</c:v>
                </c:pt>
                <c:pt idx="10062">
                  <c:v>46195.666666666664</c:v>
                </c:pt>
                <c:pt idx="10063">
                  <c:v>46195.673611111109</c:v>
                </c:pt>
                <c:pt idx="10064">
                  <c:v>46195.680555555555</c:v>
                </c:pt>
                <c:pt idx="10065">
                  <c:v>46195.6875</c:v>
                </c:pt>
                <c:pt idx="10066">
                  <c:v>46195.694444444445</c:v>
                </c:pt>
                <c:pt idx="10067">
                  <c:v>46195.701388888891</c:v>
                </c:pt>
                <c:pt idx="10068">
                  <c:v>46195.708333333336</c:v>
                </c:pt>
                <c:pt idx="10069">
                  <c:v>46195.715277777781</c:v>
                </c:pt>
                <c:pt idx="10070">
                  <c:v>46195.722222222219</c:v>
                </c:pt>
                <c:pt idx="10071">
                  <c:v>46195.729166666664</c:v>
                </c:pt>
                <c:pt idx="10072">
                  <c:v>46195.736111111109</c:v>
                </c:pt>
                <c:pt idx="10073">
                  <c:v>46195.743055555555</c:v>
                </c:pt>
                <c:pt idx="10074">
                  <c:v>46195.75</c:v>
                </c:pt>
                <c:pt idx="10075">
                  <c:v>46195.756944444445</c:v>
                </c:pt>
                <c:pt idx="10076">
                  <c:v>46195.763888888891</c:v>
                </c:pt>
                <c:pt idx="10077">
                  <c:v>46195.770833333336</c:v>
                </c:pt>
                <c:pt idx="10078">
                  <c:v>46195.777777777781</c:v>
                </c:pt>
                <c:pt idx="10079">
                  <c:v>46195.784722222219</c:v>
                </c:pt>
                <c:pt idx="10080">
                  <c:v>46195.791666666664</c:v>
                </c:pt>
                <c:pt idx="10081">
                  <c:v>46195.798611111109</c:v>
                </c:pt>
                <c:pt idx="10082">
                  <c:v>46195.805555555555</c:v>
                </c:pt>
                <c:pt idx="10083">
                  <c:v>46195.8125</c:v>
                </c:pt>
                <c:pt idx="10084">
                  <c:v>46195.819444444445</c:v>
                </c:pt>
                <c:pt idx="10085">
                  <c:v>46195.826388888891</c:v>
                </c:pt>
                <c:pt idx="10086">
                  <c:v>46195.833333333336</c:v>
                </c:pt>
                <c:pt idx="10087">
                  <c:v>46195.840277777781</c:v>
                </c:pt>
                <c:pt idx="10088">
                  <c:v>46195.847222222219</c:v>
                </c:pt>
                <c:pt idx="10089">
                  <c:v>46195.854166666664</c:v>
                </c:pt>
                <c:pt idx="10090">
                  <c:v>46195.861111111109</c:v>
                </c:pt>
                <c:pt idx="10091">
                  <c:v>46195.868055555555</c:v>
                </c:pt>
                <c:pt idx="10092">
                  <c:v>46195.875</c:v>
                </c:pt>
                <c:pt idx="10093">
                  <c:v>46195.881944444445</c:v>
                </c:pt>
                <c:pt idx="10094">
                  <c:v>46195.888888888891</c:v>
                </c:pt>
                <c:pt idx="10095">
                  <c:v>46195.895833333336</c:v>
                </c:pt>
                <c:pt idx="10096">
                  <c:v>46195.902777777781</c:v>
                </c:pt>
                <c:pt idx="10097">
                  <c:v>46195.909722222219</c:v>
                </c:pt>
                <c:pt idx="10098">
                  <c:v>46195.916666666664</c:v>
                </c:pt>
                <c:pt idx="10099">
                  <c:v>46195.923611111109</c:v>
                </c:pt>
                <c:pt idx="10100">
                  <c:v>46195.930555555555</c:v>
                </c:pt>
                <c:pt idx="10101">
                  <c:v>46195.9375</c:v>
                </c:pt>
                <c:pt idx="10102">
                  <c:v>46195.944444444445</c:v>
                </c:pt>
                <c:pt idx="10103">
                  <c:v>46195.951388888891</c:v>
                </c:pt>
                <c:pt idx="10104">
                  <c:v>46195.958333333336</c:v>
                </c:pt>
                <c:pt idx="10105">
                  <c:v>46195.965277777781</c:v>
                </c:pt>
                <c:pt idx="10106">
                  <c:v>46195.972222222219</c:v>
                </c:pt>
                <c:pt idx="10107">
                  <c:v>46195.979166666664</c:v>
                </c:pt>
                <c:pt idx="10108">
                  <c:v>46195.986111111109</c:v>
                </c:pt>
                <c:pt idx="10109">
                  <c:v>46195.993055555555</c:v>
                </c:pt>
                <c:pt idx="10110">
                  <c:v>46196</c:v>
                </c:pt>
                <c:pt idx="10111">
                  <c:v>46196.006944444445</c:v>
                </c:pt>
                <c:pt idx="10112">
                  <c:v>46196.013888888891</c:v>
                </c:pt>
                <c:pt idx="10113">
                  <c:v>46196.020833333336</c:v>
                </c:pt>
                <c:pt idx="10114">
                  <c:v>46196.027777777781</c:v>
                </c:pt>
                <c:pt idx="10115">
                  <c:v>46196.034722222219</c:v>
                </c:pt>
                <c:pt idx="10116">
                  <c:v>46196.041666666664</c:v>
                </c:pt>
                <c:pt idx="10117">
                  <c:v>46196.048611111109</c:v>
                </c:pt>
                <c:pt idx="10118">
                  <c:v>46196.055555555555</c:v>
                </c:pt>
                <c:pt idx="10119">
                  <c:v>46196.0625</c:v>
                </c:pt>
                <c:pt idx="10120">
                  <c:v>46196.069444444445</c:v>
                </c:pt>
                <c:pt idx="10121">
                  <c:v>46196.076388888891</c:v>
                </c:pt>
                <c:pt idx="10122">
                  <c:v>46196.083333333336</c:v>
                </c:pt>
                <c:pt idx="10123">
                  <c:v>46196.090277777781</c:v>
                </c:pt>
                <c:pt idx="10124">
                  <c:v>46196.097222222219</c:v>
                </c:pt>
                <c:pt idx="10125">
                  <c:v>46196.104166666664</c:v>
                </c:pt>
                <c:pt idx="10126">
                  <c:v>46196.111111111109</c:v>
                </c:pt>
                <c:pt idx="10127">
                  <c:v>46196.118055555555</c:v>
                </c:pt>
                <c:pt idx="10128">
                  <c:v>46196.125</c:v>
                </c:pt>
                <c:pt idx="10129">
                  <c:v>46196.131944444445</c:v>
                </c:pt>
                <c:pt idx="10130">
                  <c:v>46196.138888888891</c:v>
                </c:pt>
                <c:pt idx="10131">
                  <c:v>46196.145833333336</c:v>
                </c:pt>
                <c:pt idx="10132">
                  <c:v>46196.152777777781</c:v>
                </c:pt>
                <c:pt idx="10133">
                  <c:v>46196.159722222219</c:v>
                </c:pt>
                <c:pt idx="10134">
                  <c:v>46196.166666666664</c:v>
                </c:pt>
                <c:pt idx="10135">
                  <c:v>46196.173611111109</c:v>
                </c:pt>
                <c:pt idx="10136">
                  <c:v>46196.180555555555</c:v>
                </c:pt>
                <c:pt idx="10137">
                  <c:v>46196.1875</c:v>
                </c:pt>
                <c:pt idx="10138">
                  <c:v>46196.194444444445</c:v>
                </c:pt>
                <c:pt idx="10139">
                  <c:v>46196.201388888891</c:v>
                </c:pt>
                <c:pt idx="10140">
                  <c:v>46196.208333333336</c:v>
                </c:pt>
                <c:pt idx="10141">
                  <c:v>46196.215277777781</c:v>
                </c:pt>
                <c:pt idx="10142">
                  <c:v>46196.222222222219</c:v>
                </c:pt>
                <c:pt idx="10143">
                  <c:v>46196.229166666664</c:v>
                </c:pt>
                <c:pt idx="10144">
                  <c:v>46196.236111111109</c:v>
                </c:pt>
                <c:pt idx="10145">
                  <c:v>46196.243055555555</c:v>
                </c:pt>
                <c:pt idx="10146">
                  <c:v>46196.25</c:v>
                </c:pt>
                <c:pt idx="10147">
                  <c:v>46196.256944444445</c:v>
                </c:pt>
                <c:pt idx="10148">
                  <c:v>46196.263888888891</c:v>
                </c:pt>
                <c:pt idx="10149">
                  <c:v>46196.270833333336</c:v>
                </c:pt>
                <c:pt idx="10150">
                  <c:v>46196.277777777781</c:v>
                </c:pt>
                <c:pt idx="10151">
                  <c:v>46196.284722222219</c:v>
                </c:pt>
                <c:pt idx="10152">
                  <c:v>46196.291666666664</c:v>
                </c:pt>
                <c:pt idx="10153">
                  <c:v>46196.298611111109</c:v>
                </c:pt>
                <c:pt idx="10154">
                  <c:v>46196.305555555555</c:v>
                </c:pt>
                <c:pt idx="10155">
                  <c:v>46196.3125</c:v>
                </c:pt>
                <c:pt idx="10156">
                  <c:v>46196.319444444445</c:v>
                </c:pt>
                <c:pt idx="10157">
                  <c:v>46196.326388888891</c:v>
                </c:pt>
                <c:pt idx="10158">
                  <c:v>46196.333333333336</c:v>
                </c:pt>
                <c:pt idx="10159">
                  <c:v>46196.340277777781</c:v>
                </c:pt>
                <c:pt idx="10160">
                  <c:v>46196.347222222219</c:v>
                </c:pt>
                <c:pt idx="10161">
                  <c:v>46196.354166666664</c:v>
                </c:pt>
                <c:pt idx="10162">
                  <c:v>46196.361111111109</c:v>
                </c:pt>
                <c:pt idx="10163">
                  <c:v>46196.368055555555</c:v>
                </c:pt>
                <c:pt idx="10164">
                  <c:v>46196.375</c:v>
                </c:pt>
                <c:pt idx="10165">
                  <c:v>46196.381944444445</c:v>
                </c:pt>
                <c:pt idx="10166">
                  <c:v>46196.388888888891</c:v>
                </c:pt>
                <c:pt idx="10167">
                  <c:v>46196.395833333336</c:v>
                </c:pt>
                <c:pt idx="10168">
                  <c:v>46196.402777777781</c:v>
                </c:pt>
                <c:pt idx="10169">
                  <c:v>46196.409722222219</c:v>
                </c:pt>
                <c:pt idx="10170">
                  <c:v>46196.416666666664</c:v>
                </c:pt>
                <c:pt idx="10171">
                  <c:v>46196.423611111109</c:v>
                </c:pt>
                <c:pt idx="10172">
                  <c:v>46196.430555555555</c:v>
                </c:pt>
                <c:pt idx="10173">
                  <c:v>46196.4375</c:v>
                </c:pt>
                <c:pt idx="10174">
                  <c:v>46196.444444444445</c:v>
                </c:pt>
                <c:pt idx="10175">
                  <c:v>46196.451388888891</c:v>
                </c:pt>
                <c:pt idx="10176">
                  <c:v>46196.458333333336</c:v>
                </c:pt>
                <c:pt idx="10177">
                  <c:v>46196.465277777781</c:v>
                </c:pt>
                <c:pt idx="10178">
                  <c:v>46196.472222222219</c:v>
                </c:pt>
                <c:pt idx="10179">
                  <c:v>46196.479166666664</c:v>
                </c:pt>
                <c:pt idx="10180">
                  <c:v>46196.486111111109</c:v>
                </c:pt>
                <c:pt idx="10181">
                  <c:v>46196.493055555555</c:v>
                </c:pt>
                <c:pt idx="10182">
                  <c:v>46196.5</c:v>
                </c:pt>
                <c:pt idx="10183">
                  <c:v>46196.506944444445</c:v>
                </c:pt>
                <c:pt idx="10184">
                  <c:v>46196.513888888891</c:v>
                </c:pt>
                <c:pt idx="10185">
                  <c:v>46196.520833333336</c:v>
                </c:pt>
                <c:pt idx="10186">
                  <c:v>46196.527777777781</c:v>
                </c:pt>
                <c:pt idx="10187">
                  <c:v>46196.534722222219</c:v>
                </c:pt>
                <c:pt idx="10188">
                  <c:v>46196.541666666664</c:v>
                </c:pt>
                <c:pt idx="10189">
                  <c:v>46196.548611111109</c:v>
                </c:pt>
                <c:pt idx="10190">
                  <c:v>46196.555555555555</c:v>
                </c:pt>
                <c:pt idx="10191">
                  <c:v>46196.5625</c:v>
                </c:pt>
                <c:pt idx="10192">
                  <c:v>46196.569444444445</c:v>
                </c:pt>
                <c:pt idx="10193">
                  <c:v>46196.576388888891</c:v>
                </c:pt>
                <c:pt idx="10194">
                  <c:v>46196.583333333336</c:v>
                </c:pt>
                <c:pt idx="10195">
                  <c:v>46196.590277777781</c:v>
                </c:pt>
                <c:pt idx="10196">
                  <c:v>46196.597222222219</c:v>
                </c:pt>
                <c:pt idx="10197">
                  <c:v>46196.604166666664</c:v>
                </c:pt>
                <c:pt idx="10198">
                  <c:v>46196.611111111109</c:v>
                </c:pt>
                <c:pt idx="10199">
                  <c:v>46196.618055555555</c:v>
                </c:pt>
                <c:pt idx="10200">
                  <c:v>46196.625</c:v>
                </c:pt>
                <c:pt idx="10201">
                  <c:v>46196.631944444445</c:v>
                </c:pt>
                <c:pt idx="10202">
                  <c:v>46196.638888888891</c:v>
                </c:pt>
                <c:pt idx="10203">
                  <c:v>46196.645833333336</c:v>
                </c:pt>
                <c:pt idx="10204">
                  <c:v>46196.652777777781</c:v>
                </c:pt>
                <c:pt idx="10205">
                  <c:v>46196.659722222219</c:v>
                </c:pt>
                <c:pt idx="10206">
                  <c:v>46196.666666666664</c:v>
                </c:pt>
                <c:pt idx="10207">
                  <c:v>46196.673611111109</c:v>
                </c:pt>
                <c:pt idx="10208">
                  <c:v>46196.680555555555</c:v>
                </c:pt>
                <c:pt idx="10209">
                  <c:v>46196.6875</c:v>
                </c:pt>
                <c:pt idx="10210">
                  <c:v>46196.694444444445</c:v>
                </c:pt>
                <c:pt idx="10211">
                  <c:v>46196.701388888891</c:v>
                </c:pt>
                <c:pt idx="10212">
                  <c:v>46196.708333333336</c:v>
                </c:pt>
                <c:pt idx="10213">
                  <c:v>46196.715277777781</c:v>
                </c:pt>
                <c:pt idx="10214">
                  <c:v>46196.722222222219</c:v>
                </c:pt>
                <c:pt idx="10215">
                  <c:v>46196.729166666664</c:v>
                </c:pt>
                <c:pt idx="10216">
                  <c:v>46196.736111111109</c:v>
                </c:pt>
                <c:pt idx="10217">
                  <c:v>46196.743055555555</c:v>
                </c:pt>
                <c:pt idx="10218">
                  <c:v>46196.75</c:v>
                </c:pt>
                <c:pt idx="10219">
                  <c:v>46196.756944444445</c:v>
                </c:pt>
                <c:pt idx="10220">
                  <c:v>46196.763888888891</c:v>
                </c:pt>
                <c:pt idx="10221">
                  <c:v>46196.770833333336</c:v>
                </c:pt>
                <c:pt idx="10222">
                  <c:v>46196.777777777781</c:v>
                </c:pt>
                <c:pt idx="10223">
                  <c:v>46196.784722222219</c:v>
                </c:pt>
                <c:pt idx="10224">
                  <c:v>46196.791666666664</c:v>
                </c:pt>
                <c:pt idx="10225">
                  <c:v>46196.798611111109</c:v>
                </c:pt>
                <c:pt idx="10226">
                  <c:v>46196.805555555555</c:v>
                </c:pt>
                <c:pt idx="10227">
                  <c:v>46196.8125</c:v>
                </c:pt>
                <c:pt idx="10228">
                  <c:v>46196.819444444445</c:v>
                </c:pt>
                <c:pt idx="10229">
                  <c:v>46196.826388888891</c:v>
                </c:pt>
                <c:pt idx="10230">
                  <c:v>46196.833333333336</c:v>
                </c:pt>
                <c:pt idx="10231">
                  <c:v>46196.840277777781</c:v>
                </c:pt>
                <c:pt idx="10232">
                  <c:v>46196.847222222219</c:v>
                </c:pt>
                <c:pt idx="10233">
                  <c:v>46196.854166666664</c:v>
                </c:pt>
                <c:pt idx="10234">
                  <c:v>46196.861111111109</c:v>
                </c:pt>
                <c:pt idx="10235">
                  <c:v>46196.868055555555</c:v>
                </c:pt>
                <c:pt idx="10236">
                  <c:v>46196.875</c:v>
                </c:pt>
                <c:pt idx="10237">
                  <c:v>46196.881944444445</c:v>
                </c:pt>
                <c:pt idx="10238">
                  <c:v>46196.888888888891</c:v>
                </c:pt>
                <c:pt idx="10239">
                  <c:v>46196.895833333336</c:v>
                </c:pt>
                <c:pt idx="10240">
                  <c:v>46196.902777777781</c:v>
                </c:pt>
                <c:pt idx="10241">
                  <c:v>46196.909722222219</c:v>
                </c:pt>
                <c:pt idx="10242">
                  <c:v>46196.916666666664</c:v>
                </c:pt>
                <c:pt idx="10243">
                  <c:v>46196.923611111109</c:v>
                </c:pt>
                <c:pt idx="10244">
                  <c:v>46196.930555555555</c:v>
                </c:pt>
                <c:pt idx="10245">
                  <c:v>46196.9375</c:v>
                </c:pt>
                <c:pt idx="10246">
                  <c:v>46196.944444444445</c:v>
                </c:pt>
                <c:pt idx="10247">
                  <c:v>46196.951388888891</c:v>
                </c:pt>
                <c:pt idx="10248">
                  <c:v>46196.958333333336</c:v>
                </c:pt>
                <c:pt idx="10249">
                  <c:v>46196.965277777781</c:v>
                </c:pt>
                <c:pt idx="10250">
                  <c:v>46196.972222222219</c:v>
                </c:pt>
                <c:pt idx="10251">
                  <c:v>46196.979166666664</c:v>
                </c:pt>
                <c:pt idx="10252">
                  <c:v>46196.986111111109</c:v>
                </c:pt>
                <c:pt idx="10253">
                  <c:v>46196.993055555555</c:v>
                </c:pt>
                <c:pt idx="10254">
                  <c:v>46197</c:v>
                </c:pt>
                <c:pt idx="10255">
                  <c:v>46197.006944444445</c:v>
                </c:pt>
                <c:pt idx="10256">
                  <c:v>46197.013888888891</c:v>
                </c:pt>
                <c:pt idx="10257">
                  <c:v>46197.020833333336</c:v>
                </c:pt>
                <c:pt idx="10258">
                  <c:v>46197.027777777781</c:v>
                </c:pt>
                <c:pt idx="10259">
                  <c:v>46197.034722222219</c:v>
                </c:pt>
                <c:pt idx="10260">
                  <c:v>46197.041666666664</c:v>
                </c:pt>
                <c:pt idx="10261">
                  <c:v>46197.048611111109</c:v>
                </c:pt>
                <c:pt idx="10262">
                  <c:v>46197.055555555555</c:v>
                </c:pt>
                <c:pt idx="10263">
                  <c:v>46197.0625</c:v>
                </c:pt>
                <c:pt idx="10264">
                  <c:v>46197.069444444445</c:v>
                </c:pt>
                <c:pt idx="10265">
                  <c:v>46197.076388888891</c:v>
                </c:pt>
                <c:pt idx="10266">
                  <c:v>46197.083333333336</c:v>
                </c:pt>
                <c:pt idx="10267">
                  <c:v>46197.090277777781</c:v>
                </c:pt>
                <c:pt idx="10268">
                  <c:v>46197.097222222219</c:v>
                </c:pt>
                <c:pt idx="10269">
                  <c:v>46197.104166666664</c:v>
                </c:pt>
                <c:pt idx="10270">
                  <c:v>46197.111111111109</c:v>
                </c:pt>
                <c:pt idx="10271">
                  <c:v>46197.118055555555</c:v>
                </c:pt>
                <c:pt idx="10272">
                  <c:v>46197.125</c:v>
                </c:pt>
                <c:pt idx="10273">
                  <c:v>46197.131944444445</c:v>
                </c:pt>
                <c:pt idx="10274">
                  <c:v>46197.138888888891</c:v>
                </c:pt>
                <c:pt idx="10275">
                  <c:v>46197.145833333336</c:v>
                </c:pt>
                <c:pt idx="10276">
                  <c:v>46197.152777777781</c:v>
                </c:pt>
                <c:pt idx="10277">
                  <c:v>46197.159722222219</c:v>
                </c:pt>
                <c:pt idx="10278">
                  <c:v>46197.166666666664</c:v>
                </c:pt>
                <c:pt idx="10279">
                  <c:v>46197.173611111109</c:v>
                </c:pt>
                <c:pt idx="10280">
                  <c:v>46197.180555555555</c:v>
                </c:pt>
                <c:pt idx="10281">
                  <c:v>46197.1875</c:v>
                </c:pt>
                <c:pt idx="10282">
                  <c:v>46197.194444444445</c:v>
                </c:pt>
                <c:pt idx="10283">
                  <c:v>46197.201388888891</c:v>
                </c:pt>
                <c:pt idx="10284">
                  <c:v>46197.208333333336</c:v>
                </c:pt>
                <c:pt idx="10285">
                  <c:v>46197.215277777781</c:v>
                </c:pt>
                <c:pt idx="10286">
                  <c:v>46197.222222222219</c:v>
                </c:pt>
                <c:pt idx="10287">
                  <c:v>46197.229166666664</c:v>
                </c:pt>
                <c:pt idx="10288">
                  <c:v>46197.236111111109</c:v>
                </c:pt>
                <c:pt idx="10289">
                  <c:v>46197.243055555555</c:v>
                </c:pt>
                <c:pt idx="10290">
                  <c:v>46197.25</c:v>
                </c:pt>
                <c:pt idx="10291">
                  <c:v>46197.256944444445</c:v>
                </c:pt>
                <c:pt idx="10292">
                  <c:v>46197.263888888891</c:v>
                </c:pt>
                <c:pt idx="10293">
                  <c:v>46197.270833333336</c:v>
                </c:pt>
                <c:pt idx="10294">
                  <c:v>46197.277777777781</c:v>
                </c:pt>
                <c:pt idx="10295">
                  <c:v>46197.284722222219</c:v>
                </c:pt>
                <c:pt idx="10296">
                  <c:v>46197.291666666664</c:v>
                </c:pt>
                <c:pt idx="10297">
                  <c:v>46197.298611111109</c:v>
                </c:pt>
                <c:pt idx="10298">
                  <c:v>46197.305555555555</c:v>
                </c:pt>
                <c:pt idx="10299">
                  <c:v>46197.3125</c:v>
                </c:pt>
                <c:pt idx="10300">
                  <c:v>46197.319444444445</c:v>
                </c:pt>
                <c:pt idx="10301">
                  <c:v>46197.326388888891</c:v>
                </c:pt>
                <c:pt idx="10302">
                  <c:v>46197.333333333336</c:v>
                </c:pt>
                <c:pt idx="10303">
                  <c:v>46197.340277777781</c:v>
                </c:pt>
                <c:pt idx="10304">
                  <c:v>46197.347222222219</c:v>
                </c:pt>
                <c:pt idx="10305">
                  <c:v>46197.354166666664</c:v>
                </c:pt>
                <c:pt idx="10306">
                  <c:v>46197.361111111109</c:v>
                </c:pt>
                <c:pt idx="10307">
                  <c:v>46197.368055555555</c:v>
                </c:pt>
                <c:pt idx="10308">
                  <c:v>46197.375</c:v>
                </c:pt>
                <c:pt idx="10309">
                  <c:v>46197.381944444445</c:v>
                </c:pt>
                <c:pt idx="10310">
                  <c:v>46197.388888888891</c:v>
                </c:pt>
                <c:pt idx="10311">
                  <c:v>46197.395833333336</c:v>
                </c:pt>
                <c:pt idx="10312">
                  <c:v>46197.402777777781</c:v>
                </c:pt>
                <c:pt idx="10313">
                  <c:v>46197.409722222219</c:v>
                </c:pt>
                <c:pt idx="10314">
                  <c:v>46197.416666666664</c:v>
                </c:pt>
                <c:pt idx="10315">
                  <c:v>46197.423611111109</c:v>
                </c:pt>
                <c:pt idx="10316">
                  <c:v>46197.430555555555</c:v>
                </c:pt>
                <c:pt idx="10317">
                  <c:v>46197.4375</c:v>
                </c:pt>
                <c:pt idx="10318">
                  <c:v>46197.444444444445</c:v>
                </c:pt>
                <c:pt idx="10319">
                  <c:v>46197.451388888891</c:v>
                </c:pt>
                <c:pt idx="10320">
                  <c:v>46197.458333333336</c:v>
                </c:pt>
                <c:pt idx="10321">
                  <c:v>46197.465277777781</c:v>
                </c:pt>
                <c:pt idx="10322">
                  <c:v>46197.472222222219</c:v>
                </c:pt>
                <c:pt idx="10323">
                  <c:v>46197.479166666664</c:v>
                </c:pt>
                <c:pt idx="10324">
                  <c:v>46197.486111111109</c:v>
                </c:pt>
                <c:pt idx="10325">
                  <c:v>46197.493055555555</c:v>
                </c:pt>
                <c:pt idx="10326">
                  <c:v>46197.5</c:v>
                </c:pt>
                <c:pt idx="10327">
                  <c:v>46197.506944444445</c:v>
                </c:pt>
                <c:pt idx="10328">
                  <c:v>46197.513888888891</c:v>
                </c:pt>
                <c:pt idx="10329">
                  <c:v>46197.520833333336</c:v>
                </c:pt>
                <c:pt idx="10330">
                  <c:v>46197.527777777781</c:v>
                </c:pt>
                <c:pt idx="10331">
                  <c:v>46197.534722222219</c:v>
                </c:pt>
                <c:pt idx="10332">
                  <c:v>46197.541666666664</c:v>
                </c:pt>
                <c:pt idx="10333">
                  <c:v>46197.548611111109</c:v>
                </c:pt>
                <c:pt idx="10334">
                  <c:v>46197.555555555555</c:v>
                </c:pt>
                <c:pt idx="10335">
                  <c:v>46197.5625</c:v>
                </c:pt>
                <c:pt idx="10336">
                  <c:v>46197.569444444445</c:v>
                </c:pt>
                <c:pt idx="10337">
                  <c:v>46197.576388888891</c:v>
                </c:pt>
                <c:pt idx="10338">
                  <c:v>46197.583333333336</c:v>
                </c:pt>
                <c:pt idx="10339">
                  <c:v>46197.590277777781</c:v>
                </c:pt>
                <c:pt idx="10340">
                  <c:v>46197.597222222219</c:v>
                </c:pt>
                <c:pt idx="10341">
                  <c:v>46197.604166666664</c:v>
                </c:pt>
                <c:pt idx="10342">
                  <c:v>46197.611111111109</c:v>
                </c:pt>
                <c:pt idx="10343">
                  <c:v>46197.618055555555</c:v>
                </c:pt>
                <c:pt idx="10344">
                  <c:v>46197.625</c:v>
                </c:pt>
                <c:pt idx="10345">
                  <c:v>46197.631944444445</c:v>
                </c:pt>
                <c:pt idx="10346">
                  <c:v>46197.638888888891</c:v>
                </c:pt>
                <c:pt idx="10347">
                  <c:v>46197.645833333336</c:v>
                </c:pt>
                <c:pt idx="10348">
                  <c:v>46197.652777777781</c:v>
                </c:pt>
                <c:pt idx="10349">
                  <c:v>46197.659722222219</c:v>
                </c:pt>
                <c:pt idx="10350">
                  <c:v>46197.666666666664</c:v>
                </c:pt>
                <c:pt idx="10351">
                  <c:v>46197.673611111109</c:v>
                </c:pt>
                <c:pt idx="10352">
                  <c:v>46197.680555555555</c:v>
                </c:pt>
                <c:pt idx="10353">
                  <c:v>46197.6875</c:v>
                </c:pt>
                <c:pt idx="10354">
                  <c:v>46197.694444444445</c:v>
                </c:pt>
                <c:pt idx="10355">
                  <c:v>46197.701388888891</c:v>
                </c:pt>
                <c:pt idx="10356">
                  <c:v>46197.708333333336</c:v>
                </c:pt>
                <c:pt idx="10357">
                  <c:v>46197.715277777781</c:v>
                </c:pt>
                <c:pt idx="10358">
                  <c:v>46197.722222222219</c:v>
                </c:pt>
                <c:pt idx="10359">
                  <c:v>46197.729166666664</c:v>
                </c:pt>
                <c:pt idx="10360">
                  <c:v>46197.736111111109</c:v>
                </c:pt>
                <c:pt idx="10361">
                  <c:v>46197.743055555555</c:v>
                </c:pt>
                <c:pt idx="10362">
                  <c:v>46197.75</c:v>
                </c:pt>
                <c:pt idx="10363">
                  <c:v>46197.756944444445</c:v>
                </c:pt>
                <c:pt idx="10364">
                  <c:v>46197.763888888891</c:v>
                </c:pt>
                <c:pt idx="10365">
                  <c:v>46197.770833333336</c:v>
                </c:pt>
                <c:pt idx="10366">
                  <c:v>46197.777777777781</c:v>
                </c:pt>
                <c:pt idx="10367">
                  <c:v>46197.784722222219</c:v>
                </c:pt>
                <c:pt idx="10368">
                  <c:v>46197.791666666664</c:v>
                </c:pt>
                <c:pt idx="10369">
                  <c:v>46197.798611111109</c:v>
                </c:pt>
                <c:pt idx="10370">
                  <c:v>46197.805555555555</c:v>
                </c:pt>
                <c:pt idx="10371">
                  <c:v>46197.8125</c:v>
                </c:pt>
                <c:pt idx="10372">
                  <c:v>46197.819444444445</c:v>
                </c:pt>
                <c:pt idx="10373">
                  <c:v>46197.826388888891</c:v>
                </c:pt>
                <c:pt idx="10374">
                  <c:v>46197.833333333336</c:v>
                </c:pt>
                <c:pt idx="10375">
                  <c:v>46197.840277777781</c:v>
                </c:pt>
                <c:pt idx="10376">
                  <c:v>46197.847222222219</c:v>
                </c:pt>
                <c:pt idx="10377">
                  <c:v>46197.854166666664</c:v>
                </c:pt>
                <c:pt idx="10378">
                  <c:v>46197.861111111109</c:v>
                </c:pt>
                <c:pt idx="10379">
                  <c:v>46197.868055555555</c:v>
                </c:pt>
                <c:pt idx="10380">
                  <c:v>46197.875</c:v>
                </c:pt>
                <c:pt idx="10381">
                  <c:v>46197.881944444445</c:v>
                </c:pt>
                <c:pt idx="10382">
                  <c:v>46197.888888888891</c:v>
                </c:pt>
                <c:pt idx="10383">
                  <c:v>46197.895833333336</c:v>
                </c:pt>
                <c:pt idx="10384">
                  <c:v>46197.902777777781</c:v>
                </c:pt>
                <c:pt idx="10385">
                  <c:v>46197.909722222219</c:v>
                </c:pt>
                <c:pt idx="10386">
                  <c:v>46197.916666666664</c:v>
                </c:pt>
                <c:pt idx="10387">
                  <c:v>46197.923611111109</c:v>
                </c:pt>
                <c:pt idx="10388">
                  <c:v>46197.930555555555</c:v>
                </c:pt>
                <c:pt idx="10389">
                  <c:v>46197.9375</c:v>
                </c:pt>
                <c:pt idx="10390">
                  <c:v>46197.944444444445</c:v>
                </c:pt>
                <c:pt idx="10391">
                  <c:v>46197.951388888891</c:v>
                </c:pt>
                <c:pt idx="10392">
                  <c:v>46197.958333333336</c:v>
                </c:pt>
                <c:pt idx="10393">
                  <c:v>46197.965277777781</c:v>
                </c:pt>
                <c:pt idx="10394">
                  <c:v>46197.972222222219</c:v>
                </c:pt>
                <c:pt idx="10395">
                  <c:v>46197.979166666664</c:v>
                </c:pt>
                <c:pt idx="10396">
                  <c:v>46197.986111111109</c:v>
                </c:pt>
                <c:pt idx="10397">
                  <c:v>46197.993055555555</c:v>
                </c:pt>
                <c:pt idx="10398">
                  <c:v>46198</c:v>
                </c:pt>
                <c:pt idx="10399">
                  <c:v>46198.006944444445</c:v>
                </c:pt>
                <c:pt idx="10400">
                  <c:v>46198.013888888891</c:v>
                </c:pt>
                <c:pt idx="10401">
                  <c:v>46198.020833333336</c:v>
                </c:pt>
                <c:pt idx="10402">
                  <c:v>46198.027777777781</c:v>
                </c:pt>
                <c:pt idx="10403">
                  <c:v>46198.034722222219</c:v>
                </c:pt>
                <c:pt idx="10404">
                  <c:v>46198.041666666664</c:v>
                </c:pt>
                <c:pt idx="10405">
                  <c:v>46198.048611111109</c:v>
                </c:pt>
                <c:pt idx="10406">
                  <c:v>46198.055555555555</c:v>
                </c:pt>
                <c:pt idx="10407">
                  <c:v>46198.0625</c:v>
                </c:pt>
                <c:pt idx="10408">
                  <c:v>46198.069444444445</c:v>
                </c:pt>
                <c:pt idx="10409">
                  <c:v>46198.076388888891</c:v>
                </c:pt>
                <c:pt idx="10410">
                  <c:v>46198.083333333336</c:v>
                </c:pt>
                <c:pt idx="10411">
                  <c:v>46198.090277777781</c:v>
                </c:pt>
                <c:pt idx="10412">
                  <c:v>46198.097222222219</c:v>
                </c:pt>
                <c:pt idx="10413">
                  <c:v>46198.104166666664</c:v>
                </c:pt>
                <c:pt idx="10414">
                  <c:v>46198.111111111109</c:v>
                </c:pt>
                <c:pt idx="10415">
                  <c:v>46198.118055555555</c:v>
                </c:pt>
                <c:pt idx="10416">
                  <c:v>46198.125</c:v>
                </c:pt>
                <c:pt idx="10417">
                  <c:v>46198.131944444445</c:v>
                </c:pt>
                <c:pt idx="10418">
                  <c:v>46198.138888888891</c:v>
                </c:pt>
                <c:pt idx="10419">
                  <c:v>46198.145833333336</c:v>
                </c:pt>
                <c:pt idx="10420">
                  <c:v>46198.152777777781</c:v>
                </c:pt>
                <c:pt idx="10421">
                  <c:v>46198.159722222219</c:v>
                </c:pt>
                <c:pt idx="10422">
                  <c:v>46198.166666666664</c:v>
                </c:pt>
                <c:pt idx="10423">
                  <c:v>46198.173611111109</c:v>
                </c:pt>
                <c:pt idx="10424">
                  <c:v>46198.180555555555</c:v>
                </c:pt>
                <c:pt idx="10425">
                  <c:v>46198.1875</c:v>
                </c:pt>
                <c:pt idx="10426">
                  <c:v>46198.194444444445</c:v>
                </c:pt>
                <c:pt idx="10427">
                  <c:v>46198.201388888891</c:v>
                </c:pt>
                <c:pt idx="10428">
                  <c:v>46198.208333333336</c:v>
                </c:pt>
                <c:pt idx="10429">
                  <c:v>46198.215277777781</c:v>
                </c:pt>
                <c:pt idx="10430">
                  <c:v>46198.222222222219</c:v>
                </c:pt>
                <c:pt idx="10431">
                  <c:v>46198.229166666664</c:v>
                </c:pt>
                <c:pt idx="10432">
                  <c:v>46198.236111111109</c:v>
                </c:pt>
                <c:pt idx="10433">
                  <c:v>46198.243055555555</c:v>
                </c:pt>
                <c:pt idx="10434">
                  <c:v>46198.25</c:v>
                </c:pt>
                <c:pt idx="10435">
                  <c:v>46198.256944444445</c:v>
                </c:pt>
                <c:pt idx="10436">
                  <c:v>46198.263888888891</c:v>
                </c:pt>
                <c:pt idx="10437">
                  <c:v>46198.270833333336</c:v>
                </c:pt>
                <c:pt idx="10438">
                  <c:v>46198.277777777781</c:v>
                </c:pt>
                <c:pt idx="10439">
                  <c:v>46198.284722222219</c:v>
                </c:pt>
                <c:pt idx="10440">
                  <c:v>46198.291666666664</c:v>
                </c:pt>
                <c:pt idx="10441">
                  <c:v>46198.298611111109</c:v>
                </c:pt>
                <c:pt idx="10442">
                  <c:v>46198.305555555555</c:v>
                </c:pt>
                <c:pt idx="10443">
                  <c:v>46198.3125</c:v>
                </c:pt>
                <c:pt idx="10444">
                  <c:v>46198.319444444445</c:v>
                </c:pt>
                <c:pt idx="10445">
                  <c:v>46198.326388888891</c:v>
                </c:pt>
                <c:pt idx="10446">
                  <c:v>46198.333333333336</c:v>
                </c:pt>
                <c:pt idx="10447">
                  <c:v>46198.340277777781</c:v>
                </c:pt>
                <c:pt idx="10448">
                  <c:v>46198.347222222219</c:v>
                </c:pt>
                <c:pt idx="10449">
                  <c:v>46198.354166666664</c:v>
                </c:pt>
                <c:pt idx="10450">
                  <c:v>46198.361111111109</c:v>
                </c:pt>
                <c:pt idx="10451">
                  <c:v>46198.368055555555</c:v>
                </c:pt>
                <c:pt idx="10452">
                  <c:v>46198.375</c:v>
                </c:pt>
                <c:pt idx="10453">
                  <c:v>46198.381944444445</c:v>
                </c:pt>
                <c:pt idx="10454">
                  <c:v>46198.388888888891</c:v>
                </c:pt>
                <c:pt idx="10455">
                  <c:v>46198.395833333336</c:v>
                </c:pt>
                <c:pt idx="10456">
                  <c:v>46198.402777777781</c:v>
                </c:pt>
                <c:pt idx="10457">
                  <c:v>46198.409722222219</c:v>
                </c:pt>
                <c:pt idx="10458">
                  <c:v>46198.416666666664</c:v>
                </c:pt>
                <c:pt idx="10459">
                  <c:v>46198.423611111109</c:v>
                </c:pt>
                <c:pt idx="10460">
                  <c:v>46198.430555555555</c:v>
                </c:pt>
                <c:pt idx="10461">
                  <c:v>46198.4375</c:v>
                </c:pt>
                <c:pt idx="10462">
                  <c:v>46198.444444444445</c:v>
                </c:pt>
                <c:pt idx="10463">
                  <c:v>46198.451388888891</c:v>
                </c:pt>
                <c:pt idx="10464">
                  <c:v>46198.458333333336</c:v>
                </c:pt>
                <c:pt idx="10465">
                  <c:v>46198.465277777781</c:v>
                </c:pt>
                <c:pt idx="10466">
                  <c:v>46198.472222222219</c:v>
                </c:pt>
                <c:pt idx="10467">
                  <c:v>46198.479166666664</c:v>
                </c:pt>
                <c:pt idx="10468">
                  <c:v>46198.486111111109</c:v>
                </c:pt>
                <c:pt idx="10469">
                  <c:v>46198.493055555555</c:v>
                </c:pt>
                <c:pt idx="10470">
                  <c:v>46198.5</c:v>
                </c:pt>
                <c:pt idx="10471">
                  <c:v>46198.506944444445</c:v>
                </c:pt>
                <c:pt idx="10472">
                  <c:v>46198.513888888891</c:v>
                </c:pt>
                <c:pt idx="10473">
                  <c:v>46198.520833333336</c:v>
                </c:pt>
                <c:pt idx="10474">
                  <c:v>46198.527777777781</c:v>
                </c:pt>
                <c:pt idx="10475">
                  <c:v>46198.534722222219</c:v>
                </c:pt>
                <c:pt idx="10476">
                  <c:v>46198.541666666664</c:v>
                </c:pt>
                <c:pt idx="10477">
                  <c:v>46198.548611111109</c:v>
                </c:pt>
                <c:pt idx="10478">
                  <c:v>46198.555555555555</c:v>
                </c:pt>
                <c:pt idx="10479">
                  <c:v>46198.5625</c:v>
                </c:pt>
                <c:pt idx="10480">
                  <c:v>46198.569444444445</c:v>
                </c:pt>
                <c:pt idx="10481">
                  <c:v>46198.576388888891</c:v>
                </c:pt>
                <c:pt idx="10482">
                  <c:v>46198.583333333336</c:v>
                </c:pt>
                <c:pt idx="10483">
                  <c:v>46198.590277777781</c:v>
                </c:pt>
                <c:pt idx="10484">
                  <c:v>46198.597222222219</c:v>
                </c:pt>
                <c:pt idx="10485">
                  <c:v>46198.604166666664</c:v>
                </c:pt>
                <c:pt idx="10486">
                  <c:v>46198.611111111109</c:v>
                </c:pt>
                <c:pt idx="10487">
                  <c:v>46198.618055555555</c:v>
                </c:pt>
                <c:pt idx="10488">
                  <c:v>46198.625</c:v>
                </c:pt>
                <c:pt idx="10489">
                  <c:v>46198.631944444445</c:v>
                </c:pt>
                <c:pt idx="10490">
                  <c:v>46198.638888888891</c:v>
                </c:pt>
                <c:pt idx="10491">
                  <c:v>46198.645833333336</c:v>
                </c:pt>
                <c:pt idx="10492">
                  <c:v>46198.652777777781</c:v>
                </c:pt>
                <c:pt idx="10493">
                  <c:v>46198.659722222219</c:v>
                </c:pt>
                <c:pt idx="10494">
                  <c:v>46198.666666666664</c:v>
                </c:pt>
                <c:pt idx="10495">
                  <c:v>46198.673611111109</c:v>
                </c:pt>
                <c:pt idx="10496">
                  <c:v>46198.680555555555</c:v>
                </c:pt>
                <c:pt idx="10497">
                  <c:v>46198.6875</c:v>
                </c:pt>
                <c:pt idx="10498">
                  <c:v>46198.694444444445</c:v>
                </c:pt>
                <c:pt idx="10499">
                  <c:v>46198.701388888891</c:v>
                </c:pt>
                <c:pt idx="10500">
                  <c:v>46198.708333333336</c:v>
                </c:pt>
                <c:pt idx="10501">
                  <c:v>46198.715277777781</c:v>
                </c:pt>
                <c:pt idx="10502">
                  <c:v>46198.722222222219</c:v>
                </c:pt>
                <c:pt idx="10503">
                  <c:v>46198.729166666664</c:v>
                </c:pt>
                <c:pt idx="10504">
                  <c:v>46198.736111111109</c:v>
                </c:pt>
                <c:pt idx="10505">
                  <c:v>46198.743055555555</c:v>
                </c:pt>
                <c:pt idx="10506">
                  <c:v>46198.75</c:v>
                </c:pt>
                <c:pt idx="10507">
                  <c:v>46198.756944444445</c:v>
                </c:pt>
                <c:pt idx="10508">
                  <c:v>46198.763888888891</c:v>
                </c:pt>
                <c:pt idx="10509">
                  <c:v>46198.770833333336</c:v>
                </c:pt>
                <c:pt idx="10510">
                  <c:v>46198.777777777781</c:v>
                </c:pt>
                <c:pt idx="10511">
                  <c:v>46198.784722222219</c:v>
                </c:pt>
                <c:pt idx="10512">
                  <c:v>46198.791666666664</c:v>
                </c:pt>
                <c:pt idx="10513">
                  <c:v>46198.798611111109</c:v>
                </c:pt>
                <c:pt idx="10514">
                  <c:v>46198.805555555555</c:v>
                </c:pt>
                <c:pt idx="10515">
                  <c:v>46198.8125</c:v>
                </c:pt>
                <c:pt idx="10516">
                  <c:v>46198.819444444445</c:v>
                </c:pt>
                <c:pt idx="10517">
                  <c:v>46198.826388888891</c:v>
                </c:pt>
                <c:pt idx="10518">
                  <c:v>46198.833333333336</c:v>
                </c:pt>
                <c:pt idx="10519">
                  <c:v>46198.840277777781</c:v>
                </c:pt>
                <c:pt idx="10520">
                  <c:v>46198.847222222219</c:v>
                </c:pt>
                <c:pt idx="10521">
                  <c:v>46198.854166666664</c:v>
                </c:pt>
                <c:pt idx="10522">
                  <c:v>46198.861111111109</c:v>
                </c:pt>
                <c:pt idx="10523">
                  <c:v>46198.868055555555</c:v>
                </c:pt>
                <c:pt idx="10524">
                  <c:v>46198.875</c:v>
                </c:pt>
                <c:pt idx="10525">
                  <c:v>46198.881944444445</c:v>
                </c:pt>
                <c:pt idx="10526">
                  <c:v>46198.888888888891</c:v>
                </c:pt>
                <c:pt idx="10527">
                  <c:v>46198.895833333336</c:v>
                </c:pt>
                <c:pt idx="10528">
                  <c:v>46198.902777777781</c:v>
                </c:pt>
                <c:pt idx="10529">
                  <c:v>46198.909722222219</c:v>
                </c:pt>
                <c:pt idx="10530">
                  <c:v>46198.916666666664</c:v>
                </c:pt>
                <c:pt idx="10531">
                  <c:v>46198.923611111109</c:v>
                </c:pt>
                <c:pt idx="10532">
                  <c:v>46198.930555555555</c:v>
                </c:pt>
                <c:pt idx="10533">
                  <c:v>46198.9375</c:v>
                </c:pt>
                <c:pt idx="10534">
                  <c:v>46198.944444444445</c:v>
                </c:pt>
                <c:pt idx="10535">
                  <c:v>46198.951388888891</c:v>
                </c:pt>
                <c:pt idx="10536">
                  <c:v>46198.958333333336</c:v>
                </c:pt>
                <c:pt idx="10537">
                  <c:v>46198.965277777781</c:v>
                </c:pt>
                <c:pt idx="10538">
                  <c:v>46198.972222222219</c:v>
                </c:pt>
                <c:pt idx="10539">
                  <c:v>46198.979166666664</c:v>
                </c:pt>
                <c:pt idx="10540">
                  <c:v>46198.986111111109</c:v>
                </c:pt>
                <c:pt idx="10541">
                  <c:v>46198.993055555555</c:v>
                </c:pt>
                <c:pt idx="10542">
                  <c:v>46199</c:v>
                </c:pt>
                <c:pt idx="10543">
                  <c:v>46199.006944444445</c:v>
                </c:pt>
                <c:pt idx="10544">
                  <c:v>46199.013888888891</c:v>
                </c:pt>
                <c:pt idx="10545">
                  <c:v>46199.020833333336</c:v>
                </c:pt>
                <c:pt idx="10546">
                  <c:v>46199.027777777781</c:v>
                </c:pt>
                <c:pt idx="10547">
                  <c:v>46199.034722222219</c:v>
                </c:pt>
                <c:pt idx="10548">
                  <c:v>46199.041666666664</c:v>
                </c:pt>
                <c:pt idx="10549">
                  <c:v>46199.048611111109</c:v>
                </c:pt>
                <c:pt idx="10550">
                  <c:v>46199.055555555555</c:v>
                </c:pt>
                <c:pt idx="10551">
                  <c:v>46199.0625</c:v>
                </c:pt>
                <c:pt idx="10552">
                  <c:v>46199.069444444445</c:v>
                </c:pt>
                <c:pt idx="10553">
                  <c:v>46199.076388888891</c:v>
                </c:pt>
                <c:pt idx="10554">
                  <c:v>46199.083333333336</c:v>
                </c:pt>
                <c:pt idx="10555">
                  <c:v>46199.090277777781</c:v>
                </c:pt>
                <c:pt idx="10556">
                  <c:v>46199.097222222219</c:v>
                </c:pt>
                <c:pt idx="10557">
                  <c:v>46199.104166666664</c:v>
                </c:pt>
                <c:pt idx="10558">
                  <c:v>46199.111111111109</c:v>
                </c:pt>
                <c:pt idx="10559">
                  <c:v>46199.118055555555</c:v>
                </c:pt>
                <c:pt idx="10560">
                  <c:v>46199.125</c:v>
                </c:pt>
                <c:pt idx="10561">
                  <c:v>46199.131944444445</c:v>
                </c:pt>
                <c:pt idx="10562">
                  <c:v>46199.138888888891</c:v>
                </c:pt>
                <c:pt idx="10563">
                  <c:v>46199.145833333336</c:v>
                </c:pt>
                <c:pt idx="10564">
                  <c:v>46199.152777777781</c:v>
                </c:pt>
                <c:pt idx="10565">
                  <c:v>46199.159722222219</c:v>
                </c:pt>
                <c:pt idx="10566">
                  <c:v>46199.166666666664</c:v>
                </c:pt>
                <c:pt idx="10567">
                  <c:v>46199.173611111109</c:v>
                </c:pt>
                <c:pt idx="10568">
                  <c:v>46199.180555555555</c:v>
                </c:pt>
                <c:pt idx="10569">
                  <c:v>46199.1875</c:v>
                </c:pt>
                <c:pt idx="10570">
                  <c:v>46199.194444444445</c:v>
                </c:pt>
                <c:pt idx="10571">
                  <c:v>46199.201388888891</c:v>
                </c:pt>
                <c:pt idx="10572">
                  <c:v>46199.208333333336</c:v>
                </c:pt>
                <c:pt idx="10573">
                  <c:v>46199.215277777781</c:v>
                </c:pt>
                <c:pt idx="10574">
                  <c:v>46199.222222222219</c:v>
                </c:pt>
                <c:pt idx="10575">
                  <c:v>46199.229166666664</c:v>
                </c:pt>
                <c:pt idx="10576">
                  <c:v>46199.236111111109</c:v>
                </c:pt>
                <c:pt idx="10577">
                  <c:v>46199.243055555555</c:v>
                </c:pt>
                <c:pt idx="10578">
                  <c:v>46199.25</c:v>
                </c:pt>
                <c:pt idx="10579">
                  <c:v>46199.256944444445</c:v>
                </c:pt>
                <c:pt idx="10580">
                  <c:v>46199.263888888891</c:v>
                </c:pt>
                <c:pt idx="10581">
                  <c:v>46199.270833333336</c:v>
                </c:pt>
                <c:pt idx="10582">
                  <c:v>46199.277777777781</c:v>
                </c:pt>
                <c:pt idx="10583">
                  <c:v>46199.284722222219</c:v>
                </c:pt>
                <c:pt idx="10584">
                  <c:v>46199.291666666664</c:v>
                </c:pt>
                <c:pt idx="10585">
                  <c:v>46199.298611111109</c:v>
                </c:pt>
                <c:pt idx="10586">
                  <c:v>46199.305555555555</c:v>
                </c:pt>
                <c:pt idx="10587">
                  <c:v>46199.3125</c:v>
                </c:pt>
                <c:pt idx="10588">
                  <c:v>46199.319444444445</c:v>
                </c:pt>
                <c:pt idx="10589">
                  <c:v>46199.326388888891</c:v>
                </c:pt>
                <c:pt idx="10590">
                  <c:v>46199.333333333336</c:v>
                </c:pt>
                <c:pt idx="10591">
                  <c:v>46199.340277777781</c:v>
                </c:pt>
                <c:pt idx="10592">
                  <c:v>46199.347222222219</c:v>
                </c:pt>
                <c:pt idx="10593">
                  <c:v>46199.354166666664</c:v>
                </c:pt>
                <c:pt idx="10594">
                  <c:v>46199.361111111109</c:v>
                </c:pt>
                <c:pt idx="10595">
                  <c:v>46199.368055555555</c:v>
                </c:pt>
                <c:pt idx="10596">
                  <c:v>46199.375</c:v>
                </c:pt>
                <c:pt idx="10597">
                  <c:v>46199.381944444445</c:v>
                </c:pt>
                <c:pt idx="10598">
                  <c:v>46199.388888888891</c:v>
                </c:pt>
                <c:pt idx="10599">
                  <c:v>46199.395833333336</c:v>
                </c:pt>
                <c:pt idx="10600">
                  <c:v>46199.402777777781</c:v>
                </c:pt>
                <c:pt idx="10601">
                  <c:v>46199.409722222219</c:v>
                </c:pt>
                <c:pt idx="10602">
                  <c:v>46199.416666666664</c:v>
                </c:pt>
                <c:pt idx="10603">
                  <c:v>46199.423611111109</c:v>
                </c:pt>
                <c:pt idx="10604">
                  <c:v>46199.430555555555</c:v>
                </c:pt>
                <c:pt idx="10605">
                  <c:v>46199.4375</c:v>
                </c:pt>
                <c:pt idx="10606">
                  <c:v>46199.444444444445</c:v>
                </c:pt>
                <c:pt idx="10607">
                  <c:v>46199.451388888891</c:v>
                </c:pt>
                <c:pt idx="10608">
                  <c:v>46199.458333333336</c:v>
                </c:pt>
                <c:pt idx="10609">
                  <c:v>46199.465277777781</c:v>
                </c:pt>
                <c:pt idx="10610">
                  <c:v>46199.472222222219</c:v>
                </c:pt>
                <c:pt idx="10611">
                  <c:v>46199.479166666664</c:v>
                </c:pt>
                <c:pt idx="10612">
                  <c:v>46199.486111111109</c:v>
                </c:pt>
                <c:pt idx="10613">
                  <c:v>46199.493055555555</c:v>
                </c:pt>
                <c:pt idx="10614">
                  <c:v>46199.5</c:v>
                </c:pt>
                <c:pt idx="10615">
                  <c:v>46199.506944444445</c:v>
                </c:pt>
                <c:pt idx="10616">
                  <c:v>46199.513888888891</c:v>
                </c:pt>
                <c:pt idx="10617">
                  <c:v>46199.520833333336</c:v>
                </c:pt>
                <c:pt idx="10618">
                  <c:v>46199.527777777781</c:v>
                </c:pt>
                <c:pt idx="10619">
                  <c:v>46199.534722222219</c:v>
                </c:pt>
                <c:pt idx="10620">
                  <c:v>46199.541666666664</c:v>
                </c:pt>
                <c:pt idx="10621">
                  <c:v>46199.548611111109</c:v>
                </c:pt>
                <c:pt idx="10622">
                  <c:v>46199.555555555555</c:v>
                </c:pt>
                <c:pt idx="10623">
                  <c:v>46199.5625</c:v>
                </c:pt>
                <c:pt idx="10624">
                  <c:v>46199.569444444445</c:v>
                </c:pt>
                <c:pt idx="10625">
                  <c:v>46199.576388888891</c:v>
                </c:pt>
                <c:pt idx="10626">
                  <c:v>46199.583333333336</c:v>
                </c:pt>
                <c:pt idx="10627">
                  <c:v>46199.590277777781</c:v>
                </c:pt>
                <c:pt idx="10628">
                  <c:v>46199.597222222219</c:v>
                </c:pt>
                <c:pt idx="10629">
                  <c:v>46199.604166666664</c:v>
                </c:pt>
                <c:pt idx="10630">
                  <c:v>46199.611111111109</c:v>
                </c:pt>
                <c:pt idx="10631">
                  <c:v>46199.618055555555</c:v>
                </c:pt>
                <c:pt idx="10632">
                  <c:v>46199.625</c:v>
                </c:pt>
                <c:pt idx="10633">
                  <c:v>46199.631944444445</c:v>
                </c:pt>
                <c:pt idx="10634">
                  <c:v>46199.638888888891</c:v>
                </c:pt>
                <c:pt idx="10635">
                  <c:v>46199.645833333336</c:v>
                </c:pt>
                <c:pt idx="10636">
                  <c:v>46199.652777777781</c:v>
                </c:pt>
                <c:pt idx="10637">
                  <c:v>46199.659722222219</c:v>
                </c:pt>
                <c:pt idx="10638">
                  <c:v>46199.666666666664</c:v>
                </c:pt>
                <c:pt idx="10639">
                  <c:v>46199.673611111109</c:v>
                </c:pt>
                <c:pt idx="10640">
                  <c:v>46199.680555555555</c:v>
                </c:pt>
                <c:pt idx="10641">
                  <c:v>46199.6875</c:v>
                </c:pt>
                <c:pt idx="10642">
                  <c:v>46199.694444444445</c:v>
                </c:pt>
                <c:pt idx="10643">
                  <c:v>46199.701388888891</c:v>
                </c:pt>
                <c:pt idx="10644">
                  <c:v>46199.708333333336</c:v>
                </c:pt>
                <c:pt idx="10645">
                  <c:v>46199.715277777781</c:v>
                </c:pt>
                <c:pt idx="10646">
                  <c:v>46199.722222222219</c:v>
                </c:pt>
                <c:pt idx="10647">
                  <c:v>46199.729166666664</c:v>
                </c:pt>
                <c:pt idx="10648">
                  <c:v>46199.736111111109</c:v>
                </c:pt>
                <c:pt idx="10649">
                  <c:v>46199.743055555555</c:v>
                </c:pt>
                <c:pt idx="10650">
                  <c:v>46199.75</c:v>
                </c:pt>
                <c:pt idx="10651">
                  <c:v>46199.756944444445</c:v>
                </c:pt>
                <c:pt idx="10652">
                  <c:v>46199.763888888891</c:v>
                </c:pt>
                <c:pt idx="10653">
                  <c:v>46199.770833333336</c:v>
                </c:pt>
                <c:pt idx="10654">
                  <c:v>46199.777777777781</c:v>
                </c:pt>
                <c:pt idx="10655">
                  <c:v>46199.784722222219</c:v>
                </c:pt>
                <c:pt idx="10656">
                  <c:v>46199.791666666664</c:v>
                </c:pt>
                <c:pt idx="10657">
                  <c:v>46199.798611111109</c:v>
                </c:pt>
                <c:pt idx="10658">
                  <c:v>46199.805555555555</c:v>
                </c:pt>
                <c:pt idx="10659">
                  <c:v>46199.8125</c:v>
                </c:pt>
                <c:pt idx="10660">
                  <c:v>46199.819444444445</c:v>
                </c:pt>
                <c:pt idx="10661">
                  <c:v>46199.826388888891</c:v>
                </c:pt>
                <c:pt idx="10662">
                  <c:v>46199.833333333336</c:v>
                </c:pt>
                <c:pt idx="10663">
                  <c:v>46199.840277777781</c:v>
                </c:pt>
                <c:pt idx="10664">
                  <c:v>46199.847222222219</c:v>
                </c:pt>
                <c:pt idx="10665">
                  <c:v>46199.854166666664</c:v>
                </c:pt>
                <c:pt idx="10666">
                  <c:v>46199.861111111109</c:v>
                </c:pt>
                <c:pt idx="10667">
                  <c:v>46199.868055555555</c:v>
                </c:pt>
                <c:pt idx="10668">
                  <c:v>46199.875</c:v>
                </c:pt>
                <c:pt idx="10669">
                  <c:v>46199.881944444445</c:v>
                </c:pt>
                <c:pt idx="10670">
                  <c:v>46199.888888888891</c:v>
                </c:pt>
                <c:pt idx="10671">
                  <c:v>46199.895833333336</c:v>
                </c:pt>
                <c:pt idx="10672">
                  <c:v>46199.902777777781</c:v>
                </c:pt>
                <c:pt idx="10673">
                  <c:v>46199.909722222219</c:v>
                </c:pt>
                <c:pt idx="10674">
                  <c:v>46199.916666666664</c:v>
                </c:pt>
                <c:pt idx="10675">
                  <c:v>46199.923611111109</c:v>
                </c:pt>
                <c:pt idx="10676">
                  <c:v>46199.930555555555</c:v>
                </c:pt>
                <c:pt idx="10677">
                  <c:v>46199.9375</c:v>
                </c:pt>
                <c:pt idx="10678">
                  <c:v>46199.944444444445</c:v>
                </c:pt>
                <c:pt idx="10679">
                  <c:v>46199.951388888891</c:v>
                </c:pt>
                <c:pt idx="10680">
                  <c:v>46199.958333333336</c:v>
                </c:pt>
                <c:pt idx="10681">
                  <c:v>46199.965277777781</c:v>
                </c:pt>
                <c:pt idx="10682">
                  <c:v>46199.972222222219</c:v>
                </c:pt>
                <c:pt idx="10683">
                  <c:v>46199.979166666664</c:v>
                </c:pt>
                <c:pt idx="10684">
                  <c:v>46199.986111111109</c:v>
                </c:pt>
                <c:pt idx="10685">
                  <c:v>46199.993055555555</c:v>
                </c:pt>
                <c:pt idx="10686">
                  <c:v>46200</c:v>
                </c:pt>
                <c:pt idx="10687">
                  <c:v>46200.006944444445</c:v>
                </c:pt>
                <c:pt idx="10688">
                  <c:v>46200.013888888891</c:v>
                </c:pt>
                <c:pt idx="10689">
                  <c:v>46200.020833333336</c:v>
                </c:pt>
                <c:pt idx="10690">
                  <c:v>46200.027777777781</c:v>
                </c:pt>
                <c:pt idx="10691">
                  <c:v>46200.034722222219</c:v>
                </c:pt>
                <c:pt idx="10692">
                  <c:v>46200.041666666664</c:v>
                </c:pt>
                <c:pt idx="10693">
                  <c:v>46200.048611111109</c:v>
                </c:pt>
                <c:pt idx="10694">
                  <c:v>46200.055555555555</c:v>
                </c:pt>
                <c:pt idx="10695">
                  <c:v>46200.0625</c:v>
                </c:pt>
                <c:pt idx="10696">
                  <c:v>46200.069444444445</c:v>
                </c:pt>
                <c:pt idx="10697">
                  <c:v>46200.076388888891</c:v>
                </c:pt>
                <c:pt idx="10698">
                  <c:v>46200.083333333336</c:v>
                </c:pt>
                <c:pt idx="10699">
                  <c:v>46200.090277777781</c:v>
                </c:pt>
                <c:pt idx="10700">
                  <c:v>46200.097222222219</c:v>
                </c:pt>
                <c:pt idx="10701">
                  <c:v>46200.104166666664</c:v>
                </c:pt>
                <c:pt idx="10702">
                  <c:v>46200.111111111109</c:v>
                </c:pt>
                <c:pt idx="10703">
                  <c:v>46200.118055555555</c:v>
                </c:pt>
                <c:pt idx="10704">
                  <c:v>46200.125</c:v>
                </c:pt>
                <c:pt idx="10705">
                  <c:v>46200.131944444445</c:v>
                </c:pt>
                <c:pt idx="10706">
                  <c:v>46200.138888888891</c:v>
                </c:pt>
                <c:pt idx="10707">
                  <c:v>46200.145833333336</c:v>
                </c:pt>
                <c:pt idx="10708">
                  <c:v>46200.152777777781</c:v>
                </c:pt>
                <c:pt idx="10709">
                  <c:v>46200.159722222219</c:v>
                </c:pt>
                <c:pt idx="10710">
                  <c:v>46200.166666666664</c:v>
                </c:pt>
                <c:pt idx="10711">
                  <c:v>46200.173611111109</c:v>
                </c:pt>
                <c:pt idx="10712">
                  <c:v>46200.180555555555</c:v>
                </c:pt>
                <c:pt idx="10713">
                  <c:v>46200.1875</c:v>
                </c:pt>
                <c:pt idx="10714">
                  <c:v>46200.194444444445</c:v>
                </c:pt>
                <c:pt idx="10715">
                  <c:v>46200.201388888891</c:v>
                </c:pt>
                <c:pt idx="10716">
                  <c:v>46200.208333333336</c:v>
                </c:pt>
                <c:pt idx="10717">
                  <c:v>46200.215277777781</c:v>
                </c:pt>
                <c:pt idx="10718">
                  <c:v>46200.222222222219</c:v>
                </c:pt>
                <c:pt idx="10719">
                  <c:v>46200.229166666664</c:v>
                </c:pt>
                <c:pt idx="10720">
                  <c:v>46200.236111111109</c:v>
                </c:pt>
                <c:pt idx="10721">
                  <c:v>46200.243055555555</c:v>
                </c:pt>
                <c:pt idx="10722">
                  <c:v>46200.25</c:v>
                </c:pt>
                <c:pt idx="10723">
                  <c:v>46200.256944444445</c:v>
                </c:pt>
                <c:pt idx="10724">
                  <c:v>46200.263888888891</c:v>
                </c:pt>
                <c:pt idx="10725">
                  <c:v>46200.270833333336</c:v>
                </c:pt>
                <c:pt idx="10726">
                  <c:v>46200.277777777781</c:v>
                </c:pt>
                <c:pt idx="10727">
                  <c:v>46200.284722222219</c:v>
                </c:pt>
                <c:pt idx="10728">
                  <c:v>46200.291666666664</c:v>
                </c:pt>
                <c:pt idx="10729">
                  <c:v>46200.298611111109</c:v>
                </c:pt>
                <c:pt idx="10730">
                  <c:v>46200.305555555555</c:v>
                </c:pt>
                <c:pt idx="10731">
                  <c:v>46200.3125</c:v>
                </c:pt>
                <c:pt idx="10732">
                  <c:v>46200.319444444445</c:v>
                </c:pt>
                <c:pt idx="10733">
                  <c:v>46200.326388888891</c:v>
                </c:pt>
                <c:pt idx="10734">
                  <c:v>46200.333333333336</c:v>
                </c:pt>
                <c:pt idx="10735">
                  <c:v>46200.340277777781</c:v>
                </c:pt>
                <c:pt idx="10736">
                  <c:v>46200.347222222219</c:v>
                </c:pt>
                <c:pt idx="10737">
                  <c:v>46200.354166666664</c:v>
                </c:pt>
                <c:pt idx="10738">
                  <c:v>46200.361111111109</c:v>
                </c:pt>
                <c:pt idx="10739">
                  <c:v>46200.368055555555</c:v>
                </c:pt>
                <c:pt idx="10740">
                  <c:v>46200.375</c:v>
                </c:pt>
                <c:pt idx="10741">
                  <c:v>46200.381944444445</c:v>
                </c:pt>
                <c:pt idx="10742">
                  <c:v>46200.388888888891</c:v>
                </c:pt>
                <c:pt idx="10743">
                  <c:v>46200.395833333336</c:v>
                </c:pt>
                <c:pt idx="10744">
                  <c:v>46200.402777777781</c:v>
                </c:pt>
                <c:pt idx="10745">
                  <c:v>46200.409722222219</c:v>
                </c:pt>
                <c:pt idx="10746">
                  <c:v>46200.416666666664</c:v>
                </c:pt>
                <c:pt idx="10747">
                  <c:v>46200.423611111109</c:v>
                </c:pt>
                <c:pt idx="10748">
                  <c:v>46200.430555555555</c:v>
                </c:pt>
                <c:pt idx="10749">
                  <c:v>46200.4375</c:v>
                </c:pt>
                <c:pt idx="10750">
                  <c:v>46200.444444444445</c:v>
                </c:pt>
                <c:pt idx="10751">
                  <c:v>46200.451388888891</c:v>
                </c:pt>
                <c:pt idx="10752">
                  <c:v>46200.458333333336</c:v>
                </c:pt>
                <c:pt idx="10753">
                  <c:v>46200.465277777781</c:v>
                </c:pt>
                <c:pt idx="10754">
                  <c:v>46200.472222222219</c:v>
                </c:pt>
                <c:pt idx="10755">
                  <c:v>46200.479166666664</c:v>
                </c:pt>
                <c:pt idx="10756">
                  <c:v>46200.486111111109</c:v>
                </c:pt>
                <c:pt idx="10757">
                  <c:v>46200.493055555555</c:v>
                </c:pt>
                <c:pt idx="10758">
                  <c:v>46200.5</c:v>
                </c:pt>
                <c:pt idx="10759">
                  <c:v>46200.506944444445</c:v>
                </c:pt>
                <c:pt idx="10760">
                  <c:v>46200.513888888891</c:v>
                </c:pt>
                <c:pt idx="10761">
                  <c:v>46200.520833333336</c:v>
                </c:pt>
                <c:pt idx="10762">
                  <c:v>46200.527777777781</c:v>
                </c:pt>
                <c:pt idx="10763">
                  <c:v>46200.534722222219</c:v>
                </c:pt>
                <c:pt idx="10764">
                  <c:v>46200.541666666664</c:v>
                </c:pt>
                <c:pt idx="10765">
                  <c:v>46200.548611111109</c:v>
                </c:pt>
                <c:pt idx="10766">
                  <c:v>46200.555555555555</c:v>
                </c:pt>
                <c:pt idx="10767">
                  <c:v>46200.5625</c:v>
                </c:pt>
                <c:pt idx="10768">
                  <c:v>46200.569444444445</c:v>
                </c:pt>
                <c:pt idx="10769">
                  <c:v>46200.576388888891</c:v>
                </c:pt>
                <c:pt idx="10770">
                  <c:v>46200.583333333336</c:v>
                </c:pt>
                <c:pt idx="10771">
                  <c:v>46200.590277777781</c:v>
                </c:pt>
                <c:pt idx="10772">
                  <c:v>46200.597222222219</c:v>
                </c:pt>
                <c:pt idx="10773">
                  <c:v>46200.604166666664</c:v>
                </c:pt>
                <c:pt idx="10774">
                  <c:v>46200.611111111109</c:v>
                </c:pt>
                <c:pt idx="10775">
                  <c:v>46200.618055555555</c:v>
                </c:pt>
                <c:pt idx="10776">
                  <c:v>46200.625</c:v>
                </c:pt>
                <c:pt idx="10777">
                  <c:v>46200.631944444445</c:v>
                </c:pt>
                <c:pt idx="10778">
                  <c:v>46200.638888888891</c:v>
                </c:pt>
                <c:pt idx="10779">
                  <c:v>46200.645833333336</c:v>
                </c:pt>
                <c:pt idx="10780">
                  <c:v>46200.652777777781</c:v>
                </c:pt>
                <c:pt idx="10781">
                  <c:v>46200.659722222219</c:v>
                </c:pt>
                <c:pt idx="10782">
                  <c:v>46200.666666666664</c:v>
                </c:pt>
                <c:pt idx="10783">
                  <c:v>46200.673611111109</c:v>
                </c:pt>
                <c:pt idx="10784">
                  <c:v>46200.680555555555</c:v>
                </c:pt>
                <c:pt idx="10785">
                  <c:v>46200.6875</c:v>
                </c:pt>
                <c:pt idx="10786">
                  <c:v>46200.694444444445</c:v>
                </c:pt>
                <c:pt idx="10787">
                  <c:v>46200.701388888891</c:v>
                </c:pt>
                <c:pt idx="10788">
                  <c:v>46200.708333333336</c:v>
                </c:pt>
                <c:pt idx="10789">
                  <c:v>46200.715277777781</c:v>
                </c:pt>
                <c:pt idx="10790">
                  <c:v>46200.722222222219</c:v>
                </c:pt>
                <c:pt idx="10791">
                  <c:v>46200.729166666664</c:v>
                </c:pt>
                <c:pt idx="10792">
                  <c:v>46200.736111111109</c:v>
                </c:pt>
                <c:pt idx="10793">
                  <c:v>46200.743055555555</c:v>
                </c:pt>
                <c:pt idx="10794">
                  <c:v>46200.75</c:v>
                </c:pt>
                <c:pt idx="10795">
                  <c:v>46200.756944444445</c:v>
                </c:pt>
                <c:pt idx="10796">
                  <c:v>46200.763888888891</c:v>
                </c:pt>
                <c:pt idx="10797">
                  <c:v>46200.770833333336</c:v>
                </c:pt>
                <c:pt idx="10798">
                  <c:v>46200.777777777781</c:v>
                </c:pt>
                <c:pt idx="10799">
                  <c:v>46200.784722222219</c:v>
                </c:pt>
                <c:pt idx="10800">
                  <c:v>46200.791666666664</c:v>
                </c:pt>
                <c:pt idx="10801">
                  <c:v>46200.798611111109</c:v>
                </c:pt>
                <c:pt idx="10802">
                  <c:v>46200.805555555555</c:v>
                </c:pt>
                <c:pt idx="10803">
                  <c:v>46200.8125</c:v>
                </c:pt>
                <c:pt idx="10804">
                  <c:v>46200.819444444445</c:v>
                </c:pt>
                <c:pt idx="10805">
                  <c:v>46200.826388888891</c:v>
                </c:pt>
                <c:pt idx="10806">
                  <c:v>46200.833333333336</c:v>
                </c:pt>
                <c:pt idx="10807">
                  <c:v>46200.840277777781</c:v>
                </c:pt>
                <c:pt idx="10808">
                  <c:v>46200.847222222219</c:v>
                </c:pt>
                <c:pt idx="10809">
                  <c:v>46200.854166666664</c:v>
                </c:pt>
                <c:pt idx="10810">
                  <c:v>46200.861111111109</c:v>
                </c:pt>
                <c:pt idx="10811">
                  <c:v>46200.868055555555</c:v>
                </c:pt>
                <c:pt idx="10812">
                  <c:v>46200.875</c:v>
                </c:pt>
                <c:pt idx="10813">
                  <c:v>46200.881944444445</c:v>
                </c:pt>
                <c:pt idx="10814">
                  <c:v>46200.888888888891</c:v>
                </c:pt>
                <c:pt idx="10815">
                  <c:v>46200.895833333336</c:v>
                </c:pt>
                <c:pt idx="10816">
                  <c:v>46200.902777777781</c:v>
                </c:pt>
                <c:pt idx="10817">
                  <c:v>46200.909722222219</c:v>
                </c:pt>
                <c:pt idx="10818">
                  <c:v>46200.916666666664</c:v>
                </c:pt>
                <c:pt idx="10819">
                  <c:v>46200.923611111109</c:v>
                </c:pt>
                <c:pt idx="10820">
                  <c:v>46200.930555555555</c:v>
                </c:pt>
                <c:pt idx="10821">
                  <c:v>46200.9375</c:v>
                </c:pt>
                <c:pt idx="10822">
                  <c:v>46200.944444444445</c:v>
                </c:pt>
                <c:pt idx="10823">
                  <c:v>46200.951388888891</c:v>
                </c:pt>
                <c:pt idx="10824">
                  <c:v>46200.958333333336</c:v>
                </c:pt>
                <c:pt idx="10825">
                  <c:v>46200.965277777781</c:v>
                </c:pt>
                <c:pt idx="10826">
                  <c:v>46200.972222222219</c:v>
                </c:pt>
                <c:pt idx="10827">
                  <c:v>46200.979166666664</c:v>
                </c:pt>
                <c:pt idx="10828">
                  <c:v>46200.986111111109</c:v>
                </c:pt>
                <c:pt idx="10829">
                  <c:v>46200.993055555555</c:v>
                </c:pt>
                <c:pt idx="10830">
                  <c:v>46201</c:v>
                </c:pt>
                <c:pt idx="10831">
                  <c:v>46201.006944444445</c:v>
                </c:pt>
                <c:pt idx="10832">
                  <c:v>46201.013888888891</c:v>
                </c:pt>
                <c:pt idx="10833">
                  <c:v>46201.020833333336</c:v>
                </c:pt>
                <c:pt idx="10834">
                  <c:v>46201.027777777781</c:v>
                </c:pt>
                <c:pt idx="10835">
                  <c:v>46201.034722222219</c:v>
                </c:pt>
                <c:pt idx="10836">
                  <c:v>46201.041666666664</c:v>
                </c:pt>
                <c:pt idx="10837">
                  <c:v>46201.048611111109</c:v>
                </c:pt>
                <c:pt idx="10838">
                  <c:v>46201.055555555555</c:v>
                </c:pt>
                <c:pt idx="10839">
                  <c:v>46201.0625</c:v>
                </c:pt>
                <c:pt idx="10840">
                  <c:v>46201.069444444445</c:v>
                </c:pt>
                <c:pt idx="10841">
                  <c:v>46201.076388888891</c:v>
                </c:pt>
                <c:pt idx="10842">
                  <c:v>46201.083333333336</c:v>
                </c:pt>
                <c:pt idx="10843">
                  <c:v>46201.090277777781</c:v>
                </c:pt>
                <c:pt idx="10844">
                  <c:v>46201.097222222219</c:v>
                </c:pt>
                <c:pt idx="10845">
                  <c:v>46201.104166666664</c:v>
                </c:pt>
                <c:pt idx="10846">
                  <c:v>46201.111111111109</c:v>
                </c:pt>
                <c:pt idx="10847">
                  <c:v>46201.118055555555</c:v>
                </c:pt>
                <c:pt idx="10848">
                  <c:v>46201.125</c:v>
                </c:pt>
                <c:pt idx="10849">
                  <c:v>46201.131944444445</c:v>
                </c:pt>
                <c:pt idx="10850">
                  <c:v>46201.138888888891</c:v>
                </c:pt>
                <c:pt idx="10851">
                  <c:v>46201.145833333336</c:v>
                </c:pt>
                <c:pt idx="10852">
                  <c:v>46201.152777777781</c:v>
                </c:pt>
                <c:pt idx="10853">
                  <c:v>46201.159722222219</c:v>
                </c:pt>
                <c:pt idx="10854">
                  <c:v>46201.166666666664</c:v>
                </c:pt>
                <c:pt idx="10855">
                  <c:v>46201.173611111109</c:v>
                </c:pt>
                <c:pt idx="10856">
                  <c:v>46201.180555555555</c:v>
                </c:pt>
                <c:pt idx="10857">
                  <c:v>46201.1875</c:v>
                </c:pt>
                <c:pt idx="10858">
                  <c:v>46201.194444444445</c:v>
                </c:pt>
                <c:pt idx="10859">
                  <c:v>46201.201388888891</c:v>
                </c:pt>
                <c:pt idx="10860">
                  <c:v>46201.208333333336</c:v>
                </c:pt>
                <c:pt idx="10861">
                  <c:v>46201.215277777781</c:v>
                </c:pt>
                <c:pt idx="10862">
                  <c:v>46201.222222222219</c:v>
                </c:pt>
                <c:pt idx="10863">
                  <c:v>46201.229166666664</c:v>
                </c:pt>
                <c:pt idx="10864">
                  <c:v>46201.236111111109</c:v>
                </c:pt>
                <c:pt idx="10865">
                  <c:v>46201.243055555555</c:v>
                </c:pt>
                <c:pt idx="10866">
                  <c:v>46201.25</c:v>
                </c:pt>
                <c:pt idx="10867">
                  <c:v>46201.256944444445</c:v>
                </c:pt>
                <c:pt idx="10868">
                  <c:v>46201.263888888891</c:v>
                </c:pt>
                <c:pt idx="10869">
                  <c:v>46201.270833333336</c:v>
                </c:pt>
                <c:pt idx="10870">
                  <c:v>46201.277777777781</c:v>
                </c:pt>
                <c:pt idx="10871">
                  <c:v>46201.284722222219</c:v>
                </c:pt>
                <c:pt idx="10872">
                  <c:v>46201.291666666664</c:v>
                </c:pt>
                <c:pt idx="10873">
                  <c:v>46201.298611111109</c:v>
                </c:pt>
                <c:pt idx="10874">
                  <c:v>46201.305555555555</c:v>
                </c:pt>
                <c:pt idx="10875">
                  <c:v>46201.3125</c:v>
                </c:pt>
                <c:pt idx="10876">
                  <c:v>46201.319444444445</c:v>
                </c:pt>
                <c:pt idx="10877">
                  <c:v>46201.326388888891</c:v>
                </c:pt>
                <c:pt idx="10878">
                  <c:v>46201.333333333336</c:v>
                </c:pt>
                <c:pt idx="10879">
                  <c:v>46201.340277777781</c:v>
                </c:pt>
                <c:pt idx="10880">
                  <c:v>46201.347222222219</c:v>
                </c:pt>
                <c:pt idx="10881">
                  <c:v>46201.354166666664</c:v>
                </c:pt>
                <c:pt idx="10882">
                  <c:v>46201.361111111109</c:v>
                </c:pt>
                <c:pt idx="10883">
                  <c:v>46201.368055555555</c:v>
                </c:pt>
                <c:pt idx="10884">
                  <c:v>46201.375</c:v>
                </c:pt>
                <c:pt idx="10885">
                  <c:v>46201.381944444445</c:v>
                </c:pt>
                <c:pt idx="10886">
                  <c:v>46201.388888888891</c:v>
                </c:pt>
                <c:pt idx="10887">
                  <c:v>46201.395833333336</c:v>
                </c:pt>
                <c:pt idx="10888">
                  <c:v>46201.402777777781</c:v>
                </c:pt>
                <c:pt idx="10889">
                  <c:v>46201.409722222219</c:v>
                </c:pt>
                <c:pt idx="10890">
                  <c:v>46201.416666666664</c:v>
                </c:pt>
                <c:pt idx="10891">
                  <c:v>46201.423611111109</c:v>
                </c:pt>
                <c:pt idx="10892">
                  <c:v>46201.430555555555</c:v>
                </c:pt>
                <c:pt idx="10893">
                  <c:v>46201.4375</c:v>
                </c:pt>
                <c:pt idx="10894">
                  <c:v>46201.444444444445</c:v>
                </c:pt>
                <c:pt idx="10895">
                  <c:v>46201.451388888891</c:v>
                </c:pt>
                <c:pt idx="10896">
                  <c:v>46201.458333333336</c:v>
                </c:pt>
                <c:pt idx="10897">
                  <c:v>46201.465277777781</c:v>
                </c:pt>
                <c:pt idx="10898">
                  <c:v>46201.472222222219</c:v>
                </c:pt>
                <c:pt idx="10899">
                  <c:v>46201.479166666664</c:v>
                </c:pt>
                <c:pt idx="10900">
                  <c:v>46201.486111111109</c:v>
                </c:pt>
                <c:pt idx="10901">
                  <c:v>46201.493055555555</c:v>
                </c:pt>
                <c:pt idx="10902">
                  <c:v>46201.5</c:v>
                </c:pt>
                <c:pt idx="10903">
                  <c:v>46201.506944444445</c:v>
                </c:pt>
                <c:pt idx="10904">
                  <c:v>46201.513888888891</c:v>
                </c:pt>
                <c:pt idx="10905">
                  <c:v>46201.520833333336</c:v>
                </c:pt>
                <c:pt idx="10906">
                  <c:v>46201.527777777781</c:v>
                </c:pt>
                <c:pt idx="10907">
                  <c:v>46201.534722222219</c:v>
                </c:pt>
                <c:pt idx="10908">
                  <c:v>46201.541666666664</c:v>
                </c:pt>
                <c:pt idx="10909">
                  <c:v>46201.548611111109</c:v>
                </c:pt>
                <c:pt idx="10910">
                  <c:v>46201.555555555555</c:v>
                </c:pt>
                <c:pt idx="10911">
                  <c:v>46201.5625</c:v>
                </c:pt>
                <c:pt idx="10912">
                  <c:v>46201.569444444445</c:v>
                </c:pt>
                <c:pt idx="10913">
                  <c:v>46201.576388888891</c:v>
                </c:pt>
                <c:pt idx="10914">
                  <c:v>46201.583333333336</c:v>
                </c:pt>
                <c:pt idx="10915">
                  <c:v>46201.590277777781</c:v>
                </c:pt>
                <c:pt idx="10916">
                  <c:v>46201.597222222219</c:v>
                </c:pt>
                <c:pt idx="10917">
                  <c:v>46201.604166666664</c:v>
                </c:pt>
                <c:pt idx="10918">
                  <c:v>46201.611111111109</c:v>
                </c:pt>
                <c:pt idx="10919">
                  <c:v>46201.618055555555</c:v>
                </c:pt>
                <c:pt idx="10920">
                  <c:v>46201.625</c:v>
                </c:pt>
                <c:pt idx="10921">
                  <c:v>46201.631944444445</c:v>
                </c:pt>
                <c:pt idx="10922">
                  <c:v>46201.638888888891</c:v>
                </c:pt>
                <c:pt idx="10923">
                  <c:v>46201.645833333336</c:v>
                </c:pt>
                <c:pt idx="10924">
                  <c:v>46201.652777777781</c:v>
                </c:pt>
                <c:pt idx="10925">
                  <c:v>46201.659722222219</c:v>
                </c:pt>
                <c:pt idx="10926">
                  <c:v>46201.666666666664</c:v>
                </c:pt>
                <c:pt idx="10927">
                  <c:v>46201.673611111109</c:v>
                </c:pt>
                <c:pt idx="10928">
                  <c:v>46201.680555555555</c:v>
                </c:pt>
                <c:pt idx="10929">
                  <c:v>46201.6875</c:v>
                </c:pt>
                <c:pt idx="10930">
                  <c:v>46201.694444444445</c:v>
                </c:pt>
                <c:pt idx="10931">
                  <c:v>46201.701388888891</c:v>
                </c:pt>
                <c:pt idx="10932">
                  <c:v>46201.708333333336</c:v>
                </c:pt>
                <c:pt idx="10933">
                  <c:v>46201.715277777781</c:v>
                </c:pt>
                <c:pt idx="10934">
                  <c:v>46201.722222222219</c:v>
                </c:pt>
                <c:pt idx="10935">
                  <c:v>46201.729166666664</c:v>
                </c:pt>
                <c:pt idx="10936">
                  <c:v>46201.736111111109</c:v>
                </c:pt>
                <c:pt idx="10937">
                  <c:v>46201.743055555555</c:v>
                </c:pt>
                <c:pt idx="10938">
                  <c:v>46201.75</c:v>
                </c:pt>
                <c:pt idx="10939">
                  <c:v>46201.756944444445</c:v>
                </c:pt>
                <c:pt idx="10940">
                  <c:v>46201.763888888891</c:v>
                </c:pt>
                <c:pt idx="10941">
                  <c:v>46201.770833333336</c:v>
                </c:pt>
                <c:pt idx="10942">
                  <c:v>46201.777777777781</c:v>
                </c:pt>
                <c:pt idx="10943">
                  <c:v>46201.784722222219</c:v>
                </c:pt>
                <c:pt idx="10944">
                  <c:v>46201.791666666664</c:v>
                </c:pt>
                <c:pt idx="10945">
                  <c:v>46201.798611111109</c:v>
                </c:pt>
                <c:pt idx="10946">
                  <c:v>46201.805555555555</c:v>
                </c:pt>
                <c:pt idx="10947">
                  <c:v>46201.8125</c:v>
                </c:pt>
                <c:pt idx="10948">
                  <c:v>46201.819444444445</c:v>
                </c:pt>
                <c:pt idx="10949">
                  <c:v>46201.826388888891</c:v>
                </c:pt>
                <c:pt idx="10950">
                  <c:v>46201.833333333336</c:v>
                </c:pt>
                <c:pt idx="10951">
                  <c:v>46201.840277777781</c:v>
                </c:pt>
                <c:pt idx="10952">
                  <c:v>46201.847222222219</c:v>
                </c:pt>
                <c:pt idx="10953">
                  <c:v>46201.854166666664</c:v>
                </c:pt>
                <c:pt idx="10954">
                  <c:v>46201.861111111109</c:v>
                </c:pt>
                <c:pt idx="10955">
                  <c:v>46201.868055555555</c:v>
                </c:pt>
                <c:pt idx="10956">
                  <c:v>46201.875</c:v>
                </c:pt>
                <c:pt idx="10957">
                  <c:v>46201.881944444445</c:v>
                </c:pt>
                <c:pt idx="10958">
                  <c:v>46201.888888888891</c:v>
                </c:pt>
                <c:pt idx="10959">
                  <c:v>46201.895833333336</c:v>
                </c:pt>
                <c:pt idx="10960">
                  <c:v>46201.902777777781</c:v>
                </c:pt>
                <c:pt idx="10961">
                  <c:v>46201.909722222219</c:v>
                </c:pt>
                <c:pt idx="10962">
                  <c:v>46201.916666666664</c:v>
                </c:pt>
                <c:pt idx="10963">
                  <c:v>46201.923611111109</c:v>
                </c:pt>
                <c:pt idx="10964">
                  <c:v>46201.930555555555</c:v>
                </c:pt>
                <c:pt idx="10965">
                  <c:v>46201.9375</c:v>
                </c:pt>
                <c:pt idx="10966">
                  <c:v>46201.944444444445</c:v>
                </c:pt>
                <c:pt idx="10967">
                  <c:v>46201.951388888891</c:v>
                </c:pt>
                <c:pt idx="10968">
                  <c:v>46201.958333333336</c:v>
                </c:pt>
                <c:pt idx="10969">
                  <c:v>46201.965277777781</c:v>
                </c:pt>
                <c:pt idx="10970">
                  <c:v>46201.972222222219</c:v>
                </c:pt>
                <c:pt idx="10971">
                  <c:v>46201.979166666664</c:v>
                </c:pt>
                <c:pt idx="10972">
                  <c:v>46201.986111111109</c:v>
                </c:pt>
                <c:pt idx="10973">
                  <c:v>46201.993055555555</c:v>
                </c:pt>
                <c:pt idx="10974">
                  <c:v>46202</c:v>
                </c:pt>
                <c:pt idx="10975">
                  <c:v>46202.006944444445</c:v>
                </c:pt>
                <c:pt idx="10976">
                  <c:v>46202.013888888891</c:v>
                </c:pt>
                <c:pt idx="10977">
                  <c:v>46202.020833333336</c:v>
                </c:pt>
                <c:pt idx="10978">
                  <c:v>46202.027777777781</c:v>
                </c:pt>
                <c:pt idx="10979">
                  <c:v>46202.034722222219</c:v>
                </c:pt>
                <c:pt idx="10980">
                  <c:v>46202.041666666664</c:v>
                </c:pt>
                <c:pt idx="10981">
                  <c:v>46202.048611111109</c:v>
                </c:pt>
                <c:pt idx="10982">
                  <c:v>46202.055555555555</c:v>
                </c:pt>
                <c:pt idx="10983">
                  <c:v>46202.0625</c:v>
                </c:pt>
                <c:pt idx="10984">
                  <c:v>46202.069444444445</c:v>
                </c:pt>
                <c:pt idx="10985">
                  <c:v>46202.076388888891</c:v>
                </c:pt>
                <c:pt idx="10986">
                  <c:v>46202.083333333336</c:v>
                </c:pt>
                <c:pt idx="10987">
                  <c:v>46202.090277777781</c:v>
                </c:pt>
                <c:pt idx="10988">
                  <c:v>46202.097222222219</c:v>
                </c:pt>
                <c:pt idx="10989">
                  <c:v>46202.104166666664</c:v>
                </c:pt>
                <c:pt idx="10990">
                  <c:v>46202.111111111109</c:v>
                </c:pt>
                <c:pt idx="10991">
                  <c:v>46202.118055555555</c:v>
                </c:pt>
                <c:pt idx="10992">
                  <c:v>46202.125</c:v>
                </c:pt>
                <c:pt idx="10993">
                  <c:v>46202.131944444445</c:v>
                </c:pt>
                <c:pt idx="10994">
                  <c:v>46202.138888888891</c:v>
                </c:pt>
                <c:pt idx="10995">
                  <c:v>46202.145833333336</c:v>
                </c:pt>
                <c:pt idx="10996">
                  <c:v>46202.152777777781</c:v>
                </c:pt>
                <c:pt idx="10997">
                  <c:v>46202.159722222219</c:v>
                </c:pt>
                <c:pt idx="10998">
                  <c:v>46202.166666666664</c:v>
                </c:pt>
                <c:pt idx="10999">
                  <c:v>46202.173611111109</c:v>
                </c:pt>
                <c:pt idx="11000">
                  <c:v>46202.180555555555</c:v>
                </c:pt>
                <c:pt idx="11001">
                  <c:v>46202.1875</c:v>
                </c:pt>
                <c:pt idx="11002">
                  <c:v>46202.194444444445</c:v>
                </c:pt>
                <c:pt idx="11003">
                  <c:v>46202.201388888891</c:v>
                </c:pt>
                <c:pt idx="11004">
                  <c:v>46202.208333333336</c:v>
                </c:pt>
                <c:pt idx="11005">
                  <c:v>46202.215277777781</c:v>
                </c:pt>
                <c:pt idx="11006">
                  <c:v>46202.222222222219</c:v>
                </c:pt>
                <c:pt idx="11007">
                  <c:v>46202.229166666664</c:v>
                </c:pt>
                <c:pt idx="11008">
                  <c:v>46202.236111111109</c:v>
                </c:pt>
                <c:pt idx="11009">
                  <c:v>46202.243055555555</c:v>
                </c:pt>
                <c:pt idx="11010">
                  <c:v>46202.25</c:v>
                </c:pt>
                <c:pt idx="11011">
                  <c:v>46202.256944444445</c:v>
                </c:pt>
                <c:pt idx="11012">
                  <c:v>46202.263888888891</c:v>
                </c:pt>
                <c:pt idx="11013">
                  <c:v>46202.270833333336</c:v>
                </c:pt>
                <c:pt idx="11014">
                  <c:v>46202.277777777781</c:v>
                </c:pt>
                <c:pt idx="11015">
                  <c:v>46202.284722222219</c:v>
                </c:pt>
                <c:pt idx="11016">
                  <c:v>46202.291666666664</c:v>
                </c:pt>
                <c:pt idx="11017">
                  <c:v>46202.298611111109</c:v>
                </c:pt>
                <c:pt idx="11018">
                  <c:v>46202.305555555555</c:v>
                </c:pt>
                <c:pt idx="11019">
                  <c:v>46202.3125</c:v>
                </c:pt>
                <c:pt idx="11020">
                  <c:v>46202.319444444445</c:v>
                </c:pt>
                <c:pt idx="11021">
                  <c:v>46202.326388888891</c:v>
                </c:pt>
                <c:pt idx="11022">
                  <c:v>46202.333333333336</c:v>
                </c:pt>
                <c:pt idx="11023">
                  <c:v>46202.340277777781</c:v>
                </c:pt>
                <c:pt idx="11024">
                  <c:v>46202.347222222219</c:v>
                </c:pt>
                <c:pt idx="11025">
                  <c:v>46202.354166666664</c:v>
                </c:pt>
                <c:pt idx="11026">
                  <c:v>46202.361111111109</c:v>
                </c:pt>
                <c:pt idx="11027">
                  <c:v>46202.368055555555</c:v>
                </c:pt>
                <c:pt idx="11028">
                  <c:v>46202.375</c:v>
                </c:pt>
                <c:pt idx="11029">
                  <c:v>46202.381944444445</c:v>
                </c:pt>
                <c:pt idx="11030">
                  <c:v>46202.388888888891</c:v>
                </c:pt>
                <c:pt idx="11031">
                  <c:v>46202.395833333336</c:v>
                </c:pt>
                <c:pt idx="11032">
                  <c:v>46202.402777777781</c:v>
                </c:pt>
                <c:pt idx="11033">
                  <c:v>46202.409722222219</c:v>
                </c:pt>
                <c:pt idx="11034">
                  <c:v>46202.416666666664</c:v>
                </c:pt>
                <c:pt idx="11035">
                  <c:v>46202.423611111109</c:v>
                </c:pt>
                <c:pt idx="11036">
                  <c:v>46202.430555555555</c:v>
                </c:pt>
                <c:pt idx="11037">
                  <c:v>46202.4375</c:v>
                </c:pt>
                <c:pt idx="11038">
                  <c:v>46202.444444444445</c:v>
                </c:pt>
                <c:pt idx="11039">
                  <c:v>46202.451388888891</c:v>
                </c:pt>
                <c:pt idx="11040">
                  <c:v>46202.458333333336</c:v>
                </c:pt>
                <c:pt idx="11041">
                  <c:v>46202.465277777781</c:v>
                </c:pt>
                <c:pt idx="11042">
                  <c:v>46202.472222222219</c:v>
                </c:pt>
                <c:pt idx="11043">
                  <c:v>46202.479166666664</c:v>
                </c:pt>
                <c:pt idx="11044">
                  <c:v>46202.486111111109</c:v>
                </c:pt>
                <c:pt idx="11045">
                  <c:v>46202.493055555555</c:v>
                </c:pt>
                <c:pt idx="11046">
                  <c:v>46202.5</c:v>
                </c:pt>
                <c:pt idx="11047">
                  <c:v>46202.506944444445</c:v>
                </c:pt>
                <c:pt idx="11048">
                  <c:v>46202.513888888891</c:v>
                </c:pt>
                <c:pt idx="11049">
                  <c:v>46202.520833333336</c:v>
                </c:pt>
                <c:pt idx="11050">
                  <c:v>46202.527777777781</c:v>
                </c:pt>
                <c:pt idx="11051">
                  <c:v>46202.534722222219</c:v>
                </c:pt>
                <c:pt idx="11052">
                  <c:v>46202.541666666664</c:v>
                </c:pt>
                <c:pt idx="11053">
                  <c:v>46202.548611111109</c:v>
                </c:pt>
                <c:pt idx="11054">
                  <c:v>46202.555555555555</c:v>
                </c:pt>
                <c:pt idx="11055">
                  <c:v>46202.5625</c:v>
                </c:pt>
                <c:pt idx="11056">
                  <c:v>46202.569444444445</c:v>
                </c:pt>
                <c:pt idx="11057">
                  <c:v>46202.576388888891</c:v>
                </c:pt>
                <c:pt idx="11058">
                  <c:v>46202.583333333336</c:v>
                </c:pt>
                <c:pt idx="11059">
                  <c:v>46202.590277777781</c:v>
                </c:pt>
                <c:pt idx="11060">
                  <c:v>46202.597222222219</c:v>
                </c:pt>
                <c:pt idx="11061">
                  <c:v>46202.604166666664</c:v>
                </c:pt>
                <c:pt idx="11062">
                  <c:v>46202.611111111109</c:v>
                </c:pt>
                <c:pt idx="11063">
                  <c:v>46202.618055555555</c:v>
                </c:pt>
                <c:pt idx="11064">
                  <c:v>46202.625</c:v>
                </c:pt>
                <c:pt idx="11065">
                  <c:v>46202.631944444445</c:v>
                </c:pt>
                <c:pt idx="11066">
                  <c:v>46202.638888888891</c:v>
                </c:pt>
                <c:pt idx="11067">
                  <c:v>46202.645833333336</c:v>
                </c:pt>
                <c:pt idx="11068">
                  <c:v>46202.652777777781</c:v>
                </c:pt>
                <c:pt idx="11069">
                  <c:v>46202.659722222219</c:v>
                </c:pt>
                <c:pt idx="11070">
                  <c:v>46202.666666666664</c:v>
                </c:pt>
                <c:pt idx="11071">
                  <c:v>46202.673611111109</c:v>
                </c:pt>
                <c:pt idx="11072">
                  <c:v>46202.680555555555</c:v>
                </c:pt>
                <c:pt idx="11073">
                  <c:v>46202.6875</c:v>
                </c:pt>
                <c:pt idx="11074">
                  <c:v>46202.694444444445</c:v>
                </c:pt>
                <c:pt idx="11075">
                  <c:v>46202.701388888891</c:v>
                </c:pt>
                <c:pt idx="11076">
                  <c:v>46202.708333333336</c:v>
                </c:pt>
                <c:pt idx="11077">
                  <c:v>46202.715277777781</c:v>
                </c:pt>
                <c:pt idx="11078">
                  <c:v>46202.722222222219</c:v>
                </c:pt>
                <c:pt idx="11079">
                  <c:v>46202.729166666664</c:v>
                </c:pt>
                <c:pt idx="11080">
                  <c:v>46202.736111111109</c:v>
                </c:pt>
                <c:pt idx="11081">
                  <c:v>46202.743055555555</c:v>
                </c:pt>
                <c:pt idx="11082">
                  <c:v>46202.75</c:v>
                </c:pt>
                <c:pt idx="11083">
                  <c:v>46202.756944444445</c:v>
                </c:pt>
                <c:pt idx="11084">
                  <c:v>46202.763888888891</c:v>
                </c:pt>
                <c:pt idx="11085">
                  <c:v>46202.770833333336</c:v>
                </c:pt>
                <c:pt idx="11086">
                  <c:v>46202.777777777781</c:v>
                </c:pt>
                <c:pt idx="11087">
                  <c:v>46202.784722222219</c:v>
                </c:pt>
                <c:pt idx="11088">
                  <c:v>46202.791666666664</c:v>
                </c:pt>
                <c:pt idx="11089">
                  <c:v>46202.798611111109</c:v>
                </c:pt>
                <c:pt idx="11090">
                  <c:v>46202.805555555555</c:v>
                </c:pt>
                <c:pt idx="11091">
                  <c:v>46202.8125</c:v>
                </c:pt>
                <c:pt idx="11092">
                  <c:v>46202.819444444445</c:v>
                </c:pt>
                <c:pt idx="11093">
                  <c:v>46202.826388888891</c:v>
                </c:pt>
                <c:pt idx="11094">
                  <c:v>46202.833333333336</c:v>
                </c:pt>
                <c:pt idx="11095">
                  <c:v>46202.840277777781</c:v>
                </c:pt>
                <c:pt idx="11096">
                  <c:v>46202.847222222219</c:v>
                </c:pt>
                <c:pt idx="11097">
                  <c:v>46202.854166666664</c:v>
                </c:pt>
                <c:pt idx="11098">
                  <c:v>46202.861111111109</c:v>
                </c:pt>
                <c:pt idx="11099">
                  <c:v>46202.868055555555</c:v>
                </c:pt>
                <c:pt idx="11100">
                  <c:v>46202.875</c:v>
                </c:pt>
                <c:pt idx="11101">
                  <c:v>46202.881944444445</c:v>
                </c:pt>
                <c:pt idx="11102">
                  <c:v>46202.888888888891</c:v>
                </c:pt>
                <c:pt idx="11103">
                  <c:v>46202.895833333336</c:v>
                </c:pt>
                <c:pt idx="11104">
                  <c:v>46202.902777777781</c:v>
                </c:pt>
                <c:pt idx="11105">
                  <c:v>46202.909722222219</c:v>
                </c:pt>
                <c:pt idx="11106">
                  <c:v>46202.916666666664</c:v>
                </c:pt>
                <c:pt idx="11107">
                  <c:v>46202.923611111109</c:v>
                </c:pt>
                <c:pt idx="11108">
                  <c:v>46202.930555555555</c:v>
                </c:pt>
                <c:pt idx="11109">
                  <c:v>46202.9375</c:v>
                </c:pt>
                <c:pt idx="11110">
                  <c:v>46202.944444444445</c:v>
                </c:pt>
                <c:pt idx="11111">
                  <c:v>46202.951388888891</c:v>
                </c:pt>
                <c:pt idx="11112">
                  <c:v>46202.958333333336</c:v>
                </c:pt>
                <c:pt idx="11113">
                  <c:v>46202.965277777781</c:v>
                </c:pt>
                <c:pt idx="11114">
                  <c:v>46202.972222222219</c:v>
                </c:pt>
                <c:pt idx="11115">
                  <c:v>46202.979166666664</c:v>
                </c:pt>
                <c:pt idx="11116">
                  <c:v>46202.986111111109</c:v>
                </c:pt>
                <c:pt idx="11117">
                  <c:v>46202.993055555555</c:v>
                </c:pt>
                <c:pt idx="11118">
                  <c:v>46203</c:v>
                </c:pt>
                <c:pt idx="11119">
                  <c:v>46203.006944444445</c:v>
                </c:pt>
                <c:pt idx="11120">
                  <c:v>46203.013888888891</c:v>
                </c:pt>
                <c:pt idx="11121">
                  <c:v>46203.020833333336</c:v>
                </c:pt>
                <c:pt idx="11122">
                  <c:v>46203.027777777781</c:v>
                </c:pt>
                <c:pt idx="11123">
                  <c:v>46203.034722222219</c:v>
                </c:pt>
                <c:pt idx="11124">
                  <c:v>46203.041666666664</c:v>
                </c:pt>
                <c:pt idx="11125">
                  <c:v>46203.048611111109</c:v>
                </c:pt>
                <c:pt idx="11126">
                  <c:v>46203.055555555555</c:v>
                </c:pt>
                <c:pt idx="11127">
                  <c:v>46203.0625</c:v>
                </c:pt>
                <c:pt idx="11128">
                  <c:v>46203.069444444445</c:v>
                </c:pt>
                <c:pt idx="11129">
                  <c:v>46203.076388888891</c:v>
                </c:pt>
                <c:pt idx="11130">
                  <c:v>46203.083333333336</c:v>
                </c:pt>
                <c:pt idx="11131">
                  <c:v>46203.090277777781</c:v>
                </c:pt>
                <c:pt idx="11132">
                  <c:v>46203.097222222219</c:v>
                </c:pt>
                <c:pt idx="11133">
                  <c:v>46203.104166666664</c:v>
                </c:pt>
                <c:pt idx="11134">
                  <c:v>46203.111111111109</c:v>
                </c:pt>
                <c:pt idx="11135">
                  <c:v>46203.118055555555</c:v>
                </c:pt>
                <c:pt idx="11136">
                  <c:v>46203.125</c:v>
                </c:pt>
                <c:pt idx="11137">
                  <c:v>46203.131944444445</c:v>
                </c:pt>
                <c:pt idx="11138">
                  <c:v>46203.138888888891</c:v>
                </c:pt>
                <c:pt idx="11139">
                  <c:v>46203.145833333336</c:v>
                </c:pt>
                <c:pt idx="11140">
                  <c:v>46203.152777777781</c:v>
                </c:pt>
                <c:pt idx="11141">
                  <c:v>46203.159722222219</c:v>
                </c:pt>
                <c:pt idx="11142">
                  <c:v>46203.166666666664</c:v>
                </c:pt>
                <c:pt idx="11143">
                  <c:v>46203.173611111109</c:v>
                </c:pt>
                <c:pt idx="11144">
                  <c:v>46203.180555555555</c:v>
                </c:pt>
                <c:pt idx="11145">
                  <c:v>46203.1875</c:v>
                </c:pt>
                <c:pt idx="11146">
                  <c:v>46203.194444444445</c:v>
                </c:pt>
                <c:pt idx="11147">
                  <c:v>46203.201388888891</c:v>
                </c:pt>
                <c:pt idx="11148">
                  <c:v>46203.208333333336</c:v>
                </c:pt>
                <c:pt idx="11149">
                  <c:v>46203.215277777781</c:v>
                </c:pt>
                <c:pt idx="11150">
                  <c:v>46203.222222222219</c:v>
                </c:pt>
                <c:pt idx="11151">
                  <c:v>46203.229166666664</c:v>
                </c:pt>
                <c:pt idx="11152">
                  <c:v>46203.236111111109</c:v>
                </c:pt>
                <c:pt idx="11153">
                  <c:v>46203.243055555555</c:v>
                </c:pt>
                <c:pt idx="11154">
                  <c:v>46203.25</c:v>
                </c:pt>
                <c:pt idx="11155">
                  <c:v>46203.256944444445</c:v>
                </c:pt>
                <c:pt idx="11156">
                  <c:v>46203.263888888891</c:v>
                </c:pt>
                <c:pt idx="11157">
                  <c:v>46203.270833333336</c:v>
                </c:pt>
                <c:pt idx="11158">
                  <c:v>46203.277777777781</c:v>
                </c:pt>
                <c:pt idx="11159">
                  <c:v>46203.284722222219</c:v>
                </c:pt>
                <c:pt idx="11160">
                  <c:v>46203.291666666664</c:v>
                </c:pt>
                <c:pt idx="11161">
                  <c:v>46203.298611111109</c:v>
                </c:pt>
                <c:pt idx="11162">
                  <c:v>46203.305555555555</c:v>
                </c:pt>
                <c:pt idx="11163">
                  <c:v>46203.3125</c:v>
                </c:pt>
                <c:pt idx="11164">
                  <c:v>46203.319444444445</c:v>
                </c:pt>
                <c:pt idx="11165">
                  <c:v>46203.326388888891</c:v>
                </c:pt>
                <c:pt idx="11166">
                  <c:v>46203.333333333336</c:v>
                </c:pt>
                <c:pt idx="11167">
                  <c:v>46203.340277777781</c:v>
                </c:pt>
                <c:pt idx="11168">
                  <c:v>46203.347222222219</c:v>
                </c:pt>
                <c:pt idx="11169">
                  <c:v>46203.354166666664</c:v>
                </c:pt>
                <c:pt idx="11170">
                  <c:v>46203.361111111109</c:v>
                </c:pt>
                <c:pt idx="11171">
                  <c:v>46203.368055555555</c:v>
                </c:pt>
                <c:pt idx="11172">
                  <c:v>46203.375</c:v>
                </c:pt>
                <c:pt idx="11173">
                  <c:v>46203.381944444445</c:v>
                </c:pt>
                <c:pt idx="11174">
                  <c:v>46203.388888888891</c:v>
                </c:pt>
                <c:pt idx="11175">
                  <c:v>46203.395833333336</c:v>
                </c:pt>
                <c:pt idx="11176">
                  <c:v>46203.402777777781</c:v>
                </c:pt>
                <c:pt idx="11177">
                  <c:v>46203.409722222219</c:v>
                </c:pt>
                <c:pt idx="11178">
                  <c:v>46203.416666666664</c:v>
                </c:pt>
                <c:pt idx="11179">
                  <c:v>46203.423611111109</c:v>
                </c:pt>
                <c:pt idx="11180">
                  <c:v>46203.430555555555</c:v>
                </c:pt>
                <c:pt idx="11181">
                  <c:v>46203.4375</c:v>
                </c:pt>
                <c:pt idx="11182">
                  <c:v>46203.444444444445</c:v>
                </c:pt>
                <c:pt idx="11183">
                  <c:v>46203.451388888891</c:v>
                </c:pt>
                <c:pt idx="11184">
                  <c:v>46203.458333333336</c:v>
                </c:pt>
                <c:pt idx="11185">
                  <c:v>46203.465277777781</c:v>
                </c:pt>
                <c:pt idx="11186">
                  <c:v>46203.472222222219</c:v>
                </c:pt>
                <c:pt idx="11187">
                  <c:v>46203.479166666664</c:v>
                </c:pt>
                <c:pt idx="11188">
                  <c:v>46203.486111111109</c:v>
                </c:pt>
                <c:pt idx="11189">
                  <c:v>46203.493055555555</c:v>
                </c:pt>
                <c:pt idx="11190">
                  <c:v>46203.5</c:v>
                </c:pt>
                <c:pt idx="11191">
                  <c:v>46203.506944444445</c:v>
                </c:pt>
                <c:pt idx="11192">
                  <c:v>46203.513888888891</c:v>
                </c:pt>
                <c:pt idx="11193">
                  <c:v>46203.520833333336</c:v>
                </c:pt>
                <c:pt idx="11194">
                  <c:v>46203.527777777781</c:v>
                </c:pt>
                <c:pt idx="11195">
                  <c:v>46203.534722222219</c:v>
                </c:pt>
                <c:pt idx="11196">
                  <c:v>46203.541666666664</c:v>
                </c:pt>
                <c:pt idx="11197">
                  <c:v>46203.548611111109</c:v>
                </c:pt>
                <c:pt idx="11198">
                  <c:v>46203.555555555555</c:v>
                </c:pt>
                <c:pt idx="11199">
                  <c:v>46203.5625</c:v>
                </c:pt>
                <c:pt idx="11200">
                  <c:v>46203.569444444445</c:v>
                </c:pt>
                <c:pt idx="11201">
                  <c:v>46203.576388888891</c:v>
                </c:pt>
                <c:pt idx="11202">
                  <c:v>46203.583333333336</c:v>
                </c:pt>
                <c:pt idx="11203">
                  <c:v>46203.590277777781</c:v>
                </c:pt>
                <c:pt idx="11204">
                  <c:v>46203.597222222219</c:v>
                </c:pt>
                <c:pt idx="11205">
                  <c:v>46203.604166666664</c:v>
                </c:pt>
                <c:pt idx="11206">
                  <c:v>46203.611111111109</c:v>
                </c:pt>
                <c:pt idx="11207">
                  <c:v>46203.618055555555</c:v>
                </c:pt>
                <c:pt idx="11208">
                  <c:v>46203.625</c:v>
                </c:pt>
                <c:pt idx="11209">
                  <c:v>46203.631944444445</c:v>
                </c:pt>
                <c:pt idx="11210">
                  <c:v>46203.638888888891</c:v>
                </c:pt>
                <c:pt idx="11211">
                  <c:v>46203.645833333336</c:v>
                </c:pt>
                <c:pt idx="11212">
                  <c:v>46203.652777777781</c:v>
                </c:pt>
                <c:pt idx="11213">
                  <c:v>46203.659722222219</c:v>
                </c:pt>
                <c:pt idx="11214">
                  <c:v>46203.666666666664</c:v>
                </c:pt>
                <c:pt idx="11215">
                  <c:v>46203.673611111109</c:v>
                </c:pt>
                <c:pt idx="11216">
                  <c:v>46203.680555555555</c:v>
                </c:pt>
                <c:pt idx="11217">
                  <c:v>46203.6875</c:v>
                </c:pt>
                <c:pt idx="11218">
                  <c:v>46203.694444444445</c:v>
                </c:pt>
                <c:pt idx="11219">
                  <c:v>46203.701388888891</c:v>
                </c:pt>
                <c:pt idx="11220">
                  <c:v>46203.708333333336</c:v>
                </c:pt>
                <c:pt idx="11221">
                  <c:v>46203.715277777781</c:v>
                </c:pt>
                <c:pt idx="11222">
                  <c:v>46203.722222222219</c:v>
                </c:pt>
                <c:pt idx="11223">
                  <c:v>46203.729166666664</c:v>
                </c:pt>
                <c:pt idx="11224">
                  <c:v>46203.736111111109</c:v>
                </c:pt>
                <c:pt idx="11225">
                  <c:v>46203.743055555555</c:v>
                </c:pt>
                <c:pt idx="11226">
                  <c:v>46203.75</c:v>
                </c:pt>
                <c:pt idx="11227">
                  <c:v>46203.756944444445</c:v>
                </c:pt>
                <c:pt idx="11228">
                  <c:v>46203.763888888891</c:v>
                </c:pt>
                <c:pt idx="11229">
                  <c:v>46203.770833333336</c:v>
                </c:pt>
                <c:pt idx="11230">
                  <c:v>46203.777777777781</c:v>
                </c:pt>
                <c:pt idx="11231">
                  <c:v>46203.784722222219</c:v>
                </c:pt>
                <c:pt idx="11232">
                  <c:v>46203.791666666664</c:v>
                </c:pt>
                <c:pt idx="11233">
                  <c:v>46203.798611111109</c:v>
                </c:pt>
                <c:pt idx="11234">
                  <c:v>46203.805555555555</c:v>
                </c:pt>
                <c:pt idx="11235">
                  <c:v>46203.8125</c:v>
                </c:pt>
                <c:pt idx="11236">
                  <c:v>46203.819444444445</c:v>
                </c:pt>
                <c:pt idx="11237">
                  <c:v>46203.826388888891</c:v>
                </c:pt>
                <c:pt idx="11238">
                  <c:v>46203.833333333336</c:v>
                </c:pt>
                <c:pt idx="11239">
                  <c:v>46203.840277777781</c:v>
                </c:pt>
                <c:pt idx="11240">
                  <c:v>46203.847222222219</c:v>
                </c:pt>
                <c:pt idx="11241">
                  <c:v>46203.854166666664</c:v>
                </c:pt>
                <c:pt idx="11242">
                  <c:v>46203.861111111109</c:v>
                </c:pt>
                <c:pt idx="11243">
                  <c:v>46203.868055555555</c:v>
                </c:pt>
                <c:pt idx="11244">
                  <c:v>46203.875</c:v>
                </c:pt>
                <c:pt idx="11245">
                  <c:v>46203.881944444445</c:v>
                </c:pt>
                <c:pt idx="11246">
                  <c:v>46203.888888888891</c:v>
                </c:pt>
                <c:pt idx="11247">
                  <c:v>46203.895833333336</c:v>
                </c:pt>
                <c:pt idx="11248">
                  <c:v>46203.902777777781</c:v>
                </c:pt>
                <c:pt idx="11249">
                  <c:v>46203.909722222219</c:v>
                </c:pt>
                <c:pt idx="11250">
                  <c:v>46203.916666666664</c:v>
                </c:pt>
                <c:pt idx="11251">
                  <c:v>46203.923611111109</c:v>
                </c:pt>
                <c:pt idx="11252">
                  <c:v>46203.930555555555</c:v>
                </c:pt>
                <c:pt idx="11253">
                  <c:v>46203.9375</c:v>
                </c:pt>
                <c:pt idx="11254">
                  <c:v>46203.944444444445</c:v>
                </c:pt>
                <c:pt idx="11255">
                  <c:v>46203.951388888891</c:v>
                </c:pt>
                <c:pt idx="11256">
                  <c:v>46203.958333333336</c:v>
                </c:pt>
                <c:pt idx="11257">
                  <c:v>46203.965277777781</c:v>
                </c:pt>
                <c:pt idx="11258">
                  <c:v>46203.972222222219</c:v>
                </c:pt>
                <c:pt idx="11259">
                  <c:v>46203.979166666664</c:v>
                </c:pt>
                <c:pt idx="11260">
                  <c:v>46203.986111111109</c:v>
                </c:pt>
                <c:pt idx="11261">
                  <c:v>46203.993055555555</c:v>
                </c:pt>
                <c:pt idx="11262">
                  <c:v>46204</c:v>
                </c:pt>
                <c:pt idx="11263">
                  <c:v>46204.006944444445</c:v>
                </c:pt>
                <c:pt idx="11264">
                  <c:v>46204.013888888891</c:v>
                </c:pt>
                <c:pt idx="11265">
                  <c:v>46204.020833333336</c:v>
                </c:pt>
                <c:pt idx="11266">
                  <c:v>46204.027777777781</c:v>
                </c:pt>
                <c:pt idx="11267">
                  <c:v>46204.034722222219</c:v>
                </c:pt>
                <c:pt idx="11268">
                  <c:v>46204.041666666664</c:v>
                </c:pt>
                <c:pt idx="11269">
                  <c:v>46204.048611111109</c:v>
                </c:pt>
                <c:pt idx="11270">
                  <c:v>46204.055555555555</c:v>
                </c:pt>
                <c:pt idx="11271">
                  <c:v>46204.0625</c:v>
                </c:pt>
                <c:pt idx="11272">
                  <c:v>46204.069444444445</c:v>
                </c:pt>
                <c:pt idx="11273">
                  <c:v>46204.076388888891</c:v>
                </c:pt>
                <c:pt idx="11274">
                  <c:v>46204.083333333336</c:v>
                </c:pt>
                <c:pt idx="11275">
                  <c:v>46204.090277777781</c:v>
                </c:pt>
                <c:pt idx="11276">
                  <c:v>46204.097222222219</c:v>
                </c:pt>
                <c:pt idx="11277">
                  <c:v>46204.104166666664</c:v>
                </c:pt>
                <c:pt idx="11278">
                  <c:v>46204.111111111109</c:v>
                </c:pt>
                <c:pt idx="11279">
                  <c:v>46204.118055555555</c:v>
                </c:pt>
                <c:pt idx="11280">
                  <c:v>46204.125</c:v>
                </c:pt>
                <c:pt idx="11281">
                  <c:v>46204.131944444445</c:v>
                </c:pt>
                <c:pt idx="11282">
                  <c:v>46204.138888888891</c:v>
                </c:pt>
                <c:pt idx="11283">
                  <c:v>46204.145833333336</c:v>
                </c:pt>
                <c:pt idx="11284">
                  <c:v>46204.152777777781</c:v>
                </c:pt>
                <c:pt idx="11285">
                  <c:v>46204.159722222219</c:v>
                </c:pt>
                <c:pt idx="11286">
                  <c:v>46204.166666666664</c:v>
                </c:pt>
                <c:pt idx="11287">
                  <c:v>46204.173611111109</c:v>
                </c:pt>
                <c:pt idx="11288">
                  <c:v>46204.180555555555</c:v>
                </c:pt>
                <c:pt idx="11289">
                  <c:v>46204.1875</c:v>
                </c:pt>
                <c:pt idx="11290">
                  <c:v>46204.194444444445</c:v>
                </c:pt>
                <c:pt idx="11291">
                  <c:v>46204.201388888891</c:v>
                </c:pt>
                <c:pt idx="11292">
                  <c:v>46204.208333333336</c:v>
                </c:pt>
                <c:pt idx="11293">
                  <c:v>46204.215277777781</c:v>
                </c:pt>
                <c:pt idx="11294">
                  <c:v>46204.222222222219</c:v>
                </c:pt>
                <c:pt idx="11295">
                  <c:v>46204.229166666664</c:v>
                </c:pt>
                <c:pt idx="11296">
                  <c:v>46204.236111111109</c:v>
                </c:pt>
                <c:pt idx="11297">
                  <c:v>46204.243055555555</c:v>
                </c:pt>
                <c:pt idx="11298">
                  <c:v>46204.25</c:v>
                </c:pt>
                <c:pt idx="11299">
                  <c:v>46204.256944444445</c:v>
                </c:pt>
                <c:pt idx="11300">
                  <c:v>46204.263888888891</c:v>
                </c:pt>
                <c:pt idx="11301">
                  <c:v>46204.270833333336</c:v>
                </c:pt>
                <c:pt idx="11302">
                  <c:v>46204.277777777781</c:v>
                </c:pt>
                <c:pt idx="11303">
                  <c:v>46204.284722222219</c:v>
                </c:pt>
                <c:pt idx="11304">
                  <c:v>46204.291666666664</c:v>
                </c:pt>
                <c:pt idx="11305">
                  <c:v>46204.298611111109</c:v>
                </c:pt>
                <c:pt idx="11306">
                  <c:v>46204.305555555555</c:v>
                </c:pt>
                <c:pt idx="11307">
                  <c:v>46204.3125</c:v>
                </c:pt>
                <c:pt idx="11308">
                  <c:v>46204.319444444445</c:v>
                </c:pt>
                <c:pt idx="11309">
                  <c:v>46204.326388888891</c:v>
                </c:pt>
                <c:pt idx="11310">
                  <c:v>46204.333333333336</c:v>
                </c:pt>
                <c:pt idx="11311">
                  <c:v>46204.340277777781</c:v>
                </c:pt>
                <c:pt idx="11312">
                  <c:v>46204.347222222219</c:v>
                </c:pt>
                <c:pt idx="11313">
                  <c:v>46204.354166666664</c:v>
                </c:pt>
                <c:pt idx="11314">
                  <c:v>46204.361111111109</c:v>
                </c:pt>
                <c:pt idx="11315">
                  <c:v>46204.368055555555</c:v>
                </c:pt>
                <c:pt idx="11316">
                  <c:v>46204.375</c:v>
                </c:pt>
                <c:pt idx="11317">
                  <c:v>46204.381944444445</c:v>
                </c:pt>
                <c:pt idx="11318">
                  <c:v>46204.388888888891</c:v>
                </c:pt>
                <c:pt idx="11319">
                  <c:v>46204.395833333336</c:v>
                </c:pt>
                <c:pt idx="11320">
                  <c:v>46204.402777777781</c:v>
                </c:pt>
                <c:pt idx="11321">
                  <c:v>46204.409722222219</c:v>
                </c:pt>
                <c:pt idx="11322">
                  <c:v>46204.416666666664</c:v>
                </c:pt>
                <c:pt idx="11323">
                  <c:v>46204.423611111109</c:v>
                </c:pt>
                <c:pt idx="11324">
                  <c:v>46204.430555555555</c:v>
                </c:pt>
                <c:pt idx="11325">
                  <c:v>46204.4375</c:v>
                </c:pt>
                <c:pt idx="11326">
                  <c:v>46204.444444444445</c:v>
                </c:pt>
                <c:pt idx="11327">
                  <c:v>46204.451388888891</c:v>
                </c:pt>
                <c:pt idx="11328">
                  <c:v>46204.458333333336</c:v>
                </c:pt>
                <c:pt idx="11329">
                  <c:v>46204.465277777781</c:v>
                </c:pt>
                <c:pt idx="11330">
                  <c:v>46204.472222222219</c:v>
                </c:pt>
                <c:pt idx="11331">
                  <c:v>46204.479166666664</c:v>
                </c:pt>
                <c:pt idx="11332">
                  <c:v>46204.486111111109</c:v>
                </c:pt>
                <c:pt idx="11333">
                  <c:v>46204.493055555555</c:v>
                </c:pt>
                <c:pt idx="11334">
                  <c:v>46204.5</c:v>
                </c:pt>
                <c:pt idx="11335">
                  <c:v>46204.506944444445</c:v>
                </c:pt>
                <c:pt idx="11336">
                  <c:v>46204.513888888891</c:v>
                </c:pt>
                <c:pt idx="11337">
                  <c:v>46204.520833333336</c:v>
                </c:pt>
                <c:pt idx="11338">
                  <c:v>46204.527777777781</c:v>
                </c:pt>
                <c:pt idx="11339">
                  <c:v>46204.534722222219</c:v>
                </c:pt>
                <c:pt idx="11340">
                  <c:v>46204.541666666664</c:v>
                </c:pt>
                <c:pt idx="11341">
                  <c:v>46204.548611111109</c:v>
                </c:pt>
                <c:pt idx="11342">
                  <c:v>46204.555555555555</c:v>
                </c:pt>
                <c:pt idx="11343">
                  <c:v>46204.5625</c:v>
                </c:pt>
                <c:pt idx="11344">
                  <c:v>46204.569444444445</c:v>
                </c:pt>
                <c:pt idx="11345">
                  <c:v>46204.576388888891</c:v>
                </c:pt>
                <c:pt idx="11346">
                  <c:v>46204.583333333336</c:v>
                </c:pt>
                <c:pt idx="11347">
                  <c:v>46204.590277777781</c:v>
                </c:pt>
                <c:pt idx="11348">
                  <c:v>46204.597222222219</c:v>
                </c:pt>
                <c:pt idx="11349">
                  <c:v>46204.604166666664</c:v>
                </c:pt>
                <c:pt idx="11350">
                  <c:v>46204.611111111109</c:v>
                </c:pt>
                <c:pt idx="11351">
                  <c:v>46204.618055555555</c:v>
                </c:pt>
                <c:pt idx="11352">
                  <c:v>46204.625</c:v>
                </c:pt>
                <c:pt idx="11353">
                  <c:v>46204.631944444445</c:v>
                </c:pt>
                <c:pt idx="11354">
                  <c:v>46204.638888888891</c:v>
                </c:pt>
                <c:pt idx="11355">
                  <c:v>46204.645833333336</c:v>
                </c:pt>
                <c:pt idx="11356">
                  <c:v>46204.652777777781</c:v>
                </c:pt>
                <c:pt idx="11357">
                  <c:v>46204.659722222219</c:v>
                </c:pt>
                <c:pt idx="11358">
                  <c:v>46204.666666666664</c:v>
                </c:pt>
                <c:pt idx="11359">
                  <c:v>46204.673611111109</c:v>
                </c:pt>
                <c:pt idx="11360">
                  <c:v>46204.680555555555</c:v>
                </c:pt>
                <c:pt idx="11361">
                  <c:v>46204.6875</c:v>
                </c:pt>
                <c:pt idx="11362">
                  <c:v>46204.694444444445</c:v>
                </c:pt>
                <c:pt idx="11363">
                  <c:v>46204.701388888891</c:v>
                </c:pt>
                <c:pt idx="11364">
                  <c:v>46204.708333333336</c:v>
                </c:pt>
                <c:pt idx="11365">
                  <c:v>46204.715277777781</c:v>
                </c:pt>
                <c:pt idx="11366">
                  <c:v>46204.722222222219</c:v>
                </c:pt>
                <c:pt idx="11367">
                  <c:v>46204.729166666664</c:v>
                </c:pt>
                <c:pt idx="11368">
                  <c:v>46204.736111111109</c:v>
                </c:pt>
                <c:pt idx="11369">
                  <c:v>46204.743055555555</c:v>
                </c:pt>
                <c:pt idx="11370">
                  <c:v>46204.75</c:v>
                </c:pt>
                <c:pt idx="11371">
                  <c:v>46204.756944444445</c:v>
                </c:pt>
                <c:pt idx="11372">
                  <c:v>46204.763888888891</c:v>
                </c:pt>
                <c:pt idx="11373">
                  <c:v>46204.770833333336</c:v>
                </c:pt>
                <c:pt idx="11374">
                  <c:v>46204.777777777781</c:v>
                </c:pt>
                <c:pt idx="11375">
                  <c:v>46204.784722222219</c:v>
                </c:pt>
                <c:pt idx="11376">
                  <c:v>46204.791666666664</c:v>
                </c:pt>
                <c:pt idx="11377">
                  <c:v>46204.798611111109</c:v>
                </c:pt>
                <c:pt idx="11378">
                  <c:v>46204.805555555555</c:v>
                </c:pt>
                <c:pt idx="11379">
                  <c:v>46204.8125</c:v>
                </c:pt>
                <c:pt idx="11380">
                  <c:v>46204.819444444445</c:v>
                </c:pt>
                <c:pt idx="11381">
                  <c:v>46204.826388888891</c:v>
                </c:pt>
                <c:pt idx="11382">
                  <c:v>46204.833333333336</c:v>
                </c:pt>
                <c:pt idx="11383">
                  <c:v>46204.840277777781</c:v>
                </c:pt>
                <c:pt idx="11384">
                  <c:v>46204.847222222219</c:v>
                </c:pt>
                <c:pt idx="11385">
                  <c:v>46204.854166666664</c:v>
                </c:pt>
                <c:pt idx="11386">
                  <c:v>46204.861111111109</c:v>
                </c:pt>
                <c:pt idx="11387">
                  <c:v>46204.868055555555</c:v>
                </c:pt>
                <c:pt idx="11388">
                  <c:v>46204.875</c:v>
                </c:pt>
                <c:pt idx="11389">
                  <c:v>46204.881944444445</c:v>
                </c:pt>
                <c:pt idx="11390">
                  <c:v>46204.888888888891</c:v>
                </c:pt>
                <c:pt idx="11391">
                  <c:v>46204.895833333336</c:v>
                </c:pt>
                <c:pt idx="11392">
                  <c:v>46204.902777777781</c:v>
                </c:pt>
                <c:pt idx="11393">
                  <c:v>46204.909722222219</c:v>
                </c:pt>
                <c:pt idx="11394">
                  <c:v>46204.916666666664</c:v>
                </c:pt>
                <c:pt idx="11395">
                  <c:v>46204.923611111109</c:v>
                </c:pt>
                <c:pt idx="11396">
                  <c:v>46204.930555555555</c:v>
                </c:pt>
                <c:pt idx="11397">
                  <c:v>46204.9375</c:v>
                </c:pt>
                <c:pt idx="11398">
                  <c:v>46204.944444444445</c:v>
                </c:pt>
                <c:pt idx="11399">
                  <c:v>46204.951388888891</c:v>
                </c:pt>
                <c:pt idx="11400">
                  <c:v>46204.958333333336</c:v>
                </c:pt>
                <c:pt idx="11401">
                  <c:v>46204.965277777781</c:v>
                </c:pt>
                <c:pt idx="11402">
                  <c:v>46204.972222222219</c:v>
                </c:pt>
                <c:pt idx="11403">
                  <c:v>46204.979166666664</c:v>
                </c:pt>
                <c:pt idx="11404">
                  <c:v>46204.986111111109</c:v>
                </c:pt>
                <c:pt idx="11405">
                  <c:v>46204.993055555555</c:v>
                </c:pt>
                <c:pt idx="11406">
                  <c:v>46205</c:v>
                </c:pt>
                <c:pt idx="11407">
                  <c:v>46205.006944444445</c:v>
                </c:pt>
                <c:pt idx="11408">
                  <c:v>46205.013888888891</c:v>
                </c:pt>
                <c:pt idx="11409">
                  <c:v>46205.020833333336</c:v>
                </c:pt>
                <c:pt idx="11410">
                  <c:v>46205.027777777781</c:v>
                </c:pt>
                <c:pt idx="11411">
                  <c:v>46205.034722222219</c:v>
                </c:pt>
                <c:pt idx="11412">
                  <c:v>46205.041666666664</c:v>
                </c:pt>
                <c:pt idx="11413">
                  <c:v>46205.048611111109</c:v>
                </c:pt>
                <c:pt idx="11414">
                  <c:v>46205.055555555555</c:v>
                </c:pt>
                <c:pt idx="11415">
                  <c:v>46205.0625</c:v>
                </c:pt>
                <c:pt idx="11416">
                  <c:v>46205.069444444445</c:v>
                </c:pt>
                <c:pt idx="11417">
                  <c:v>46205.076388888891</c:v>
                </c:pt>
                <c:pt idx="11418">
                  <c:v>46205.083333333336</c:v>
                </c:pt>
                <c:pt idx="11419">
                  <c:v>46205.090277777781</c:v>
                </c:pt>
                <c:pt idx="11420">
                  <c:v>46205.097222222219</c:v>
                </c:pt>
                <c:pt idx="11421">
                  <c:v>46205.104166666664</c:v>
                </c:pt>
                <c:pt idx="11422">
                  <c:v>46205.111111111109</c:v>
                </c:pt>
                <c:pt idx="11423">
                  <c:v>46205.118055555555</c:v>
                </c:pt>
                <c:pt idx="11424">
                  <c:v>46205.125</c:v>
                </c:pt>
                <c:pt idx="11425">
                  <c:v>46205.131944444445</c:v>
                </c:pt>
                <c:pt idx="11426">
                  <c:v>46205.138888888891</c:v>
                </c:pt>
                <c:pt idx="11427">
                  <c:v>46205.145833333336</c:v>
                </c:pt>
                <c:pt idx="11428">
                  <c:v>46205.152777777781</c:v>
                </c:pt>
                <c:pt idx="11429">
                  <c:v>46205.159722222219</c:v>
                </c:pt>
                <c:pt idx="11430">
                  <c:v>46205.166666666664</c:v>
                </c:pt>
                <c:pt idx="11431">
                  <c:v>46205.173611111109</c:v>
                </c:pt>
                <c:pt idx="11432">
                  <c:v>46205.180555555555</c:v>
                </c:pt>
                <c:pt idx="11433">
                  <c:v>46205.1875</c:v>
                </c:pt>
                <c:pt idx="11434">
                  <c:v>46205.194444444445</c:v>
                </c:pt>
                <c:pt idx="11435">
                  <c:v>46205.201388888891</c:v>
                </c:pt>
                <c:pt idx="11436">
                  <c:v>46205.208333333336</c:v>
                </c:pt>
                <c:pt idx="11437">
                  <c:v>46205.215277777781</c:v>
                </c:pt>
                <c:pt idx="11438">
                  <c:v>46205.222222222219</c:v>
                </c:pt>
                <c:pt idx="11439">
                  <c:v>46205.229166666664</c:v>
                </c:pt>
                <c:pt idx="11440">
                  <c:v>46205.236111111109</c:v>
                </c:pt>
                <c:pt idx="11441">
                  <c:v>46205.243055555555</c:v>
                </c:pt>
                <c:pt idx="11442">
                  <c:v>46205.25</c:v>
                </c:pt>
                <c:pt idx="11443">
                  <c:v>46205.256944444445</c:v>
                </c:pt>
                <c:pt idx="11444">
                  <c:v>46205.263888888891</c:v>
                </c:pt>
                <c:pt idx="11445">
                  <c:v>46205.270833333336</c:v>
                </c:pt>
                <c:pt idx="11446">
                  <c:v>46205.277777777781</c:v>
                </c:pt>
                <c:pt idx="11447">
                  <c:v>46205.284722222219</c:v>
                </c:pt>
                <c:pt idx="11448">
                  <c:v>46205.291666666664</c:v>
                </c:pt>
                <c:pt idx="11449">
                  <c:v>46205.298611111109</c:v>
                </c:pt>
                <c:pt idx="11450">
                  <c:v>46205.305555555555</c:v>
                </c:pt>
                <c:pt idx="11451">
                  <c:v>46205.3125</c:v>
                </c:pt>
                <c:pt idx="11452">
                  <c:v>46205.319444444445</c:v>
                </c:pt>
                <c:pt idx="11453">
                  <c:v>46205.326388888891</c:v>
                </c:pt>
                <c:pt idx="11454">
                  <c:v>46205.333333333336</c:v>
                </c:pt>
                <c:pt idx="11455">
                  <c:v>46205.340277777781</c:v>
                </c:pt>
                <c:pt idx="11456">
                  <c:v>46205.347222222219</c:v>
                </c:pt>
                <c:pt idx="11457">
                  <c:v>46205.354166666664</c:v>
                </c:pt>
                <c:pt idx="11458">
                  <c:v>46205.361111111109</c:v>
                </c:pt>
                <c:pt idx="11459">
                  <c:v>46205.368055555555</c:v>
                </c:pt>
                <c:pt idx="11460">
                  <c:v>46205.375</c:v>
                </c:pt>
                <c:pt idx="11461">
                  <c:v>46205.381944444445</c:v>
                </c:pt>
                <c:pt idx="11462">
                  <c:v>46205.388888888891</c:v>
                </c:pt>
                <c:pt idx="11463">
                  <c:v>46205.395833333336</c:v>
                </c:pt>
                <c:pt idx="11464">
                  <c:v>46205.402777777781</c:v>
                </c:pt>
                <c:pt idx="11465">
                  <c:v>46205.416666666664</c:v>
                </c:pt>
                <c:pt idx="11466">
                  <c:v>46205.423611111109</c:v>
                </c:pt>
                <c:pt idx="11467">
                  <c:v>46205.430555555555</c:v>
                </c:pt>
                <c:pt idx="11468">
                  <c:v>46205.4375</c:v>
                </c:pt>
                <c:pt idx="11469">
                  <c:v>46205.444444444445</c:v>
                </c:pt>
                <c:pt idx="11470">
                  <c:v>46205.451388888891</c:v>
                </c:pt>
                <c:pt idx="11471">
                  <c:v>46205.458333333336</c:v>
                </c:pt>
                <c:pt idx="11472">
                  <c:v>46205.465277777781</c:v>
                </c:pt>
                <c:pt idx="11473">
                  <c:v>46205.472222222219</c:v>
                </c:pt>
                <c:pt idx="11474">
                  <c:v>46205.479166666664</c:v>
                </c:pt>
                <c:pt idx="11475">
                  <c:v>46205.486111111109</c:v>
                </c:pt>
                <c:pt idx="11476">
                  <c:v>46205.493055555555</c:v>
                </c:pt>
                <c:pt idx="11477">
                  <c:v>46205.5</c:v>
                </c:pt>
                <c:pt idx="11478">
                  <c:v>46205.506944444445</c:v>
                </c:pt>
                <c:pt idx="11479">
                  <c:v>46205.513888888891</c:v>
                </c:pt>
                <c:pt idx="11480">
                  <c:v>46205.520833333336</c:v>
                </c:pt>
                <c:pt idx="11481">
                  <c:v>46205.527777777781</c:v>
                </c:pt>
                <c:pt idx="11482">
                  <c:v>46205.534722222219</c:v>
                </c:pt>
                <c:pt idx="11483">
                  <c:v>46205.541666666664</c:v>
                </c:pt>
                <c:pt idx="11484">
                  <c:v>46205.548611111109</c:v>
                </c:pt>
                <c:pt idx="11485">
                  <c:v>46205.555555555555</c:v>
                </c:pt>
                <c:pt idx="11486">
                  <c:v>46205.5625</c:v>
                </c:pt>
                <c:pt idx="11487">
                  <c:v>46205.569444444445</c:v>
                </c:pt>
                <c:pt idx="11488">
                  <c:v>46205.576388888891</c:v>
                </c:pt>
                <c:pt idx="11489">
                  <c:v>46205.583333333336</c:v>
                </c:pt>
                <c:pt idx="11490">
                  <c:v>46205.590277777781</c:v>
                </c:pt>
                <c:pt idx="11491">
                  <c:v>46205.597222222219</c:v>
                </c:pt>
                <c:pt idx="11492">
                  <c:v>46205.604166666664</c:v>
                </c:pt>
                <c:pt idx="11493">
                  <c:v>46205.611111111109</c:v>
                </c:pt>
                <c:pt idx="11494">
                  <c:v>46205.618055555555</c:v>
                </c:pt>
                <c:pt idx="11495">
                  <c:v>46205.625</c:v>
                </c:pt>
                <c:pt idx="11496">
                  <c:v>46205.631944444445</c:v>
                </c:pt>
                <c:pt idx="11497">
                  <c:v>46205.638888888891</c:v>
                </c:pt>
                <c:pt idx="11498">
                  <c:v>46205.645833333336</c:v>
                </c:pt>
                <c:pt idx="11499">
                  <c:v>46205.652777777781</c:v>
                </c:pt>
                <c:pt idx="11500">
                  <c:v>46205.659722222219</c:v>
                </c:pt>
                <c:pt idx="11501">
                  <c:v>46205.666666666664</c:v>
                </c:pt>
                <c:pt idx="11502">
                  <c:v>46205.673611111109</c:v>
                </c:pt>
                <c:pt idx="11503">
                  <c:v>46205.680555555555</c:v>
                </c:pt>
                <c:pt idx="11504">
                  <c:v>46205.6875</c:v>
                </c:pt>
                <c:pt idx="11505">
                  <c:v>46205.694444444445</c:v>
                </c:pt>
                <c:pt idx="11506">
                  <c:v>46205.701388888891</c:v>
                </c:pt>
                <c:pt idx="11507">
                  <c:v>46205.708333333336</c:v>
                </c:pt>
                <c:pt idx="11508">
                  <c:v>46205.715277777781</c:v>
                </c:pt>
                <c:pt idx="11509">
                  <c:v>46205.722222222219</c:v>
                </c:pt>
                <c:pt idx="11510">
                  <c:v>46205.729166666664</c:v>
                </c:pt>
                <c:pt idx="11511">
                  <c:v>46205.736111111109</c:v>
                </c:pt>
                <c:pt idx="11512">
                  <c:v>46205.743055555555</c:v>
                </c:pt>
                <c:pt idx="11513">
                  <c:v>46205.75</c:v>
                </c:pt>
                <c:pt idx="11514">
                  <c:v>46205.756944444445</c:v>
                </c:pt>
                <c:pt idx="11515">
                  <c:v>46205.763888888891</c:v>
                </c:pt>
                <c:pt idx="11516">
                  <c:v>46205.770833333336</c:v>
                </c:pt>
                <c:pt idx="11517">
                  <c:v>46205.777777777781</c:v>
                </c:pt>
                <c:pt idx="11518">
                  <c:v>46205.784722222219</c:v>
                </c:pt>
                <c:pt idx="11519">
                  <c:v>46205.791666666664</c:v>
                </c:pt>
                <c:pt idx="11520">
                  <c:v>46205.798611111109</c:v>
                </c:pt>
                <c:pt idx="11521">
                  <c:v>46205.805555555555</c:v>
                </c:pt>
                <c:pt idx="11522">
                  <c:v>46205.8125</c:v>
                </c:pt>
                <c:pt idx="11523">
                  <c:v>46205.819444444445</c:v>
                </c:pt>
                <c:pt idx="11524">
                  <c:v>46205.826388888891</c:v>
                </c:pt>
                <c:pt idx="11525">
                  <c:v>46205.833333333336</c:v>
                </c:pt>
                <c:pt idx="11526">
                  <c:v>46205.840277777781</c:v>
                </c:pt>
                <c:pt idx="11527">
                  <c:v>46205.847222222219</c:v>
                </c:pt>
                <c:pt idx="11528">
                  <c:v>46205.854166666664</c:v>
                </c:pt>
                <c:pt idx="11529">
                  <c:v>46205.861111111109</c:v>
                </c:pt>
                <c:pt idx="11530">
                  <c:v>46205.868055555555</c:v>
                </c:pt>
                <c:pt idx="11531">
                  <c:v>46205.875</c:v>
                </c:pt>
                <c:pt idx="11532">
                  <c:v>46205.881944444445</c:v>
                </c:pt>
                <c:pt idx="11533">
                  <c:v>46205.888888888891</c:v>
                </c:pt>
                <c:pt idx="11534">
                  <c:v>46205.895833333336</c:v>
                </c:pt>
                <c:pt idx="11535">
                  <c:v>46205.902777777781</c:v>
                </c:pt>
                <c:pt idx="11536">
                  <c:v>46205.909722222219</c:v>
                </c:pt>
                <c:pt idx="11537">
                  <c:v>46205.916666666664</c:v>
                </c:pt>
                <c:pt idx="11538">
                  <c:v>46205.923611111109</c:v>
                </c:pt>
                <c:pt idx="11539">
                  <c:v>46205.930555555555</c:v>
                </c:pt>
                <c:pt idx="11540">
                  <c:v>46205.9375</c:v>
                </c:pt>
                <c:pt idx="11541">
                  <c:v>46205.944444444445</c:v>
                </c:pt>
                <c:pt idx="11542">
                  <c:v>46205.951388888891</c:v>
                </c:pt>
                <c:pt idx="11543">
                  <c:v>46205.958333333336</c:v>
                </c:pt>
                <c:pt idx="11544">
                  <c:v>46205.965277777781</c:v>
                </c:pt>
                <c:pt idx="11545">
                  <c:v>46205.972222222219</c:v>
                </c:pt>
                <c:pt idx="11546">
                  <c:v>46205.979166666664</c:v>
                </c:pt>
                <c:pt idx="11547">
                  <c:v>46205.986111111109</c:v>
                </c:pt>
                <c:pt idx="11548">
                  <c:v>46205.993055555555</c:v>
                </c:pt>
                <c:pt idx="11549">
                  <c:v>46206</c:v>
                </c:pt>
                <c:pt idx="11550">
                  <c:v>46206.006944444445</c:v>
                </c:pt>
                <c:pt idx="11551">
                  <c:v>46206.013888888891</c:v>
                </c:pt>
                <c:pt idx="11552">
                  <c:v>46206.020833333336</c:v>
                </c:pt>
                <c:pt idx="11553">
                  <c:v>46206.027777777781</c:v>
                </c:pt>
                <c:pt idx="11554">
                  <c:v>46206.034722222219</c:v>
                </c:pt>
                <c:pt idx="11555">
                  <c:v>46206.041666666664</c:v>
                </c:pt>
                <c:pt idx="11556">
                  <c:v>46206.048611111109</c:v>
                </c:pt>
                <c:pt idx="11557">
                  <c:v>46206.055555555555</c:v>
                </c:pt>
                <c:pt idx="11558">
                  <c:v>46206.0625</c:v>
                </c:pt>
                <c:pt idx="11559">
                  <c:v>46206.069444444445</c:v>
                </c:pt>
                <c:pt idx="11560">
                  <c:v>46206.076388888891</c:v>
                </c:pt>
                <c:pt idx="11561">
                  <c:v>46206.083333333336</c:v>
                </c:pt>
                <c:pt idx="11562">
                  <c:v>46206.090277777781</c:v>
                </c:pt>
                <c:pt idx="11563">
                  <c:v>46206.097222222219</c:v>
                </c:pt>
                <c:pt idx="11564">
                  <c:v>46206.104166666664</c:v>
                </c:pt>
                <c:pt idx="11565">
                  <c:v>46206.111111111109</c:v>
                </c:pt>
                <c:pt idx="11566">
                  <c:v>46206.118055555555</c:v>
                </c:pt>
                <c:pt idx="11567">
                  <c:v>46206.125</c:v>
                </c:pt>
                <c:pt idx="11568">
                  <c:v>46206.131944444445</c:v>
                </c:pt>
                <c:pt idx="11569">
                  <c:v>46206.138888888891</c:v>
                </c:pt>
                <c:pt idx="11570">
                  <c:v>46206.145833333336</c:v>
                </c:pt>
                <c:pt idx="11571">
                  <c:v>46206.152777777781</c:v>
                </c:pt>
                <c:pt idx="11572">
                  <c:v>46206.159722222219</c:v>
                </c:pt>
                <c:pt idx="11573">
                  <c:v>46206.166666666664</c:v>
                </c:pt>
                <c:pt idx="11574">
                  <c:v>46206.173611111109</c:v>
                </c:pt>
                <c:pt idx="11575">
                  <c:v>46206.180555555555</c:v>
                </c:pt>
                <c:pt idx="11576">
                  <c:v>46206.1875</c:v>
                </c:pt>
                <c:pt idx="11577">
                  <c:v>46206.194444444445</c:v>
                </c:pt>
                <c:pt idx="11578">
                  <c:v>46206.201388888891</c:v>
                </c:pt>
                <c:pt idx="11579">
                  <c:v>46206.208333333336</c:v>
                </c:pt>
                <c:pt idx="11580">
                  <c:v>46206.215277777781</c:v>
                </c:pt>
                <c:pt idx="11581">
                  <c:v>46206.222222222219</c:v>
                </c:pt>
                <c:pt idx="11582">
                  <c:v>46206.229166666664</c:v>
                </c:pt>
                <c:pt idx="11583">
                  <c:v>46206.236111111109</c:v>
                </c:pt>
                <c:pt idx="11584">
                  <c:v>46206.243055555555</c:v>
                </c:pt>
                <c:pt idx="11585">
                  <c:v>46206.25</c:v>
                </c:pt>
                <c:pt idx="11586">
                  <c:v>46206.256944444445</c:v>
                </c:pt>
                <c:pt idx="11587">
                  <c:v>46206.263888888891</c:v>
                </c:pt>
                <c:pt idx="11588">
                  <c:v>46206.270833333336</c:v>
                </c:pt>
                <c:pt idx="11589">
                  <c:v>46206.277777777781</c:v>
                </c:pt>
                <c:pt idx="11590">
                  <c:v>46206.284722222219</c:v>
                </c:pt>
                <c:pt idx="11591">
                  <c:v>46206.291666666664</c:v>
                </c:pt>
                <c:pt idx="11592">
                  <c:v>46206.298611111109</c:v>
                </c:pt>
                <c:pt idx="11593">
                  <c:v>46206.305555555555</c:v>
                </c:pt>
                <c:pt idx="11594">
                  <c:v>46206.3125</c:v>
                </c:pt>
                <c:pt idx="11595">
                  <c:v>46206.319444444445</c:v>
                </c:pt>
                <c:pt idx="11596">
                  <c:v>46206.326388888891</c:v>
                </c:pt>
                <c:pt idx="11597">
                  <c:v>46206.333333333336</c:v>
                </c:pt>
                <c:pt idx="11598">
                  <c:v>46206.340277777781</c:v>
                </c:pt>
                <c:pt idx="11599">
                  <c:v>46206.347222222219</c:v>
                </c:pt>
                <c:pt idx="11600">
                  <c:v>46206.354166666664</c:v>
                </c:pt>
                <c:pt idx="11601">
                  <c:v>46206.361111111109</c:v>
                </c:pt>
                <c:pt idx="11602">
                  <c:v>46206.368055555555</c:v>
                </c:pt>
                <c:pt idx="11603">
                  <c:v>46206.375</c:v>
                </c:pt>
                <c:pt idx="11604">
                  <c:v>46206.381944444445</c:v>
                </c:pt>
                <c:pt idx="11605">
                  <c:v>46206.388888888891</c:v>
                </c:pt>
                <c:pt idx="11606">
                  <c:v>46206.395833333336</c:v>
                </c:pt>
                <c:pt idx="11607">
                  <c:v>46206.402777777781</c:v>
                </c:pt>
                <c:pt idx="11608">
                  <c:v>46206.409722222219</c:v>
                </c:pt>
                <c:pt idx="11609">
                  <c:v>46206.416666666664</c:v>
                </c:pt>
                <c:pt idx="11610">
                  <c:v>46206.423611111109</c:v>
                </c:pt>
                <c:pt idx="11611">
                  <c:v>46206.430555555555</c:v>
                </c:pt>
                <c:pt idx="11612">
                  <c:v>46206.4375</c:v>
                </c:pt>
                <c:pt idx="11613">
                  <c:v>46206.444444444445</c:v>
                </c:pt>
                <c:pt idx="11614">
                  <c:v>46206.451388888891</c:v>
                </c:pt>
                <c:pt idx="11615">
                  <c:v>46206.458333333336</c:v>
                </c:pt>
                <c:pt idx="11616">
                  <c:v>46206.465277777781</c:v>
                </c:pt>
                <c:pt idx="11617">
                  <c:v>46206.472222222219</c:v>
                </c:pt>
                <c:pt idx="11618">
                  <c:v>46206.479166666664</c:v>
                </c:pt>
                <c:pt idx="11619">
                  <c:v>46206.486111111109</c:v>
                </c:pt>
                <c:pt idx="11620">
                  <c:v>46206.493055555555</c:v>
                </c:pt>
                <c:pt idx="11621">
                  <c:v>46206.5</c:v>
                </c:pt>
                <c:pt idx="11622">
                  <c:v>46206.506944444445</c:v>
                </c:pt>
                <c:pt idx="11623">
                  <c:v>46206.513888888891</c:v>
                </c:pt>
                <c:pt idx="11624">
                  <c:v>46206.520833333336</c:v>
                </c:pt>
                <c:pt idx="11625">
                  <c:v>46206.527777777781</c:v>
                </c:pt>
                <c:pt idx="11626">
                  <c:v>46206.534722222219</c:v>
                </c:pt>
                <c:pt idx="11627">
                  <c:v>46206.541666666664</c:v>
                </c:pt>
                <c:pt idx="11628">
                  <c:v>46206.548611111109</c:v>
                </c:pt>
                <c:pt idx="11629">
                  <c:v>46206.555555555555</c:v>
                </c:pt>
                <c:pt idx="11630">
                  <c:v>46206.5625</c:v>
                </c:pt>
                <c:pt idx="11631">
                  <c:v>46206.569444444445</c:v>
                </c:pt>
                <c:pt idx="11632">
                  <c:v>46206.576388888891</c:v>
                </c:pt>
                <c:pt idx="11633">
                  <c:v>46206.583333333336</c:v>
                </c:pt>
                <c:pt idx="11634">
                  <c:v>46206.590277777781</c:v>
                </c:pt>
                <c:pt idx="11635">
                  <c:v>46206.597222222219</c:v>
                </c:pt>
                <c:pt idx="11636">
                  <c:v>46206.604166666664</c:v>
                </c:pt>
                <c:pt idx="11637">
                  <c:v>46206.611111111109</c:v>
                </c:pt>
                <c:pt idx="11638">
                  <c:v>46206.618055555555</c:v>
                </c:pt>
                <c:pt idx="11639">
                  <c:v>46206.625</c:v>
                </c:pt>
                <c:pt idx="11640">
                  <c:v>46206.631944444445</c:v>
                </c:pt>
                <c:pt idx="11641">
                  <c:v>46206.638888888891</c:v>
                </c:pt>
                <c:pt idx="11642">
                  <c:v>46206.645833333336</c:v>
                </c:pt>
                <c:pt idx="11643">
                  <c:v>46206.652777777781</c:v>
                </c:pt>
                <c:pt idx="11644">
                  <c:v>46206.659722222219</c:v>
                </c:pt>
                <c:pt idx="11645">
                  <c:v>46206.666666666664</c:v>
                </c:pt>
                <c:pt idx="11646">
                  <c:v>46206.673611111109</c:v>
                </c:pt>
                <c:pt idx="11647">
                  <c:v>46206.680555555555</c:v>
                </c:pt>
                <c:pt idx="11648">
                  <c:v>46206.6875</c:v>
                </c:pt>
                <c:pt idx="11649">
                  <c:v>46206.694444444445</c:v>
                </c:pt>
                <c:pt idx="11650">
                  <c:v>46206.701388888891</c:v>
                </c:pt>
                <c:pt idx="11651">
                  <c:v>46206.708333333336</c:v>
                </c:pt>
                <c:pt idx="11652">
                  <c:v>46206.715277777781</c:v>
                </c:pt>
                <c:pt idx="11653">
                  <c:v>46206.722222222219</c:v>
                </c:pt>
                <c:pt idx="11654">
                  <c:v>46206.729166666664</c:v>
                </c:pt>
                <c:pt idx="11655">
                  <c:v>46206.736111111109</c:v>
                </c:pt>
                <c:pt idx="11656">
                  <c:v>46206.743055555555</c:v>
                </c:pt>
                <c:pt idx="11657">
                  <c:v>46206.75</c:v>
                </c:pt>
                <c:pt idx="11658">
                  <c:v>46206.756944444445</c:v>
                </c:pt>
                <c:pt idx="11659">
                  <c:v>46206.763888888891</c:v>
                </c:pt>
                <c:pt idx="11660">
                  <c:v>46206.770833333336</c:v>
                </c:pt>
                <c:pt idx="11661">
                  <c:v>46206.777777777781</c:v>
                </c:pt>
                <c:pt idx="11662">
                  <c:v>46206.784722222219</c:v>
                </c:pt>
                <c:pt idx="11663">
                  <c:v>46206.791666666664</c:v>
                </c:pt>
                <c:pt idx="11664">
                  <c:v>46206.798611111109</c:v>
                </c:pt>
                <c:pt idx="11665">
                  <c:v>46206.805555555555</c:v>
                </c:pt>
                <c:pt idx="11666">
                  <c:v>46206.8125</c:v>
                </c:pt>
                <c:pt idx="11667">
                  <c:v>46206.819444444445</c:v>
                </c:pt>
                <c:pt idx="11668">
                  <c:v>46206.826388888891</c:v>
                </c:pt>
                <c:pt idx="11669">
                  <c:v>46206.833333333336</c:v>
                </c:pt>
                <c:pt idx="11670">
                  <c:v>46206.840277777781</c:v>
                </c:pt>
                <c:pt idx="11671">
                  <c:v>46206.847222222219</c:v>
                </c:pt>
                <c:pt idx="11672">
                  <c:v>46206.854166666664</c:v>
                </c:pt>
                <c:pt idx="11673">
                  <c:v>46206.861111111109</c:v>
                </c:pt>
                <c:pt idx="11674">
                  <c:v>46206.868055555555</c:v>
                </c:pt>
                <c:pt idx="11675">
                  <c:v>46206.875</c:v>
                </c:pt>
                <c:pt idx="11676">
                  <c:v>46206.881944444445</c:v>
                </c:pt>
                <c:pt idx="11677">
                  <c:v>46206.888888888891</c:v>
                </c:pt>
                <c:pt idx="11678">
                  <c:v>46206.895833333336</c:v>
                </c:pt>
                <c:pt idx="11679">
                  <c:v>46206.902777777781</c:v>
                </c:pt>
                <c:pt idx="11680">
                  <c:v>46206.909722222219</c:v>
                </c:pt>
                <c:pt idx="11681">
                  <c:v>46206.916666666664</c:v>
                </c:pt>
                <c:pt idx="11682">
                  <c:v>46206.923611111109</c:v>
                </c:pt>
                <c:pt idx="11683">
                  <c:v>46206.930555555555</c:v>
                </c:pt>
                <c:pt idx="11684">
                  <c:v>46206.9375</c:v>
                </c:pt>
                <c:pt idx="11685">
                  <c:v>46206.944444444445</c:v>
                </c:pt>
                <c:pt idx="11686">
                  <c:v>46206.951388888891</c:v>
                </c:pt>
                <c:pt idx="11687">
                  <c:v>46206.958333333336</c:v>
                </c:pt>
                <c:pt idx="11688">
                  <c:v>46206.965277777781</c:v>
                </c:pt>
                <c:pt idx="11689">
                  <c:v>46206.972222222219</c:v>
                </c:pt>
                <c:pt idx="11690">
                  <c:v>46206.979166666664</c:v>
                </c:pt>
                <c:pt idx="11691">
                  <c:v>46206.986111111109</c:v>
                </c:pt>
                <c:pt idx="11692">
                  <c:v>46206.993055555555</c:v>
                </c:pt>
                <c:pt idx="11693">
                  <c:v>46207</c:v>
                </c:pt>
                <c:pt idx="11694">
                  <c:v>46207.006944444445</c:v>
                </c:pt>
                <c:pt idx="11695">
                  <c:v>46207.013888888891</c:v>
                </c:pt>
                <c:pt idx="11696">
                  <c:v>46207.020833333336</c:v>
                </c:pt>
                <c:pt idx="11697">
                  <c:v>46207.027777777781</c:v>
                </c:pt>
                <c:pt idx="11698">
                  <c:v>46207.034722222219</c:v>
                </c:pt>
                <c:pt idx="11699">
                  <c:v>46207.041666666664</c:v>
                </c:pt>
                <c:pt idx="11700">
                  <c:v>46207.048611111109</c:v>
                </c:pt>
                <c:pt idx="11701">
                  <c:v>46207.055555555555</c:v>
                </c:pt>
                <c:pt idx="11702">
                  <c:v>46207.0625</c:v>
                </c:pt>
                <c:pt idx="11703">
                  <c:v>46207.069444444445</c:v>
                </c:pt>
                <c:pt idx="11704">
                  <c:v>46207.076388888891</c:v>
                </c:pt>
                <c:pt idx="11705">
                  <c:v>46207.083333333336</c:v>
                </c:pt>
                <c:pt idx="11706">
                  <c:v>46207.090277777781</c:v>
                </c:pt>
                <c:pt idx="11707">
                  <c:v>46207.097222222219</c:v>
                </c:pt>
                <c:pt idx="11708">
                  <c:v>46207.104166666664</c:v>
                </c:pt>
                <c:pt idx="11709">
                  <c:v>46207.111111111109</c:v>
                </c:pt>
                <c:pt idx="11710">
                  <c:v>46207.118055555555</c:v>
                </c:pt>
                <c:pt idx="11711">
                  <c:v>46207.125</c:v>
                </c:pt>
                <c:pt idx="11712">
                  <c:v>46207.131944444445</c:v>
                </c:pt>
                <c:pt idx="11713">
                  <c:v>46207.138888888891</c:v>
                </c:pt>
                <c:pt idx="11714">
                  <c:v>46207.145833333336</c:v>
                </c:pt>
                <c:pt idx="11715">
                  <c:v>46207.152777777781</c:v>
                </c:pt>
                <c:pt idx="11716">
                  <c:v>46207.159722222219</c:v>
                </c:pt>
                <c:pt idx="11717">
                  <c:v>46207.166666666664</c:v>
                </c:pt>
                <c:pt idx="11718">
                  <c:v>46207.173611111109</c:v>
                </c:pt>
                <c:pt idx="11719">
                  <c:v>46207.180555555555</c:v>
                </c:pt>
                <c:pt idx="11720">
                  <c:v>46207.1875</c:v>
                </c:pt>
                <c:pt idx="11721">
                  <c:v>46207.194444444445</c:v>
                </c:pt>
                <c:pt idx="11722">
                  <c:v>46207.201388888891</c:v>
                </c:pt>
                <c:pt idx="11723">
                  <c:v>46207.208333333336</c:v>
                </c:pt>
                <c:pt idx="11724">
                  <c:v>46207.215277777781</c:v>
                </c:pt>
                <c:pt idx="11725">
                  <c:v>46207.222222222219</c:v>
                </c:pt>
                <c:pt idx="11726">
                  <c:v>46207.229166666664</c:v>
                </c:pt>
                <c:pt idx="11727">
                  <c:v>46207.236111111109</c:v>
                </c:pt>
                <c:pt idx="11728">
                  <c:v>46207.243055555555</c:v>
                </c:pt>
                <c:pt idx="11729">
                  <c:v>46207.25</c:v>
                </c:pt>
                <c:pt idx="11730">
                  <c:v>46207.256944444445</c:v>
                </c:pt>
                <c:pt idx="11731">
                  <c:v>46207.263888888891</c:v>
                </c:pt>
                <c:pt idx="11732">
                  <c:v>46207.270833333336</c:v>
                </c:pt>
                <c:pt idx="11733">
                  <c:v>46207.277777777781</c:v>
                </c:pt>
                <c:pt idx="11734">
                  <c:v>46207.284722222219</c:v>
                </c:pt>
                <c:pt idx="11735">
                  <c:v>46207.291666666664</c:v>
                </c:pt>
                <c:pt idx="11736">
                  <c:v>46207.298611111109</c:v>
                </c:pt>
                <c:pt idx="11737">
                  <c:v>46207.305555555555</c:v>
                </c:pt>
                <c:pt idx="11738">
                  <c:v>46207.3125</c:v>
                </c:pt>
                <c:pt idx="11739">
                  <c:v>46207.319444444445</c:v>
                </c:pt>
                <c:pt idx="11740">
                  <c:v>46207.326388888891</c:v>
                </c:pt>
                <c:pt idx="11741">
                  <c:v>46207.333333333336</c:v>
                </c:pt>
                <c:pt idx="11742">
                  <c:v>46207.340277777781</c:v>
                </c:pt>
                <c:pt idx="11743">
                  <c:v>46207.347222222219</c:v>
                </c:pt>
                <c:pt idx="11744">
                  <c:v>46207.354166666664</c:v>
                </c:pt>
                <c:pt idx="11745">
                  <c:v>46207.361111111109</c:v>
                </c:pt>
                <c:pt idx="11746">
                  <c:v>46207.368055555555</c:v>
                </c:pt>
                <c:pt idx="11747">
                  <c:v>46207.375</c:v>
                </c:pt>
                <c:pt idx="11748">
                  <c:v>46207.381944444445</c:v>
                </c:pt>
                <c:pt idx="11749">
                  <c:v>46207.388888888891</c:v>
                </c:pt>
                <c:pt idx="11750">
                  <c:v>46207.395833333336</c:v>
                </c:pt>
                <c:pt idx="11751">
                  <c:v>46207.402777777781</c:v>
                </c:pt>
                <c:pt idx="11752">
                  <c:v>46207.409722222219</c:v>
                </c:pt>
                <c:pt idx="11753">
                  <c:v>46207.416666666664</c:v>
                </c:pt>
                <c:pt idx="11754">
                  <c:v>46207.423611111109</c:v>
                </c:pt>
                <c:pt idx="11755">
                  <c:v>46207.430555555555</c:v>
                </c:pt>
                <c:pt idx="11756">
                  <c:v>46207.4375</c:v>
                </c:pt>
                <c:pt idx="11757">
                  <c:v>46207.444444444445</c:v>
                </c:pt>
                <c:pt idx="11758">
                  <c:v>46207.451388888891</c:v>
                </c:pt>
                <c:pt idx="11759">
                  <c:v>46207.458333333336</c:v>
                </c:pt>
                <c:pt idx="11760">
                  <c:v>46207.465277777781</c:v>
                </c:pt>
                <c:pt idx="11761">
                  <c:v>46207.472222222219</c:v>
                </c:pt>
                <c:pt idx="11762">
                  <c:v>46207.479166666664</c:v>
                </c:pt>
                <c:pt idx="11763">
                  <c:v>46207.486111111109</c:v>
                </c:pt>
                <c:pt idx="11764">
                  <c:v>46207.493055555555</c:v>
                </c:pt>
                <c:pt idx="11765">
                  <c:v>46207.5</c:v>
                </c:pt>
                <c:pt idx="11766">
                  <c:v>46207.506944444445</c:v>
                </c:pt>
                <c:pt idx="11767">
                  <c:v>46207.513888888891</c:v>
                </c:pt>
                <c:pt idx="11768">
                  <c:v>46207.520833333336</c:v>
                </c:pt>
                <c:pt idx="11769">
                  <c:v>46207.527777777781</c:v>
                </c:pt>
                <c:pt idx="11770">
                  <c:v>46207.534722222219</c:v>
                </c:pt>
                <c:pt idx="11771">
                  <c:v>46207.541666666664</c:v>
                </c:pt>
                <c:pt idx="11772">
                  <c:v>46207.548611111109</c:v>
                </c:pt>
                <c:pt idx="11773">
                  <c:v>46207.555555555555</c:v>
                </c:pt>
                <c:pt idx="11774">
                  <c:v>46207.5625</c:v>
                </c:pt>
                <c:pt idx="11775">
                  <c:v>46207.569444444445</c:v>
                </c:pt>
                <c:pt idx="11776">
                  <c:v>46207.576388888891</c:v>
                </c:pt>
                <c:pt idx="11777">
                  <c:v>46207.583333333336</c:v>
                </c:pt>
                <c:pt idx="11778">
                  <c:v>46207.590277777781</c:v>
                </c:pt>
                <c:pt idx="11779">
                  <c:v>46207.597222222219</c:v>
                </c:pt>
                <c:pt idx="11780">
                  <c:v>46207.604166666664</c:v>
                </c:pt>
                <c:pt idx="11781">
                  <c:v>46207.611111111109</c:v>
                </c:pt>
                <c:pt idx="11782">
                  <c:v>46207.618055555555</c:v>
                </c:pt>
                <c:pt idx="11783">
                  <c:v>46207.625</c:v>
                </c:pt>
                <c:pt idx="11784">
                  <c:v>46207.631944444445</c:v>
                </c:pt>
                <c:pt idx="11785">
                  <c:v>46207.638888888891</c:v>
                </c:pt>
                <c:pt idx="11786">
                  <c:v>46207.645833333336</c:v>
                </c:pt>
                <c:pt idx="11787">
                  <c:v>46207.652777777781</c:v>
                </c:pt>
                <c:pt idx="11788">
                  <c:v>46207.659722222219</c:v>
                </c:pt>
                <c:pt idx="11789">
                  <c:v>46207.666666666664</c:v>
                </c:pt>
                <c:pt idx="11790">
                  <c:v>46207.673611111109</c:v>
                </c:pt>
                <c:pt idx="11791">
                  <c:v>46207.680555555555</c:v>
                </c:pt>
                <c:pt idx="11792">
                  <c:v>46207.6875</c:v>
                </c:pt>
                <c:pt idx="11793">
                  <c:v>46207.694444444445</c:v>
                </c:pt>
                <c:pt idx="11794">
                  <c:v>46207.701388888891</c:v>
                </c:pt>
                <c:pt idx="11795">
                  <c:v>46207.708333333336</c:v>
                </c:pt>
                <c:pt idx="11796">
                  <c:v>46207.715277777781</c:v>
                </c:pt>
                <c:pt idx="11797">
                  <c:v>46207.722222222219</c:v>
                </c:pt>
                <c:pt idx="11798">
                  <c:v>46207.729166666664</c:v>
                </c:pt>
                <c:pt idx="11799">
                  <c:v>46207.736111111109</c:v>
                </c:pt>
                <c:pt idx="11800">
                  <c:v>46207.743055555555</c:v>
                </c:pt>
                <c:pt idx="11801">
                  <c:v>46207.75</c:v>
                </c:pt>
                <c:pt idx="11802">
                  <c:v>46207.756944444445</c:v>
                </c:pt>
                <c:pt idx="11803">
                  <c:v>46207.763888888891</c:v>
                </c:pt>
                <c:pt idx="11804">
                  <c:v>46207.770833333336</c:v>
                </c:pt>
                <c:pt idx="11805">
                  <c:v>46207.777777777781</c:v>
                </c:pt>
                <c:pt idx="11806">
                  <c:v>46207.784722222219</c:v>
                </c:pt>
                <c:pt idx="11807">
                  <c:v>46207.791666666664</c:v>
                </c:pt>
                <c:pt idx="11808">
                  <c:v>46207.798611111109</c:v>
                </c:pt>
                <c:pt idx="11809">
                  <c:v>46207.805555555555</c:v>
                </c:pt>
                <c:pt idx="11810">
                  <c:v>46207.8125</c:v>
                </c:pt>
                <c:pt idx="11811">
                  <c:v>46207.819444444445</c:v>
                </c:pt>
                <c:pt idx="11812">
                  <c:v>46207.826388888891</c:v>
                </c:pt>
                <c:pt idx="11813">
                  <c:v>46207.833333333336</c:v>
                </c:pt>
                <c:pt idx="11814">
                  <c:v>46207.840277777781</c:v>
                </c:pt>
                <c:pt idx="11815">
                  <c:v>46207.847222222219</c:v>
                </c:pt>
                <c:pt idx="11816">
                  <c:v>46207.854166666664</c:v>
                </c:pt>
                <c:pt idx="11817">
                  <c:v>46207.861111111109</c:v>
                </c:pt>
                <c:pt idx="11818">
                  <c:v>46207.868055555555</c:v>
                </c:pt>
                <c:pt idx="11819">
                  <c:v>46207.875</c:v>
                </c:pt>
                <c:pt idx="11820">
                  <c:v>46207.881944444445</c:v>
                </c:pt>
                <c:pt idx="11821">
                  <c:v>46207.888888888891</c:v>
                </c:pt>
                <c:pt idx="11822">
                  <c:v>46207.895833333336</c:v>
                </c:pt>
                <c:pt idx="11823">
                  <c:v>46207.902777777781</c:v>
                </c:pt>
                <c:pt idx="11824">
                  <c:v>46207.909722222219</c:v>
                </c:pt>
                <c:pt idx="11825">
                  <c:v>46207.916666666664</c:v>
                </c:pt>
                <c:pt idx="11826">
                  <c:v>46207.923611111109</c:v>
                </c:pt>
                <c:pt idx="11827">
                  <c:v>46207.930555555555</c:v>
                </c:pt>
                <c:pt idx="11828">
                  <c:v>46207.9375</c:v>
                </c:pt>
                <c:pt idx="11829">
                  <c:v>46207.944444444445</c:v>
                </c:pt>
                <c:pt idx="11830">
                  <c:v>46207.951388888891</c:v>
                </c:pt>
                <c:pt idx="11831">
                  <c:v>46207.958333333336</c:v>
                </c:pt>
                <c:pt idx="11832">
                  <c:v>46207.965277777781</c:v>
                </c:pt>
                <c:pt idx="11833">
                  <c:v>46207.972222222219</c:v>
                </c:pt>
                <c:pt idx="11834">
                  <c:v>46207.979166666664</c:v>
                </c:pt>
                <c:pt idx="11835">
                  <c:v>46207.986111111109</c:v>
                </c:pt>
                <c:pt idx="11836">
                  <c:v>46207.993055555555</c:v>
                </c:pt>
                <c:pt idx="11837">
                  <c:v>46208</c:v>
                </c:pt>
                <c:pt idx="11838">
                  <c:v>46208.006944444445</c:v>
                </c:pt>
                <c:pt idx="11839">
                  <c:v>46208.013888888891</c:v>
                </c:pt>
                <c:pt idx="11840">
                  <c:v>46208.020833333336</c:v>
                </c:pt>
                <c:pt idx="11841">
                  <c:v>46208.027777777781</c:v>
                </c:pt>
                <c:pt idx="11842">
                  <c:v>46208.034722222219</c:v>
                </c:pt>
                <c:pt idx="11843">
                  <c:v>46208.041666666664</c:v>
                </c:pt>
                <c:pt idx="11844">
                  <c:v>46208.048611111109</c:v>
                </c:pt>
                <c:pt idx="11845">
                  <c:v>46208.055555555555</c:v>
                </c:pt>
                <c:pt idx="11846">
                  <c:v>46208.0625</c:v>
                </c:pt>
                <c:pt idx="11847">
                  <c:v>46208.069444444445</c:v>
                </c:pt>
                <c:pt idx="11848">
                  <c:v>46208.076388888891</c:v>
                </c:pt>
                <c:pt idx="11849">
                  <c:v>46208.083333333336</c:v>
                </c:pt>
                <c:pt idx="11850">
                  <c:v>46208.090277777781</c:v>
                </c:pt>
                <c:pt idx="11851">
                  <c:v>46208.097222222219</c:v>
                </c:pt>
                <c:pt idx="11852">
                  <c:v>46208.104166666664</c:v>
                </c:pt>
                <c:pt idx="11853">
                  <c:v>46208.111111111109</c:v>
                </c:pt>
                <c:pt idx="11854">
                  <c:v>46208.118055555555</c:v>
                </c:pt>
                <c:pt idx="11855">
                  <c:v>46208.125</c:v>
                </c:pt>
                <c:pt idx="11856">
                  <c:v>46208.131944444445</c:v>
                </c:pt>
                <c:pt idx="11857">
                  <c:v>46208.138888888891</c:v>
                </c:pt>
                <c:pt idx="11858">
                  <c:v>46208.145833333336</c:v>
                </c:pt>
                <c:pt idx="11859">
                  <c:v>46208.152777777781</c:v>
                </c:pt>
                <c:pt idx="11860">
                  <c:v>46208.159722222219</c:v>
                </c:pt>
                <c:pt idx="11861">
                  <c:v>46208.166666666664</c:v>
                </c:pt>
                <c:pt idx="11862">
                  <c:v>46208.173611111109</c:v>
                </c:pt>
                <c:pt idx="11863">
                  <c:v>46208.180555555555</c:v>
                </c:pt>
                <c:pt idx="11864">
                  <c:v>46208.1875</c:v>
                </c:pt>
                <c:pt idx="11865">
                  <c:v>46208.194444444445</c:v>
                </c:pt>
                <c:pt idx="11866">
                  <c:v>46208.201388888891</c:v>
                </c:pt>
                <c:pt idx="11867">
                  <c:v>46208.208333333336</c:v>
                </c:pt>
                <c:pt idx="11868">
                  <c:v>46208.215277777781</c:v>
                </c:pt>
                <c:pt idx="11869">
                  <c:v>46208.222222222219</c:v>
                </c:pt>
                <c:pt idx="11870">
                  <c:v>46208.229166666664</c:v>
                </c:pt>
                <c:pt idx="11871">
                  <c:v>46208.236111111109</c:v>
                </c:pt>
                <c:pt idx="11872">
                  <c:v>46208.243055555555</c:v>
                </c:pt>
                <c:pt idx="11873">
                  <c:v>46208.25</c:v>
                </c:pt>
                <c:pt idx="11874">
                  <c:v>46208.256944444445</c:v>
                </c:pt>
                <c:pt idx="11875">
                  <c:v>46208.263888888891</c:v>
                </c:pt>
                <c:pt idx="11876">
                  <c:v>46208.270833333336</c:v>
                </c:pt>
                <c:pt idx="11877">
                  <c:v>46208.277777777781</c:v>
                </c:pt>
                <c:pt idx="11878">
                  <c:v>46208.284722222219</c:v>
                </c:pt>
                <c:pt idx="11879">
                  <c:v>46208.291666666664</c:v>
                </c:pt>
                <c:pt idx="11880">
                  <c:v>46208.298611111109</c:v>
                </c:pt>
                <c:pt idx="11881">
                  <c:v>46208.305555555555</c:v>
                </c:pt>
                <c:pt idx="11882">
                  <c:v>46208.3125</c:v>
                </c:pt>
                <c:pt idx="11883">
                  <c:v>46208.319444444445</c:v>
                </c:pt>
                <c:pt idx="11884">
                  <c:v>46208.326388888891</c:v>
                </c:pt>
                <c:pt idx="11885">
                  <c:v>46208.333333333336</c:v>
                </c:pt>
                <c:pt idx="11886">
                  <c:v>46208.340277777781</c:v>
                </c:pt>
                <c:pt idx="11887">
                  <c:v>46208.347222222219</c:v>
                </c:pt>
                <c:pt idx="11888">
                  <c:v>46208.354166666664</c:v>
                </c:pt>
                <c:pt idx="11889">
                  <c:v>46208.361111111109</c:v>
                </c:pt>
                <c:pt idx="11890">
                  <c:v>46208.368055555555</c:v>
                </c:pt>
                <c:pt idx="11891">
                  <c:v>46208.375</c:v>
                </c:pt>
                <c:pt idx="11892">
                  <c:v>46208.381944444445</c:v>
                </c:pt>
                <c:pt idx="11893">
                  <c:v>46208.388888888891</c:v>
                </c:pt>
                <c:pt idx="11894">
                  <c:v>46208.395833333336</c:v>
                </c:pt>
                <c:pt idx="11895">
                  <c:v>46208.402777777781</c:v>
                </c:pt>
                <c:pt idx="11896">
                  <c:v>46208.409722222219</c:v>
                </c:pt>
                <c:pt idx="11897">
                  <c:v>46208.416666666664</c:v>
                </c:pt>
                <c:pt idx="11898">
                  <c:v>46208.423611111109</c:v>
                </c:pt>
                <c:pt idx="11899">
                  <c:v>46208.430555555555</c:v>
                </c:pt>
                <c:pt idx="11900">
                  <c:v>46208.4375</c:v>
                </c:pt>
                <c:pt idx="11901">
                  <c:v>46208.444444444445</c:v>
                </c:pt>
                <c:pt idx="11902">
                  <c:v>46208.451388888891</c:v>
                </c:pt>
                <c:pt idx="11903">
                  <c:v>46208.458333333336</c:v>
                </c:pt>
                <c:pt idx="11904">
                  <c:v>46208.465277777781</c:v>
                </c:pt>
                <c:pt idx="11905">
                  <c:v>46208.472222222219</c:v>
                </c:pt>
                <c:pt idx="11906">
                  <c:v>46208.479166666664</c:v>
                </c:pt>
                <c:pt idx="11907">
                  <c:v>46208.486111111109</c:v>
                </c:pt>
                <c:pt idx="11908">
                  <c:v>46208.493055555555</c:v>
                </c:pt>
                <c:pt idx="11909">
                  <c:v>46208.5</c:v>
                </c:pt>
                <c:pt idx="11910">
                  <c:v>46208.506944444445</c:v>
                </c:pt>
                <c:pt idx="11911">
                  <c:v>46208.513888888891</c:v>
                </c:pt>
                <c:pt idx="11912">
                  <c:v>46208.520833333336</c:v>
                </c:pt>
                <c:pt idx="11913">
                  <c:v>46208.527777777781</c:v>
                </c:pt>
                <c:pt idx="11914">
                  <c:v>46208.534722222219</c:v>
                </c:pt>
                <c:pt idx="11915">
                  <c:v>46208.541666666664</c:v>
                </c:pt>
                <c:pt idx="11916">
                  <c:v>46208.548611111109</c:v>
                </c:pt>
                <c:pt idx="11917">
                  <c:v>46208.555555555555</c:v>
                </c:pt>
                <c:pt idx="11918">
                  <c:v>46208.5625</c:v>
                </c:pt>
                <c:pt idx="11919">
                  <c:v>46208.569444444445</c:v>
                </c:pt>
                <c:pt idx="11920">
                  <c:v>46208.576388888891</c:v>
                </c:pt>
                <c:pt idx="11921">
                  <c:v>46208.583333333336</c:v>
                </c:pt>
                <c:pt idx="11922">
                  <c:v>46208.590277777781</c:v>
                </c:pt>
                <c:pt idx="11923">
                  <c:v>46208.597222222219</c:v>
                </c:pt>
                <c:pt idx="11924">
                  <c:v>46208.604166666664</c:v>
                </c:pt>
                <c:pt idx="11925">
                  <c:v>46208.611111111109</c:v>
                </c:pt>
                <c:pt idx="11926">
                  <c:v>46208.618055555555</c:v>
                </c:pt>
                <c:pt idx="11927">
                  <c:v>46208.625</c:v>
                </c:pt>
                <c:pt idx="11928">
                  <c:v>46208.631944444445</c:v>
                </c:pt>
                <c:pt idx="11929">
                  <c:v>46208.638888888891</c:v>
                </c:pt>
                <c:pt idx="11930">
                  <c:v>46208.645833333336</c:v>
                </c:pt>
                <c:pt idx="11931">
                  <c:v>46208.652777777781</c:v>
                </c:pt>
                <c:pt idx="11932">
                  <c:v>46208.659722222219</c:v>
                </c:pt>
                <c:pt idx="11933">
                  <c:v>46208.666666666664</c:v>
                </c:pt>
                <c:pt idx="11934">
                  <c:v>46208.673611111109</c:v>
                </c:pt>
                <c:pt idx="11935">
                  <c:v>46208.680555555555</c:v>
                </c:pt>
                <c:pt idx="11936">
                  <c:v>46208.6875</c:v>
                </c:pt>
                <c:pt idx="11937">
                  <c:v>46208.694444444445</c:v>
                </c:pt>
                <c:pt idx="11938">
                  <c:v>46208.701388888891</c:v>
                </c:pt>
                <c:pt idx="11939">
                  <c:v>46208.708333333336</c:v>
                </c:pt>
                <c:pt idx="11940">
                  <c:v>46208.715277777781</c:v>
                </c:pt>
                <c:pt idx="11941">
                  <c:v>46208.722222222219</c:v>
                </c:pt>
                <c:pt idx="11942">
                  <c:v>46208.729166666664</c:v>
                </c:pt>
                <c:pt idx="11943">
                  <c:v>46208.736111111109</c:v>
                </c:pt>
                <c:pt idx="11944">
                  <c:v>46208.743055555555</c:v>
                </c:pt>
                <c:pt idx="11945">
                  <c:v>46208.75</c:v>
                </c:pt>
                <c:pt idx="11946">
                  <c:v>46208.756944444445</c:v>
                </c:pt>
                <c:pt idx="11947">
                  <c:v>46208.763888888891</c:v>
                </c:pt>
                <c:pt idx="11948">
                  <c:v>46208.770833333336</c:v>
                </c:pt>
                <c:pt idx="11949">
                  <c:v>46208.777777777781</c:v>
                </c:pt>
                <c:pt idx="11950">
                  <c:v>46208.784722222219</c:v>
                </c:pt>
                <c:pt idx="11951">
                  <c:v>46208.791666666664</c:v>
                </c:pt>
                <c:pt idx="11952">
                  <c:v>46208.798611111109</c:v>
                </c:pt>
                <c:pt idx="11953">
                  <c:v>46208.805555555555</c:v>
                </c:pt>
                <c:pt idx="11954">
                  <c:v>46208.8125</c:v>
                </c:pt>
                <c:pt idx="11955">
                  <c:v>46208.819444444445</c:v>
                </c:pt>
                <c:pt idx="11956">
                  <c:v>46208.826388888891</c:v>
                </c:pt>
                <c:pt idx="11957">
                  <c:v>46208.833333333336</c:v>
                </c:pt>
                <c:pt idx="11958">
                  <c:v>46208.840277777781</c:v>
                </c:pt>
                <c:pt idx="11959">
                  <c:v>46208.847222222219</c:v>
                </c:pt>
                <c:pt idx="11960">
                  <c:v>46208.854166666664</c:v>
                </c:pt>
                <c:pt idx="11961">
                  <c:v>46208.861111111109</c:v>
                </c:pt>
                <c:pt idx="11962">
                  <c:v>46208.868055555555</c:v>
                </c:pt>
                <c:pt idx="11963">
                  <c:v>46208.875</c:v>
                </c:pt>
                <c:pt idx="11964">
                  <c:v>46208.881944444445</c:v>
                </c:pt>
                <c:pt idx="11965">
                  <c:v>46208.888888888891</c:v>
                </c:pt>
                <c:pt idx="11966">
                  <c:v>46208.895833333336</c:v>
                </c:pt>
                <c:pt idx="11967">
                  <c:v>46208.902777777781</c:v>
                </c:pt>
                <c:pt idx="11968">
                  <c:v>46208.909722222219</c:v>
                </c:pt>
                <c:pt idx="11969">
                  <c:v>46208.916666666664</c:v>
                </c:pt>
                <c:pt idx="11970">
                  <c:v>46208.923611111109</c:v>
                </c:pt>
                <c:pt idx="11971">
                  <c:v>46208.930555555555</c:v>
                </c:pt>
                <c:pt idx="11972">
                  <c:v>46208.9375</c:v>
                </c:pt>
                <c:pt idx="11973">
                  <c:v>46208.944444444445</c:v>
                </c:pt>
                <c:pt idx="11974">
                  <c:v>46208.951388888891</c:v>
                </c:pt>
                <c:pt idx="11975">
                  <c:v>46208.958333333336</c:v>
                </c:pt>
                <c:pt idx="11976">
                  <c:v>46208.965277777781</c:v>
                </c:pt>
                <c:pt idx="11977">
                  <c:v>46208.972222222219</c:v>
                </c:pt>
                <c:pt idx="11978">
                  <c:v>46208.979166666664</c:v>
                </c:pt>
                <c:pt idx="11979">
                  <c:v>46208.986111111109</c:v>
                </c:pt>
                <c:pt idx="11980">
                  <c:v>46208.993055555555</c:v>
                </c:pt>
                <c:pt idx="11981">
                  <c:v>46209</c:v>
                </c:pt>
                <c:pt idx="11982">
                  <c:v>46209.006944444445</c:v>
                </c:pt>
                <c:pt idx="11983">
                  <c:v>46209.013888888891</c:v>
                </c:pt>
                <c:pt idx="11984">
                  <c:v>46209.020833333336</c:v>
                </c:pt>
                <c:pt idx="11985">
                  <c:v>46209.027777777781</c:v>
                </c:pt>
                <c:pt idx="11986">
                  <c:v>46209.034722222219</c:v>
                </c:pt>
                <c:pt idx="11987">
                  <c:v>46209.041666666664</c:v>
                </c:pt>
                <c:pt idx="11988">
                  <c:v>46209.048611111109</c:v>
                </c:pt>
                <c:pt idx="11989">
                  <c:v>46209.055555555555</c:v>
                </c:pt>
                <c:pt idx="11990">
                  <c:v>46209.0625</c:v>
                </c:pt>
                <c:pt idx="11991">
                  <c:v>46209.069444444445</c:v>
                </c:pt>
                <c:pt idx="11992">
                  <c:v>46209.076388888891</c:v>
                </c:pt>
                <c:pt idx="11993">
                  <c:v>46209.083333333336</c:v>
                </c:pt>
                <c:pt idx="11994">
                  <c:v>46209.090277777781</c:v>
                </c:pt>
                <c:pt idx="11995">
                  <c:v>46209.097222222219</c:v>
                </c:pt>
                <c:pt idx="11996">
                  <c:v>46209.104166666664</c:v>
                </c:pt>
                <c:pt idx="11997">
                  <c:v>46209.111111111109</c:v>
                </c:pt>
                <c:pt idx="11998">
                  <c:v>46209.118055555555</c:v>
                </c:pt>
                <c:pt idx="11999">
                  <c:v>46209.125</c:v>
                </c:pt>
                <c:pt idx="12000">
                  <c:v>46209.131944444445</c:v>
                </c:pt>
                <c:pt idx="12001">
                  <c:v>46209.138888888891</c:v>
                </c:pt>
                <c:pt idx="12002">
                  <c:v>46209.145833333336</c:v>
                </c:pt>
                <c:pt idx="12003">
                  <c:v>46209.152777777781</c:v>
                </c:pt>
                <c:pt idx="12004">
                  <c:v>46209.159722222219</c:v>
                </c:pt>
                <c:pt idx="12005">
                  <c:v>46209.166666666664</c:v>
                </c:pt>
                <c:pt idx="12006">
                  <c:v>46209.173611111109</c:v>
                </c:pt>
                <c:pt idx="12007">
                  <c:v>46209.180555555555</c:v>
                </c:pt>
                <c:pt idx="12008">
                  <c:v>46209.1875</c:v>
                </c:pt>
                <c:pt idx="12009">
                  <c:v>46209.194444444445</c:v>
                </c:pt>
                <c:pt idx="12010">
                  <c:v>46209.201388888891</c:v>
                </c:pt>
                <c:pt idx="12011">
                  <c:v>46209.208333333336</c:v>
                </c:pt>
                <c:pt idx="12012">
                  <c:v>46209.215277777781</c:v>
                </c:pt>
                <c:pt idx="12013">
                  <c:v>46209.222222222219</c:v>
                </c:pt>
                <c:pt idx="12014">
                  <c:v>46209.229166666664</c:v>
                </c:pt>
                <c:pt idx="12015">
                  <c:v>46209.236111111109</c:v>
                </c:pt>
                <c:pt idx="12016">
                  <c:v>46209.243055555555</c:v>
                </c:pt>
                <c:pt idx="12017">
                  <c:v>46209.25</c:v>
                </c:pt>
                <c:pt idx="12018">
                  <c:v>46209.256944444445</c:v>
                </c:pt>
                <c:pt idx="12019">
                  <c:v>46209.263888888891</c:v>
                </c:pt>
                <c:pt idx="12020">
                  <c:v>46209.270833333336</c:v>
                </c:pt>
                <c:pt idx="12021">
                  <c:v>46209.277777777781</c:v>
                </c:pt>
                <c:pt idx="12022">
                  <c:v>46209.284722222219</c:v>
                </c:pt>
                <c:pt idx="12023">
                  <c:v>46209.291666666664</c:v>
                </c:pt>
                <c:pt idx="12024">
                  <c:v>46209.298611111109</c:v>
                </c:pt>
                <c:pt idx="12025">
                  <c:v>46209.305555555555</c:v>
                </c:pt>
                <c:pt idx="12026">
                  <c:v>46209.3125</c:v>
                </c:pt>
                <c:pt idx="12027">
                  <c:v>46209.319444444445</c:v>
                </c:pt>
                <c:pt idx="12028">
                  <c:v>46209.326388888891</c:v>
                </c:pt>
                <c:pt idx="12029">
                  <c:v>46209.333333333336</c:v>
                </c:pt>
                <c:pt idx="12030">
                  <c:v>46209.340277777781</c:v>
                </c:pt>
                <c:pt idx="12031">
                  <c:v>46209.347222222219</c:v>
                </c:pt>
                <c:pt idx="12032">
                  <c:v>46209.354166666664</c:v>
                </c:pt>
                <c:pt idx="12033">
                  <c:v>46209.361111111109</c:v>
                </c:pt>
                <c:pt idx="12034">
                  <c:v>46209.368055555555</c:v>
                </c:pt>
                <c:pt idx="12035">
                  <c:v>46209.375</c:v>
                </c:pt>
                <c:pt idx="12036">
                  <c:v>46209.381944444445</c:v>
                </c:pt>
                <c:pt idx="12037">
                  <c:v>46209.388888888891</c:v>
                </c:pt>
                <c:pt idx="12038">
                  <c:v>46209.395833333336</c:v>
                </c:pt>
                <c:pt idx="12039">
                  <c:v>46209.402777777781</c:v>
                </c:pt>
                <c:pt idx="12040">
                  <c:v>46209.409722222219</c:v>
                </c:pt>
                <c:pt idx="12041">
                  <c:v>46209.416666666664</c:v>
                </c:pt>
                <c:pt idx="12042">
                  <c:v>46209.423611111109</c:v>
                </c:pt>
                <c:pt idx="12043">
                  <c:v>46209.430555555555</c:v>
                </c:pt>
                <c:pt idx="12044">
                  <c:v>46209.4375</c:v>
                </c:pt>
                <c:pt idx="12045">
                  <c:v>46209.444444444445</c:v>
                </c:pt>
                <c:pt idx="12046">
                  <c:v>46209.451388888891</c:v>
                </c:pt>
                <c:pt idx="12047">
                  <c:v>46209.458333333336</c:v>
                </c:pt>
                <c:pt idx="12048">
                  <c:v>46209.465277777781</c:v>
                </c:pt>
                <c:pt idx="12049">
                  <c:v>46209.472222222219</c:v>
                </c:pt>
                <c:pt idx="12050">
                  <c:v>46209.479166666664</c:v>
                </c:pt>
                <c:pt idx="12051">
                  <c:v>46209.486111111109</c:v>
                </c:pt>
                <c:pt idx="12052">
                  <c:v>46209.493055555555</c:v>
                </c:pt>
                <c:pt idx="12053">
                  <c:v>46209.5</c:v>
                </c:pt>
                <c:pt idx="12054">
                  <c:v>46209.506944444445</c:v>
                </c:pt>
                <c:pt idx="12055">
                  <c:v>46209.513888888891</c:v>
                </c:pt>
                <c:pt idx="12056">
                  <c:v>46209.520833333336</c:v>
                </c:pt>
                <c:pt idx="12057">
                  <c:v>46209.527777777781</c:v>
                </c:pt>
                <c:pt idx="12058">
                  <c:v>46209.534722222219</c:v>
                </c:pt>
                <c:pt idx="12059">
                  <c:v>46209.541666666664</c:v>
                </c:pt>
                <c:pt idx="12060">
                  <c:v>46209.548611111109</c:v>
                </c:pt>
                <c:pt idx="12061">
                  <c:v>46209.555555555555</c:v>
                </c:pt>
                <c:pt idx="12062">
                  <c:v>46209.5625</c:v>
                </c:pt>
                <c:pt idx="12063">
                  <c:v>46209.569444444445</c:v>
                </c:pt>
                <c:pt idx="12064">
                  <c:v>46209.576388888891</c:v>
                </c:pt>
                <c:pt idx="12065">
                  <c:v>46209.583333333336</c:v>
                </c:pt>
                <c:pt idx="12066">
                  <c:v>46209.590277777781</c:v>
                </c:pt>
                <c:pt idx="12067">
                  <c:v>46209.597222222219</c:v>
                </c:pt>
                <c:pt idx="12068">
                  <c:v>46209.604166666664</c:v>
                </c:pt>
                <c:pt idx="12069">
                  <c:v>46209.611111111109</c:v>
                </c:pt>
                <c:pt idx="12070">
                  <c:v>46209.618055555555</c:v>
                </c:pt>
                <c:pt idx="12071">
                  <c:v>46209.625</c:v>
                </c:pt>
                <c:pt idx="12072">
                  <c:v>46209.631944444445</c:v>
                </c:pt>
                <c:pt idx="12073">
                  <c:v>46209.638888888891</c:v>
                </c:pt>
                <c:pt idx="12074">
                  <c:v>46209.645833333336</c:v>
                </c:pt>
                <c:pt idx="12075">
                  <c:v>46209.652777777781</c:v>
                </c:pt>
                <c:pt idx="12076">
                  <c:v>46209.659722222219</c:v>
                </c:pt>
                <c:pt idx="12077">
                  <c:v>46209.666666666664</c:v>
                </c:pt>
                <c:pt idx="12078">
                  <c:v>46209.673611111109</c:v>
                </c:pt>
                <c:pt idx="12079">
                  <c:v>46209.680555555555</c:v>
                </c:pt>
                <c:pt idx="12080">
                  <c:v>46209.6875</c:v>
                </c:pt>
                <c:pt idx="12081">
                  <c:v>46209.694444444445</c:v>
                </c:pt>
                <c:pt idx="12082">
                  <c:v>46209.701388888891</c:v>
                </c:pt>
                <c:pt idx="12083">
                  <c:v>46209.708333333336</c:v>
                </c:pt>
                <c:pt idx="12084">
                  <c:v>46209.715277777781</c:v>
                </c:pt>
                <c:pt idx="12085">
                  <c:v>46209.722222222219</c:v>
                </c:pt>
                <c:pt idx="12086">
                  <c:v>46209.729166666664</c:v>
                </c:pt>
                <c:pt idx="12087">
                  <c:v>46209.736111111109</c:v>
                </c:pt>
                <c:pt idx="12088">
                  <c:v>46209.743055555555</c:v>
                </c:pt>
                <c:pt idx="12089">
                  <c:v>46209.75</c:v>
                </c:pt>
                <c:pt idx="12090">
                  <c:v>46209.756944444445</c:v>
                </c:pt>
                <c:pt idx="12091">
                  <c:v>46209.763888888891</c:v>
                </c:pt>
                <c:pt idx="12092">
                  <c:v>46209.770833333336</c:v>
                </c:pt>
                <c:pt idx="12093">
                  <c:v>46209.777777777781</c:v>
                </c:pt>
                <c:pt idx="12094">
                  <c:v>46209.784722222219</c:v>
                </c:pt>
                <c:pt idx="12095">
                  <c:v>46209.791666666664</c:v>
                </c:pt>
                <c:pt idx="12096">
                  <c:v>46209.798611111109</c:v>
                </c:pt>
                <c:pt idx="12097">
                  <c:v>46209.805555555555</c:v>
                </c:pt>
                <c:pt idx="12098">
                  <c:v>46209.8125</c:v>
                </c:pt>
                <c:pt idx="12099">
                  <c:v>46209.819444444445</c:v>
                </c:pt>
                <c:pt idx="12100">
                  <c:v>46209.826388888891</c:v>
                </c:pt>
                <c:pt idx="12101">
                  <c:v>46209.833333333336</c:v>
                </c:pt>
                <c:pt idx="12102">
                  <c:v>46209.840277777781</c:v>
                </c:pt>
                <c:pt idx="12103">
                  <c:v>46209.847222222219</c:v>
                </c:pt>
                <c:pt idx="12104">
                  <c:v>46209.854166666664</c:v>
                </c:pt>
                <c:pt idx="12105">
                  <c:v>46209.861111111109</c:v>
                </c:pt>
                <c:pt idx="12106">
                  <c:v>46209.868055555555</c:v>
                </c:pt>
                <c:pt idx="12107">
                  <c:v>46209.875</c:v>
                </c:pt>
                <c:pt idx="12108">
                  <c:v>46209.881944444445</c:v>
                </c:pt>
                <c:pt idx="12109">
                  <c:v>46209.888888888891</c:v>
                </c:pt>
                <c:pt idx="12110">
                  <c:v>46209.895833333336</c:v>
                </c:pt>
                <c:pt idx="12111">
                  <c:v>46209.902777777781</c:v>
                </c:pt>
                <c:pt idx="12112">
                  <c:v>46209.909722222219</c:v>
                </c:pt>
                <c:pt idx="12113">
                  <c:v>46209.916666666664</c:v>
                </c:pt>
                <c:pt idx="12114">
                  <c:v>46209.923611111109</c:v>
                </c:pt>
                <c:pt idx="12115">
                  <c:v>46209.930555555555</c:v>
                </c:pt>
                <c:pt idx="12116">
                  <c:v>46209.9375</c:v>
                </c:pt>
                <c:pt idx="12117">
                  <c:v>46209.944444444445</c:v>
                </c:pt>
                <c:pt idx="12118">
                  <c:v>46209.951388888891</c:v>
                </c:pt>
                <c:pt idx="12119">
                  <c:v>46209.958333333336</c:v>
                </c:pt>
                <c:pt idx="12120">
                  <c:v>46209.965277777781</c:v>
                </c:pt>
                <c:pt idx="12121">
                  <c:v>46209.972222222219</c:v>
                </c:pt>
                <c:pt idx="12122">
                  <c:v>46209.979166666664</c:v>
                </c:pt>
                <c:pt idx="12123">
                  <c:v>46209.986111111109</c:v>
                </c:pt>
                <c:pt idx="12124">
                  <c:v>46209.993055555555</c:v>
                </c:pt>
                <c:pt idx="12125">
                  <c:v>46210</c:v>
                </c:pt>
                <c:pt idx="12126">
                  <c:v>46210.006944444445</c:v>
                </c:pt>
                <c:pt idx="12127">
                  <c:v>46210.013888888891</c:v>
                </c:pt>
                <c:pt idx="12128">
                  <c:v>46210.020833333336</c:v>
                </c:pt>
                <c:pt idx="12129">
                  <c:v>46210.027777777781</c:v>
                </c:pt>
                <c:pt idx="12130">
                  <c:v>46210.034722222219</c:v>
                </c:pt>
                <c:pt idx="12131">
                  <c:v>46210.041666666664</c:v>
                </c:pt>
                <c:pt idx="12132">
                  <c:v>46210.048611111109</c:v>
                </c:pt>
                <c:pt idx="12133">
                  <c:v>46210.055555555555</c:v>
                </c:pt>
                <c:pt idx="12134">
                  <c:v>46210.0625</c:v>
                </c:pt>
                <c:pt idx="12135">
                  <c:v>46210.069444444445</c:v>
                </c:pt>
                <c:pt idx="12136">
                  <c:v>46210.076388888891</c:v>
                </c:pt>
                <c:pt idx="12137">
                  <c:v>46210.083333333336</c:v>
                </c:pt>
                <c:pt idx="12138">
                  <c:v>46210.090277777781</c:v>
                </c:pt>
                <c:pt idx="12139">
                  <c:v>46210.097222222219</c:v>
                </c:pt>
                <c:pt idx="12140">
                  <c:v>46210.104166666664</c:v>
                </c:pt>
                <c:pt idx="12141">
                  <c:v>46210.111111111109</c:v>
                </c:pt>
                <c:pt idx="12142">
                  <c:v>46210.118055555555</c:v>
                </c:pt>
                <c:pt idx="12143">
                  <c:v>46210.125</c:v>
                </c:pt>
                <c:pt idx="12144">
                  <c:v>46210.131944444445</c:v>
                </c:pt>
                <c:pt idx="12145">
                  <c:v>46210.138888888891</c:v>
                </c:pt>
                <c:pt idx="12146">
                  <c:v>46210.145833333336</c:v>
                </c:pt>
                <c:pt idx="12147">
                  <c:v>46210.152777777781</c:v>
                </c:pt>
                <c:pt idx="12148">
                  <c:v>46210.159722222219</c:v>
                </c:pt>
                <c:pt idx="12149">
                  <c:v>46210.166666666664</c:v>
                </c:pt>
                <c:pt idx="12150">
                  <c:v>46210.173611111109</c:v>
                </c:pt>
                <c:pt idx="12151">
                  <c:v>46210.180555555555</c:v>
                </c:pt>
                <c:pt idx="12152">
                  <c:v>46210.1875</c:v>
                </c:pt>
                <c:pt idx="12153">
                  <c:v>46210.194444444445</c:v>
                </c:pt>
                <c:pt idx="12154">
                  <c:v>46210.201388888891</c:v>
                </c:pt>
                <c:pt idx="12155">
                  <c:v>46210.208333333336</c:v>
                </c:pt>
                <c:pt idx="12156">
                  <c:v>46210.215277777781</c:v>
                </c:pt>
                <c:pt idx="12157">
                  <c:v>46210.222222222219</c:v>
                </c:pt>
                <c:pt idx="12158">
                  <c:v>46210.229166666664</c:v>
                </c:pt>
                <c:pt idx="12159">
                  <c:v>46210.236111111109</c:v>
                </c:pt>
                <c:pt idx="12160">
                  <c:v>46210.243055555555</c:v>
                </c:pt>
                <c:pt idx="12161">
                  <c:v>46210.25</c:v>
                </c:pt>
                <c:pt idx="12162">
                  <c:v>46210.256944444445</c:v>
                </c:pt>
                <c:pt idx="12163">
                  <c:v>46210.263888888891</c:v>
                </c:pt>
                <c:pt idx="12164">
                  <c:v>46210.270833333336</c:v>
                </c:pt>
                <c:pt idx="12165">
                  <c:v>46210.277777777781</c:v>
                </c:pt>
                <c:pt idx="12166">
                  <c:v>46210.284722222219</c:v>
                </c:pt>
                <c:pt idx="12167">
                  <c:v>46210.291666666664</c:v>
                </c:pt>
                <c:pt idx="12168">
                  <c:v>46210.298611111109</c:v>
                </c:pt>
                <c:pt idx="12169">
                  <c:v>46210.305555555555</c:v>
                </c:pt>
                <c:pt idx="12170">
                  <c:v>46210.3125</c:v>
                </c:pt>
                <c:pt idx="12171">
                  <c:v>46210.319444444445</c:v>
                </c:pt>
                <c:pt idx="12172">
                  <c:v>46210.326388888891</c:v>
                </c:pt>
                <c:pt idx="12173">
                  <c:v>46210.333333333336</c:v>
                </c:pt>
                <c:pt idx="12174">
                  <c:v>46210.340277777781</c:v>
                </c:pt>
                <c:pt idx="12175">
                  <c:v>46210.347222222219</c:v>
                </c:pt>
                <c:pt idx="12176">
                  <c:v>46210.354166666664</c:v>
                </c:pt>
                <c:pt idx="12177">
                  <c:v>46210.361111111109</c:v>
                </c:pt>
                <c:pt idx="12178">
                  <c:v>46210.368055555555</c:v>
                </c:pt>
                <c:pt idx="12179">
                  <c:v>46210.375</c:v>
                </c:pt>
                <c:pt idx="12180">
                  <c:v>46210.381944444445</c:v>
                </c:pt>
                <c:pt idx="12181">
                  <c:v>46210.388888888891</c:v>
                </c:pt>
                <c:pt idx="12182">
                  <c:v>46210.395833333336</c:v>
                </c:pt>
                <c:pt idx="12183">
                  <c:v>46210.402777777781</c:v>
                </c:pt>
                <c:pt idx="12184">
                  <c:v>46210.409722222219</c:v>
                </c:pt>
                <c:pt idx="12185">
                  <c:v>46210.416666666664</c:v>
                </c:pt>
                <c:pt idx="12186">
                  <c:v>46210.423611111109</c:v>
                </c:pt>
                <c:pt idx="12187">
                  <c:v>46210.430555555555</c:v>
                </c:pt>
                <c:pt idx="12188">
                  <c:v>46210.4375</c:v>
                </c:pt>
                <c:pt idx="12189">
                  <c:v>46210.444444444445</c:v>
                </c:pt>
                <c:pt idx="12190">
                  <c:v>46210.451388888891</c:v>
                </c:pt>
                <c:pt idx="12191">
                  <c:v>46210.458333333336</c:v>
                </c:pt>
                <c:pt idx="12192">
                  <c:v>46210.465277777781</c:v>
                </c:pt>
                <c:pt idx="12193">
                  <c:v>46210.472222222219</c:v>
                </c:pt>
                <c:pt idx="12194">
                  <c:v>46210.479166666664</c:v>
                </c:pt>
                <c:pt idx="12195">
                  <c:v>46210.486111111109</c:v>
                </c:pt>
                <c:pt idx="12196">
                  <c:v>46210.493055555555</c:v>
                </c:pt>
                <c:pt idx="12197">
                  <c:v>46210.5</c:v>
                </c:pt>
                <c:pt idx="12198">
                  <c:v>46210.506944444445</c:v>
                </c:pt>
                <c:pt idx="12199">
                  <c:v>46210.513888888891</c:v>
                </c:pt>
                <c:pt idx="12200">
                  <c:v>46210.520833333336</c:v>
                </c:pt>
                <c:pt idx="12201">
                  <c:v>46210.527777777781</c:v>
                </c:pt>
                <c:pt idx="12202">
                  <c:v>46210.534722222219</c:v>
                </c:pt>
                <c:pt idx="12203">
                  <c:v>46210.541666666664</c:v>
                </c:pt>
                <c:pt idx="12204">
                  <c:v>46210.548611111109</c:v>
                </c:pt>
                <c:pt idx="12205">
                  <c:v>46210.555555555555</c:v>
                </c:pt>
                <c:pt idx="12206">
                  <c:v>46210.5625</c:v>
                </c:pt>
                <c:pt idx="12207">
                  <c:v>46210.569444444445</c:v>
                </c:pt>
                <c:pt idx="12208">
                  <c:v>46210.583333333336</c:v>
                </c:pt>
                <c:pt idx="12209">
                  <c:v>46210.590277777781</c:v>
                </c:pt>
                <c:pt idx="12210">
                  <c:v>46210.597222222219</c:v>
                </c:pt>
                <c:pt idx="12211">
                  <c:v>46210.604166666664</c:v>
                </c:pt>
                <c:pt idx="12212">
                  <c:v>46210.611111111109</c:v>
                </c:pt>
                <c:pt idx="12213">
                  <c:v>46210.618055555555</c:v>
                </c:pt>
                <c:pt idx="12214">
                  <c:v>46210.625</c:v>
                </c:pt>
                <c:pt idx="12215">
                  <c:v>46210.631944444445</c:v>
                </c:pt>
                <c:pt idx="12216">
                  <c:v>46210.638888888891</c:v>
                </c:pt>
                <c:pt idx="12217">
                  <c:v>46210.645833333336</c:v>
                </c:pt>
                <c:pt idx="12218">
                  <c:v>46210.652777777781</c:v>
                </c:pt>
                <c:pt idx="12219">
                  <c:v>46210.659722222219</c:v>
                </c:pt>
                <c:pt idx="12220">
                  <c:v>46210.666666666664</c:v>
                </c:pt>
                <c:pt idx="12221">
                  <c:v>46210.673611111109</c:v>
                </c:pt>
                <c:pt idx="12222">
                  <c:v>46210.680555555555</c:v>
                </c:pt>
                <c:pt idx="12223">
                  <c:v>46210.6875</c:v>
                </c:pt>
                <c:pt idx="12224">
                  <c:v>46210.694444444445</c:v>
                </c:pt>
                <c:pt idx="12225">
                  <c:v>46210.701388888891</c:v>
                </c:pt>
                <c:pt idx="12226">
                  <c:v>46210.708333333336</c:v>
                </c:pt>
                <c:pt idx="12227">
                  <c:v>46210.715277777781</c:v>
                </c:pt>
                <c:pt idx="12228">
                  <c:v>46210.722222222219</c:v>
                </c:pt>
                <c:pt idx="12229">
                  <c:v>46210.729166666664</c:v>
                </c:pt>
                <c:pt idx="12230">
                  <c:v>46210.736111111109</c:v>
                </c:pt>
                <c:pt idx="12231">
                  <c:v>46210.743055555555</c:v>
                </c:pt>
                <c:pt idx="12232">
                  <c:v>46210.75</c:v>
                </c:pt>
                <c:pt idx="12233">
                  <c:v>46210.756944444445</c:v>
                </c:pt>
                <c:pt idx="12234">
                  <c:v>46210.763888888891</c:v>
                </c:pt>
                <c:pt idx="12235">
                  <c:v>46210.770833333336</c:v>
                </c:pt>
                <c:pt idx="12236">
                  <c:v>46210.777777777781</c:v>
                </c:pt>
                <c:pt idx="12237">
                  <c:v>46210.784722222219</c:v>
                </c:pt>
                <c:pt idx="12238">
                  <c:v>46210.791666666664</c:v>
                </c:pt>
                <c:pt idx="12239">
                  <c:v>46210.798611111109</c:v>
                </c:pt>
                <c:pt idx="12240">
                  <c:v>46210.805555555555</c:v>
                </c:pt>
                <c:pt idx="12241">
                  <c:v>46210.8125</c:v>
                </c:pt>
                <c:pt idx="12242">
                  <c:v>46210.819444444445</c:v>
                </c:pt>
                <c:pt idx="12243">
                  <c:v>46210.826388888891</c:v>
                </c:pt>
                <c:pt idx="12244">
                  <c:v>46210.833333333336</c:v>
                </c:pt>
                <c:pt idx="12245">
                  <c:v>46210.840277777781</c:v>
                </c:pt>
                <c:pt idx="12246">
                  <c:v>46210.847222222219</c:v>
                </c:pt>
                <c:pt idx="12247">
                  <c:v>46210.854166666664</c:v>
                </c:pt>
                <c:pt idx="12248">
                  <c:v>46210.861111111109</c:v>
                </c:pt>
                <c:pt idx="12249">
                  <c:v>46210.868055555555</c:v>
                </c:pt>
                <c:pt idx="12250">
                  <c:v>46210.875</c:v>
                </c:pt>
                <c:pt idx="12251">
                  <c:v>46210.881944444445</c:v>
                </c:pt>
                <c:pt idx="12252">
                  <c:v>46210.888888888891</c:v>
                </c:pt>
                <c:pt idx="12253">
                  <c:v>46210.895833333336</c:v>
                </c:pt>
                <c:pt idx="12254">
                  <c:v>46210.902777777781</c:v>
                </c:pt>
                <c:pt idx="12255">
                  <c:v>46210.909722222219</c:v>
                </c:pt>
                <c:pt idx="12256">
                  <c:v>46210.916666666664</c:v>
                </c:pt>
                <c:pt idx="12257">
                  <c:v>46210.923611111109</c:v>
                </c:pt>
                <c:pt idx="12258">
                  <c:v>46210.930555555555</c:v>
                </c:pt>
                <c:pt idx="12259">
                  <c:v>46210.9375</c:v>
                </c:pt>
                <c:pt idx="12260">
                  <c:v>46210.944444444445</c:v>
                </c:pt>
                <c:pt idx="12261">
                  <c:v>46210.951388888891</c:v>
                </c:pt>
                <c:pt idx="12262">
                  <c:v>46210.958333333336</c:v>
                </c:pt>
                <c:pt idx="12263">
                  <c:v>46210.965277777781</c:v>
                </c:pt>
                <c:pt idx="12264">
                  <c:v>46210.972222222219</c:v>
                </c:pt>
                <c:pt idx="12265">
                  <c:v>46210.979166666664</c:v>
                </c:pt>
                <c:pt idx="12266">
                  <c:v>46210.986111111109</c:v>
                </c:pt>
                <c:pt idx="12267">
                  <c:v>46210.993055555555</c:v>
                </c:pt>
                <c:pt idx="12268">
                  <c:v>46211</c:v>
                </c:pt>
                <c:pt idx="12269">
                  <c:v>46211.006944444445</c:v>
                </c:pt>
                <c:pt idx="12270">
                  <c:v>46211.013888888891</c:v>
                </c:pt>
                <c:pt idx="12271">
                  <c:v>46211.020833333336</c:v>
                </c:pt>
                <c:pt idx="12272">
                  <c:v>46211.027777777781</c:v>
                </c:pt>
                <c:pt idx="12273">
                  <c:v>46211.034722222219</c:v>
                </c:pt>
                <c:pt idx="12274">
                  <c:v>46211.041666666664</c:v>
                </c:pt>
                <c:pt idx="12275">
                  <c:v>46211.048611111109</c:v>
                </c:pt>
                <c:pt idx="12276">
                  <c:v>46211.055555555555</c:v>
                </c:pt>
                <c:pt idx="12277">
                  <c:v>46211.0625</c:v>
                </c:pt>
                <c:pt idx="12278">
                  <c:v>46211.069444444445</c:v>
                </c:pt>
                <c:pt idx="12279">
                  <c:v>46211.076388888891</c:v>
                </c:pt>
                <c:pt idx="12280">
                  <c:v>46211.083333333336</c:v>
                </c:pt>
                <c:pt idx="12281">
                  <c:v>46211.090277777781</c:v>
                </c:pt>
                <c:pt idx="12282">
                  <c:v>46211.097222222219</c:v>
                </c:pt>
                <c:pt idx="12283">
                  <c:v>46211.104166666664</c:v>
                </c:pt>
                <c:pt idx="12284">
                  <c:v>46211.111111111109</c:v>
                </c:pt>
                <c:pt idx="12285">
                  <c:v>46211.118055555555</c:v>
                </c:pt>
                <c:pt idx="12286">
                  <c:v>46211.125</c:v>
                </c:pt>
                <c:pt idx="12287">
                  <c:v>46211.131944444445</c:v>
                </c:pt>
                <c:pt idx="12288">
                  <c:v>46211.138888888891</c:v>
                </c:pt>
                <c:pt idx="12289">
                  <c:v>46211.145833333336</c:v>
                </c:pt>
                <c:pt idx="12290">
                  <c:v>46211.152777777781</c:v>
                </c:pt>
                <c:pt idx="12291">
                  <c:v>46211.159722222219</c:v>
                </c:pt>
                <c:pt idx="12292">
                  <c:v>46211.166666666664</c:v>
                </c:pt>
                <c:pt idx="12293">
                  <c:v>46211.173611111109</c:v>
                </c:pt>
                <c:pt idx="12294">
                  <c:v>46211.180555555555</c:v>
                </c:pt>
                <c:pt idx="12295">
                  <c:v>46211.1875</c:v>
                </c:pt>
                <c:pt idx="12296">
                  <c:v>46211.194444444445</c:v>
                </c:pt>
                <c:pt idx="12297">
                  <c:v>46211.201388888891</c:v>
                </c:pt>
                <c:pt idx="12298">
                  <c:v>46211.208333333336</c:v>
                </c:pt>
                <c:pt idx="12299">
                  <c:v>46211.215277777781</c:v>
                </c:pt>
                <c:pt idx="12300">
                  <c:v>46211.222222222219</c:v>
                </c:pt>
                <c:pt idx="12301">
                  <c:v>46211.229166666664</c:v>
                </c:pt>
                <c:pt idx="12302">
                  <c:v>46211.236111111109</c:v>
                </c:pt>
                <c:pt idx="12303">
                  <c:v>46211.243055555555</c:v>
                </c:pt>
                <c:pt idx="12304">
                  <c:v>46211.25</c:v>
                </c:pt>
                <c:pt idx="12305">
                  <c:v>46211.256944444445</c:v>
                </c:pt>
                <c:pt idx="12306">
                  <c:v>46211.263888888891</c:v>
                </c:pt>
                <c:pt idx="12307">
                  <c:v>46211.270833333336</c:v>
                </c:pt>
                <c:pt idx="12308">
                  <c:v>46211.277777777781</c:v>
                </c:pt>
                <c:pt idx="12309">
                  <c:v>46211.284722222219</c:v>
                </c:pt>
                <c:pt idx="12310">
                  <c:v>46211.291666666664</c:v>
                </c:pt>
                <c:pt idx="12311">
                  <c:v>46211.298611111109</c:v>
                </c:pt>
                <c:pt idx="12312">
                  <c:v>46211.305555555555</c:v>
                </c:pt>
                <c:pt idx="12313">
                  <c:v>46211.3125</c:v>
                </c:pt>
                <c:pt idx="12314">
                  <c:v>46211.319444444445</c:v>
                </c:pt>
                <c:pt idx="12315">
                  <c:v>46211.326388888891</c:v>
                </c:pt>
                <c:pt idx="12316">
                  <c:v>46211.333333333336</c:v>
                </c:pt>
                <c:pt idx="12317">
                  <c:v>46211.340277777781</c:v>
                </c:pt>
                <c:pt idx="12318">
                  <c:v>46211.347222222219</c:v>
                </c:pt>
                <c:pt idx="12319">
                  <c:v>46211.354166666664</c:v>
                </c:pt>
                <c:pt idx="12320">
                  <c:v>46211.361111111109</c:v>
                </c:pt>
                <c:pt idx="12321">
                  <c:v>46211.368055555555</c:v>
                </c:pt>
                <c:pt idx="12322">
                  <c:v>46211.375</c:v>
                </c:pt>
                <c:pt idx="12323">
                  <c:v>46211.381944444445</c:v>
                </c:pt>
                <c:pt idx="12324">
                  <c:v>46211.388888888891</c:v>
                </c:pt>
                <c:pt idx="12325">
                  <c:v>46211.395833333336</c:v>
                </c:pt>
                <c:pt idx="12326">
                  <c:v>46211.402777777781</c:v>
                </c:pt>
                <c:pt idx="12327">
                  <c:v>46211.409722222219</c:v>
                </c:pt>
                <c:pt idx="12328">
                  <c:v>46211.416666666664</c:v>
                </c:pt>
                <c:pt idx="12329">
                  <c:v>46211.423611111109</c:v>
                </c:pt>
                <c:pt idx="12330">
                  <c:v>46211.430555555555</c:v>
                </c:pt>
                <c:pt idx="12331">
                  <c:v>46211.4375</c:v>
                </c:pt>
                <c:pt idx="12332">
                  <c:v>46211.444444444445</c:v>
                </c:pt>
                <c:pt idx="12333">
                  <c:v>46211.451388888891</c:v>
                </c:pt>
                <c:pt idx="12334">
                  <c:v>46211.458333333336</c:v>
                </c:pt>
                <c:pt idx="12335">
                  <c:v>46211.465277777781</c:v>
                </c:pt>
                <c:pt idx="12336">
                  <c:v>46211.472222222219</c:v>
                </c:pt>
                <c:pt idx="12337">
                  <c:v>46211.479166666664</c:v>
                </c:pt>
                <c:pt idx="12338">
                  <c:v>46211.486111111109</c:v>
                </c:pt>
                <c:pt idx="12339">
                  <c:v>46211.493055555555</c:v>
                </c:pt>
                <c:pt idx="12340">
                  <c:v>46211.5</c:v>
                </c:pt>
                <c:pt idx="12341">
                  <c:v>46211.506944444445</c:v>
                </c:pt>
                <c:pt idx="12342">
                  <c:v>46211.513888888891</c:v>
                </c:pt>
                <c:pt idx="12343">
                  <c:v>46211.520833333336</c:v>
                </c:pt>
                <c:pt idx="12344">
                  <c:v>46211.527777777781</c:v>
                </c:pt>
                <c:pt idx="12345">
                  <c:v>46211.534722222219</c:v>
                </c:pt>
                <c:pt idx="12346">
                  <c:v>46211.541666666664</c:v>
                </c:pt>
                <c:pt idx="12347">
                  <c:v>46211.548611111109</c:v>
                </c:pt>
                <c:pt idx="12348">
                  <c:v>46211.555555555555</c:v>
                </c:pt>
                <c:pt idx="12349">
                  <c:v>46211.5625</c:v>
                </c:pt>
                <c:pt idx="12350">
                  <c:v>46211.569444444445</c:v>
                </c:pt>
                <c:pt idx="12351">
                  <c:v>46211.576388888891</c:v>
                </c:pt>
                <c:pt idx="12352">
                  <c:v>46211.583333333336</c:v>
                </c:pt>
                <c:pt idx="12353">
                  <c:v>46211.590277777781</c:v>
                </c:pt>
                <c:pt idx="12354">
                  <c:v>46211.597222222219</c:v>
                </c:pt>
                <c:pt idx="12355">
                  <c:v>46211.604166666664</c:v>
                </c:pt>
                <c:pt idx="12356">
                  <c:v>46211.611111111109</c:v>
                </c:pt>
                <c:pt idx="12357">
                  <c:v>46211.618055555555</c:v>
                </c:pt>
                <c:pt idx="12358">
                  <c:v>46211.625</c:v>
                </c:pt>
                <c:pt idx="12359">
                  <c:v>46211.631944444445</c:v>
                </c:pt>
                <c:pt idx="12360">
                  <c:v>46211.638888888891</c:v>
                </c:pt>
                <c:pt idx="12361">
                  <c:v>46211.645833333336</c:v>
                </c:pt>
                <c:pt idx="12362">
                  <c:v>46211.652777777781</c:v>
                </c:pt>
                <c:pt idx="12363">
                  <c:v>46211.659722222219</c:v>
                </c:pt>
                <c:pt idx="12364">
                  <c:v>46211.666666666664</c:v>
                </c:pt>
                <c:pt idx="12365">
                  <c:v>46211.673611111109</c:v>
                </c:pt>
                <c:pt idx="12366">
                  <c:v>46211.680555555555</c:v>
                </c:pt>
                <c:pt idx="12367">
                  <c:v>46211.6875</c:v>
                </c:pt>
                <c:pt idx="12368">
                  <c:v>46211.694444444445</c:v>
                </c:pt>
                <c:pt idx="12369">
                  <c:v>46211.701388888891</c:v>
                </c:pt>
                <c:pt idx="12370">
                  <c:v>46211.708333333336</c:v>
                </c:pt>
                <c:pt idx="12371">
                  <c:v>46211.715277777781</c:v>
                </c:pt>
                <c:pt idx="12372">
                  <c:v>46211.722222222219</c:v>
                </c:pt>
                <c:pt idx="12373">
                  <c:v>46211.729166666664</c:v>
                </c:pt>
                <c:pt idx="12374">
                  <c:v>46211.736111111109</c:v>
                </c:pt>
                <c:pt idx="12375">
                  <c:v>46211.743055555555</c:v>
                </c:pt>
                <c:pt idx="12376">
                  <c:v>46211.75</c:v>
                </c:pt>
                <c:pt idx="12377">
                  <c:v>46211.756944444445</c:v>
                </c:pt>
                <c:pt idx="12378">
                  <c:v>46211.763888888891</c:v>
                </c:pt>
                <c:pt idx="12379">
                  <c:v>46211.770833333336</c:v>
                </c:pt>
                <c:pt idx="12380">
                  <c:v>46211.777777777781</c:v>
                </c:pt>
                <c:pt idx="12381">
                  <c:v>46211.784722222219</c:v>
                </c:pt>
                <c:pt idx="12382">
                  <c:v>46211.791666666664</c:v>
                </c:pt>
                <c:pt idx="12383">
                  <c:v>46211.798611111109</c:v>
                </c:pt>
                <c:pt idx="12384">
                  <c:v>46211.805555555555</c:v>
                </c:pt>
                <c:pt idx="12385">
                  <c:v>46211.8125</c:v>
                </c:pt>
                <c:pt idx="12386">
                  <c:v>46211.819444444445</c:v>
                </c:pt>
                <c:pt idx="12387">
                  <c:v>46211.826388888891</c:v>
                </c:pt>
                <c:pt idx="12388">
                  <c:v>46211.833333333336</c:v>
                </c:pt>
                <c:pt idx="12389">
                  <c:v>46211.840277777781</c:v>
                </c:pt>
                <c:pt idx="12390">
                  <c:v>46211.847222222219</c:v>
                </c:pt>
                <c:pt idx="12391">
                  <c:v>46211.854166666664</c:v>
                </c:pt>
                <c:pt idx="12392">
                  <c:v>46211.861111111109</c:v>
                </c:pt>
                <c:pt idx="12393">
                  <c:v>46211.868055555555</c:v>
                </c:pt>
                <c:pt idx="12394">
                  <c:v>46211.875</c:v>
                </c:pt>
                <c:pt idx="12395">
                  <c:v>46211.881944444445</c:v>
                </c:pt>
                <c:pt idx="12396">
                  <c:v>46211.888888888891</c:v>
                </c:pt>
                <c:pt idx="12397">
                  <c:v>46211.895833333336</c:v>
                </c:pt>
                <c:pt idx="12398">
                  <c:v>46211.902777777781</c:v>
                </c:pt>
                <c:pt idx="12399">
                  <c:v>46211.909722222219</c:v>
                </c:pt>
                <c:pt idx="12400">
                  <c:v>46211.916666666664</c:v>
                </c:pt>
                <c:pt idx="12401">
                  <c:v>46211.923611111109</c:v>
                </c:pt>
                <c:pt idx="12402">
                  <c:v>46211.930555555555</c:v>
                </c:pt>
                <c:pt idx="12403">
                  <c:v>46211.9375</c:v>
                </c:pt>
                <c:pt idx="12404">
                  <c:v>46211.944444444445</c:v>
                </c:pt>
                <c:pt idx="12405">
                  <c:v>46211.951388888891</c:v>
                </c:pt>
                <c:pt idx="12406">
                  <c:v>46211.958333333336</c:v>
                </c:pt>
                <c:pt idx="12407">
                  <c:v>46211.965277777781</c:v>
                </c:pt>
                <c:pt idx="12408">
                  <c:v>46211.972222222219</c:v>
                </c:pt>
                <c:pt idx="12409">
                  <c:v>46211.979166666664</c:v>
                </c:pt>
                <c:pt idx="12410">
                  <c:v>46211.986111111109</c:v>
                </c:pt>
                <c:pt idx="12411">
                  <c:v>46211.993055555555</c:v>
                </c:pt>
                <c:pt idx="12412">
                  <c:v>46212</c:v>
                </c:pt>
                <c:pt idx="12413">
                  <c:v>46212.006944444445</c:v>
                </c:pt>
                <c:pt idx="12414">
                  <c:v>46212.013888888891</c:v>
                </c:pt>
                <c:pt idx="12415">
                  <c:v>46212.020833333336</c:v>
                </c:pt>
                <c:pt idx="12416">
                  <c:v>46212.027777777781</c:v>
                </c:pt>
                <c:pt idx="12417">
                  <c:v>46212.034722222219</c:v>
                </c:pt>
                <c:pt idx="12418">
                  <c:v>46212.041666666664</c:v>
                </c:pt>
                <c:pt idx="12419">
                  <c:v>46212.048611111109</c:v>
                </c:pt>
                <c:pt idx="12420">
                  <c:v>46212.055555555555</c:v>
                </c:pt>
                <c:pt idx="12421">
                  <c:v>46212.0625</c:v>
                </c:pt>
                <c:pt idx="12422">
                  <c:v>46212.069444444445</c:v>
                </c:pt>
                <c:pt idx="12423">
                  <c:v>46212.076388888891</c:v>
                </c:pt>
                <c:pt idx="12424">
                  <c:v>46212.083333333336</c:v>
                </c:pt>
                <c:pt idx="12425">
                  <c:v>46212.090277777781</c:v>
                </c:pt>
                <c:pt idx="12426">
                  <c:v>46212.097222222219</c:v>
                </c:pt>
                <c:pt idx="12427">
                  <c:v>46212.104166666664</c:v>
                </c:pt>
                <c:pt idx="12428">
                  <c:v>46212.111111111109</c:v>
                </c:pt>
                <c:pt idx="12429">
                  <c:v>46212.118055555555</c:v>
                </c:pt>
                <c:pt idx="12430">
                  <c:v>46212.125</c:v>
                </c:pt>
                <c:pt idx="12431">
                  <c:v>46212.131944444445</c:v>
                </c:pt>
                <c:pt idx="12432">
                  <c:v>46212.138888888891</c:v>
                </c:pt>
                <c:pt idx="12433">
                  <c:v>46212.145833333336</c:v>
                </c:pt>
                <c:pt idx="12434">
                  <c:v>46212.152777777781</c:v>
                </c:pt>
                <c:pt idx="12435">
                  <c:v>46212.159722222219</c:v>
                </c:pt>
                <c:pt idx="12436">
                  <c:v>46212.166666666664</c:v>
                </c:pt>
                <c:pt idx="12437">
                  <c:v>46212.173611111109</c:v>
                </c:pt>
                <c:pt idx="12438">
                  <c:v>46212.180555555555</c:v>
                </c:pt>
                <c:pt idx="12439">
                  <c:v>46212.1875</c:v>
                </c:pt>
                <c:pt idx="12440">
                  <c:v>46212.194444444445</c:v>
                </c:pt>
                <c:pt idx="12441">
                  <c:v>46212.201388888891</c:v>
                </c:pt>
                <c:pt idx="12442">
                  <c:v>46212.208333333336</c:v>
                </c:pt>
                <c:pt idx="12443">
                  <c:v>46212.215277777781</c:v>
                </c:pt>
                <c:pt idx="12444">
                  <c:v>46212.222222222219</c:v>
                </c:pt>
                <c:pt idx="12445">
                  <c:v>46212.229166666664</c:v>
                </c:pt>
                <c:pt idx="12446">
                  <c:v>46212.236111111109</c:v>
                </c:pt>
                <c:pt idx="12447">
                  <c:v>46212.243055555555</c:v>
                </c:pt>
                <c:pt idx="12448">
                  <c:v>46212.25</c:v>
                </c:pt>
                <c:pt idx="12449">
                  <c:v>46212.256944444445</c:v>
                </c:pt>
                <c:pt idx="12450">
                  <c:v>46212.263888888891</c:v>
                </c:pt>
                <c:pt idx="12451">
                  <c:v>46212.270833333336</c:v>
                </c:pt>
                <c:pt idx="12452">
                  <c:v>46212.277777777781</c:v>
                </c:pt>
                <c:pt idx="12453">
                  <c:v>46212.284722222219</c:v>
                </c:pt>
                <c:pt idx="12454">
                  <c:v>46212.291666666664</c:v>
                </c:pt>
                <c:pt idx="12455">
                  <c:v>46212.298611111109</c:v>
                </c:pt>
                <c:pt idx="12456">
                  <c:v>46212.305555555555</c:v>
                </c:pt>
                <c:pt idx="12457">
                  <c:v>46212.3125</c:v>
                </c:pt>
                <c:pt idx="12458">
                  <c:v>46212.319444444445</c:v>
                </c:pt>
                <c:pt idx="12459">
                  <c:v>46212.326388888891</c:v>
                </c:pt>
                <c:pt idx="12460">
                  <c:v>46212.333333333336</c:v>
                </c:pt>
                <c:pt idx="12461">
                  <c:v>46212.340277777781</c:v>
                </c:pt>
                <c:pt idx="12462">
                  <c:v>46212.347222222219</c:v>
                </c:pt>
                <c:pt idx="12463">
                  <c:v>46212.354166666664</c:v>
                </c:pt>
                <c:pt idx="12464">
                  <c:v>46212.361111111109</c:v>
                </c:pt>
                <c:pt idx="12465">
                  <c:v>46212.368055555555</c:v>
                </c:pt>
                <c:pt idx="12466">
                  <c:v>46212.375</c:v>
                </c:pt>
                <c:pt idx="12467">
                  <c:v>46212.381944444445</c:v>
                </c:pt>
                <c:pt idx="12468">
                  <c:v>46212.388888888891</c:v>
                </c:pt>
                <c:pt idx="12469">
                  <c:v>46212.395833333336</c:v>
                </c:pt>
                <c:pt idx="12470">
                  <c:v>46212.402777777781</c:v>
                </c:pt>
                <c:pt idx="12471">
                  <c:v>46212.409722222219</c:v>
                </c:pt>
                <c:pt idx="12472">
                  <c:v>46212.416666666664</c:v>
                </c:pt>
                <c:pt idx="12473">
                  <c:v>46212.423611111109</c:v>
                </c:pt>
                <c:pt idx="12474">
                  <c:v>46212.430555555555</c:v>
                </c:pt>
                <c:pt idx="12475">
                  <c:v>46212.4375</c:v>
                </c:pt>
                <c:pt idx="12476">
                  <c:v>46212.444444444445</c:v>
                </c:pt>
                <c:pt idx="12477">
                  <c:v>46212.451388888891</c:v>
                </c:pt>
                <c:pt idx="12478">
                  <c:v>46212.458333333336</c:v>
                </c:pt>
                <c:pt idx="12479">
                  <c:v>46212.465277777781</c:v>
                </c:pt>
                <c:pt idx="12480">
                  <c:v>46212.472222222219</c:v>
                </c:pt>
                <c:pt idx="12481">
                  <c:v>46212.479166666664</c:v>
                </c:pt>
                <c:pt idx="12482">
                  <c:v>46212.486111111109</c:v>
                </c:pt>
                <c:pt idx="12483">
                  <c:v>46212.493055555555</c:v>
                </c:pt>
                <c:pt idx="12484">
                  <c:v>46212.5</c:v>
                </c:pt>
                <c:pt idx="12485">
                  <c:v>46212.506944444445</c:v>
                </c:pt>
                <c:pt idx="12486">
                  <c:v>46212.513888888891</c:v>
                </c:pt>
                <c:pt idx="12487">
                  <c:v>46212.520833333336</c:v>
                </c:pt>
                <c:pt idx="12488">
                  <c:v>46212.527777777781</c:v>
                </c:pt>
                <c:pt idx="12489">
                  <c:v>46212.534722222219</c:v>
                </c:pt>
                <c:pt idx="12490">
                  <c:v>46212.541666666664</c:v>
                </c:pt>
                <c:pt idx="12491">
                  <c:v>46212.548611111109</c:v>
                </c:pt>
                <c:pt idx="12492">
                  <c:v>46212.555555555555</c:v>
                </c:pt>
                <c:pt idx="12493">
                  <c:v>46212.5625</c:v>
                </c:pt>
                <c:pt idx="12494">
                  <c:v>46212.569444444445</c:v>
                </c:pt>
                <c:pt idx="12495">
                  <c:v>46212.576388888891</c:v>
                </c:pt>
                <c:pt idx="12496">
                  <c:v>46212.583333333336</c:v>
                </c:pt>
                <c:pt idx="12497">
                  <c:v>46212.590277777781</c:v>
                </c:pt>
                <c:pt idx="12498">
                  <c:v>46212.597222222219</c:v>
                </c:pt>
                <c:pt idx="12499">
                  <c:v>46212.604166666664</c:v>
                </c:pt>
                <c:pt idx="12500">
                  <c:v>46212.611111111109</c:v>
                </c:pt>
                <c:pt idx="12501">
                  <c:v>46212.618055555555</c:v>
                </c:pt>
                <c:pt idx="12502">
                  <c:v>46212.625</c:v>
                </c:pt>
                <c:pt idx="12503">
                  <c:v>46212.631944444445</c:v>
                </c:pt>
                <c:pt idx="12504">
                  <c:v>46212.638888888891</c:v>
                </c:pt>
                <c:pt idx="12505">
                  <c:v>46212.645833333336</c:v>
                </c:pt>
                <c:pt idx="12506">
                  <c:v>46212.652777777781</c:v>
                </c:pt>
                <c:pt idx="12507">
                  <c:v>46212.659722222219</c:v>
                </c:pt>
                <c:pt idx="12508">
                  <c:v>46212.666666666664</c:v>
                </c:pt>
                <c:pt idx="12509">
                  <c:v>46212.673611111109</c:v>
                </c:pt>
                <c:pt idx="12510">
                  <c:v>46212.680555555555</c:v>
                </c:pt>
                <c:pt idx="12511">
                  <c:v>46212.6875</c:v>
                </c:pt>
                <c:pt idx="12512">
                  <c:v>46212.694444444445</c:v>
                </c:pt>
                <c:pt idx="12513">
                  <c:v>46212.701388888891</c:v>
                </c:pt>
                <c:pt idx="12514">
                  <c:v>46212.708333333336</c:v>
                </c:pt>
                <c:pt idx="12515">
                  <c:v>46212.715277777781</c:v>
                </c:pt>
                <c:pt idx="12516">
                  <c:v>46212.722222222219</c:v>
                </c:pt>
                <c:pt idx="12517">
                  <c:v>46212.729166666664</c:v>
                </c:pt>
                <c:pt idx="12518">
                  <c:v>46212.736111111109</c:v>
                </c:pt>
                <c:pt idx="12519">
                  <c:v>46212.743055555555</c:v>
                </c:pt>
                <c:pt idx="12520">
                  <c:v>46212.75</c:v>
                </c:pt>
                <c:pt idx="12521">
                  <c:v>46212.756944444445</c:v>
                </c:pt>
                <c:pt idx="12522">
                  <c:v>46212.763888888891</c:v>
                </c:pt>
                <c:pt idx="12523">
                  <c:v>46212.770833333336</c:v>
                </c:pt>
                <c:pt idx="12524">
                  <c:v>46212.777777777781</c:v>
                </c:pt>
                <c:pt idx="12525">
                  <c:v>46212.784722222219</c:v>
                </c:pt>
                <c:pt idx="12526">
                  <c:v>46212.791666666664</c:v>
                </c:pt>
                <c:pt idx="12527">
                  <c:v>46212.798611111109</c:v>
                </c:pt>
                <c:pt idx="12528">
                  <c:v>46212.805555555555</c:v>
                </c:pt>
                <c:pt idx="12529">
                  <c:v>46212.8125</c:v>
                </c:pt>
                <c:pt idx="12530">
                  <c:v>46212.819444444445</c:v>
                </c:pt>
                <c:pt idx="12531">
                  <c:v>46212.826388888891</c:v>
                </c:pt>
                <c:pt idx="12532">
                  <c:v>46212.833333333336</c:v>
                </c:pt>
                <c:pt idx="12533">
                  <c:v>46212.840277777781</c:v>
                </c:pt>
                <c:pt idx="12534">
                  <c:v>46212.847222222219</c:v>
                </c:pt>
                <c:pt idx="12535">
                  <c:v>46212.854166666664</c:v>
                </c:pt>
                <c:pt idx="12536">
                  <c:v>46212.861111111109</c:v>
                </c:pt>
                <c:pt idx="12537">
                  <c:v>46212.868055555555</c:v>
                </c:pt>
                <c:pt idx="12538">
                  <c:v>46212.875</c:v>
                </c:pt>
                <c:pt idx="12539">
                  <c:v>46212.881944444445</c:v>
                </c:pt>
                <c:pt idx="12540">
                  <c:v>46212.888888888891</c:v>
                </c:pt>
                <c:pt idx="12541">
                  <c:v>46212.895833333336</c:v>
                </c:pt>
                <c:pt idx="12542">
                  <c:v>46212.902777777781</c:v>
                </c:pt>
                <c:pt idx="12543">
                  <c:v>46212.909722222219</c:v>
                </c:pt>
                <c:pt idx="12544">
                  <c:v>46212.916666666664</c:v>
                </c:pt>
                <c:pt idx="12545">
                  <c:v>46212.923611111109</c:v>
                </c:pt>
                <c:pt idx="12546">
                  <c:v>46212.930555555555</c:v>
                </c:pt>
                <c:pt idx="12547">
                  <c:v>46212.9375</c:v>
                </c:pt>
                <c:pt idx="12548">
                  <c:v>46212.944444444445</c:v>
                </c:pt>
                <c:pt idx="12549">
                  <c:v>46212.951388888891</c:v>
                </c:pt>
                <c:pt idx="12550">
                  <c:v>46212.958333333336</c:v>
                </c:pt>
                <c:pt idx="12551">
                  <c:v>46212.965277777781</c:v>
                </c:pt>
                <c:pt idx="12552">
                  <c:v>46212.972222222219</c:v>
                </c:pt>
                <c:pt idx="12553">
                  <c:v>46212.979166666664</c:v>
                </c:pt>
                <c:pt idx="12554">
                  <c:v>46212.986111111109</c:v>
                </c:pt>
                <c:pt idx="12555">
                  <c:v>46212.993055555555</c:v>
                </c:pt>
                <c:pt idx="12556">
                  <c:v>46213</c:v>
                </c:pt>
                <c:pt idx="12557">
                  <c:v>46213.006944444445</c:v>
                </c:pt>
                <c:pt idx="12558">
                  <c:v>46213.013888888891</c:v>
                </c:pt>
                <c:pt idx="12559">
                  <c:v>46213.020833333336</c:v>
                </c:pt>
                <c:pt idx="12560">
                  <c:v>46213.027777777781</c:v>
                </c:pt>
                <c:pt idx="12561">
                  <c:v>46213.034722222219</c:v>
                </c:pt>
                <c:pt idx="12562">
                  <c:v>46213.041666666664</c:v>
                </c:pt>
                <c:pt idx="12563">
                  <c:v>46213.048611111109</c:v>
                </c:pt>
                <c:pt idx="12564">
                  <c:v>46213.055555555555</c:v>
                </c:pt>
                <c:pt idx="12565">
                  <c:v>46213.0625</c:v>
                </c:pt>
                <c:pt idx="12566">
                  <c:v>46213.069444444445</c:v>
                </c:pt>
                <c:pt idx="12567">
                  <c:v>46213.076388888891</c:v>
                </c:pt>
                <c:pt idx="12568">
                  <c:v>46213.083333333336</c:v>
                </c:pt>
                <c:pt idx="12569">
                  <c:v>46213.090277777781</c:v>
                </c:pt>
                <c:pt idx="12570">
                  <c:v>46213.097222222219</c:v>
                </c:pt>
                <c:pt idx="12571">
                  <c:v>46213.104166666664</c:v>
                </c:pt>
                <c:pt idx="12572">
                  <c:v>46213.111111111109</c:v>
                </c:pt>
                <c:pt idx="12573">
                  <c:v>46213.118055555555</c:v>
                </c:pt>
                <c:pt idx="12574">
                  <c:v>46213.125</c:v>
                </c:pt>
                <c:pt idx="12575">
                  <c:v>46213.131944444445</c:v>
                </c:pt>
                <c:pt idx="12576">
                  <c:v>46213.138888888891</c:v>
                </c:pt>
                <c:pt idx="12577">
                  <c:v>46213.145833333336</c:v>
                </c:pt>
                <c:pt idx="12578">
                  <c:v>46213.152777777781</c:v>
                </c:pt>
                <c:pt idx="12579">
                  <c:v>46213.159722222219</c:v>
                </c:pt>
                <c:pt idx="12580">
                  <c:v>46213.166666666664</c:v>
                </c:pt>
                <c:pt idx="12581">
                  <c:v>46213.173611111109</c:v>
                </c:pt>
                <c:pt idx="12582">
                  <c:v>46213.180555555555</c:v>
                </c:pt>
                <c:pt idx="12583">
                  <c:v>46213.1875</c:v>
                </c:pt>
                <c:pt idx="12584">
                  <c:v>46213.194444444445</c:v>
                </c:pt>
                <c:pt idx="12585">
                  <c:v>46213.201388888891</c:v>
                </c:pt>
                <c:pt idx="12586">
                  <c:v>46213.208333333336</c:v>
                </c:pt>
                <c:pt idx="12587">
                  <c:v>46213.215277777781</c:v>
                </c:pt>
                <c:pt idx="12588">
                  <c:v>46213.222222222219</c:v>
                </c:pt>
                <c:pt idx="12589">
                  <c:v>46213.229166666664</c:v>
                </c:pt>
                <c:pt idx="12590">
                  <c:v>46213.236111111109</c:v>
                </c:pt>
                <c:pt idx="12591">
                  <c:v>46213.243055555555</c:v>
                </c:pt>
                <c:pt idx="12592">
                  <c:v>46213.25</c:v>
                </c:pt>
                <c:pt idx="12593">
                  <c:v>46213.256944444445</c:v>
                </c:pt>
                <c:pt idx="12594">
                  <c:v>46213.263888888891</c:v>
                </c:pt>
                <c:pt idx="12595">
                  <c:v>46213.270833333336</c:v>
                </c:pt>
                <c:pt idx="12596">
                  <c:v>46213.277777777781</c:v>
                </c:pt>
                <c:pt idx="12597">
                  <c:v>46213.284722222219</c:v>
                </c:pt>
                <c:pt idx="12598">
                  <c:v>46213.291666666664</c:v>
                </c:pt>
                <c:pt idx="12599">
                  <c:v>46213.298611111109</c:v>
                </c:pt>
                <c:pt idx="12600">
                  <c:v>46213.305555555555</c:v>
                </c:pt>
                <c:pt idx="12601">
                  <c:v>46213.3125</c:v>
                </c:pt>
                <c:pt idx="12602">
                  <c:v>46213.319444444445</c:v>
                </c:pt>
                <c:pt idx="12603">
                  <c:v>46213.326388888891</c:v>
                </c:pt>
                <c:pt idx="12604">
                  <c:v>46213.333333333336</c:v>
                </c:pt>
                <c:pt idx="12605">
                  <c:v>46213.340277777781</c:v>
                </c:pt>
                <c:pt idx="12606">
                  <c:v>46213.347222222219</c:v>
                </c:pt>
                <c:pt idx="12607">
                  <c:v>46213.354166666664</c:v>
                </c:pt>
                <c:pt idx="12608">
                  <c:v>46213.361111111109</c:v>
                </c:pt>
                <c:pt idx="12609">
                  <c:v>46213.368055555555</c:v>
                </c:pt>
                <c:pt idx="12610">
                  <c:v>46213.375</c:v>
                </c:pt>
                <c:pt idx="12611">
                  <c:v>46213.381944444445</c:v>
                </c:pt>
                <c:pt idx="12612">
                  <c:v>46213.388888888891</c:v>
                </c:pt>
                <c:pt idx="12613">
                  <c:v>46213.395833333336</c:v>
                </c:pt>
                <c:pt idx="12614">
                  <c:v>46213.402777777781</c:v>
                </c:pt>
                <c:pt idx="12615">
                  <c:v>46213.409722222219</c:v>
                </c:pt>
                <c:pt idx="12616">
                  <c:v>46213.416666666664</c:v>
                </c:pt>
                <c:pt idx="12617">
                  <c:v>46213.423611111109</c:v>
                </c:pt>
                <c:pt idx="12618">
                  <c:v>46213.430555555555</c:v>
                </c:pt>
                <c:pt idx="12619">
                  <c:v>46213.4375</c:v>
                </c:pt>
                <c:pt idx="12620">
                  <c:v>46213.444444444445</c:v>
                </c:pt>
                <c:pt idx="12621">
                  <c:v>46213.451388888891</c:v>
                </c:pt>
                <c:pt idx="12622">
                  <c:v>46213.458333333336</c:v>
                </c:pt>
                <c:pt idx="12623">
                  <c:v>46213.465277777781</c:v>
                </c:pt>
                <c:pt idx="12624">
                  <c:v>46213.472222222219</c:v>
                </c:pt>
                <c:pt idx="12625">
                  <c:v>46213.479166666664</c:v>
                </c:pt>
                <c:pt idx="12626">
                  <c:v>46213.486111111109</c:v>
                </c:pt>
                <c:pt idx="12627">
                  <c:v>46213.493055555555</c:v>
                </c:pt>
                <c:pt idx="12628">
                  <c:v>46213.5</c:v>
                </c:pt>
                <c:pt idx="12629">
                  <c:v>46213.506944444445</c:v>
                </c:pt>
                <c:pt idx="12630">
                  <c:v>46213.513888888891</c:v>
                </c:pt>
                <c:pt idx="12631">
                  <c:v>46213.520833333336</c:v>
                </c:pt>
                <c:pt idx="12632">
                  <c:v>46213.527777777781</c:v>
                </c:pt>
                <c:pt idx="12633">
                  <c:v>46213.534722222219</c:v>
                </c:pt>
                <c:pt idx="12634">
                  <c:v>46213.541666666664</c:v>
                </c:pt>
                <c:pt idx="12635">
                  <c:v>46213.548611111109</c:v>
                </c:pt>
                <c:pt idx="12636">
                  <c:v>46213.555555555555</c:v>
                </c:pt>
                <c:pt idx="12637">
                  <c:v>46213.5625</c:v>
                </c:pt>
                <c:pt idx="12638">
                  <c:v>46213.569444444445</c:v>
                </c:pt>
                <c:pt idx="12639">
                  <c:v>46213.576388888891</c:v>
                </c:pt>
                <c:pt idx="12640">
                  <c:v>46213.583333333336</c:v>
                </c:pt>
                <c:pt idx="12641">
                  <c:v>46213.590277777781</c:v>
                </c:pt>
                <c:pt idx="12642">
                  <c:v>46213.597222222219</c:v>
                </c:pt>
                <c:pt idx="12643">
                  <c:v>46213.604166666664</c:v>
                </c:pt>
                <c:pt idx="12644">
                  <c:v>46213.611111111109</c:v>
                </c:pt>
                <c:pt idx="12645">
                  <c:v>46213.618055555555</c:v>
                </c:pt>
                <c:pt idx="12646">
                  <c:v>46213.625</c:v>
                </c:pt>
                <c:pt idx="12647">
                  <c:v>46213.631944444445</c:v>
                </c:pt>
                <c:pt idx="12648">
                  <c:v>46213.638888888891</c:v>
                </c:pt>
                <c:pt idx="12649">
                  <c:v>46213.645833333336</c:v>
                </c:pt>
                <c:pt idx="12650">
                  <c:v>46213.652777777781</c:v>
                </c:pt>
                <c:pt idx="12651">
                  <c:v>46213.659722222219</c:v>
                </c:pt>
                <c:pt idx="12652">
                  <c:v>46213.666666666664</c:v>
                </c:pt>
                <c:pt idx="12653">
                  <c:v>46213.673611111109</c:v>
                </c:pt>
                <c:pt idx="12654">
                  <c:v>46213.680555555555</c:v>
                </c:pt>
                <c:pt idx="12655">
                  <c:v>46213.6875</c:v>
                </c:pt>
                <c:pt idx="12656">
                  <c:v>46213.694444444445</c:v>
                </c:pt>
                <c:pt idx="12657">
                  <c:v>46213.701388888891</c:v>
                </c:pt>
                <c:pt idx="12658">
                  <c:v>46213.708333333336</c:v>
                </c:pt>
                <c:pt idx="12659">
                  <c:v>46213.715277777781</c:v>
                </c:pt>
                <c:pt idx="12660">
                  <c:v>46213.722222222219</c:v>
                </c:pt>
                <c:pt idx="12661">
                  <c:v>46213.729166666664</c:v>
                </c:pt>
                <c:pt idx="12662">
                  <c:v>46213.736111111109</c:v>
                </c:pt>
                <c:pt idx="12663">
                  <c:v>46213.743055555555</c:v>
                </c:pt>
                <c:pt idx="12664">
                  <c:v>46213.75</c:v>
                </c:pt>
                <c:pt idx="12665">
                  <c:v>46213.756944444445</c:v>
                </c:pt>
                <c:pt idx="12666">
                  <c:v>46213.763888888891</c:v>
                </c:pt>
                <c:pt idx="12667">
                  <c:v>46213.770833333336</c:v>
                </c:pt>
                <c:pt idx="12668">
                  <c:v>46213.777777777781</c:v>
                </c:pt>
                <c:pt idx="12669">
                  <c:v>46213.784722222219</c:v>
                </c:pt>
                <c:pt idx="12670">
                  <c:v>46213.791666666664</c:v>
                </c:pt>
                <c:pt idx="12671">
                  <c:v>46213.798611111109</c:v>
                </c:pt>
                <c:pt idx="12672">
                  <c:v>46213.805555555555</c:v>
                </c:pt>
                <c:pt idx="12673">
                  <c:v>46213.8125</c:v>
                </c:pt>
                <c:pt idx="12674">
                  <c:v>46213.819444444445</c:v>
                </c:pt>
                <c:pt idx="12675">
                  <c:v>46213.826388888891</c:v>
                </c:pt>
                <c:pt idx="12676">
                  <c:v>46213.833333333336</c:v>
                </c:pt>
                <c:pt idx="12677">
                  <c:v>46213.840277777781</c:v>
                </c:pt>
                <c:pt idx="12678">
                  <c:v>46213.847222222219</c:v>
                </c:pt>
                <c:pt idx="12679">
                  <c:v>46213.854166666664</c:v>
                </c:pt>
                <c:pt idx="12680">
                  <c:v>46213.861111111109</c:v>
                </c:pt>
                <c:pt idx="12681">
                  <c:v>46213.868055555555</c:v>
                </c:pt>
                <c:pt idx="12682">
                  <c:v>46213.875</c:v>
                </c:pt>
                <c:pt idx="12683">
                  <c:v>46213.881944444445</c:v>
                </c:pt>
                <c:pt idx="12684">
                  <c:v>46213.888888888891</c:v>
                </c:pt>
                <c:pt idx="12685">
                  <c:v>46213.895833333336</c:v>
                </c:pt>
                <c:pt idx="12686">
                  <c:v>46213.902777777781</c:v>
                </c:pt>
                <c:pt idx="12687">
                  <c:v>46213.909722222219</c:v>
                </c:pt>
                <c:pt idx="12688">
                  <c:v>46213.916666666664</c:v>
                </c:pt>
                <c:pt idx="12689">
                  <c:v>46213.923611111109</c:v>
                </c:pt>
                <c:pt idx="12690">
                  <c:v>46213.930555555555</c:v>
                </c:pt>
                <c:pt idx="12691">
                  <c:v>46213.9375</c:v>
                </c:pt>
                <c:pt idx="12692">
                  <c:v>46213.944444444445</c:v>
                </c:pt>
                <c:pt idx="12693">
                  <c:v>46213.951388888891</c:v>
                </c:pt>
                <c:pt idx="12694">
                  <c:v>46213.958333333336</c:v>
                </c:pt>
                <c:pt idx="12695">
                  <c:v>46213.965277777781</c:v>
                </c:pt>
                <c:pt idx="12696">
                  <c:v>46213.972222222219</c:v>
                </c:pt>
                <c:pt idx="12697">
                  <c:v>46213.979166666664</c:v>
                </c:pt>
                <c:pt idx="12698">
                  <c:v>46213.986111111109</c:v>
                </c:pt>
                <c:pt idx="12699">
                  <c:v>46213.993055555555</c:v>
                </c:pt>
                <c:pt idx="12700">
                  <c:v>46214</c:v>
                </c:pt>
                <c:pt idx="12701">
                  <c:v>46214.006944444445</c:v>
                </c:pt>
                <c:pt idx="12702">
                  <c:v>46214.013888888891</c:v>
                </c:pt>
                <c:pt idx="12703">
                  <c:v>46214.020833333336</c:v>
                </c:pt>
                <c:pt idx="12704">
                  <c:v>46214.027777777781</c:v>
                </c:pt>
                <c:pt idx="12705">
                  <c:v>46214.034722222219</c:v>
                </c:pt>
                <c:pt idx="12706">
                  <c:v>46214.041666666664</c:v>
                </c:pt>
                <c:pt idx="12707">
                  <c:v>46214.048611111109</c:v>
                </c:pt>
                <c:pt idx="12708">
                  <c:v>46214.055555555555</c:v>
                </c:pt>
                <c:pt idx="12709">
                  <c:v>46214.0625</c:v>
                </c:pt>
                <c:pt idx="12710">
                  <c:v>46214.069444444445</c:v>
                </c:pt>
                <c:pt idx="12711">
                  <c:v>46214.076388888891</c:v>
                </c:pt>
                <c:pt idx="12712">
                  <c:v>46214.083333333336</c:v>
                </c:pt>
                <c:pt idx="12713">
                  <c:v>46214.090277777781</c:v>
                </c:pt>
                <c:pt idx="12714">
                  <c:v>46214.097222222219</c:v>
                </c:pt>
                <c:pt idx="12715">
                  <c:v>46214.104166666664</c:v>
                </c:pt>
                <c:pt idx="12716">
                  <c:v>46214.111111111109</c:v>
                </c:pt>
                <c:pt idx="12717">
                  <c:v>46214.118055555555</c:v>
                </c:pt>
                <c:pt idx="12718">
                  <c:v>46214.125</c:v>
                </c:pt>
                <c:pt idx="12719">
                  <c:v>46214.131944444445</c:v>
                </c:pt>
                <c:pt idx="12720">
                  <c:v>46214.138888888891</c:v>
                </c:pt>
                <c:pt idx="12721">
                  <c:v>46214.145833333336</c:v>
                </c:pt>
                <c:pt idx="12722">
                  <c:v>46214.152777777781</c:v>
                </c:pt>
                <c:pt idx="12723">
                  <c:v>46214.159722222219</c:v>
                </c:pt>
                <c:pt idx="12724">
                  <c:v>46214.166666666664</c:v>
                </c:pt>
                <c:pt idx="12725">
                  <c:v>46214.173611111109</c:v>
                </c:pt>
                <c:pt idx="12726">
                  <c:v>46214.180555555555</c:v>
                </c:pt>
                <c:pt idx="12727">
                  <c:v>46214.1875</c:v>
                </c:pt>
                <c:pt idx="12728">
                  <c:v>46214.194444444445</c:v>
                </c:pt>
                <c:pt idx="12729">
                  <c:v>46214.201388888891</c:v>
                </c:pt>
                <c:pt idx="12730">
                  <c:v>46214.208333333336</c:v>
                </c:pt>
                <c:pt idx="12731">
                  <c:v>46214.215277777781</c:v>
                </c:pt>
                <c:pt idx="12732">
                  <c:v>46214.222222222219</c:v>
                </c:pt>
                <c:pt idx="12733">
                  <c:v>46214.229166666664</c:v>
                </c:pt>
                <c:pt idx="12734">
                  <c:v>46214.236111111109</c:v>
                </c:pt>
                <c:pt idx="12735">
                  <c:v>46214.243055555555</c:v>
                </c:pt>
                <c:pt idx="12736">
                  <c:v>46214.25</c:v>
                </c:pt>
                <c:pt idx="12737">
                  <c:v>46214.256944444445</c:v>
                </c:pt>
                <c:pt idx="12738">
                  <c:v>46214.263888888891</c:v>
                </c:pt>
                <c:pt idx="12739">
                  <c:v>46214.270833333336</c:v>
                </c:pt>
                <c:pt idx="12740">
                  <c:v>46214.277777777781</c:v>
                </c:pt>
                <c:pt idx="12741">
                  <c:v>46214.284722222219</c:v>
                </c:pt>
                <c:pt idx="12742">
                  <c:v>46214.291666666664</c:v>
                </c:pt>
                <c:pt idx="12743">
                  <c:v>46214.298611111109</c:v>
                </c:pt>
                <c:pt idx="12744">
                  <c:v>46214.305555555555</c:v>
                </c:pt>
                <c:pt idx="12745">
                  <c:v>46214.3125</c:v>
                </c:pt>
                <c:pt idx="12746">
                  <c:v>46214.319444444445</c:v>
                </c:pt>
                <c:pt idx="12747">
                  <c:v>46214.326388888891</c:v>
                </c:pt>
                <c:pt idx="12748">
                  <c:v>46214.333333333336</c:v>
                </c:pt>
                <c:pt idx="12749">
                  <c:v>46214.340277777781</c:v>
                </c:pt>
                <c:pt idx="12750">
                  <c:v>46214.347222222219</c:v>
                </c:pt>
                <c:pt idx="12751">
                  <c:v>46214.354166666664</c:v>
                </c:pt>
                <c:pt idx="12752">
                  <c:v>46214.361111111109</c:v>
                </c:pt>
                <c:pt idx="12753">
                  <c:v>46214.368055555555</c:v>
                </c:pt>
                <c:pt idx="12754">
                  <c:v>46214.375</c:v>
                </c:pt>
                <c:pt idx="12755">
                  <c:v>46214.381944444445</c:v>
                </c:pt>
                <c:pt idx="12756">
                  <c:v>46214.388888888891</c:v>
                </c:pt>
                <c:pt idx="12757">
                  <c:v>46214.395833333336</c:v>
                </c:pt>
                <c:pt idx="12758">
                  <c:v>46214.402777777781</c:v>
                </c:pt>
                <c:pt idx="12759">
                  <c:v>46214.409722222219</c:v>
                </c:pt>
                <c:pt idx="12760">
                  <c:v>46214.416666666664</c:v>
                </c:pt>
                <c:pt idx="12761">
                  <c:v>46214.423611111109</c:v>
                </c:pt>
                <c:pt idx="12762">
                  <c:v>46214.430555555555</c:v>
                </c:pt>
                <c:pt idx="12763">
                  <c:v>46214.4375</c:v>
                </c:pt>
                <c:pt idx="12764">
                  <c:v>46214.444444444445</c:v>
                </c:pt>
                <c:pt idx="12765">
                  <c:v>46214.451388888891</c:v>
                </c:pt>
                <c:pt idx="12766">
                  <c:v>46214.458333333336</c:v>
                </c:pt>
                <c:pt idx="12767">
                  <c:v>46214.465277777781</c:v>
                </c:pt>
                <c:pt idx="12768">
                  <c:v>46214.472222222219</c:v>
                </c:pt>
                <c:pt idx="12769">
                  <c:v>46214.479166666664</c:v>
                </c:pt>
                <c:pt idx="12770">
                  <c:v>46214.486111111109</c:v>
                </c:pt>
                <c:pt idx="12771">
                  <c:v>46214.493055555555</c:v>
                </c:pt>
                <c:pt idx="12772">
                  <c:v>46214.5</c:v>
                </c:pt>
                <c:pt idx="12773">
                  <c:v>46214.506944444445</c:v>
                </c:pt>
                <c:pt idx="12774">
                  <c:v>46214.513888888891</c:v>
                </c:pt>
                <c:pt idx="12775">
                  <c:v>46214.520833333336</c:v>
                </c:pt>
                <c:pt idx="12776">
                  <c:v>46214.527777777781</c:v>
                </c:pt>
                <c:pt idx="12777">
                  <c:v>46214.534722222219</c:v>
                </c:pt>
                <c:pt idx="12778">
                  <c:v>46214.541666666664</c:v>
                </c:pt>
                <c:pt idx="12779">
                  <c:v>46214.548611111109</c:v>
                </c:pt>
                <c:pt idx="12780">
                  <c:v>46214.555555555555</c:v>
                </c:pt>
                <c:pt idx="12781">
                  <c:v>46214.5625</c:v>
                </c:pt>
                <c:pt idx="12782">
                  <c:v>46214.569444444445</c:v>
                </c:pt>
                <c:pt idx="12783">
                  <c:v>46214.576388888891</c:v>
                </c:pt>
                <c:pt idx="12784">
                  <c:v>46214.583333333336</c:v>
                </c:pt>
                <c:pt idx="12785">
                  <c:v>46214.590277777781</c:v>
                </c:pt>
                <c:pt idx="12786">
                  <c:v>46214.597222222219</c:v>
                </c:pt>
                <c:pt idx="12787">
                  <c:v>46214.604166666664</c:v>
                </c:pt>
                <c:pt idx="12788">
                  <c:v>46214.611111111109</c:v>
                </c:pt>
                <c:pt idx="12789">
                  <c:v>46214.618055555555</c:v>
                </c:pt>
                <c:pt idx="12790">
                  <c:v>46214.625</c:v>
                </c:pt>
                <c:pt idx="12791">
                  <c:v>46214.631944444445</c:v>
                </c:pt>
                <c:pt idx="12792">
                  <c:v>46214.638888888891</c:v>
                </c:pt>
                <c:pt idx="12793">
                  <c:v>46214.645833333336</c:v>
                </c:pt>
                <c:pt idx="12794">
                  <c:v>46214.652777777781</c:v>
                </c:pt>
                <c:pt idx="12795">
                  <c:v>46214.659722222219</c:v>
                </c:pt>
                <c:pt idx="12796">
                  <c:v>46214.666666666664</c:v>
                </c:pt>
                <c:pt idx="12797">
                  <c:v>46214.673611111109</c:v>
                </c:pt>
                <c:pt idx="12798">
                  <c:v>46214.680555555555</c:v>
                </c:pt>
                <c:pt idx="12799">
                  <c:v>46214.6875</c:v>
                </c:pt>
                <c:pt idx="12800">
                  <c:v>46214.694444444445</c:v>
                </c:pt>
                <c:pt idx="12801">
                  <c:v>46214.701388888891</c:v>
                </c:pt>
                <c:pt idx="12802">
                  <c:v>46214.708333333336</c:v>
                </c:pt>
                <c:pt idx="12803">
                  <c:v>46214.715277777781</c:v>
                </c:pt>
                <c:pt idx="12804">
                  <c:v>46214.722222222219</c:v>
                </c:pt>
                <c:pt idx="12805">
                  <c:v>46214.729166666664</c:v>
                </c:pt>
                <c:pt idx="12806">
                  <c:v>46214.736111111109</c:v>
                </c:pt>
                <c:pt idx="12807">
                  <c:v>46214.743055555555</c:v>
                </c:pt>
                <c:pt idx="12808">
                  <c:v>46214.75</c:v>
                </c:pt>
                <c:pt idx="12809">
                  <c:v>46214.756944444445</c:v>
                </c:pt>
                <c:pt idx="12810">
                  <c:v>46214.763888888891</c:v>
                </c:pt>
                <c:pt idx="12811">
                  <c:v>46214.770833333336</c:v>
                </c:pt>
                <c:pt idx="12812">
                  <c:v>46214.777777777781</c:v>
                </c:pt>
                <c:pt idx="12813">
                  <c:v>46214.784722222219</c:v>
                </c:pt>
                <c:pt idx="12814">
                  <c:v>46214.791666666664</c:v>
                </c:pt>
                <c:pt idx="12815">
                  <c:v>46214.798611111109</c:v>
                </c:pt>
                <c:pt idx="12816">
                  <c:v>46214.805555555555</c:v>
                </c:pt>
                <c:pt idx="12817">
                  <c:v>46214.8125</c:v>
                </c:pt>
                <c:pt idx="12818">
                  <c:v>46214.819444444445</c:v>
                </c:pt>
                <c:pt idx="12819">
                  <c:v>46214.826388888891</c:v>
                </c:pt>
                <c:pt idx="12820">
                  <c:v>46214.833333333336</c:v>
                </c:pt>
                <c:pt idx="12821">
                  <c:v>46214.840277777781</c:v>
                </c:pt>
                <c:pt idx="12822">
                  <c:v>46214.847222222219</c:v>
                </c:pt>
                <c:pt idx="12823">
                  <c:v>46214.854166666664</c:v>
                </c:pt>
                <c:pt idx="12824">
                  <c:v>46214.861111111109</c:v>
                </c:pt>
                <c:pt idx="12825">
                  <c:v>46214.875</c:v>
                </c:pt>
                <c:pt idx="12826">
                  <c:v>46214.881944444445</c:v>
                </c:pt>
                <c:pt idx="12827">
                  <c:v>46214.888888888891</c:v>
                </c:pt>
                <c:pt idx="12828">
                  <c:v>46214.895833333336</c:v>
                </c:pt>
                <c:pt idx="12829">
                  <c:v>46214.902777777781</c:v>
                </c:pt>
                <c:pt idx="12830">
                  <c:v>46214.909722222219</c:v>
                </c:pt>
                <c:pt idx="12831">
                  <c:v>46214.916666666664</c:v>
                </c:pt>
                <c:pt idx="12832">
                  <c:v>46214.923611111109</c:v>
                </c:pt>
                <c:pt idx="12833">
                  <c:v>46214.930555555555</c:v>
                </c:pt>
                <c:pt idx="12834">
                  <c:v>46214.9375</c:v>
                </c:pt>
                <c:pt idx="12835">
                  <c:v>46214.944444444445</c:v>
                </c:pt>
                <c:pt idx="12836">
                  <c:v>46214.951388888891</c:v>
                </c:pt>
                <c:pt idx="12837">
                  <c:v>46214.958333333336</c:v>
                </c:pt>
                <c:pt idx="12838">
                  <c:v>46214.965277777781</c:v>
                </c:pt>
                <c:pt idx="12839">
                  <c:v>46214.972222222219</c:v>
                </c:pt>
                <c:pt idx="12840">
                  <c:v>46214.979166666664</c:v>
                </c:pt>
                <c:pt idx="12841">
                  <c:v>46214.986111111109</c:v>
                </c:pt>
                <c:pt idx="12842">
                  <c:v>46214.993055555555</c:v>
                </c:pt>
                <c:pt idx="12843">
                  <c:v>46215</c:v>
                </c:pt>
                <c:pt idx="12844">
                  <c:v>46215.006944444445</c:v>
                </c:pt>
                <c:pt idx="12845">
                  <c:v>46215.013888888891</c:v>
                </c:pt>
                <c:pt idx="12846">
                  <c:v>46215.020833333336</c:v>
                </c:pt>
                <c:pt idx="12847">
                  <c:v>46215.027777777781</c:v>
                </c:pt>
                <c:pt idx="12848">
                  <c:v>46215.034722222219</c:v>
                </c:pt>
                <c:pt idx="12849">
                  <c:v>46215.041666666664</c:v>
                </c:pt>
                <c:pt idx="12850">
                  <c:v>46215.048611111109</c:v>
                </c:pt>
                <c:pt idx="12851">
                  <c:v>46215.055555555555</c:v>
                </c:pt>
                <c:pt idx="12852">
                  <c:v>46215.0625</c:v>
                </c:pt>
                <c:pt idx="12853">
                  <c:v>46215.069444444445</c:v>
                </c:pt>
                <c:pt idx="12854">
                  <c:v>46215.076388888891</c:v>
                </c:pt>
                <c:pt idx="12855">
                  <c:v>46215.083333333336</c:v>
                </c:pt>
                <c:pt idx="12856">
                  <c:v>46215.090277777781</c:v>
                </c:pt>
                <c:pt idx="12857">
                  <c:v>46215.097222222219</c:v>
                </c:pt>
                <c:pt idx="12858">
                  <c:v>46215.104166666664</c:v>
                </c:pt>
                <c:pt idx="12859">
                  <c:v>46215.111111111109</c:v>
                </c:pt>
                <c:pt idx="12860">
                  <c:v>46215.118055555555</c:v>
                </c:pt>
                <c:pt idx="12861">
                  <c:v>46215.125</c:v>
                </c:pt>
                <c:pt idx="12862">
                  <c:v>46215.131944444445</c:v>
                </c:pt>
                <c:pt idx="12863">
                  <c:v>46215.138888888891</c:v>
                </c:pt>
                <c:pt idx="12864">
                  <c:v>46215.145833333336</c:v>
                </c:pt>
                <c:pt idx="12865">
                  <c:v>46215.152777777781</c:v>
                </c:pt>
                <c:pt idx="12866">
                  <c:v>46215.159722222219</c:v>
                </c:pt>
                <c:pt idx="12867">
                  <c:v>46215.166666666664</c:v>
                </c:pt>
                <c:pt idx="12868">
                  <c:v>46215.173611111109</c:v>
                </c:pt>
                <c:pt idx="12869">
                  <c:v>46215.180555555555</c:v>
                </c:pt>
                <c:pt idx="12870">
                  <c:v>46215.1875</c:v>
                </c:pt>
                <c:pt idx="12871">
                  <c:v>46215.194444444445</c:v>
                </c:pt>
                <c:pt idx="12872">
                  <c:v>46215.201388888891</c:v>
                </c:pt>
                <c:pt idx="12873">
                  <c:v>46215.208333333336</c:v>
                </c:pt>
                <c:pt idx="12874">
                  <c:v>46215.215277777781</c:v>
                </c:pt>
                <c:pt idx="12875">
                  <c:v>46215.222222222219</c:v>
                </c:pt>
                <c:pt idx="12876">
                  <c:v>46215.229166666664</c:v>
                </c:pt>
                <c:pt idx="12877">
                  <c:v>46215.236111111109</c:v>
                </c:pt>
                <c:pt idx="12878">
                  <c:v>46215.243055555555</c:v>
                </c:pt>
                <c:pt idx="12879">
                  <c:v>46215.25</c:v>
                </c:pt>
                <c:pt idx="12880">
                  <c:v>46215.256944444445</c:v>
                </c:pt>
                <c:pt idx="12881">
                  <c:v>46215.263888888891</c:v>
                </c:pt>
                <c:pt idx="12882">
                  <c:v>46215.270833333336</c:v>
                </c:pt>
                <c:pt idx="12883">
                  <c:v>46215.277777777781</c:v>
                </c:pt>
                <c:pt idx="12884">
                  <c:v>46215.284722222219</c:v>
                </c:pt>
                <c:pt idx="12885">
                  <c:v>46215.291666666664</c:v>
                </c:pt>
                <c:pt idx="12886">
                  <c:v>46215.298611111109</c:v>
                </c:pt>
                <c:pt idx="12887">
                  <c:v>46215.305555555555</c:v>
                </c:pt>
                <c:pt idx="12888">
                  <c:v>46215.3125</c:v>
                </c:pt>
                <c:pt idx="12889">
                  <c:v>46215.319444444445</c:v>
                </c:pt>
                <c:pt idx="12890">
                  <c:v>46215.326388888891</c:v>
                </c:pt>
                <c:pt idx="12891">
                  <c:v>46215.333333333336</c:v>
                </c:pt>
                <c:pt idx="12892">
                  <c:v>46215.340277777781</c:v>
                </c:pt>
                <c:pt idx="12893">
                  <c:v>46215.347222222219</c:v>
                </c:pt>
                <c:pt idx="12894">
                  <c:v>46215.354166666664</c:v>
                </c:pt>
                <c:pt idx="12895">
                  <c:v>46215.361111111109</c:v>
                </c:pt>
                <c:pt idx="12896">
                  <c:v>46215.368055555555</c:v>
                </c:pt>
                <c:pt idx="12897">
                  <c:v>46215.375</c:v>
                </c:pt>
                <c:pt idx="12898">
                  <c:v>46215.381944444445</c:v>
                </c:pt>
                <c:pt idx="12899">
                  <c:v>46215.388888888891</c:v>
                </c:pt>
                <c:pt idx="12900">
                  <c:v>46215.395833333336</c:v>
                </c:pt>
                <c:pt idx="12901">
                  <c:v>46215.402777777781</c:v>
                </c:pt>
                <c:pt idx="12902">
                  <c:v>46215.409722222219</c:v>
                </c:pt>
                <c:pt idx="12903">
                  <c:v>46215.416666666664</c:v>
                </c:pt>
                <c:pt idx="12904">
                  <c:v>46215.423611111109</c:v>
                </c:pt>
                <c:pt idx="12905">
                  <c:v>46215.430555555555</c:v>
                </c:pt>
                <c:pt idx="12906">
                  <c:v>46215.4375</c:v>
                </c:pt>
                <c:pt idx="12907">
                  <c:v>46215.444444444445</c:v>
                </c:pt>
                <c:pt idx="12908">
                  <c:v>46215.451388888891</c:v>
                </c:pt>
                <c:pt idx="12909">
                  <c:v>46215.458333333336</c:v>
                </c:pt>
                <c:pt idx="12910">
                  <c:v>46215.465277777781</c:v>
                </c:pt>
                <c:pt idx="12911">
                  <c:v>46215.472222222219</c:v>
                </c:pt>
                <c:pt idx="12912">
                  <c:v>46215.479166666664</c:v>
                </c:pt>
                <c:pt idx="12913">
                  <c:v>46215.486111111109</c:v>
                </c:pt>
                <c:pt idx="12914">
                  <c:v>46215.493055555555</c:v>
                </c:pt>
                <c:pt idx="12915">
                  <c:v>46215.5</c:v>
                </c:pt>
                <c:pt idx="12916">
                  <c:v>46215.506944444445</c:v>
                </c:pt>
                <c:pt idx="12917">
                  <c:v>46215.513888888891</c:v>
                </c:pt>
                <c:pt idx="12918">
                  <c:v>46215.520833333336</c:v>
                </c:pt>
                <c:pt idx="12919">
                  <c:v>46215.527777777781</c:v>
                </c:pt>
                <c:pt idx="12920">
                  <c:v>46215.534722222219</c:v>
                </c:pt>
                <c:pt idx="12921">
                  <c:v>46215.541666666664</c:v>
                </c:pt>
                <c:pt idx="12922">
                  <c:v>46215.548611111109</c:v>
                </c:pt>
                <c:pt idx="12923">
                  <c:v>46215.555555555555</c:v>
                </c:pt>
                <c:pt idx="12924">
                  <c:v>46215.5625</c:v>
                </c:pt>
                <c:pt idx="12925">
                  <c:v>46215.569444444445</c:v>
                </c:pt>
                <c:pt idx="12926">
                  <c:v>46215.576388888891</c:v>
                </c:pt>
                <c:pt idx="12927">
                  <c:v>46215.583333333336</c:v>
                </c:pt>
                <c:pt idx="12928">
                  <c:v>46215.590277777781</c:v>
                </c:pt>
                <c:pt idx="12929">
                  <c:v>46215.597222222219</c:v>
                </c:pt>
                <c:pt idx="12930">
                  <c:v>46215.604166666664</c:v>
                </c:pt>
                <c:pt idx="12931">
                  <c:v>46215.611111111109</c:v>
                </c:pt>
                <c:pt idx="12932">
                  <c:v>46215.618055555555</c:v>
                </c:pt>
                <c:pt idx="12933">
                  <c:v>46215.625</c:v>
                </c:pt>
                <c:pt idx="12934">
                  <c:v>46215.631944444445</c:v>
                </c:pt>
                <c:pt idx="12935">
                  <c:v>46215.638888888891</c:v>
                </c:pt>
                <c:pt idx="12936">
                  <c:v>46215.645833333336</c:v>
                </c:pt>
                <c:pt idx="12937">
                  <c:v>46215.652777777781</c:v>
                </c:pt>
                <c:pt idx="12938">
                  <c:v>46215.659722222219</c:v>
                </c:pt>
                <c:pt idx="12939">
                  <c:v>46215.666666666664</c:v>
                </c:pt>
                <c:pt idx="12940">
                  <c:v>46215.673611111109</c:v>
                </c:pt>
                <c:pt idx="12941">
                  <c:v>46215.680555555555</c:v>
                </c:pt>
                <c:pt idx="12942">
                  <c:v>46215.6875</c:v>
                </c:pt>
                <c:pt idx="12943">
                  <c:v>46215.694444444445</c:v>
                </c:pt>
                <c:pt idx="12944">
                  <c:v>46215.701388888891</c:v>
                </c:pt>
                <c:pt idx="12945">
                  <c:v>46215.708333333336</c:v>
                </c:pt>
                <c:pt idx="12946">
                  <c:v>46215.715277777781</c:v>
                </c:pt>
                <c:pt idx="12947">
                  <c:v>46215.722222222219</c:v>
                </c:pt>
                <c:pt idx="12948">
                  <c:v>46215.729166666664</c:v>
                </c:pt>
                <c:pt idx="12949">
                  <c:v>46215.736111111109</c:v>
                </c:pt>
                <c:pt idx="12950">
                  <c:v>46215.743055555555</c:v>
                </c:pt>
                <c:pt idx="12951">
                  <c:v>46215.75</c:v>
                </c:pt>
                <c:pt idx="12952">
                  <c:v>46215.756944444445</c:v>
                </c:pt>
                <c:pt idx="12953">
                  <c:v>46215.763888888891</c:v>
                </c:pt>
                <c:pt idx="12954">
                  <c:v>46215.770833333336</c:v>
                </c:pt>
                <c:pt idx="12955">
                  <c:v>46215.777777777781</c:v>
                </c:pt>
                <c:pt idx="12956">
                  <c:v>46215.784722222219</c:v>
                </c:pt>
                <c:pt idx="12957">
                  <c:v>46215.791666666664</c:v>
                </c:pt>
                <c:pt idx="12958">
                  <c:v>46215.798611111109</c:v>
                </c:pt>
                <c:pt idx="12959">
                  <c:v>46215.805555555555</c:v>
                </c:pt>
                <c:pt idx="12960">
                  <c:v>46215.8125</c:v>
                </c:pt>
                <c:pt idx="12961">
                  <c:v>46215.819444444445</c:v>
                </c:pt>
                <c:pt idx="12962">
                  <c:v>46215.826388888891</c:v>
                </c:pt>
                <c:pt idx="12963">
                  <c:v>46215.833333333336</c:v>
                </c:pt>
                <c:pt idx="12964">
                  <c:v>46215.840277777781</c:v>
                </c:pt>
                <c:pt idx="12965">
                  <c:v>46215.847222222219</c:v>
                </c:pt>
                <c:pt idx="12966">
                  <c:v>46215.854166666664</c:v>
                </c:pt>
                <c:pt idx="12967">
                  <c:v>46215.861111111109</c:v>
                </c:pt>
                <c:pt idx="12968">
                  <c:v>46215.868055555555</c:v>
                </c:pt>
                <c:pt idx="12969">
                  <c:v>46215.875</c:v>
                </c:pt>
                <c:pt idx="12970">
                  <c:v>46215.881944444445</c:v>
                </c:pt>
                <c:pt idx="12971">
                  <c:v>46215.888888888891</c:v>
                </c:pt>
                <c:pt idx="12972">
                  <c:v>46215.895833333336</c:v>
                </c:pt>
                <c:pt idx="12973">
                  <c:v>46215.902777777781</c:v>
                </c:pt>
                <c:pt idx="12974">
                  <c:v>46215.909722222219</c:v>
                </c:pt>
                <c:pt idx="12975">
                  <c:v>46215.916666666664</c:v>
                </c:pt>
                <c:pt idx="12976">
                  <c:v>46215.923611111109</c:v>
                </c:pt>
                <c:pt idx="12977">
                  <c:v>46215.930555555555</c:v>
                </c:pt>
                <c:pt idx="12978">
                  <c:v>46215.9375</c:v>
                </c:pt>
                <c:pt idx="12979">
                  <c:v>46215.944444444445</c:v>
                </c:pt>
                <c:pt idx="12980">
                  <c:v>46215.951388888891</c:v>
                </c:pt>
                <c:pt idx="12981">
                  <c:v>46215.958333333336</c:v>
                </c:pt>
                <c:pt idx="12982">
                  <c:v>46215.965277777781</c:v>
                </c:pt>
                <c:pt idx="12983">
                  <c:v>46215.972222222219</c:v>
                </c:pt>
                <c:pt idx="12984">
                  <c:v>46215.979166666664</c:v>
                </c:pt>
                <c:pt idx="12985">
                  <c:v>46215.986111111109</c:v>
                </c:pt>
                <c:pt idx="12986">
                  <c:v>46215.993055555555</c:v>
                </c:pt>
                <c:pt idx="12987">
                  <c:v>46216</c:v>
                </c:pt>
                <c:pt idx="12988">
                  <c:v>46216.006944444445</c:v>
                </c:pt>
                <c:pt idx="12989">
                  <c:v>46216.013888888891</c:v>
                </c:pt>
                <c:pt idx="12990">
                  <c:v>46216.020833333336</c:v>
                </c:pt>
                <c:pt idx="12991">
                  <c:v>46216.027777777781</c:v>
                </c:pt>
                <c:pt idx="12992">
                  <c:v>46216.034722222219</c:v>
                </c:pt>
                <c:pt idx="12993">
                  <c:v>46216.041666666664</c:v>
                </c:pt>
                <c:pt idx="12994">
                  <c:v>46216.048611111109</c:v>
                </c:pt>
                <c:pt idx="12995">
                  <c:v>46216.055555555555</c:v>
                </c:pt>
                <c:pt idx="12996">
                  <c:v>46216.0625</c:v>
                </c:pt>
                <c:pt idx="12997">
                  <c:v>46216.069444444445</c:v>
                </c:pt>
                <c:pt idx="12998">
                  <c:v>46216.076388888891</c:v>
                </c:pt>
                <c:pt idx="12999">
                  <c:v>46216.083333333336</c:v>
                </c:pt>
                <c:pt idx="13000">
                  <c:v>46216.090277777781</c:v>
                </c:pt>
                <c:pt idx="13001">
                  <c:v>46216.097222222219</c:v>
                </c:pt>
                <c:pt idx="13002">
                  <c:v>46216.104166666664</c:v>
                </c:pt>
                <c:pt idx="13003">
                  <c:v>46216.111111111109</c:v>
                </c:pt>
                <c:pt idx="13004">
                  <c:v>46216.118055555555</c:v>
                </c:pt>
                <c:pt idx="13005">
                  <c:v>46216.125</c:v>
                </c:pt>
                <c:pt idx="13006">
                  <c:v>46216.131944444445</c:v>
                </c:pt>
                <c:pt idx="13007">
                  <c:v>46216.138888888891</c:v>
                </c:pt>
                <c:pt idx="13008">
                  <c:v>46216.145833333336</c:v>
                </c:pt>
                <c:pt idx="13009">
                  <c:v>46216.152777777781</c:v>
                </c:pt>
                <c:pt idx="13010">
                  <c:v>46216.159722222219</c:v>
                </c:pt>
                <c:pt idx="13011">
                  <c:v>46216.166666666664</c:v>
                </c:pt>
                <c:pt idx="13012">
                  <c:v>46216.173611111109</c:v>
                </c:pt>
                <c:pt idx="13013">
                  <c:v>46216.180555555555</c:v>
                </c:pt>
                <c:pt idx="13014">
                  <c:v>46216.1875</c:v>
                </c:pt>
                <c:pt idx="13015">
                  <c:v>46216.194444444445</c:v>
                </c:pt>
                <c:pt idx="13016">
                  <c:v>46216.201388888891</c:v>
                </c:pt>
                <c:pt idx="13017">
                  <c:v>46216.208333333336</c:v>
                </c:pt>
                <c:pt idx="13018">
                  <c:v>46216.215277777781</c:v>
                </c:pt>
                <c:pt idx="13019">
                  <c:v>46216.222222222219</c:v>
                </c:pt>
                <c:pt idx="13020">
                  <c:v>46216.229166666664</c:v>
                </c:pt>
                <c:pt idx="13021">
                  <c:v>46216.236111111109</c:v>
                </c:pt>
                <c:pt idx="13022">
                  <c:v>46216.243055555555</c:v>
                </c:pt>
                <c:pt idx="13023">
                  <c:v>46216.25</c:v>
                </c:pt>
                <c:pt idx="13024">
                  <c:v>46216.256944444445</c:v>
                </c:pt>
                <c:pt idx="13025">
                  <c:v>46216.263888888891</c:v>
                </c:pt>
                <c:pt idx="13026">
                  <c:v>46216.270833333336</c:v>
                </c:pt>
                <c:pt idx="13027">
                  <c:v>46216.277777777781</c:v>
                </c:pt>
                <c:pt idx="13028">
                  <c:v>46216.284722222219</c:v>
                </c:pt>
                <c:pt idx="13029">
                  <c:v>46216.291666666664</c:v>
                </c:pt>
                <c:pt idx="13030">
                  <c:v>46216.298611111109</c:v>
                </c:pt>
                <c:pt idx="13031">
                  <c:v>46216.305555555555</c:v>
                </c:pt>
                <c:pt idx="13032">
                  <c:v>46216.3125</c:v>
                </c:pt>
                <c:pt idx="13033">
                  <c:v>46216.319444444445</c:v>
                </c:pt>
                <c:pt idx="13034">
                  <c:v>46216.326388888891</c:v>
                </c:pt>
                <c:pt idx="13035">
                  <c:v>46216.333333333336</c:v>
                </c:pt>
                <c:pt idx="13036">
                  <c:v>46216.340277777781</c:v>
                </c:pt>
                <c:pt idx="13037">
                  <c:v>46216.347222222219</c:v>
                </c:pt>
                <c:pt idx="13038">
                  <c:v>46216.354166666664</c:v>
                </c:pt>
                <c:pt idx="13039">
                  <c:v>46216.361111111109</c:v>
                </c:pt>
                <c:pt idx="13040">
                  <c:v>46216.368055555555</c:v>
                </c:pt>
                <c:pt idx="13041">
                  <c:v>46216.375</c:v>
                </c:pt>
                <c:pt idx="13042">
                  <c:v>46216.381944444445</c:v>
                </c:pt>
                <c:pt idx="13043">
                  <c:v>46216.388888888891</c:v>
                </c:pt>
                <c:pt idx="13044">
                  <c:v>46216.395833333336</c:v>
                </c:pt>
                <c:pt idx="13045">
                  <c:v>46216.402777777781</c:v>
                </c:pt>
                <c:pt idx="13046">
                  <c:v>46216.409722222219</c:v>
                </c:pt>
                <c:pt idx="13047">
                  <c:v>46216.416666666664</c:v>
                </c:pt>
                <c:pt idx="13048">
                  <c:v>46216.423611111109</c:v>
                </c:pt>
                <c:pt idx="13049">
                  <c:v>46216.430555555555</c:v>
                </c:pt>
                <c:pt idx="13050">
                  <c:v>46216.4375</c:v>
                </c:pt>
                <c:pt idx="13051">
                  <c:v>46216.444444444445</c:v>
                </c:pt>
                <c:pt idx="13052">
                  <c:v>46216.451388888891</c:v>
                </c:pt>
                <c:pt idx="13053">
                  <c:v>46216.458333333336</c:v>
                </c:pt>
                <c:pt idx="13054">
                  <c:v>46216.465277777781</c:v>
                </c:pt>
                <c:pt idx="13055">
                  <c:v>46216.472222222219</c:v>
                </c:pt>
                <c:pt idx="13056">
                  <c:v>46216.479166666664</c:v>
                </c:pt>
                <c:pt idx="13057">
                  <c:v>46216.486111111109</c:v>
                </c:pt>
                <c:pt idx="13058">
                  <c:v>46216.493055555555</c:v>
                </c:pt>
                <c:pt idx="13059">
                  <c:v>46216.5</c:v>
                </c:pt>
                <c:pt idx="13060">
                  <c:v>46216.506944444445</c:v>
                </c:pt>
                <c:pt idx="13061">
                  <c:v>46216.513888888891</c:v>
                </c:pt>
                <c:pt idx="13062">
                  <c:v>46216.520833333336</c:v>
                </c:pt>
                <c:pt idx="13063">
                  <c:v>46216.527777777781</c:v>
                </c:pt>
                <c:pt idx="13064">
                  <c:v>46216.534722222219</c:v>
                </c:pt>
                <c:pt idx="13065">
                  <c:v>46216.541666666664</c:v>
                </c:pt>
                <c:pt idx="13066">
                  <c:v>46216.548611111109</c:v>
                </c:pt>
                <c:pt idx="13067">
                  <c:v>46216.555555555555</c:v>
                </c:pt>
                <c:pt idx="13068">
                  <c:v>46216.5625</c:v>
                </c:pt>
                <c:pt idx="13069">
                  <c:v>46216.569444444445</c:v>
                </c:pt>
                <c:pt idx="13070">
                  <c:v>46216.576388888891</c:v>
                </c:pt>
                <c:pt idx="13071">
                  <c:v>46216.583333333336</c:v>
                </c:pt>
                <c:pt idx="13072">
                  <c:v>46216.590277777781</c:v>
                </c:pt>
                <c:pt idx="13073">
                  <c:v>46216.597222222219</c:v>
                </c:pt>
                <c:pt idx="13074">
                  <c:v>46216.604166666664</c:v>
                </c:pt>
                <c:pt idx="13075">
                  <c:v>46216.611111111109</c:v>
                </c:pt>
                <c:pt idx="13076">
                  <c:v>46216.618055555555</c:v>
                </c:pt>
                <c:pt idx="13077">
                  <c:v>46216.625</c:v>
                </c:pt>
                <c:pt idx="13078">
                  <c:v>46216.631944444445</c:v>
                </c:pt>
                <c:pt idx="13079">
                  <c:v>46216.638888888891</c:v>
                </c:pt>
                <c:pt idx="13080">
                  <c:v>46216.645833333336</c:v>
                </c:pt>
                <c:pt idx="13081">
                  <c:v>46216.652777777781</c:v>
                </c:pt>
                <c:pt idx="13082">
                  <c:v>46216.659722222219</c:v>
                </c:pt>
                <c:pt idx="13083">
                  <c:v>46216.666666666664</c:v>
                </c:pt>
                <c:pt idx="13084">
                  <c:v>46216.673611111109</c:v>
                </c:pt>
                <c:pt idx="13085">
                  <c:v>46216.680555555555</c:v>
                </c:pt>
                <c:pt idx="13086">
                  <c:v>46216.6875</c:v>
                </c:pt>
                <c:pt idx="13087">
                  <c:v>46216.694444444445</c:v>
                </c:pt>
                <c:pt idx="13088">
                  <c:v>46216.701388888891</c:v>
                </c:pt>
                <c:pt idx="13089">
                  <c:v>46216.708333333336</c:v>
                </c:pt>
                <c:pt idx="13090">
                  <c:v>46216.715277777781</c:v>
                </c:pt>
                <c:pt idx="13091">
                  <c:v>46216.722222222219</c:v>
                </c:pt>
                <c:pt idx="13092">
                  <c:v>46216.729166666664</c:v>
                </c:pt>
                <c:pt idx="13093">
                  <c:v>46216.736111111109</c:v>
                </c:pt>
                <c:pt idx="13094">
                  <c:v>46216.743055555555</c:v>
                </c:pt>
                <c:pt idx="13095">
                  <c:v>46216.75</c:v>
                </c:pt>
                <c:pt idx="13096">
                  <c:v>46216.756944444445</c:v>
                </c:pt>
                <c:pt idx="13097">
                  <c:v>46216.763888888891</c:v>
                </c:pt>
                <c:pt idx="13098">
                  <c:v>46216.770833333336</c:v>
                </c:pt>
                <c:pt idx="13099">
                  <c:v>46216.777777777781</c:v>
                </c:pt>
                <c:pt idx="13100">
                  <c:v>46216.784722222219</c:v>
                </c:pt>
                <c:pt idx="13101">
                  <c:v>46216.791666666664</c:v>
                </c:pt>
                <c:pt idx="13102">
                  <c:v>46216.798611111109</c:v>
                </c:pt>
                <c:pt idx="13103">
                  <c:v>46216.805555555555</c:v>
                </c:pt>
                <c:pt idx="13104">
                  <c:v>46216.8125</c:v>
                </c:pt>
                <c:pt idx="13105">
                  <c:v>46216.819444444445</c:v>
                </c:pt>
                <c:pt idx="13106">
                  <c:v>46216.826388888891</c:v>
                </c:pt>
                <c:pt idx="13107">
                  <c:v>46216.833333333336</c:v>
                </c:pt>
                <c:pt idx="13108">
                  <c:v>46216.840277777781</c:v>
                </c:pt>
                <c:pt idx="13109">
                  <c:v>46216.847222222219</c:v>
                </c:pt>
                <c:pt idx="13110">
                  <c:v>46216.854166666664</c:v>
                </c:pt>
                <c:pt idx="13111">
                  <c:v>46216.861111111109</c:v>
                </c:pt>
                <c:pt idx="13112">
                  <c:v>46216.868055555555</c:v>
                </c:pt>
                <c:pt idx="13113">
                  <c:v>46216.875</c:v>
                </c:pt>
                <c:pt idx="13114">
                  <c:v>46216.881944444445</c:v>
                </c:pt>
                <c:pt idx="13115">
                  <c:v>46216.888888888891</c:v>
                </c:pt>
                <c:pt idx="13116">
                  <c:v>46216.895833333336</c:v>
                </c:pt>
                <c:pt idx="13117">
                  <c:v>46216.902777777781</c:v>
                </c:pt>
                <c:pt idx="13118">
                  <c:v>46216.909722222219</c:v>
                </c:pt>
                <c:pt idx="13119">
                  <c:v>46216.916666666664</c:v>
                </c:pt>
                <c:pt idx="13120">
                  <c:v>46216.923611111109</c:v>
                </c:pt>
                <c:pt idx="13121">
                  <c:v>46216.930555555555</c:v>
                </c:pt>
                <c:pt idx="13122">
                  <c:v>46216.9375</c:v>
                </c:pt>
                <c:pt idx="13123">
                  <c:v>46216.944444444445</c:v>
                </c:pt>
                <c:pt idx="13124">
                  <c:v>46216.951388888891</c:v>
                </c:pt>
                <c:pt idx="13125">
                  <c:v>46216.958333333336</c:v>
                </c:pt>
                <c:pt idx="13126">
                  <c:v>46216.965277777781</c:v>
                </c:pt>
                <c:pt idx="13127">
                  <c:v>46216.972222222219</c:v>
                </c:pt>
                <c:pt idx="13128">
                  <c:v>46216.979166666664</c:v>
                </c:pt>
                <c:pt idx="13129">
                  <c:v>46216.986111111109</c:v>
                </c:pt>
                <c:pt idx="13130">
                  <c:v>46216.993055555555</c:v>
                </c:pt>
                <c:pt idx="13131">
                  <c:v>46217</c:v>
                </c:pt>
                <c:pt idx="13132">
                  <c:v>46217.006944444445</c:v>
                </c:pt>
                <c:pt idx="13133">
                  <c:v>46217.013888888891</c:v>
                </c:pt>
                <c:pt idx="13134">
                  <c:v>46217.020833333336</c:v>
                </c:pt>
                <c:pt idx="13135">
                  <c:v>46217.027777777781</c:v>
                </c:pt>
                <c:pt idx="13136">
                  <c:v>46217.034722222219</c:v>
                </c:pt>
                <c:pt idx="13137">
                  <c:v>46217.041666666664</c:v>
                </c:pt>
                <c:pt idx="13138">
                  <c:v>46217.048611111109</c:v>
                </c:pt>
                <c:pt idx="13139">
                  <c:v>46217.055555555555</c:v>
                </c:pt>
                <c:pt idx="13140">
                  <c:v>46217.0625</c:v>
                </c:pt>
                <c:pt idx="13141">
                  <c:v>46217.069444444445</c:v>
                </c:pt>
                <c:pt idx="13142">
                  <c:v>46217.076388888891</c:v>
                </c:pt>
                <c:pt idx="13143">
                  <c:v>46217.083333333336</c:v>
                </c:pt>
                <c:pt idx="13144">
                  <c:v>46217.090277777781</c:v>
                </c:pt>
                <c:pt idx="13145">
                  <c:v>46217.097222222219</c:v>
                </c:pt>
                <c:pt idx="13146">
                  <c:v>46217.104166666664</c:v>
                </c:pt>
                <c:pt idx="13147">
                  <c:v>46217.111111111109</c:v>
                </c:pt>
                <c:pt idx="13148">
                  <c:v>46217.118055555555</c:v>
                </c:pt>
                <c:pt idx="13149">
                  <c:v>46217.125</c:v>
                </c:pt>
                <c:pt idx="13150">
                  <c:v>46217.131944444445</c:v>
                </c:pt>
                <c:pt idx="13151">
                  <c:v>46217.138888888891</c:v>
                </c:pt>
                <c:pt idx="13152">
                  <c:v>46217.145833333336</c:v>
                </c:pt>
                <c:pt idx="13153">
                  <c:v>46217.152777777781</c:v>
                </c:pt>
                <c:pt idx="13154">
                  <c:v>46217.159722222219</c:v>
                </c:pt>
                <c:pt idx="13155">
                  <c:v>46217.166666666664</c:v>
                </c:pt>
                <c:pt idx="13156">
                  <c:v>46217.173611111109</c:v>
                </c:pt>
                <c:pt idx="13157">
                  <c:v>46217.180555555555</c:v>
                </c:pt>
                <c:pt idx="13158">
                  <c:v>46217.1875</c:v>
                </c:pt>
                <c:pt idx="13159">
                  <c:v>46217.194444444445</c:v>
                </c:pt>
                <c:pt idx="13160">
                  <c:v>46217.201388888891</c:v>
                </c:pt>
                <c:pt idx="13161">
                  <c:v>46217.208333333336</c:v>
                </c:pt>
                <c:pt idx="13162">
                  <c:v>46217.215277777781</c:v>
                </c:pt>
                <c:pt idx="13163">
                  <c:v>46217.222222222219</c:v>
                </c:pt>
                <c:pt idx="13164">
                  <c:v>46217.229166666664</c:v>
                </c:pt>
                <c:pt idx="13165">
                  <c:v>46217.236111111109</c:v>
                </c:pt>
                <c:pt idx="13166">
                  <c:v>46217.243055555555</c:v>
                </c:pt>
                <c:pt idx="13167">
                  <c:v>46217.25</c:v>
                </c:pt>
                <c:pt idx="13168">
                  <c:v>46217.256944444445</c:v>
                </c:pt>
                <c:pt idx="13169">
                  <c:v>46217.263888888891</c:v>
                </c:pt>
                <c:pt idx="13170">
                  <c:v>46217.270833333336</c:v>
                </c:pt>
                <c:pt idx="13171">
                  <c:v>46217.277777777781</c:v>
                </c:pt>
                <c:pt idx="13172">
                  <c:v>46217.284722222219</c:v>
                </c:pt>
                <c:pt idx="13173">
                  <c:v>46217.291666666664</c:v>
                </c:pt>
                <c:pt idx="13174">
                  <c:v>46217.298611111109</c:v>
                </c:pt>
                <c:pt idx="13175">
                  <c:v>46217.305555555555</c:v>
                </c:pt>
                <c:pt idx="13176">
                  <c:v>46217.3125</c:v>
                </c:pt>
                <c:pt idx="13177">
                  <c:v>46217.319444444445</c:v>
                </c:pt>
                <c:pt idx="13178">
                  <c:v>46217.326388888891</c:v>
                </c:pt>
                <c:pt idx="13179">
                  <c:v>46217.333333333336</c:v>
                </c:pt>
                <c:pt idx="13180">
                  <c:v>46217.340277777781</c:v>
                </c:pt>
                <c:pt idx="13181">
                  <c:v>46217.347222222219</c:v>
                </c:pt>
                <c:pt idx="13182">
                  <c:v>46217.354166666664</c:v>
                </c:pt>
                <c:pt idx="13183">
                  <c:v>46217.361111111109</c:v>
                </c:pt>
                <c:pt idx="13184">
                  <c:v>46217.368055555555</c:v>
                </c:pt>
                <c:pt idx="13185">
                  <c:v>46217.375</c:v>
                </c:pt>
                <c:pt idx="13186">
                  <c:v>46217.381944444445</c:v>
                </c:pt>
                <c:pt idx="13187">
                  <c:v>46217.388888888891</c:v>
                </c:pt>
                <c:pt idx="13188">
                  <c:v>46217.395833333336</c:v>
                </c:pt>
                <c:pt idx="13189">
                  <c:v>46217.402777777781</c:v>
                </c:pt>
                <c:pt idx="13190">
                  <c:v>46217.409722222219</c:v>
                </c:pt>
                <c:pt idx="13191">
                  <c:v>46217.416666666664</c:v>
                </c:pt>
                <c:pt idx="13192">
                  <c:v>46217.423611111109</c:v>
                </c:pt>
                <c:pt idx="13193">
                  <c:v>46217.430555555555</c:v>
                </c:pt>
                <c:pt idx="13194">
                  <c:v>46217.4375</c:v>
                </c:pt>
                <c:pt idx="13195">
                  <c:v>46217.444444444445</c:v>
                </c:pt>
                <c:pt idx="13196">
                  <c:v>46217.451388888891</c:v>
                </c:pt>
                <c:pt idx="13197">
                  <c:v>46217.458333333336</c:v>
                </c:pt>
                <c:pt idx="13198">
                  <c:v>46217.465277777781</c:v>
                </c:pt>
                <c:pt idx="13199">
                  <c:v>46217.472222222219</c:v>
                </c:pt>
                <c:pt idx="13200">
                  <c:v>46217.479166666664</c:v>
                </c:pt>
                <c:pt idx="13201">
                  <c:v>46217.486111111109</c:v>
                </c:pt>
                <c:pt idx="13202">
                  <c:v>46217.493055555555</c:v>
                </c:pt>
                <c:pt idx="13203">
                  <c:v>46217.5</c:v>
                </c:pt>
                <c:pt idx="13204">
                  <c:v>46217.506944444445</c:v>
                </c:pt>
                <c:pt idx="13205">
                  <c:v>46217.513888888891</c:v>
                </c:pt>
                <c:pt idx="13206">
                  <c:v>46217.520833333336</c:v>
                </c:pt>
                <c:pt idx="13207">
                  <c:v>46217.527777777781</c:v>
                </c:pt>
                <c:pt idx="13208">
                  <c:v>46217.534722222219</c:v>
                </c:pt>
                <c:pt idx="13209">
                  <c:v>46217.541666666664</c:v>
                </c:pt>
                <c:pt idx="13210">
                  <c:v>46217.548611111109</c:v>
                </c:pt>
                <c:pt idx="13211">
                  <c:v>46217.555555555555</c:v>
                </c:pt>
                <c:pt idx="13212">
                  <c:v>46217.5625</c:v>
                </c:pt>
                <c:pt idx="13213">
                  <c:v>46217.569444444445</c:v>
                </c:pt>
                <c:pt idx="13214">
                  <c:v>46217.576388888891</c:v>
                </c:pt>
                <c:pt idx="13215">
                  <c:v>46217.583333333336</c:v>
                </c:pt>
                <c:pt idx="13216">
                  <c:v>46217.590277777781</c:v>
                </c:pt>
                <c:pt idx="13217">
                  <c:v>46217.597222222219</c:v>
                </c:pt>
                <c:pt idx="13218">
                  <c:v>46217.604166666664</c:v>
                </c:pt>
                <c:pt idx="13219">
                  <c:v>46217.611111111109</c:v>
                </c:pt>
                <c:pt idx="13220">
                  <c:v>46217.625</c:v>
                </c:pt>
                <c:pt idx="13221">
                  <c:v>46217.631944444445</c:v>
                </c:pt>
                <c:pt idx="13222">
                  <c:v>46217.638888888891</c:v>
                </c:pt>
                <c:pt idx="13223">
                  <c:v>46217.645833333336</c:v>
                </c:pt>
                <c:pt idx="13224">
                  <c:v>46217.652777777781</c:v>
                </c:pt>
                <c:pt idx="13225">
                  <c:v>46217.659722222219</c:v>
                </c:pt>
                <c:pt idx="13226">
                  <c:v>46217.666666666664</c:v>
                </c:pt>
                <c:pt idx="13227">
                  <c:v>46217.673611111109</c:v>
                </c:pt>
                <c:pt idx="13228">
                  <c:v>46217.680555555555</c:v>
                </c:pt>
                <c:pt idx="13229">
                  <c:v>46217.6875</c:v>
                </c:pt>
                <c:pt idx="13230">
                  <c:v>46217.694444444445</c:v>
                </c:pt>
                <c:pt idx="13231">
                  <c:v>46217.701388888891</c:v>
                </c:pt>
                <c:pt idx="13232">
                  <c:v>46217.708333333336</c:v>
                </c:pt>
                <c:pt idx="13233">
                  <c:v>46217.715277777781</c:v>
                </c:pt>
                <c:pt idx="13234">
                  <c:v>46217.722222222219</c:v>
                </c:pt>
                <c:pt idx="13235">
                  <c:v>46217.729166666664</c:v>
                </c:pt>
                <c:pt idx="13236">
                  <c:v>46217.736111111109</c:v>
                </c:pt>
                <c:pt idx="13237">
                  <c:v>46217.743055555555</c:v>
                </c:pt>
                <c:pt idx="13238">
                  <c:v>46217.75</c:v>
                </c:pt>
                <c:pt idx="13239">
                  <c:v>46217.756944444445</c:v>
                </c:pt>
                <c:pt idx="13240">
                  <c:v>46217.763888888891</c:v>
                </c:pt>
                <c:pt idx="13241">
                  <c:v>46217.770833333336</c:v>
                </c:pt>
                <c:pt idx="13242">
                  <c:v>46217.777777777781</c:v>
                </c:pt>
                <c:pt idx="13243">
                  <c:v>46217.784722222219</c:v>
                </c:pt>
                <c:pt idx="13244">
                  <c:v>46217.791666666664</c:v>
                </c:pt>
                <c:pt idx="13245">
                  <c:v>46217.798611111109</c:v>
                </c:pt>
                <c:pt idx="13246">
                  <c:v>46217.805555555555</c:v>
                </c:pt>
                <c:pt idx="13247">
                  <c:v>46217.8125</c:v>
                </c:pt>
                <c:pt idx="13248">
                  <c:v>46217.819444444445</c:v>
                </c:pt>
                <c:pt idx="13249">
                  <c:v>46217.826388888891</c:v>
                </c:pt>
                <c:pt idx="13250">
                  <c:v>46217.833333333336</c:v>
                </c:pt>
                <c:pt idx="13251">
                  <c:v>46217.840277777781</c:v>
                </c:pt>
                <c:pt idx="13252">
                  <c:v>46217.847222222219</c:v>
                </c:pt>
                <c:pt idx="13253">
                  <c:v>46217.854166666664</c:v>
                </c:pt>
                <c:pt idx="13254">
                  <c:v>46217.861111111109</c:v>
                </c:pt>
                <c:pt idx="13255">
                  <c:v>46217.868055555555</c:v>
                </c:pt>
                <c:pt idx="13256">
                  <c:v>46217.875</c:v>
                </c:pt>
                <c:pt idx="13257">
                  <c:v>46217.881944444445</c:v>
                </c:pt>
                <c:pt idx="13258">
                  <c:v>46217.888888888891</c:v>
                </c:pt>
                <c:pt idx="13259">
                  <c:v>46217.895833333336</c:v>
                </c:pt>
                <c:pt idx="13260">
                  <c:v>46217.902777777781</c:v>
                </c:pt>
                <c:pt idx="13261">
                  <c:v>46217.909722222219</c:v>
                </c:pt>
                <c:pt idx="13262">
                  <c:v>46217.916666666664</c:v>
                </c:pt>
                <c:pt idx="13263">
                  <c:v>46217.923611111109</c:v>
                </c:pt>
                <c:pt idx="13264">
                  <c:v>46217.930555555555</c:v>
                </c:pt>
                <c:pt idx="13265">
                  <c:v>46217.9375</c:v>
                </c:pt>
                <c:pt idx="13266">
                  <c:v>46217.944444444445</c:v>
                </c:pt>
                <c:pt idx="13267">
                  <c:v>46217.951388888891</c:v>
                </c:pt>
                <c:pt idx="13268">
                  <c:v>46217.958333333336</c:v>
                </c:pt>
                <c:pt idx="13269">
                  <c:v>46217.965277777781</c:v>
                </c:pt>
                <c:pt idx="13270">
                  <c:v>46217.972222222219</c:v>
                </c:pt>
                <c:pt idx="13271">
                  <c:v>46217.979166666664</c:v>
                </c:pt>
                <c:pt idx="13272">
                  <c:v>46217.986111111109</c:v>
                </c:pt>
                <c:pt idx="13273">
                  <c:v>46217.993055555555</c:v>
                </c:pt>
                <c:pt idx="13274">
                  <c:v>46218</c:v>
                </c:pt>
                <c:pt idx="13275">
                  <c:v>46218.006944444445</c:v>
                </c:pt>
                <c:pt idx="13276">
                  <c:v>46218.013888888891</c:v>
                </c:pt>
                <c:pt idx="13277">
                  <c:v>46218.020833333336</c:v>
                </c:pt>
                <c:pt idx="13278">
                  <c:v>46218.027777777781</c:v>
                </c:pt>
                <c:pt idx="13279">
                  <c:v>46218.034722222219</c:v>
                </c:pt>
                <c:pt idx="13280">
                  <c:v>46218.041666666664</c:v>
                </c:pt>
                <c:pt idx="13281">
                  <c:v>46218.048611111109</c:v>
                </c:pt>
                <c:pt idx="13282">
                  <c:v>46218.055555555555</c:v>
                </c:pt>
                <c:pt idx="13283">
                  <c:v>46218.0625</c:v>
                </c:pt>
                <c:pt idx="13284">
                  <c:v>46218.069444444445</c:v>
                </c:pt>
                <c:pt idx="13285">
                  <c:v>46218.076388888891</c:v>
                </c:pt>
                <c:pt idx="13286">
                  <c:v>46218.083333333336</c:v>
                </c:pt>
                <c:pt idx="13287">
                  <c:v>46218.090277777781</c:v>
                </c:pt>
                <c:pt idx="13288">
                  <c:v>46218.097222222219</c:v>
                </c:pt>
                <c:pt idx="13289">
                  <c:v>46218.104166666664</c:v>
                </c:pt>
                <c:pt idx="13290">
                  <c:v>46218.111111111109</c:v>
                </c:pt>
                <c:pt idx="13291">
                  <c:v>46218.118055555555</c:v>
                </c:pt>
                <c:pt idx="13292">
                  <c:v>46218.125</c:v>
                </c:pt>
                <c:pt idx="13293">
                  <c:v>46218.131944444445</c:v>
                </c:pt>
                <c:pt idx="13294">
                  <c:v>46218.138888888891</c:v>
                </c:pt>
                <c:pt idx="13295">
                  <c:v>46218.145833333336</c:v>
                </c:pt>
                <c:pt idx="13296">
                  <c:v>46218.152777777781</c:v>
                </c:pt>
                <c:pt idx="13297">
                  <c:v>46218.159722222219</c:v>
                </c:pt>
                <c:pt idx="13298">
                  <c:v>46218.166666666664</c:v>
                </c:pt>
                <c:pt idx="13299">
                  <c:v>46218.173611111109</c:v>
                </c:pt>
                <c:pt idx="13300">
                  <c:v>46218.180555555555</c:v>
                </c:pt>
                <c:pt idx="13301">
                  <c:v>46218.1875</c:v>
                </c:pt>
                <c:pt idx="13302">
                  <c:v>46218.194444444445</c:v>
                </c:pt>
                <c:pt idx="13303">
                  <c:v>46218.201388888891</c:v>
                </c:pt>
                <c:pt idx="13304">
                  <c:v>46218.208333333336</c:v>
                </c:pt>
                <c:pt idx="13305">
                  <c:v>46218.215277777781</c:v>
                </c:pt>
                <c:pt idx="13306">
                  <c:v>46218.222222222219</c:v>
                </c:pt>
                <c:pt idx="13307">
                  <c:v>46218.229166666664</c:v>
                </c:pt>
                <c:pt idx="13308">
                  <c:v>46218.236111111109</c:v>
                </c:pt>
                <c:pt idx="13309">
                  <c:v>46218.243055555555</c:v>
                </c:pt>
                <c:pt idx="13310">
                  <c:v>46218.25</c:v>
                </c:pt>
                <c:pt idx="13311">
                  <c:v>46218.256944444445</c:v>
                </c:pt>
                <c:pt idx="13312">
                  <c:v>46218.263888888891</c:v>
                </c:pt>
                <c:pt idx="13313">
                  <c:v>46218.270833333336</c:v>
                </c:pt>
                <c:pt idx="13314">
                  <c:v>46218.277777777781</c:v>
                </c:pt>
                <c:pt idx="13315">
                  <c:v>46218.284722222219</c:v>
                </c:pt>
                <c:pt idx="13316">
                  <c:v>46218.291666666664</c:v>
                </c:pt>
                <c:pt idx="13317">
                  <c:v>46218.298611111109</c:v>
                </c:pt>
                <c:pt idx="13318">
                  <c:v>46218.305555555555</c:v>
                </c:pt>
                <c:pt idx="13319">
                  <c:v>46218.3125</c:v>
                </c:pt>
                <c:pt idx="13320">
                  <c:v>46218.319444444445</c:v>
                </c:pt>
                <c:pt idx="13321">
                  <c:v>46218.326388888891</c:v>
                </c:pt>
                <c:pt idx="13322">
                  <c:v>46218.333333333336</c:v>
                </c:pt>
                <c:pt idx="13323">
                  <c:v>46218.340277777781</c:v>
                </c:pt>
                <c:pt idx="13324">
                  <c:v>46218.347222222219</c:v>
                </c:pt>
                <c:pt idx="13325">
                  <c:v>46218.354166666664</c:v>
                </c:pt>
                <c:pt idx="13326">
                  <c:v>46218.361111111109</c:v>
                </c:pt>
                <c:pt idx="13327">
                  <c:v>46218.368055555555</c:v>
                </c:pt>
                <c:pt idx="13328">
                  <c:v>46218.375</c:v>
                </c:pt>
                <c:pt idx="13329">
                  <c:v>46218.381944444445</c:v>
                </c:pt>
                <c:pt idx="13330">
                  <c:v>46218.388888888891</c:v>
                </c:pt>
                <c:pt idx="13331">
                  <c:v>46218.395833333336</c:v>
                </c:pt>
                <c:pt idx="13332">
                  <c:v>46218.402777777781</c:v>
                </c:pt>
                <c:pt idx="13333">
                  <c:v>46218.409722222219</c:v>
                </c:pt>
                <c:pt idx="13334">
                  <c:v>46218.416666666664</c:v>
                </c:pt>
                <c:pt idx="13335">
                  <c:v>46218.423611111109</c:v>
                </c:pt>
                <c:pt idx="13336">
                  <c:v>46218.430555555555</c:v>
                </c:pt>
                <c:pt idx="13337">
                  <c:v>46218.4375</c:v>
                </c:pt>
                <c:pt idx="13338">
                  <c:v>46218.444444444445</c:v>
                </c:pt>
                <c:pt idx="13339">
                  <c:v>46218.451388888891</c:v>
                </c:pt>
                <c:pt idx="13340">
                  <c:v>46218.458333333336</c:v>
                </c:pt>
                <c:pt idx="13341">
                  <c:v>46218.465277777781</c:v>
                </c:pt>
                <c:pt idx="13342">
                  <c:v>46218.472222222219</c:v>
                </c:pt>
                <c:pt idx="13343">
                  <c:v>46218.479166666664</c:v>
                </c:pt>
                <c:pt idx="13344">
                  <c:v>46218.486111111109</c:v>
                </c:pt>
                <c:pt idx="13345">
                  <c:v>46218.493055555555</c:v>
                </c:pt>
                <c:pt idx="13346">
                  <c:v>46218.5</c:v>
                </c:pt>
                <c:pt idx="13347">
                  <c:v>46218.506944444445</c:v>
                </c:pt>
                <c:pt idx="13348">
                  <c:v>46218.513888888891</c:v>
                </c:pt>
                <c:pt idx="13349">
                  <c:v>46218.520833333336</c:v>
                </c:pt>
                <c:pt idx="13350">
                  <c:v>46218.527777777781</c:v>
                </c:pt>
                <c:pt idx="13351">
                  <c:v>46218.534722222219</c:v>
                </c:pt>
                <c:pt idx="13352">
                  <c:v>46218.541666666664</c:v>
                </c:pt>
                <c:pt idx="13353">
                  <c:v>46218.548611111109</c:v>
                </c:pt>
                <c:pt idx="13354">
                  <c:v>46218.555555555555</c:v>
                </c:pt>
                <c:pt idx="13355">
                  <c:v>46218.5625</c:v>
                </c:pt>
                <c:pt idx="13356">
                  <c:v>46218.569444444445</c:v>
                </c:pt>
                <c:pt idx="13357">
                  <c:v>46218.576388888891</c:v>
                </c:pt>
                <c:pt idx="13358">
                  <c:v>46218.583333333336</c:v>
                </c:pt>
                <c:pt idx="13359">
                  <c:v>46218.590277777781</c:v>
                </c:pt>
                <c:pt idx="13360">
                  <c:v>46218.597222222219</c:v>
                </c:pt>
                <c:pt idx="13361">
                  <c:v>46218.604166666664</c:v>
                </c:pt>
                <c:pt idx="13362">
                  <c:v>46218.611111111109</c:v>
                </c:pt>
                <c:pt idx="13363">
                  <c:v>46218.618055555555</c:v>
                </c:pt>
                <c:pt idx="13364">
                  <c:v>46218.625</c:v>
                </c:pt>
                <c:pt idx="13365">
                  <c:v>46218.631944444445</c:v>
                </c:pt>
                <c:pt idx="13366">
                  <c:v>46218.638888888891</c:v>
                </c:pt>
                <c:pt idx="13367">
                  <c:v>46218.645833333336</c:v>
                </c:pt>
                <c:pt idx="13368">
                  <c:v>46218.652777777781</c:v>
                </c:pt>
                <c:pt idx="13369">
                  <c:v>46218.659722222219</c:v>
                </c:pt>
                <c:pt idx="13370">
                  <c:v>46218.666666666664</c:v>
                </c:pt>
                <c:pt idx="13371">
                  <c:v>46218.673611111109</c:v>
                </c:pt>
                <c:pt idx="13372">
                  <c:v>46218.680555555555</c:v>
                </c:pt>
                <c:pt idx="13373">
                  <c:v>46218.6875</c:v>
                </c:pt>
                <c:pt idx="13374">
                  <c:v>46218.694444444445</c:v>
                </c:pt>
                <c:pt idx="13375">
                  <c:v>46218.701388888891</c:v>
                </c:pt>
                <c:pt idx="13376">
                  <c:v>46218.708333333336</c:v>
                </c:pt>
                <c:pt idx="13377">
                  <c:v>46218.715277777781</c:v>
                </c:pt>
                <c:pt idx="13378">
                  <c:v>46218.722222222219</c:v>
                </c:pt>
                <c:pt idx="13379">
                  <c:v>46218.729166666664</c:v>
                </c:pt>
                <c:pt idx="13380">
                  <c:v>46218.736111111109</c:v>
                </c:pt>
                <c:pt idx="13381">
                  <c:v>46218.743055555555</c:v>
                </c:pt>
                <c:pt idx="13382">
                  <c:v>46218.75</c:v>
                </c:pt>
                <c:pt idx="13383">
                  <c:v>46218.756944444445</c:v>
                </c:pt>
                <c:pt idx="13384">
                  <c:v>46218.763888888891</c:v>
                </c:pt>
                <c:pt idx="13385">
                  <c:v>46218.770833333336</c:v>
                </c:pt>
                <c:pt idx="13386">
                  <c:v>46218.777777777781</c:v>
                </c:pt>
                <c:pt idx="13387">
                  <c:v>46218.784722222219</c:v>
                </c:pt>
                <c:pt idx="13388">
                  <c:v>46218.791666666664</c:v>
                </c:pt>
                <c:pt idx="13389">
                  <c:v>46218.798611111109</c:v>
                </c:pt>
                <c:pt idx="13390">
                  <c:v>46218.805555555555</c:v>
                </c:pt>
                <c:pt idx="13391">
                  <c:v>46218.8125</c:v>
                </c:pt>
                <c:pt idx="13392">
                  <c:v>46218.819444444445</c:v>
                </c:pt>
                <c:pt idx="13393">
                  <c:v>46218.826388888891</c:v>
                </c:pt>
                <c:pt idx="13394">
                  <c:v>46218.833333333336</c:v>
                </c:pt>
                <c:pt idx="13395">
                  <c:v>46218.840277777781</c:v>
                </c:pt>
                <c:pt idx="13396">
                  <c:v>46218.847222222219</c:v>
                </c:pt>
                <c:pt idx="13397">
                  <c:v>46218.854166666664</c:v>
                </c:pt>
                <c:pt idx="13398">
                  <c:v>46218.861111111109</c:v>
                </c:pt>
                <c:pt idx="13399">
                  <c:v>46218.868055555555</c:v>
                </c:pt>
                <c:pt idx="13400">
                  <c:v>46218.875</c:v>
                </c:pt>
                <c:pt idx="13401">
                  <c:v>46218.881944444445</c:v>
                </c:pt>
                <c:pt idx="13402">
                  <c:v>46218.888888888891</c:v>
                </c:pt>
                <c:pt idx="13403">
                  <c:v>46218.895833333336</c:v>
                </c:pt>
                <c:pt idx="13404">
                  <c:v>46218.902777777781</c:v>
                </c:pt>
                <c:pt idx="13405">
                  <c:v>46218.909722222219</c:v>
                </c:pt>
                <c:pt idx="13406">
                  <c:v>46218.916666666664</c:v>
                </c:pt>
                <c:pt idx="13407">
                  <c:v>46218.923611111109</c:v>
                </c:pt>
                <c:pt idx="13408">
                  <c:v>46218.930555555555</c:v>
                </c:pt>
                <c:pt idx="13409">
                  <c:v>46218.9375</c:v>
                </c:pt>
                <c:pt idx="13410">
                  <c:v>46218.944444444445</c:v>
                </c:pt>
                <c:pt idx="13411">
                  <c:v>46218.951388888891</c:v>
                </c:pt>
                <c:pt idx="13412">
                  <c:v>46218.958333333336</c:v>
                </c:pt>
                <c:pt idx="13413">
                  <c:v>46218.965277777781</c:v>
                </c:pt>
                <c:pt idx="13414">
                  <c:v>46218.972222222219</c:v>
                </c:pt>
                <c:pt idx="13415">
                  <c:v>46218.979166666664</c:v>
                </c:pt>
                <c:pt idx="13416">
                  <c:v>46218.986111111109</c:v>
                </c:pt>
                <c:pt idx="13417">
                  <c:v>46218.993055555555</c:v>
                </c:pt>
                <c:pt idx="13418">
                  <c:v>46219</c:v>
                </c:pt>
                <c:pt idx="13419">
                  <c:v>46219.006944444445</c:v>
                </c:pt>
                <c:pt idx="13420">
                  <c:v>46219.013888888891</c:v>
                </c:pt>
                <c:pt idx="13421">
                  <c:v>46219.020833333336</c:v>
                </c:pt>
                <c:pt idx="13422">
                  <c:v>46219.027777777781</c:v>
                </c:pt>
                <c:pt idx="13423">
                  <c:v>46219.034722222219</c:v>
                </c:pt>
                <c:pt idx="13424">
                  <c:v>46219.041666666664</c:v>
                </c:pt>
                <c:pt idx="13425">
                  <c:v>46219.048611111109</c:v>
                </c:pt>
                <c:pt idx="13426">
                  <c:v>46219.055555555555</c:v>
                </c:pt>
                <c:pt idx="13427">
                  <c:v>46219.0625</c:v>
                </c:pt>
                <c:pt idx="13428">
                  <c:v>46219.069444444445</c:v>
                </c:pt>
                <c:pt idx="13429">
                  <c:v>46219.076388888891</c:v>
                </c:pt>
                <c:pt idx="13430">
                  <c:v>46219.083333333336</c:v>
                </c:pt>
                <c:pt idx="13431">
                  <c:v>46219.090277777781</c:v>
                </c:pt>
                <c:pt idx="13432">
                  <c:v>46219.097222222219</c:v>
                </c:pt>
                <c:pt idx="13433">
                  <c:v>46219.104166666664</c:v>
                </c:pt>
                <c:pt idx="13434">
                  <c:v>46219.111111111109</c:v>
                </c:pt>
                <c:pt idx="13435">
                  <c:v>46219.118055555555</c:v>
                </c:pt>
                <c:pt idx="13436">
                  <c:v>46219.125</c:v>
                </c:pt>
                <c:pt idx="13437">
                  <c:v>46219.131944444445</c:v>
                </c:pt>
                <c:pt idx="13438">
                  <c:v>46219.138888888891</c:v>
                </c:pt>
                <c:pt idx="13439">
                  <c:v>46219.145833333336</c:v>
                </c:pt>
                <c:pt idx="13440">
                  <c:v>46219.152777777781</c:v>
                </c:pt>
                <c:pt idx="13441">
                  <c:v>46219.159722222219</c:v>
                </c:pt>
                <c:pt idx="13442">
                  <c:v>46219.166666666664</c:v>
                </c:pt>
                <c:pt idx="13443">
                  <c:v>46219.173611111109</c:v>
                </c:pt>
                <c:pt idx="13444">
                  <c:v>46219.180555555555</c:v>
                </c:pt>
                <c:pt idx="13445">
                  <c:v>46219.1875</c:v>
                </c:pt>
                <c:pt idx="13446">
                  <c:v>46219.194444444445</c:v>
                </c:pt>
                <c:pt idx="13447">
                  <c:v>46219.201388888891</c:v>
                </c:pt>
                <c:pt idx="13448">
                  <c:v>46219.208333333336</c:v>
                </c:pt>
                <c:pt idx="13449">
                  <c:v>46219.215277777781</c:v>
                </c:pt>
                <c:pt idx="13450">
                  <c:v>46219.222222222219</c:v>
                </c:pt>
                <c:pt idx="13451">
                  <c:v>46219.229166666664</c:v>
                </c:pt>
                <c:pt idx="13452">
                  <c:v>46219.236111111109</c:v>
                </c:pt>
                <c:pt idx="13453">
                  <c:v>46219.243055555555</c:v>
                </c:pt>
                <c:pt idx="13454">
                  <c:v>46219.25</c:v>
                </c:pt>
                <c:pt idx="13455">
                  <c:v>46219.256944444445</c:v>
                </c:pt>
                <c:pt idx="13456">
                  <c:v>46219.263888888891</c:v>
                </c:pt>
                <c:pt idx="13457">
                  <c:v>46219.270833333336</c:v>
                </c:pt>
                <c:pt idx="13458">
                  <c:v>46219.277777777781</c:v>
                </c:pt>
                <c:pt idx="13459">
                  <c:v>46219.284722222219</c:v>
                </c:pt>
                <c:pt idx="13460">
                  <c:v>46219.291666666664</c:v>
                </c:pt>
                <c:pt idx="13461">
                  <c:v>46219.298611111109</c:v>
                </c:pt>
                <c:pt idx="13462">
                  <c:v>46219.305555555555</c:v>
                </c:pt>
                <c:pt idx="13463">
                  <c:v>46219.3125</c:v>
                </c:pt>
                <c:pt idx="13464">
                  <c:v>46219.319444444445</c:v>
                </c:pt>
                <c:pt idx="13465">
                  <c:v>46219.326388888891</c:v>
                </c:pt>
                <c:pt idx="13466">
                  <c:v>46219.333333333336</c:v>
                </c:pt>
                <c:pt idx="13467">
                  <c:v>46221.333333333336</c:v>
                </c:pt>
                <c:pt idx="13468">
                  <c:v>46221.340277777781</c:v>
                </c:pt>
                <c:pt idx="13469">
                  <c:v>46221.347222222219</c:v>
                </c:pt>
                <c:pt idx="13470">
                  <c:v>46221.354166666664</c:v>
                </c:pt>
                <c:pt idx="13471">
                  <c:v>46221.361111111109</c:v>
                </c:pt>
                <c:pt idx="13472">
                  <c:v>46221.368055555555</c:v>
                </c:pt>
                <c:pt idx="13473">
                  <c:v>46221.375</c:v>
                </c:pt>
                <c:pt idx="13474">
                  <c:v>46221.381944444445</c:v>
                </c:pt>
                <c:pt idx="13475">
                  <c:v>46221.388888888891</c:v>
                </c:pt>
                <c:pt idx="13476">
                  <c:v>46221.395833333336</c:v>
                </c:pt>
                <c:pt idx="13477">
                  <c:v>46221.402777777781</c:v>
                </c:pt>
                <c:pt idx="13478">
                  <c:v>46221.409722222219</c:v>
                </c:pt>
                <c:pt idx="13479">
                  <c:v>46221.416666666664</c:v>
                </c:pt>
                <c:pt idx="13480">
                  <c:v>46221.423611111109</c:v>
                </c:pt>
                <c:pt idx="13481">
                  <c:v>46221.430555555555</c:v>
                </c:pt>
                <c:pt idx="13482">
                  <c:v>46221.4375</c:v>
                </c:pt>
                <c:pt idx="13483">
                  <c:v>46221.444444444445</c:v>
                </c:pt>
                <c:pt idx="13484">
                  <c:v>46221.451388888891</c:v>
                </c:pt>
                <c:pt idx="13485">
                  <c:v>46221.458333333336</c:v>
                </c:pt>
                <c:pt idx="13486">
                  <c:v>46221.465277777781</c:v>
                </c:pt>
                <c:pt idx="13487">
                  <c:v>46221.472222222219</c:v>
                </c:pt>
                <c:pt idx="13488">
                  <c:v>46221.479166666664</c:v>
                </c:pt>
                <c:pt idx="13489">
                  <c:v>46221.486111111109</c:v>
                </c:pt>
                <c:pt idx="13490">
                  <c:v>46221.493055555555</c:v>
                </c:pt>
                <c:pt idx="13491">
                  <c:v>46221.5</c:v>
                </c:pt>
                <c:pt idx="13492">
                  <c:v>46221.506944444445</c:v>
                </c:pt>
                <c:pt idx="13493">
                  <c:v>46221.513888888891</c:v>
                </c:pt>
                <c:pt idx="13494">
                  <c:v>46221.520833333336</c:v>
                </c:pt>
                <c:pt idx="13495">
                  <c:v>46221.527777777781</c:v>
                </c:pt>
                <c:pt idx="13496">
                  <c:v>46221.534722222219</c:v>
                </c:pt>
                <c:pt idx="13497">
                  <c:v>46221.541666666664</c:v>
                </c:pt>
                <c:pt idx="13498">
                  <c:v>46221.548611111109</c:v>
                </c:pt>
                <c:pt idx="13499">
                  <c:v>46221.555555555555</c:v>
                </c:pt>
                <c:pt idx="13500">
                  <c:v>46221.5625</c:v>
                </c:pt>
                <c:pt idx="13501">
                  <c:v>46221.569444444445</c:v>
                </c:pt>
                <c:pt idx="13502">
                  <c:v>46221.576388888891</c:v>
                </c:pt>
                <c:pt idx="13503">
                  <c:v>46221.583333333336</c:v>
                </c:pt>
                <c:pt idx="13504">
                  <c:v>46221.590277777781</c:v>
                </c:pt>
                <c:pt idx="13505">
                  <c:v>46221.597222222219</c:v>
                </c:pt>
                <c:pt idx="13506">
                  <c:v>46221.604166666664</c:v>
                </c:pt>
                <c:pt idx="13507">
                  <c:v>46221.611111111109</c:v>
                </c:pt>
                <c:pt idx="13508">
                  <c:v>46221.618055555555</c:v>
                </c:pt>
                <c:pt idx="13509">
                  <c:v>46221.625</c:v>
                </c:pt>
                <c:pt idx="13510">
                  <c:v>46221.631944444445</c:v>
                </c:pt>
                <c:pt idx="13511">
                  <c:v>46221.638888888891</c:v>
                </c:pt>
                <c:pt idx="13512">
                  <c:v>46221.645833333336</c:v>
                </c:pt>
                <c:pt idx="13513">
                  <c:v>46221.652777777781</c:v>
                </c:pt>
                <c:pt idx="13514">
                  <c:v>46221.659722222219</c:v>
                </c:pt>
                <c:pt idx="13515">
                  <c:v>46221.666666666664</c:v>
                </c:pt>
                <c:pt idx="13516">
                  <c:v>46221.673611111109</c:v>
                </c:pt>
                <c:pt idx="13517">
                  <c:v>46221.680555555555</c:v>
                </c:pt>
                <c:pt idx="13518">
                  <c:v>46221.6875</c:v>
                </c:pt>
                <c:pt idx="13519">
                  <c:v>46221.694444444445</c:v>
                </c:pt>
                <c:pt idx="13520">
                  <c:v>46221.701388888891</c:v>
                </c:pt>
                <c:pt idx="13521">
                  <c:v>46221.708333333336</c:v>
                </c:pt>
                <c:pt idx="13522">
                  <c:v>46221.715277777781</c:v>
                </c:pt>
                <c:pt idx="13523">
                  <c:v>46221.722222222219</c:v>
                </c:pt>
                <c:pt idx="13524">
                  <c:v>46221.729166666664</c:v>
                </c:pt>
                <c:pt idx="13525">
                  <c:v>46221.736111111109</c:v>
                </c:pt>
                <c:pt idx="13526">
                  <c:v>46221.743055555555</c:v>
                </c:pt>
                <c:pt idx="13527">
                  <c:v>46221.75</c:v>
                </c:pt>
                <c:pt idx="13528">
                  <c:v>46221.756944444445</c:v>
                </c:pt>
                <c:pt idx="13529">
                  <c:v>46221.763888888891</c:v>
                </c:pt>
                <c:pt idx="13530">
                  <c:v>46221.770833333336</c:v>
                </c:pt>
                <c:pt idx="13531">
                  <c:v>46221.777777777781</c:v>
                </c:pt>
                <c:pt idx="13532">
                  <c:v>46221.784722222219</c:v>
                </c:pt>
                <c:pt idx="13533">
                  <c:v>46221.791666666664</c:v>
                </c:pt>
                <c:pt idx="13534">
                  <c:v>46221.798611111109</c:v>
                </c:pt>
                <c:pt idx="13535">
                  <c:v>46221.805555555555</c:v>
                </c:pt>
                <c:pt idx="13536">
                  <c:v>46221.8125</c:v>
                </c:pt>
                <c:pt idx="13537">
                  <c:v>46221.819444444445</c:v>
                </c:pt>
                <c:pt idx="13538">
                  <c:v>46221.826388888891</c:v>
                </c:pt>
                <c:pt idx="13539">
                  <c:v>46221.833333333336</c:v>
                </c:pt>
                <c:pt idx="13540">
                  <c:v>46221.840277777781</c:v>
                </c:pt>
                <c:pt idx="13541">
                  <c:v>46221.847222222219</c:v>
                </c:pt>
                <c:pt idx="13542">
                  <c:v>46221.854166666664</c:v>
                </c:pt>
                <c:pt idx="13543">
                  <c:v>46221.861111111109</c:v>
                </c:pt>
                <c:pt idx="13544">
                  <c:v>46221.868055555555</c:v>
                </c:pt>
                <c:pt idx="13545">
                  <c:v>46221.875</c:v>
                </c:pt>
                <c:pt idx="13546">
                  <c:v>46221.881944444445</c:v>
                </c:pt>
                <c:pt idx="13547">
                  <c:v>46221.888888888891</c:v>
                </c:pt>
                <c:pt idx="13548">
                  <c:v>46221.895833333336</c:v>
                </c:pt>
                <c:pt idx="13549">
                  <c:v>46221.902777777781</c:v>
                </c:pt>
                <c:pt idx="13550">
                  <c:v>46221.909722222219</c:v>
                </c:pt>
                <c:pt idx="13551">
                  <c:v>46221.916666666664</c:v>
                </c:pt>
                <c:pt idx="13552">
                  <c:v>46221.923611111109</c:v>
                </c:pt>
                <c:pt idx="13553">
                  <c:v>46221.930555555555</c:v>
                </c:pt>
                <c:pt idx="13554">
                  <c:v>46221.9375</c:v>
                </c:pt>
                <c:pt idx="13555">
                  <c:v>46221.944444444445</c:v>
                </c:pt>
                <c:pt idx="13556">
                  <c:v>46221.951388888891</c:v>
                </c:pt>
                <c:pt idx="13557">
                  <c:v>46221.958333333336</c:v>
                </c:pt>
                <c:pt idx="13558">
                  <c:v>46221.965277777781</c:v>
                </c:pt>
                <c:pt idx="13559">
                  <c:v>46221.972222222219</c:v>
                </c:pt>
                <c:pt idx="13560">
                  <c:v>46221.979166666664</c:v>
                </c:pt>
                <c:pt idx="13561">
                  <c:v>46221.986111111109</c:v>
                </c:pt>
                <c:pt idx="13562">
                  <c:v>46221.993055555555</c:v>
                </c:pt>
                <c:pt idx="13563">
                  <c:v>46222</c:v>
                </c:pt>
                <c:pt idx="13564">
                  <c:v>46222.006944444445</c:v>
                </c:pt>
                <c:pt idx="13565">
                  <c:v>46222.013888888891</c:v>
                </c:pt>
                <c:pt idx="13566">
                  <c:v>46222.020833333336</c:v>
                </c:pt>
                <c:pt idx="13567">
                  <c:v>46222.027777777781</c:v>
                </c:pt>
                <c:pt idx="13568">
                  <c:v>46222.034722222219</c:v>
                </c:pt>
                <c:pt idx="13569">
                  <c:v>46222.041666666664</c:v>
                </c:pt>
                <c:pt idx="13570">
                  <c:v>46222.048611111109</c:v>
                </c:pt>
                <c:pt idx="13571">
                  <c:v>46222.055555555555</c:v>
                </c:pt>
                <c:pt idx="13572">
                  <c:v>46222.0625</c:v>
                </c:pt>
                <c:pt idx="13573">
                  <c:v>46222.069444444445</c:v>
                </c:pt>
                <c:pt idx="13574">
                  <c:v>46222.076388888891</c:v>
                </c:pt>
                <c:pt idx="13575">
                  <c:v>46222.083333333336</c:v>
                </c:pt>
                <c:pt idx="13576">
                  <c:v>46222.090277777781</c:v>
                </c:pt>
                <c:pt idx="13577">
                  <c:v>46222.097222222219</c:v>
                </c:pt>
                <c:pt idx="13578">
                  <c:v>46222.104166666664</c:v>
                </c:pt>
                <c:pt idx="13579">
                  <c:v>46222.111111111109</c:v>
                </c:pt>
                <c:pt idx="13580">
                  <c:v>46222.118055555555</c:v>
                </c:pt>
                <c:pt idx="13581">
                  <c:v>46222.125</c:v>
                </c:pt>
                <c:pt idx="13582">
                  <c:v>46222.131944444445</c:v>
                </c:pt>
                <c:pt idx="13583">
                  <c:v>46222.138888888891</c:v>
                </c:pt>
                <c:pt idx="13584">
                  <c:v>46222.145833333336</c:v>
                </c:pt>
                <c:pt idx="13585">
                  <c:v>46222.152777777781</c:v>
                </c:pt>
                <c:pt idx="13586">
                  <c:v>46222.159722222219</c:v>
                </c:pt>
                <c:pt idx="13587">
                  <c:v>46222.166666666664</c:v>
                </c:pt>
                <c:pt idx="13588">
                  <c:v>46222.173611111109</c:v>
                </c:pt>
                <c:pt idx="13589">
                  <c:v>46222.180555555555</c:v>
                </c:pt>
                <c:pt idx="13590">
                  <c:v>46222.1875</c:v>
                </c:pt>
                <c:pt idx="13591">
                  <c:v>46222.194444444445</c:v>
                </c:pt>
                <c:pt idx="13592">
                  <c:v>46222.201388888891</c:v>
                </c:pt>
                <c:pt idx="13593">
                  <c:v>46222.208333333336</c:v>
                </c:pt>
                <c:pt idx="13594">
                  <c:v>46222.215277777781</c:v>
                </c:pt>
                <c:pt idx="13595">
                  <c:v>46222.222222222219</c:v>
                </c:pt>
                <c:pt idx="13596">
                  <c:v>46222.229166666664</c:v>
                </c:pt>
                <c:pt idx="13597">
                  <c:v>46222.236111111109</c:v>
                </c:pt>
                <c:pt idx="13598">
                  <c:v>46222.243055555555</c:v>
                </c:pt>
                <c:pt idx="13599">
                  <c:v>46222.25</c:v>
                </c:pt>
                <c:pt idx="13600">
                  <c:v>46222.256944444445</c:v>
                </c:pt>
                <c:pt idx="13601">
                  <c:v>46222.263888888891</c:v>
                </c:pt>
                <c:pt idx="13602">
                  <c:v>46222.270833333336</c:v>
                </c:pt>
                <c:pt idx="13603">
                  <c:v>46222.277777777781</c:v>
                </c:pt>
                <c:pt idx="13604">
                  <c:v>46222.284722222219</c:v>
                </c:pt>
                <c:pt idx="13605">
                  <c:v>46222.291666666664</c:v>
                </c:pt>
                <c:pt idx="13606">
                  <c:v>46222.298611111109</c:v>
                </c:pt>
                <c:pt idx="13607">
                  <c:v>46222.305555555555</c:v>
                </c:pt>
                <c:pt idx="13608">
                  <c:v>46222.3125</c:v>
                </c:pt>
                <c:pt idx="13609">
                  <c:v>46222.319444444445</c:v>
                </c:pt>
                <c:pt idx="13610">
                  <c:v>46222.326388888891</c:v>
                </c:pt>
                <c:pt idx="13611">
                  <c:v>46222.333333333336</c:v>
                </c:pt>
                <c:pt idx="13612">
                  <c:v>46222.340277777781</c:v>
                </c:pt>
                <c:pt idx="13613">
                  <c:v>46222.347222222219</c:v>
                </c:pt>
                <c:pt idx="13614">
                  <c:v>46222.354166666664</c:v>
                </c:pt>
                <c:pt idx="13615">
                  <c:v>46222.361111111109</c:v>
                </c:pt>
                <c:pt idx="13616">
                  <c:v>46222.368055555555</c:v>
                </c:pt>
                <c:pt idx="13617">
                  <c:v>46222.375</c:v>
                </c:pt>
                <c:pt idx="13618">
                  <c:v>46222.381944444445</c:v>
                </c:pt>
                <c:pt idx="13619">
                  <c:v>46222.388888888891</c:v>
                </c:pt>
                <c:pt idx="13620">
                  <c:v>46222.395833333336</c:v>
                </c:pt>
                <c:pt idx="13621">
                  <c:v>46222.402777777781</c:v>
                </c:pt>
                <c:pt idx="13622">
                  <c:v>46222.409722222219</c:v>
                </c:pt>
                <c:pt idx="13623">
                  <c:v>46222.416666666664</c:v>
                </c:pt>
                <c:pt idx="13624">
                  <c:v>46222.423611111109</c:v>
                </c:pt>
                <c:pt idx="13625">
                  <c:v>46222.430555555555</c:v>
                </c:pt>
                <c:pt idx="13626">
                  <c:v>46222.4375</c:v>
                </c:pt>
                <c:pt idx="13627">
                  <c:v>46222.444444444445</c:v>
                </c:pt>
                <c:pt idx="13628">
                  <c:v>46222.451388888891</c:v>
                </c:pt>
                <c:pt idx="13629">
                  <c:v>46222.458333333336</c:v>
                </c:pt>
                <c:pt idx="13630">
                  <c:v>46222.465277777781</c:v>
                </c:pt>
                <c:pt idx="13631">
                  <c:v>46222.472222222219</c:v>
                </c:pt>
                <c:pt idx="13632">
                  <c:v>46222.479166666664</c:v>
                </c:pt>
                <c:pt idx="13633">
                  <c:v>46222.486111111109</c:v>
                </c:pt>
                <c:pt idx="13634">
                  <c:v>46222.493055555555</c:v>
                </c:pt>
                <c:pt idx="13635">
                  <c:v>46222.5</c:v>
                </c:pt>
                <c:pt idx="13636">
                  <c:v>46222.506944444445</c:v>
                </c:pt>
                <c:pt idx="13637">
                  <c:v>46222.513888888891</c:v>
                </c:pt>
                <c:pt idx="13638">
                  <c:v>46222.520833333336</c:v>
                </c:pt>
                <c:pt idx="13639">
                  <c:v>46222.527777777781</c:v>
                </c:pt>
                <c:pt idx="13640">
                  <c:v>46222.534722222219</c:v>
                </c:pt>
                <c:pt idx="13641">
                  <c:v>46222.541666666664</c:v>
                </c:pt>
                <c:pt idx="13642">
                  <c:v>46222.548611111109</c:v>
                </c:pt>
                <c:pt idx="13643">
                  <c:v>46222.555555555555</c:v>
                </c:pt>
                <c:pt idx="13644">
                  <c:v>46222.5625</c:v>
                </c:pt>
                <c:pt idx="13645">
                  <c:v>46222.569444444445</c:v>
                </c:pt>
                <c:pt idx="13646">
                  <c:v>46222.576388888891</c:v>
                </c:pt>
                <c:pt idx="13647">
                  <c:v>46222.583333333336</c:v>
                </c:pt>
                <c:pt idx="13648">
                  <c:v>46222.590277777781</c:v>
                </c:pt>
                <c:pt idx="13649">
                  <c:v>46222.597222222219</c:v>
                </c:pt>
                <c:pt idx="13650">
                  <c:v>46222.604166666664</c:v>
                </c:pt>
                <c:pt idx="13651">
                  <c:v>46222.611111111109</c:v>
                </c:pt>
                <c:pt idx="13652">
                  <c:v>46222.618055555555</c:v>
                </c:pt>
                <c:pt idx="13653">
                  <c:v>46222.625</c:v>
                </c:pt>
                <c:pt idx="13654">
                  <c:v>46222.631944444445</c:v>
                </c:pt>
                <c:pt idx="13655">
                  <c:v>46222.638888888891</c:v>
                </c:pt>
                <c:pt idx="13656">
                  <c:v>46222.645833333336</c:v>
                </c:pt>
                <c:pt idx="13657">
                  <c:v>46222.652777777781</c:v>
                </c:pt>
                <c:pt idx="13658">
                  <c:v>46222.659722222219</c:v>
                </c:pt>
                <c:pt idx="13659">
                  <c:v>46222.666666666664</c:v>
                </c:pt>
                <c:pt idx="13660">
                  <c:v>46222.673611111109</c:v>
                </c:pt>
                <c:pt idx="13661">
                  <c:v>46222.680555555555</c:v>
                </c:pt>
                <c:pt idx="13662">
                  <c:v>46222.6875</c:v>
                </c:pt>
                <c:pt idx="13663">
                  <c:v>46222.694444444445</c:v>
                </c:pt>
                <c:pt idx="13664">
                  <c:v>46222.701388888891</c:v>
                </c:pt>
                <c:pt idx="13665">
                  <c:v>46222.708333333336</c:v>
                </c:pt>
                <c:pt idx="13666">
                  <c:v>46222.715277777781</c:v>
                </c:pt>
                <c:pt idx="13667">
                  <c:v>46222.722222222219</c:v>
                </c:pt>
                <c:pt idx="13668">
                  <c:v>46222.729166666664</c:v>
                </c:pt>
                <c:pt idx="13669">
                  <c:v>46222.736111111109</c:v>
                </c:pt>
                <c:pt idx="13670">
                  <c:v>46222.743055555555</c:v>
                </c:pt>
                <c:pt idx="13671">
                  <c:v>46222.75</c:v>
                </c:pt>
                <c:pt idx="13672">
                  <c:v>46222.756944444445</c:v>
                </c:pt>
                <c:pt idx="13673">
                  <c:v>46222.763888888891</c:v>
                </c:pt>
                <c:pt idx="13674">
                  <c:v>46222.770833333336</c:v>
                </c:pt>
                <c:pt idx="13675">
                  <c:v>46222.777777777781</c:v>
                </c:pt>
                <c:pt idx="13676">
                  <c:v>46222.784722222219</c:v>
                </c:pt>
                <c:pt idx="13677">
                  <c:v>46222.791666666664</c:v>
                </c:pt>
                <c:pt idx="13678">
                  <c:v>46222.798611111109</c:v>
                </c:pt>
                <c:pt idx="13679">
                  <c:v>46222.805555555555</c:v>
                </c:pt>
                <c:pt idx="13680">
                  <c:v>46222.8125</c:v>
                </c:pt>
                <c:pt idx="13681">
                  <c:v>46222.819444444445</c:v>
                </c:pt>
                <c:pt idx="13682">
                  <c:v>46222.826388888891</c:v>
                </c:pt>
                <c:pt idx="13683">
                  <c:v>46222.833333333336</c:v>
                </c:pt>
                <c:pt idx="13684">
                  <c:v>46222.840277777781</c:v>
                </c:pt>
                <c:pt idx="13685">
                  <c:v>46222.847222222219</c:v>
                </c:pt>
                <c:pt idx="13686">
                  <c:v>46222.854166666664</c:v>
                </c:pt>
                <c:pt idx="13687">
                  <c:v>46222.861111111109</c:v>
                </c:pt>
                <c:pt idx="13688">
                  <c:v>46222.868055555555</c:v>
                </c:pt>
                <c:pt idx="13689">
                  <c:v>46222.875</c:v>
                </c:pt>
                <c:pt idx="13690">
                  <c:v>46222.881944444445</c:v>
                </c:pt>
                <c:pt idx="13691">
                  <c:v>46222.888888888891</c:v>
                </c:pt>
                <c:pt idx="13692">
                  <c:v>46222.895833333336</c:v>
                </c:pt>
                <c:pt idx="13693">
                  <c:v>46222.902777777781</c:v>
                </c:pt>
                <c:pt idx="13694">
                  <c:v>46222.909722222219</c:v>
                </c:pt>
                <c:pt idx="13695">
                  <c:v>46222.916666666664</c:v>
                </c:pt>
                <c:pt idx="13696">
                  <c:v>46222.923611111109</c:v>
                </c:pt>
                <c:pt idx="13697">
                  <c:v>46222.930555555555</c:v>
                </c:pt>
                <c:pt idx="13698">
                  <c:v>46222.9375</c:v>
                </c:pt>
                <c:pt idx="13699">
                  <c:v>46222.944444444445</c:v>
                </c:pt>
                <c:pt idx="13700">
                  <c:v>46222.951388888891</c:v>
                </c:pt>
                <c:pt idx="13701">
                  <c:v>46222.958333333336</c:v>
                </c:pt>
                <c:pt idx="13702">
                  <c:v>46222.965277777781</c:v>
                </c:pt>
                <c:pt idx="13703">
                  <c:v>46222.972222222219</c:v>
                </c:pt>
                <c:pt idx="13704">
                  <c:v>46222.979166666664</c:v>
                </c:pt>
                <c:pt idx="13705">
                  <c:v>46222.986111111109</c:v>
                </c:pt>
                <c:pt idx="13706">
                  <c:v>46222.993055555555</c:v>
                </c:pt>
                <c:pt idx="13707">
                  <c:v>46223</c:v>
                </c:pt>
                <c:pt idx="13708">
                  <c:v>46223.006944444445</c:v>
                </c:pt>
                <c:pt idx="13709">
                  <c:v>46223.013888888891</c:v>
                </c:pt>
                <c:pt idx="13710">
                  <c:v>46223.020833333336</c:v>
                </c:pt>
                <c:pt idx="13711">
                  <c:v>46223.027777777781</c:v>
                </c:pt>
                <c:pt idx="13712">
                  <c:v>46223.034722222219</c:v>
                </c:pt>
                <c:pt idx="13713">
                  <c:v>46223.041666666664</c:v>
                </c:pt>
                <c:pt idx="13714">
                  <c:v>46223.048611111109</c:v>
                </c:pt>
                <c:pt idx="13715">
                  <c:v>46223.055555555555</c:v>
                </c:pt>
                <c:pt idx="13716">
                  <c:v>46223.0625</c:v>
                </c:pt>
                <c:pt idx="13717">
                  <c:v>46223.069444444445</c:v>
                </c:pt>
                <c:pt idx="13718">
                  <c:v>46223.076388888891</c:v>
                </c:pt>
                <c:pt idx="13719">
                  <c:v>46223.083333333336</c:v>
                </c:pt>
                <c:pt idx="13720">
                  <c:v>46223.090277777781</c:v>
                </c:pt>
                <c:pt idx="13721">
                  <c:v>46223.097222222219</c:v>
                </c:pt>
                <c:pt idx="13722">
                  <c:v>46223.104166666664</c:v>
                </c:pt>
                <c:pt idx="13723">
                  <c:v>46223.111111111109</c:v>
                </c:pt>
                <c:pt idx="13724">
                  <c:v>46223.118055555555</c:v>
                </c:pt>
                <c:pt idx="13725">
                  <c:v>46223.125</c:v>
                </c:pt>
                <c:pt idx="13726">
                  <c:v>46223.131944444445</c:v>
                </c:pt>
                <c:pt idx="13727">
                  <c:v>46223.138888888891</c:v>
                </c:pt>
                <c:pt idx="13728">
                  <c:v>46223.145833333336</c:v>
                </c:pt>
                <c:pt idx="13729">
                  <c:v>46223.152777777781</c:v>
                </c:pt>
                <c:pt idx="13730">
                  <c:v>46223.159722222219</c:v>
                </c:pt>
                <c:pt idx="13731">
                  <c:v>46223.166666666664</c:v>
                </c:pt>
                <c:pt idx="13732">
                  <c:v>46223.173611111109</c:v>
                </c:pt>
                <c:pt idx="13733">
                  <c:v>46223.180555555555</c:v>
                </c:pt>
                <c:pt idx="13734">
                  <c:v>46223.1875</c:v>
                </c:pt>
                <c:pt idx="13735">
                  <c:v>46223.194444444445</c:v>
                </c:pt>
                <c:pt idx="13736">
                  <c:v>46223.201388888891</c:v>
                </c:pt>
                <c:pt idx="13737">
                  <c:v>46223.208333333336</c:v>
                </c:pt>
                <c:pt idx="13738">
                  <c:v>46223.215277777781</c:v>
                </c:pt>
                <c:pt idx="13739">
                  <c:v>46223.222222222219</c:v>
                </c:pt>
                <c:pt idx="13740">
                  <c:v>46223.229166666664</c:v>
                </c:pt>
                <c:pt idx="13741">
                  <c:v>46223.236111111109</c:v>
                </c:pt>
                <c:pt idx="13742">
                  <c:v>46223.243055555555</c:v>
                </c:pt>
                <c:pt idx="13743">
                  <c:v>46223.25</c:v>
                </c:pt>
                <c:pt idx="13744">
                  <c:v>46223.256944444445</c:v>
                </c:pt>
                <c:pt idx="13745">
                  <c:v>46223.263888888891</c:v>
                </c:pt>
                <c:pt idx="13746">
                  <c:v>46223.270833333336</c:v>
                </c:pt>
                <c:pt idx="13747">
                  <c:v>46223.277777777781</c:v>
                </c:pt>
                <c:pt idx="13748">
                  <c:v>46223.284722222219</c:v>
                </c:pt>
                <c:pt idx="13749">
                  <c:v>46223.291666666664</c:v>
                </c:pt>
                <c:pt idx="13750">
                  <c:v>46223.298611111109</c:v>
                </c:pt>
                <c:pt idx="13751">
                  <c:v>46223.305555555555</c:v>
                </c:pt>
                <c:pt idx="13752">
                  <c:v>46223.3125</c:v>
                </c:pt>
                <c:pt idx="13753">
                  <c:v>46223.319444444445</c:v>
                </c:pt>
                <c:pt idx="13754">
                  <c:v>46223.326388888891</c:v>
                </c:pt>
                <c:pt idx="13755">
                  <c:v>46223.333333333336</c:v>
                </c:pt>
                <c:pt idx="13756">
                  <c:v>46223.340277777781</c:v>
                </c:pt>
                <c:pt idx="13757">
                  <c:v>46223.347222222219</c:v>
                </c:pt>
                <c:pt idx="13758">
                  <c:v>46223.354166666664</c:v>
                </c:pt>
                <c:pt idx="13759">
                  <c:v>46223.361111111109</c:v>
                </c:pt>
                <c:pt idx="13760">
                  <c:v>46223.368055555555</c:v>
                </c:pt>
                <c:pt idx="13761">
                  <c:v>46223.375</c:v>
                </c:pt>
                <c:pt idx="13762">
                  <c:v>46223.381944444445</c:v>
                </c:pt>
                <c:pt idx="13763">
                  <c:v>46223.388888888891</c:v>
                </c:pt>
                <c:pt idx="13764">
                  <c:v>46223.395833333336</c:v>
                </c:pt>
                <c:pt idx="13765">
                  <c:v>46223.402777777781</c:v>
                </c:pt>
                <c:pt idx="13766">
                  <c:v>46223.409722222219</c:v>
                </c:pt>
                <c:pt idx="13767">
                  <c:v>46223.416666666664</c:v>
                </c:pt>
                <c:pt idx="13768">
                  <c:v>46223.423611111109</c:v>
                </c:pt>
                <c:pt idx="13769">
                  <c:v>46223.430555555555</c:v>
                </c:pt>
                <c:pt idx="13770">
                  <c:v>46223.4375</c:v>
                </c:pt>
                <c:pt idx="13771">
                  <c:v>46223.444444444445</c:v>
                </c:pt>
                <c:pt idx="13772">
                  <c:v>46223.451388888891</c:v>
                </c:pt>
                <c:pt idx="13773">
                  <c:v>46223.458333333336</c:v>
                </c:pt>
                <c:pt idx="13774">
                  <c:v>46223.465277777781</c:v>
                </c:pt>
                <c:pt idx="13775">
                  <c:v>46223.472222222219</c:v>
                </c:pt>
                <c:pt idx="13776">
                  <c:v>46223.479166666664</c:v>
                </c:pt>
                <c:pt idx="13777">
                  <c:v>46223.486111111109</c:v>
                </c:pt>
                <c:pt idx="13778">
                  <c:v>46223.493055555555</c:v>
                </c:pt>
                <c:pt idx="13779">
                  <c:v>46223.5</c:v>
                </c:pt>
                <c:pt idx="13780">
                  <c:v>46223.506944444445</c:v>
                </c:pt>
                <c:pt idx="13781">
                  <c:v>46223.513888888891</c:v>
                </c:pt>
                <c:pt idx="13782">
                  <c:v>46223.520833333336</c:v>
                </c:pt>
                <c:pt idx="13783">
                  <c:v>46223.527777777781</c:v>
                </c:pt>
                <c:pt idx="13784">
                  <c:v>46223.534722222219</c:v>
                </c:pt>
                <c:pt idx="13785">
                  <c:v>46223.541666666664</c:v>
                </c:pt>
                <c:pt idx="13786">
                  <c:v>46223.548611111109</c:v>
                </c:pt>
                <c:pt idx="13787">
                  <c:v>46223.555555555555</c:v>
                </c:pt>
                <c:pt idx="13788">
                  <c:v>46223.5625</c:v>
                </c:pt>
                <c:pt idx="13789">
                  <c:v>46223.569444444445</c:v>
                </c:pt>
                <c:pt idx="13790">
                  <c:v>46223.576388888891</c:v>
                </c:pt>
                <c:pt idx="13791">
                  <c:v>46223.583333333336</c:v>
                </c:pt>
                <c:pt idx="13792">
                  <c:v>46223.590277777781</c:v>
                </c:pt>
                <c:pt idx="13793">
                  <c:v>46223.597222222219</c:v>
                </c:pt>
                <c:pt idx="13794">
                  <c:v>46223.604166666664</c:v>
                </c:pt>
                <c:pt idx="13795">
                  <c:v>46223.611111111109</c:v>
                </c:pt>
                <c:pt idx="13796">
                  <c:v>46223.618055555555</c:v>
                </c:pt>
                <c:pt idx="13797">
                  <c:v>46223.625</c:v>
                </c:pt>
                <c:pt idx="13798">
                  <c:v>46223.631944444445</c:v>
                </c:pt>
                <c:pt idx="13799">
                  <c:v>46223.638888888891</c:v>
                </c:pt>
                <c:pt idx="13800">
                  <c:v>46223.645833333336</c:v>
                </c:pt>
                <c:pt idx="13801">
                  <c:v>46223.652777777781</c:v>
                </c:pt>
                <c:pt idx="13802">
                  <c:v>46223.659722222219</c:v>
                </c:pt>
                <c:pt idx="13803">
                  <c:v>46223.666666666664</c:v>
                </c:pt>
                <c:pt idx="13804">
                  <c:v>46223.673611111109</c:v>
                </c:pt>
                <c:pt idx="13805">
                  <c:v>46223.680555555555</c:v>
                </c:pt>
                <c:pt idx="13806">
                  <c:v>46223.6875</c:v>
                </c:pt>
                <c:pt idx="13807">
                  <c:v>46223.694444444445</c:v>
                </c:pt>
                <c:pt idx="13808">
                  <c:v>46223.701388888891</c:v>
                </c:pt>
                <c:pt idx="13809">
                  <c:v>46223.708333333336</c:v>
                </c:pt>
                <c:pt idx="13810">
                  <c:v>46223.715277777781</c:v>
                </c:pt>
                <c:pt idx="13811">
                  <c:v>46223.722222222219</c:v>
                </c:pt>
                <c:pt idx="13812">
                  <c:v>46223.729166666664</c:v>
                </c:pt>
                <c:pt idx="13813">
                  <c:v>46223.736111111109</c:v>
                </c:pt>
                <c:pt idx="13814">
                  <c:v>46223.743055555555</c:v>
                </c:pt>
                <c:pt idx="13815">
                  <c:v>46223.75</c:v>
                </c:pt>
                <c:pt idx="13816">
                  <c:v>46223.756944444445</c:v>
                </c:pt>
                <c:pt idx="13817">
                  <c:v>46223.763888888891</c:v>
                </c:pt>
                <c:pt idx="13818">
                  <c:v>46223.770833333336</c:v>
                </c:pt>
                <c:pt idx="13819">
                  <c:v>46223.777777777781</c:v>
                </c:pt>
                <c:pt idx="13820">
                  <c:v>46223.784722222219</c:v>
                </c:pt>
                <c:pt idx="13821">
                  <c:v>46223.791666666664</c:v>
                </c:pt>
                <c:pt idx="13822">
                  <c:v>46223.798611111109</c:v>
                </c:pt>
                <c:pt idx="13823">
                  <c:v>46223.805555555555</c:v>
                </c:pt>
                <c:pt idx="13824">
                  <c:v>46223.8125</c:v>
                </c:pt>
                <c:pt idx="13825">
                  <c:v>46223.819444444445</c:v>
                </c:pt>
                <c:pt idx="13826">
                  <c:v>46223.826388888891</c:v>
                </c:pt>
                <c:pt idx="13827">
                  <c:v>46223.833333333336</c:v>
                </c:pt>
                <c:pt idx="13828">
                  <c:v>46223.840277777781</c:v>
                </c:pt>
                <c:pt idx="13829">
                  <c:v>46223.847222222219</c:v>
                </c:pt>
                <c:pt idx="13830">
                  <c:v>46223.854166666664</c:v>
                </c:pt>
                <c:pt idx="13831">
                  <c:v>46223.861111111109</c:v>
                </c:pt>
                <c:pt idx="13832">
                  <c:v>46223.868055555555</c:v>
                </c:pt>
                <c:pt idx="13833">
                  <c:v>46223.875</c:v>
                </c:pt>
                <c:pt idx="13834">
                  <c:v>46223.881944444445</c:v>
                </c:pt>
                <c:pt idx="13835">
                  <c:v>46223.888888888891</c:v>
                </c:pt>
                <c:pt idx="13836">
                  <c:v>46223.895833333336</c:v>
                </c:pt>
                <c:pt idx="13837">
                  <c:v>46223.902777777781</c:v>
                </c:pt>
                <c:pt idx="13838">
                  <c:v>46223.909722222219</c:v>
                </c:pt>
                <c:pt idx="13839">
                  <c:v>46223.916666666664</c:v>
                </c:pt>
                <c:pt idx="13840">
                  <c:v>46223.923611111109</c:v>
                </c:pt>
                <c:pt idx="13841">
                  <c:v>46223.930555555555</c:v>
                </c:pt>
                <c:pt idx="13842">
                  <c:v>46223.9375</c:v>
                </c:pt>
                <c:pt idx="13843">
                  <c:v>46223.944444444445</c:v>
                </c:pt>
                <c:pt idx="13844">
                  <c:v>46223.951388888891</c:v>
                </c:pt>
                <c:pt idx="13845">
                  <c:v>46223.958333333336</c:v>
                </c:pt>
                <c:pt idx="13846">
                  <c:v>46223.965277777781</c:v>
                </c:pt>
                <c:pt idx="13847">
                  <c:v>46223.972222222219</c:v>
                </c:pt>
                <c:pt idx="13848">
                  <c:v>46223.979166666664</c:v>
                </c:pt>
                <c:pt idx="13849">
                  <c:v>46223.986111111109</c:v>
                </c:pt>
                <c:pt idx="13850">
                  <c:v>46223.993055555555</c:v>
                </c:pt>
                <c:pt idx="13851">
                  <c:v>46224</c:v>
                </c:pt>
                <c:pt idx="13852">
                  <c:v>46224.006944444445</c:v>
                </c:pt>
                <c:pt idx="13853">
                  <c:v>46224.013888888891</c:v>
                </c:pt>
                <c:pt idx="13854">
                  <c:v>46224.020833333336</c:v>
                </c:pt>
                <c:pt idx="13855">
                  <c:v>46224.027777777781</c:v>
                </c:pt>
                <c:pt idx="13856">
                  <c:v>46224.034722222219</c:v>
                </c:pt>
                <c:pt idx="13857">
                  <c:v>46224.041666666664</c:v>
                </c:pt>
                <c:pt idx="13858">
                  <c:v>46224.048611111109</c:v>
                </c:pt>
                <c:pt idx="13859">
                  <c:v>46224.055555555555</c:v>
                </c:pt>
                <c:pt idx="13860">
                  <c:v>46224.0625</c:v>
                </c:pt>
                <c:pt idx="13861">
                  <c:v>46224.069444444445</c:v>
                </c:pt>
                <c:pt idx="13862">
                  <c:v>46224.076388888891</c:v>
                </c:pt>
                <c:pt idx="13863">
                  <c:v>46224.083333333336</c:v>
                </c:pt>
                <c:pt idx="13864">
                  <c:v>46224.090277777781</c:v>
                </c:pt>
                <c:pt idx="13865">
                  <c:v>46224.097222222219</c:v>
                </c:pt>
                <c:pt idx="13866">
                  <c:v>46224.104166666664</c:v>
                </c:pt>
                <c:pt idx="13867">
                  <c:v>46224.111111111109</c:v>
                </c:pt>
                <c:pt idx="13868">
                  <c:v>46224.118055555555</c:v>
                </c:pt>
                <c:pt idx="13869">
                  <c:v>46224.125</c:v>
                </c:pt>
                <c:pt idx="13870">
                  <c:v>46224.131944444445</c:v>
                </c:pt>
                <c:pt idx="13871">
                  <c:v>46224.138888888891</c:v>
                </c:pt>
                <c:pt idx="13872">
                  <c:v>46224.145833333336</c:v>
                </c:pt>
                <c:pt idx="13873">
                  <c:v>46224.152777777781</c:v>
                </c:pt>
                <c:pt idx="13874">
                  <c:v>46224.159722222219</c:v>
                </c:pt>
                <c:pt idx="13875">
                  <c:v>46224.166666666664</c:v>
                </c:pt>
                <c:pt idx="13876">
                  <c:v>46224.173611111109</c:v>
                </c:pt>
                <c:pt idx="13877">
                  <c:v>46224.180555555555</c:v>
                </c:pt>
                <c:pt idx="13878">
                  <c:v>46224.1875</c:v>
                </c:pt>
                <c:pt idx="13879">
                  <c:v>46224.194444444445</c:v>
                </c:pt>
                <c:pt idx="13880">
                  <c:v>46224.201388888891</c:v>
                </c:pt>
                <c:pt idx="13881">
                  <c:v>46224.208333333336</c:v>
                </c:pt>
                <c:pt idx="13882">
                  <c:v>46224.215277777781</c:v>
                </c:pt>
                <c:pt idx="13883">
                  <c:v>46224.222222222219</c:v>
                </c:pt>
                <c:pt idx="13884">
                  <c:v>46224.229166666664</c:v>
                </c:pt>
                <c:pt idx="13885">
                  <c:v>46224.236111111109</c:v>
                </c:pt>
                <c:pt idx="13886">
                  <c:v>46224.243055555555</c:v>
                </c:pt>
                <c:pt idx="13887">
                  <c:v>46224.25</c:v>
                </c:pt>
                <c:pt idx="13888">
                  <c:v>46224.256944444445</c:v>
                </c:pt>
                <c:pt idx="13889">
                  <c:v>46224.263888888891</c:v>
                </c:pt>
                <c:pt idx="13890">
                  <c:v>46224.270833333336</c:v>
                </c:pt>
                <c:pt idx="13891">
                  <c:v>46224.277777777781</c:v>
                </c:pt>
                <c:pt idx="13892">
                  <c:v>46224.284722222219</c:v>
                </c:pt>
                <c:pt idx="13893">
                  <c:v>46224.291666666664</c:v>
                </c:pt>
                <c:pt idx="13894">
                  <c:v>46224.298611111109</c:v>
                </c:pt>
                <c:pt idx="13895">
                  <c:v>46224.305555555555</c:v>
                </c:pt>
                <c:pt idx="13896">
                  <c:v>46224.3125</c:v>
                </c:pt>
                <c:pt idx="13897">
                  <c:v>46224.319444444445</c:v>
                </c:pt>
                <c:pt idx="13898">
                  <c:v>46224.326388888891</c:v>
                </c:pt>
                <c:pt idx="13899">
                  <c:v>46224.333333333336</c:v>
                </c:pt>
                <c:pt idx="13900">
                  <c:v>46224.340277777781</c:v>
                </c:pt>
                <c:pt idx="13901">
                  <c:v>46224.347222222219</c:v>
                </c:pt>
                <c:pt idx="13902">
                  <c:v>46224.354166666664</c:v>
                </c:pt>
                <c:pt idx="13903">
                  <c:v>46224.361111111109</c:v>
                </c:pt>
                <c:pt idx="13904">
                  <c:v>46224.368055555555</c:v>
                </c:pt>
                <c:pt idx="13905">
                  <c:v>46224.375</c:v>
                </c:pt>
                <c:pt idx="13906">
                  <c:v>46224.381944444445</c:v>
                </c:pt>
                <c:pt idx="13907">
                  <c:v>46224.388888888891</c:v>
                </c:pt>
                <c:pt idx="13908">
                  <c:v>46224.395833333336</c:v>
                </c:pt>
                <c:pt idx="13909">
                  <c:v>46224.402777777781</c:v>
                </c:pt>
                <c:pt idx="13910">
                  <c:v>46224.409722222219</c:v>
                </c:pt>
                <c:pt idx="13911">
                  <c:v>46224.416666666664</c:v>
                </c:pt>
                <c:pt idx="13912">
                  <c:v>46224.423611111109</c:v>
                </c:pt>
                <c:pt idx="13913">
                  <c:v>46224.430555555555</c:v>
                </c:pt>
                <c:pt idx="13914">
                  <c:v>46224.4375</c:v>
                </c:pt>
                <c:pt idx="13915">
                  <c:v>46224.444444444445</c:v>
                </c:pt>
                <c:pt idx="13916">
                  <c:v>46224.451388888891</c:v>
                </c:pt>
                <c:pt idx="13917">
                  <c:v>46224.458333333336</c:v>
                </c:pt>
                <c:pt idx="13918">
                  <c:v>46224.465277777781</c:v>
                </c:pt>
                <c:pt idx="13919">
                  <c:v>46224.472222222219</c:v>
                </c:pt>
                <c:pt idx="13920">
                  <c:v>46224.479166666664</c:v>
                </c:pt>
                <c:pt idx="13921">
                  <c:v>46224.486111111109</c:v>
                </c:pt>
                <c:pt idx="13922">
                  <c:v>46224.493055555555</c:v>
                </c:pt>
                <c:pt idx="13923">
                  <c:v>46224.5</c:v>
                </c:pt>
                <c:pt idx="13924">
                  <c:v>46224.506944444445</c:v>
                </c:pt>
                <c:pt idx="13925">
                  <c:v>46224.513888888891</c:v>
                </c:pt>
                <c:pt idx="13926">
                  <c:v>46224.520833333336</c:v>
                </c:pt>
                <c:pt idx="13927">
                  <c:v>46224.527777777781</c:v>
                </c:pt>
                <c:pt idx="13928">
                  <c:v>46224.534722222219</c:v>
                </c:pt>
                <c:pt idx="13929">
                  <c:v>46224.541666666664</c:v>
                </c:pt>
                <c:pt idx="13930">
                  <c:v>46224.548611111109</c:v>
                </c:pt>
                <c:pt idx="13931">
                  <c:v>46224.555555555555</c:v>
                </c:pt>
                <c:pt idx="13932">
                  <c:v>46224.5625</c:v>
                </c:pt>
                <c:pt idx="13933">
                  <c:v>46224.569444444445</c:v>
                </c:pt>
                <c:pt idx="13934">
                  <c:v>46224.576388888891</c:v>
                </c:pt>
                <c:pt idx="13935">
                  <c:v>46224.583333333336</c:v>
                </c:pt>
                <c:pt idx="13936">
                  <c:v>46224.590277777781</c:v>
                </c:pt>
                <c:pt idx="13937">
                  <c:v>46224.597222222219</c:v>
                </c:pt>
                <c:pt idx="13938">
                  <c:v>46224.604166666664</c:v>
                </c:pt>
                <c:pt idx="13939">
                  <c:v>46224.611111111109</c:v>
                </c:pt>
                <c:pt idx="13940">
                  <c:v>46224.618055555555</c:v>
                </c:pt>
                <c:pt idx="13941">
                  <c:v>46224.625</c:v>
                </c:pt>
                <c:pt idx="13942">
                  <c:v>46224.631944444445</c:v>
                </c:pt>
                <c:pt idx="13943">
                  <c:v>46224.638888888891</c:v>
                </c:pt>
                <c:pt idx="13944">
                  <c:v>46224.645833333336</c:v>
                </c:pt>
                <c:pt idx="13945">
                  <c:v>46224.652777777781</c:v>
                </c:pt>
                <c:pt idx="13946">
                  <c:v>46224.659722222219</c:v>
                </c:pt>
                <c:pt idx="13947">
                  <c:v>46224.666666666664</c:v>
                </c:pt>
                <c:pt idx="13948">
                  <c:v>46224.673611111109</c:v>
                </c:pt>
                <c:pt idx="13949">
                  <c:v>46224.680555555555</c:v>
                </c:pt>
                <c:pt idx="13950">
                  <c:v>46224.6875</c:v>
                </c:pt>
                <c:pt idx="13951">
                  <c:v>46224.694444444445</c:v>
                </c:pt>
                <c:pt idx="13952">
                  <c:v>46224.701388888891</c:v>
                </c:pt>
                <c:pt idx="13953">
                  <c:v>46224.708333333336</c:v>
                </c:pt>
                <c:pt idx="13954">
                  <c:v>46224.715277777781</c:v>
                </c:pt>
                <c:pt idx="13955">
                  <c:v>46224.722222222219</c:v>
                </c:pt>
                <c:pt idx="13956">
                  <c:v>46224.729166666664</c:v>
                </c:pt>
                <c:pt idx="13957">
                  <c:v>46224.736111111109</c:v>
                </c:pt>
                <c:pt idx="13958">
                  <c:v>46224.743055555555</c:v>
                </c:pt>
                <c:pt idx="13959">
                  <c:v>46224.75</c:v>
                </c:pt>
                <c:pt idx="13960">
                  <c:v>46224.756944444445</c:v>
                </c:pt>
                <c:pt idx="13961">
                  <c:v>46224.763888888891</c:v>
                </c:pt>
                <c:pt idx="13962">
                  <c:v>46224.770833333336</c:v>
                </c:pt>
                <c:pt idx="13963">
                  <c:v>46224.777777777781</c:v>
                </c:pt>
                <c:pt idx="13964">
                  <c:v>46224.784722222219</c:v>
                </c:pt>
                <c:pt idx="13965">
                  <c:v>46224.791666666664</c:v>
                </c:pt>
                <c:pt idx="13966">
                  <c:v>46224.798611111109</c:v>
                </c:pt>
                <c:pt idx="13967">
                  <c:v>46224.805555555555</c:v>
                </c:pt>
                <c:pt idx="13968">
                  <c:v>46224.8125</c:v>
                </c:pt>
                <c:pt idx="13969">
                  <c:v>46224.819444444445</c:v>
                </c:pt>
                <c:pt idx="13970">
                  <c:v>46224.826388888891</c:v>
                </c:pt>
                <c:pt idx="13971">
                  <c:v>46224.833333333336</c:v>
                </c:pt>
                <c:pt idx="13972">
                  <c:v>46224.840277777781</c:v>
                </c:pt>
                <c:pt idx="13973">
                  <c:v>46224.847222222219</c:v>
                </c:pt>
                <c:pt idx="13974">
                  <c:v>46224.854166666664</c:v>
                </c:pt>
                <c:pt idx="13975">
                  <c:v>46224.861111111109</c:v>
                </c:pt>
                <c:pt idx="13976">
                  <c:v>46224.868055555555</c:v>
                </c:pt>
                <c:pt idx="13977">
                  <c:v>46224.875</c:v>
                </c:pt>
                <c:pt idx="13978">
                  <c:v>46224.881944444445</c:v>
                </c:pt>
                <c:pt idx="13979">
                  <c:v>46224.888888888891</c:v>
                </c:pt>
                <c:pt idx="13980">
                  <c:v>46224.895833333336</c:v>
                </c:pt>
                <c:pt idx="13981">
                  <c:v>46224.902777777781</c:v>
                </c:pt>
                <c:pt idx="13982">
                  <c:v>46224.909722222219</c:v>
                </c:pt>
                <c:pt idx="13983">
                  <c:v>46224.916666666664</c:v>
                </c:pt>
                <c:pt idx="13984">
                  <c:v>46224.923611111109</c:v>
                </c:pt>
                <c:pt idx="13985">
                  <c:v>46224.930555555555</c:v>
                </c:pt>
                <c:pt idx="13986">
                  <c:v>46224.9375</c:v>
                </c:pt>
                <c:pt idx="13987">
                  <c:v>46224.944444444445</c:v>
                </c:pt>
                <c:pt idx="13988">
                  <c:v>46224.951388888891</c:v>
                </c:pt>
                <c:pt idx="13989">
                  <c:v>46224.958333333336</c:v>
                </c:pt>
                <c:pt idx="13990">
                  <c:v>46224.965277777781</c:v>
                </c:pt>
                <c:pt idx="13991">
                  <c:v>46224.972222222219</c:v>
                </c:pt>
                <c:pt idx="13992">
                  <c:v>46224.979166666664</c:v>
                </c:pt>
                <c:pt idx="13993">
                  <c:v>46224.986111111109</c:v>
                </c:pt>
                <c:pt idx="13994">
                  <c:v>46224.993055555555</c:v>
                </c:pt>
                <c:pt idx="13995">
                  <c:v>46225</c:v>
                </c:pt>
                <c:pt idx="13996">
                  <c:v>46225.006944444445</c:v>
                </c:pt>
                <c:pt idx="13997">
                  <c:v>46225.013888888891</c:v>
                </c:pt>
                <c:pt idx="13998">
                  <c:v>46225.020833333336</c:v>
                </c:pt>
                <c:pt idx="13999">
                  <c:v>46225.027777777781</c:v>
                </c:pt>
                <c:pt idx="14000">
                  <c:v>46225.034722222219</c:v>
                </c:pt>
                <c:pt idx="14001">
                  <c:v>46225.041666666664</c:v>
                </c:pt>
                <c:pt idx="14002">
                  <c:v>46225.048611111109</c:v>
                </c:pt>
                <c:pt idx="14003">
                  <c:v>46225.055555555555</c:v>
                </c:pt>
                <c:pt idx="14004">
                  <c:v>46225.0625</c:v>
                </c:pt>
                <c:pt idx="14005">
                  <c:v>46225.069444444445</c:v>
                </c:pt>
                <c:pt idx="14006">
                  <c:v>46225.076388888891</c:v>
                </c:pt>
                <c:pt idx="14007">
                  <c:v>46225.083333333336</c:v>
                </c:pt>
                <c:pt idx="14008">
                  <c:v>46225.090277777781</c:v>
                </c:pt>
                <c:pt idx="14009">
                  <c:v>46225.097222222219</c:v>
                </c:pt>
                <c:pt idx="14010">
                  <c:v>46225.104166666664</c:v>
                </c:pt>
                <c:pt idx="14011">
                  <c:v>46225.111111111109</c:v>
                </c:pt>
                <c:pt idx="14012">
                  <c:v>46225.118055555555</c:v>
                </c:pt>
                <c:pt idx="14013">
                  <c:v>46225.125</c:v>
                </c:pt>
                <c:pt idx="14014">
                  <c:v>46225.131944444445</c:v>
                </c:pt>
                <c:pt idx="14015">
                  <c:v>46225.138888888891</c:v>
                </c:pt>
                <c:pt idx="14016">
                  <c:v>46225.145833333336</c:v>
                </c:pt>
                <c:pt idx="14017">
                  <c:v>46225.152777777781</c:v>
                </c:pt>
                <c:pt idx="14018">
                  <c:v>46225.159722222219</c:v>
                </c:pt>
                <c:pt idx="14019">
                  <c:v>46225.166666666664</c:v>
                </c:pt>
                <c:pt idx="14020">
                  <c:v>46225.173611111109</c:v>
                </c:pt>
                <c:pt idx="14021">
                  <c:v>46225.180555555555</c:v>
                </c:pt>
                <c:pt idx="14022">
                  <c:v>46225.1875</c:v>
                </c:pt>
                <c:pt idx="14023">
                  <c:v>46225.194444444445</c:v>
                </c:pt>
                <c:pt idx="14024">
                  <c:v>46225.201388888891</c:v>
                </c:pt>
                <c:pt idx="14025">
                  <c:v>46225.208333333336</c:v>
                </c:pt>
                <c:pt idx="14026">
                  <c:v>46225.215277777781</c:v>
                </c:pt>
                <c:pt idx="14027">
                  <c:v>46225.222222222219</c:v>
                </c:pt>
                <c:pt idx="14028">
                  <c:v>46225.229166666664</c:v>
                </c:pt>
                <c:pt idx="14029">
                  <c:v>46225.236111111109</c:v>
                </c:pt>
                <c:pt idx="14030">
                  <c:v>46225.243055555555</c:v>
                </c:pt>
                <c:pt idx="14031">
                  <c:v>46225.25</c:v>
                </c:pt>
                <c:pt idx="14032">
                  <c:v>46225.256944444445</c:v>
                </c:pt>
                <c:pt idx="14033">
                  <c:v>46225.263888888891</c:v>
                </c:pt>
                <c:pt idx="14034">
                  <c:v>46225.270833333336</c:v>
                </c:pt>
                <c:pt idx="14035">
                  <c:v>46225.277777777781</c:v>
                </c:pt>
                <c:pt idx="14036">
                  <c:v>46225.284722222219</c:v>
                </c:pt>
                <c:pt idx="14037">
                  <c:v>46225.291666666664</c:v>
                </c:pt>
                <c:pt idx="14038">
                  <c:v>46225.298611111109</c:v>
                </c:pt>
                <c:pt idx="14039">
                  <c:v>46225.305555555555</c:v>
                </c:pt>
                <c:pt idx="14040">
                  <c:v>46225.3125</c:v>
                </c:pt>
                <c:pt idx="14041">
                  <c:v>46225.319444444445</c:v>
                </c:pt>
                <c:pt idx="14042">
                  <c:v>46225.326388888891</c:v>
                </c:pt>
                <c:pt idx="14043">
                  <c:v>46225.333333333336</c:v>
                </c:pt>
                <c:pt idx="14044">
                  <c:v>46225.340277777781</c:v>
                </c:pt>
                <c:pt idx="14045">
                  <c:v>46225.347222222219</c:v>
                </c:pt>
                <c:pt idx="14046">
                  <c:v>46225.354166666664</c:v>
                </c:pt>
                <c:pt idx="14047">
                  <c:v>46225.361111111109</c:v>
                </c:pt>
                <c:pt idx="14048">
                  <c:v>46225.368055555555</c:v>
                </c:pt>
                <c:pt idx="14049">
                  <c:v>46225.375</c:v>
                </c:pt>
                <c:pt idx="14050">
                  <c:v>46225.381944444445</c:v>
                </c:pt>
                <c:pt idx="14051">
                  <c:v>46225.388888888891</c:v>
                </c:pt>
                <c:pt idx="14052">
                  <c:v>46225.395833333336</c:v>
                </c:pt>
                <c:pt idx="14053">
                  <c:v>46225.402777777781</c:v>
                </c:pt>
                <c:pt idx="14054">
                  <c:v>46225.409722222219</c:v>
                </c:pt>
                <c:pt idx="14055">
                  <c:v>46225.416666666664</c:v>
                </c:pt>
                <c:pt idx="14056">
                  <c:v>46225.423611111109</c:v>
                </c:pt>
                <c:pt idx="14057">
                  <c:v>46225.430555555555</c:v>
                </c:pt>
                <c:pt idx="14058">
                  <c:v>46225.4375</c:v>
                </c:pt>
                <c:pt idx="14059">
                  <c:v>46225.444444444445</c:v>
                </c:pt>
                <c:pt idx="14060">
                  <c:v>46225.451388888891</c:v>
                </c:pt>
                <c:pt idx="14061">
                  <c:v>46225.458333333336</c:v>
                </c:pt>
                <c:pt idx="14062">
                  <c:v>46225.465277777781</c:v>
                </c:pt>
                <c:pt idx="14063">
                  <c:v>46225.472222222219</c:v>
                </c:pt>
                <c:pt idx="14064">
                  <c:v>46225.479166666664</c:v>
                </c:pt>
                <c:pt idx="14065">
                  <c:v>46225.486111111109</c:v>
                </c:pt>
                <c:pt idx="14066">
                  <c:v>46225.493055555555</c:v>
                </c:pt>
                <c:pt idx="14067">
                  <c:v>46225.5</c:v>
                </c:pt>
                <c:pt idx="14068">
                  <c:v>46225.506944444445</c:v>
                </c:pt>
                <c:pt idx="14069">
                  <c:v>46225.513888888891</c:v>
                </c:pt>
                <c:pt idx="14070">
                  <c:v>46225.520833333336</c:v>
                </c:pt>
                <c:pt idx="14071">
                  <c:v>46225.527777777781</c:v>
                </c:pt>
                <c:pt idx="14072">
                  <c:v>46225.534722222219</c:v>
                </c:pt>
                <c:pt idx="14073">
                  <c:v>46225.541666666664</c:v>
                </c:pt>
                <c:pt idx="14074">
                  <c:v>46225.548611111109</c:v>
                </c:pt>
                <c:pt idx="14075">
                  <c:v>46225.555555555555</c:v>
                </c:pt>
                <c:pt idx="14076">
                  <c:v>46225.5625</c:v>
                </c:pt>
                <c:pt idx="14077">
                  <c:v>46225.569444444445</c:v>
                </c:pt>
                <c:pt idx="14078">
                  <c:v>46225.576388888891</c:v>
                </c:pt>
                <c:pt idx="14079">
                  <c:v>46225.583333333336</c:v>
                </c:pt>
                <c:pt idx="14080">
                  <c:v>46225.590277777781</c:v>
                </c:pt>
                <c:pt idx="14081">
                  <c:v>46225.597222222219</c:v>
                </c:pt>
                <c:pt idx="14082">
                  <c:v>46225.604166666664</c:v>
                </c:pt>
                <c:pt idx="14083">
                  <c:v>46225.611111111109</c:v>
                </c:pt>
                <c:pt idx="14084">
                  <c:v>46225.618055555555</c:v>
                </c:pt>
                <c:pt idx="14085">
                  <c:v>46225.625</c:v>
                </c:pt>
                <c:pt idx="14086">
                  <c:v>46225.631944444445</c:v>
                </c:pt>
                <c:pt idx="14087">
                  <c:v>46225.638888888891</c:v>
                </c:pt>
                <c:pt idx="14088">
                  <c:v>46225.645833333336</c:v>
                </c:pt>
                <c:pt idx="14089">
                  <c:v>46225.652777777781</c:v>
                </c:pt>
                <c:pt idx="14090">
                  <c:v>46225.659722222219</c:v>
                </c:pt>
                <c:pt idx="14091">
                  <c:v>46225.666666666664</c:v>
                </c:pt>
                <c:pt idx="14092">
                  <c:v>46225.673611111109</c:v>
                </c:pt>
                <c:pt idx="14093">
                  <c:v>46225.680555555555</c:v>
                </c:pt>
                <c:pt idx="14094">
                  <c:v>46225.6875</c:v>
                </c:pt>
                <c:pt idx="14095">
                  <c:v>46225.694444444445</c:v>
                </c:pt>
                <c:pt idx="14096">
                  <c:v>46225.701388888891</c:v>
                </c:pt>
                <c:pt idx="14097">
                  <c:v>46225.708333333336</c:v>
                </c:pt>
                <c:pt idx="14098">
                  <c:v>46225.715277777781</c:v>
                </c:pt>
                <c:pt idx="14099">
                  <c:v>46225.722222222219</c:v>
                </c:pt>
                <c:pt idx="14100">
                  <c:v>46225.729166666664</c:v>
                </c:pt>
                <c:pt idx="14101">
                  <c:v>46225.736111111109</c:v>
                </c:pt>
                <c:pt idx="14102">
                  <c:v>46225.743055555555</c:v>
                </c:pt>
                <c:pt idx="14103">
                  <c:v>46225.75</c:v>
                </c:pt>
                <c:pt idx="14104">
                  <c:v>46225.756944444445</c:v>
                </c:pt>
                <c:pt idx="14105">
                  <c:v>46225.763888888891</c:v>
                </c:pt>
                <c:pt idx="14106">
                  <c:v>46225.770833333336</c:v>
                </c:pt>
                <c:pt idx="14107">
                  <c:v>46225.777777777781</c:v>
                </c:pt>
                <c:pt idx="14108">
                  <c:v>46225.784722222219</c:v>
                </c:pt>
                <c:pt idx="14109">
                  <c:v>46225.791666666664</c:v>
                </c:pt>
                <c:pt idx="14110">
                  <c:v>46225.798611111109</c:v>
                </c:pt>
                <c:pt idx="14111">
                  <c:v>46225.805555555555</c:v>
                </c:pt>
                <c:pt idx="14112">
                  <c:v>46225.8125</c:v>
                </c:pt>
                <c:pt idx="14113">
                  <c:v>46225.819444444445</c:v>
                </c:pt>
                <c:pt idx="14114">
                  <c:v>46225.826388888891</c:v>
                </c:pt>
                <c:pt idx="14115">
                  <c:v>46225.833333333336</c:v>
                </c:pt>
                <c:pt idx="14116">
                  <c:v>46225.840277777781</c:v>
                </c:pt>
                <c:pt idx="14117">
                  <c:v>46225.847222222219</c:v>
                </c:pt>
                <c:pt idx="14118">
                  <c:v>46225.854166666664</c:v>
                </c:pt>
                <c:pt idx="14119">
                  <c:v>46225.861111111109</c:v>
                </c:pt>
                <c:pt idx="14120">
                  <c:v>46225.868055555555</c:v>
                </c:pt>
                <c:pt idx="14121">
                  <c:v>46225.875</c:v>
                </c:pt>
                <c:pt idx="14122">
                  <c:v>46225.881944444445</c:v>
                </c:pt>
                <c:pt idx="14123">
                  <c:v>46225.888888888891</c:v>
                </c:pt>
                <c:pt idx="14124">
                  <c:v>46225.895833333336</c:v>
                </c:pt>
                <c:pt idx="14125">
                  <c:v>46225.902777777781</c:v>
                </c:pt>
                <c:pt idx="14126">
                  <c:v>46225.909722222219</c:v>
                </c:pt>
                <c:pt idx="14127">
                  <c:v>46225.916666666664</c:v>
                </c:pt>
                <c:pt idx="14128">
                  <c:v>46225.923611111109</c:v>
                </c:pt>
                <c:pt idx="14129">
                  <c:v>46225.930555555555</c:v>
                </c:pt>
                <c:pt idx="14130">
                  <c:v>46225.9375</c:v>
                </c:pt>
                <c:pt idx="14131">
                  <c:v>46225.944444444445</c:v>
                </c:pt>
                <c:pt idx="14132">
                  <c:v>46225.951388888891</c:v>
                </c:pt>
                <c:pt idx="14133">
                  <c:v>46225.958333333336</c:v>
                </c:pt>
                <c:pt idx="14134">
                  <c:v>46225.965277777781</c:v>
                </c:pt>
                <c:pt idx="14135">
                  <c:v>46225.972222222219</c:v>
                </c:pt>
                <c:pt idx="14136">
                  <c:v>46225.979166666664</c:v>
                </c:pt>
                <c:pt idx="14137">
                  <c:v>46225.986111111109</c:v>
                </c:pt>
                <c:pt idx="14138">
                  <c:v>46225.993055555555</c:v>
                </c:pt>
                <c:pt idx="14139">
                  <c:v>46226</c:v>
                </c:pt>
                <c:pt idx="14140">
                  <c:v>46226.006944444445</c:v>
                </c:pt>
                <c:pt idx="14141">
                  <c:v>46226.013888888891</c:v>
                </c:pt>
                <c:pt idx="14142">
                  <c:v>46226.020833333336</c:v>
                </c:pt>
                <c:pt idx="14143">
                  <c:v>46226.027777777781</c:v>
                </c:pt>
                <c:pt idx="14144">
                  <c:v>46226.034722222219</c:v>
                </c:pt>
                <c:pt idx="14145">
                  <c:v>46226.041666666664</c:v>
                </c:pt>
                <c:pt idx="14146">
                  <c:v>46226.048611111109</c:v>
                </c:pt>
                <c:pt idx="14147">
                  <c:v>46226.055555555555</c:v>
                </c:pt>
                <c:pt idx="14148">
                  <c:v>46226.0625</c:v>
                </c:pt>
                <c:pt idx="14149">
                  <c:v>46226.069444444445</c:v>
                </c:pt>
                <c:pt idx="14150">
                  <c:v>46226.076388888891</c:v>
                </c:pt>
                <c:pt idx="14151">
                  <c:v>46226.083333333336</c:v>
                </c:pt>
                <c:pt idx="14152">
                  <c:v>46226.090277777781</c:v>
                </c:pt>
                <c:pt idx="14153">
                  <c:v>46226.097222222219</c:v>
                </c:pt>
                <c:pt idx="14154">
                  <c:v>46226.104166666664</c:v>
                </c:pt>
                <c:pt idx="14155">
                  <c:v>46226.111111111109</c:v>
                </c:pt>
                <c:pt idx="14156">
                  <c:v>46226.118055555555</c:v>
                </c:pt>
                <c:pt idx="14157">
                  <c:v>46226.125</c:v>
                </c:pt>
                <c:pt idx="14158">
                  <c:v>46226.131944444445</c:v>
                </c:pt>
                <c:pt idx="14159">
                  <c:v>46226.138888888891</c:v>
                </c:pt>
                <c:pt idx="14160">
                  <c:v>46226.145833333336</c:v>
                </c:pt>
                <c:pt idx="14161">
                  <c:v>46226.152777777781</c:v>
                </c:pt>
                <c:pt idx="14162">
                  <c:v>46226.159722222219</c:v>
                </c:pt>
                <c:pt idx="14163">
                  <c:v>46226.166666666664</c:v>
                </c:pt>
                <c:pt idx="14164">
                  <c:v>46226.173611111109</c:v>
                </c:pt>
                <c:pt idx="14165">
                  <c:v>46226.180555555555</c:v>
                </c:pt>
                <c:pt idx="14166">
                  <c:v>46226.1875</c:v>
                </c:pt>
                <c:pt idx="14167">
                  <c:v>46226.194444444445</c:v>
                </c:pt>
                <c:pt idx="14168">
                  <c:v>46226.201388888891</c:v>
                </c:pt>
                <c:pt idx="14169">
                  <c:v>46226.208333333336</c:v>
                </c:pt>
                <c:pt idx="14170">
                  <c:v>46226.215277777781</c:v>
                </c:pt>
                <c:pt idx="14171">
                  <c:v>46226.222222222219</c:v>
                </c:pt>
                <c:pt idx="14172">
                  <c:v>46226.229166666664</c:v>
                </c:pt>
                <c:pt idx="14173">
                  <c:v>46226.236111111109</c:v>
                </c:pt>
                <c:pt idx="14174">
                  <c:v>46226.243055555555</c:v>
                </c:pt>
                <c:pt idx="14175">
                  <c:v>46226.25</c:v>
                </c:pt>
                <c:pt idx="14176">
                  <c:v>46226.256944444445</c:v>
                </c:pt>
                <c:pt idx="14177">
                  <c:v>46226.263888888891</c:v>
                </c:pt>
                <c:pt idx="14178">
                  <c:v>46226.270833333336</c:v>
                </c:pt>
                <c:pt idx="14179">
                  <c:v>46226.277777777781</c:v>
                </c:pt>
                <c:pt idx="14180">
                  <c:v>46226.284722222219</c:v>
                </c:pt>
                <c:pt idx="14181">
                  <c:v>46226.291666666664</c:v>
                </c:pt>
                <c:pt idx="14182">
                  <c:v>46226.298611111109</c:v>
                </c:pt>
                <c:pt idx="14183">
                  <c:v>46226.305555555555</c:v>
                </c:pt>
                <c:pt idx="14184">
                  <c:v>46226.3125</c:v>
                </c:pt>
                <c:pt idx="14185">
                  <c:v>46226.319444444445</c:v>
                </c:pt>
                <c:pt idx="14186">
                  <c:v>46226.326388888891</c:v>
                </c:pt>
                <c:pt idx="14187">
                  <c:v>46226.333333333336</c:v>
                </c:pt>
                <c:pt idx="14188">
                  <c:v>46226.340277777781</c:v>
                </c:pt>
                <c:pt idx="14189">
                  <c:v>46226.347222222219</c:v>
                </c:pt>
                <c:pt idx="14190">
                  <c:v>46226.354166666664</c:v>
                </c:pt>
                <c:pt idx="14191">
                  <c:v>46226.361111111109</c:v>
                </c:pt>
                <c:pt idx="14192">
                  <c:v>46226.368055555555</c:v>
                </c:pt>
                <c:pt idx="14193">
                  <c:v>46226.375</c:v>
                </c:pt>
                <c:pt idx="14194">
                  <c:v>46226.381944444445</c:v>
                </c:pt>
                <c:pt idx="14195">
                  <c:v>46226.388888888891</c:v>
                </c:pt>
                <c:pt idx="14196">
                  <c:v>46226.395833333336</c:v>
                </c:pt>
                <c:pt idx="14197">
                  <c:v>46226.402777777781</c:v>
                </c:pt>
                <c:pt idx="14198">
                  <c:v>46226.409722222219</c:v>
                </c:pt>
                <c:pt idx="14199">
                  <c:v>46226.416666666664</c:v>
                </c:pt>
                <c:pt idx="14200">
                  <c:v>46226.423611111109</c:v>
                </c:pt>
                <c:pt idx="14201">
                  <c:v>46226.430555555555</c:v>
                </c:pt>
                <c:pt idx="14202">
                  <c:v>46226.4375</c:v>
                </c:pt>
                <c:pt idx="14203">
                  <c:v>46226.444444444445</c:v>
                </c:pt>
                <c:pt idx="14204">
                  <c:v>46226.451388888891</c:v>
                </c:pt>
                <c:pt idx="14205">
                  <c:v>46226.458333333336</c:v>
                </c:pt>
                <c:pt idx="14206">
                  <c:v>46226.465277777781</c:v>
                </c:pt>
                <c:pt idx="14207">
                  <c:v>46226.472222222219</c:v>
                </c:pt>
                <c:pt idx="14208">
                  <c:v>46226.479166666664</c:v>
                </c:pt>
                <c:pt idx="14209">
                  <c:v>46226.486111111109</c:v>
                </c:pt>
                <c:pt idx="14210">
                  <c:v>46226.493055555555</c:v>
                </c:pt>
                <c:pt idx="14211">
                  <c:v>46226.5</c:v>
                </c:pt>
                <c:pt idx="14212">
                  <c:v>46226.506944444445</c:v>
                </c:pt>
                <c:pt idx="14213">
                  <c:v>46226.513888888891</c:v>
                </c:pt>
                <c:pt idx="14214">
                  <c:v>46226.520833333336</c:v>
                </c:pt>
                <c:pt idx="14215">
                  <c:v>46226.527777777781</c:v>
                </c:pt>
                <c:pt idx="14216">
                  <c:v>46226.534722222219</c:v>
                </c:pt>
                <c:pt idx="14217">
                  <c:v>46226.541666666664</c:v>
                </c:pt>
                <c:pt idx="14218">
                  <c:v>46226.548611111109</c:v>
                </c:pt>
                <c:pt idx="14219">
                  <c:v>46226.555555555555</c:v>
                </c:pt>
                <c:pt idx="14220">
                  <c:v>46226.5625</c:v>
                </c:pt>
                <c:pt idx="14221">
                  <c:v>46226.569444444445</c:v>
                </c:pt>
                <c:pt idx="14222">
                  <c:v>46226.576388888891</c:v>
                </c:pt>
                <c:pt idx="14223">
                  <c:v>46226.583333333336</c:v>
                </c:pt>
                <c:pt idx="14224">
                  <c:v>46226.590277777781</c:v>
                </c:pt>
                <c:pt idx="14225">
                  <c:v>46226.597222222219</c:v>
                </c:pt>
                <c:pt idx="14226">
                  <c:v>46226.604166666664</c:v>
                </c:pt>
                <c:pt idx="14227">
                  <c:v>46226.611111111109</c:v>
                </c:pt>
                <c:pt idx="14228">
                  <c:v>46226.618055555555</c:v>
                </c:pt>
                <c:pt idx="14229">
                  <c:v>46226.625</c:v>
                </c:pt>
                <c:pt idx="14230">
                  <c:v>46226.631944444445</c:v>
                </c:pt>
                <c:pt idx="14231">
                  <c:v>46226.638888888891</c:v>
                </c:pt>
                <c:pt idx="14232">
                  <c:v>46226.645833333336</c:v>
                </c:pt>
                <c:pt idx="14233">
                  <c:v>46226.652777777781</c:v>
                </c:pt>
                <c:pt idx="14234">
                  <c:v>46226.659722222219</c:v>
                </c:pt>
                <c:pt idx="14235">
                  <c:v>46226.666666666664</c:v>
                </c:pt>
                <c:pt idx="14236">
                  <c:v>46226.673611111109</c:v>
                </c:pt>
                <c:pt idx="14237">
                  <c:v>46226.680555555555</c:v>
                </c:pt>
                <c:pt idx="14238">
                  <c:v>46226.6875</c:v>
                </c:pt>
                <c:pt idx="14239">
                  <c:v>46226.694444444445</c:v>
                </c:pt>
                <c:pt idx="14240">
                  <c:v>46226.701388888891</c:v>
                </c:pt>
                <c:pt idx="14241">
                  <c:v>46226.708333333336</c:v>
                </c:pt>
                <c:pt idx="14242">
                  <c:v>46226.715277777781</c:v>
                </c:pt>
                <c:pt idx="14243">
                  <c:v>46226.722222222219</c:v>
                </c:pt>
                <c:pt idx="14244">
                  <c:v>46226.729166666664</c:v>
                </c:pt>
                <c:pt idx="14245">
                  <c:v>46226.736111111109</c:v>
                </c:pt>
                <c:pt idx="14246">
                  <c:v>46226.743055555555</c:v>
                </c:pt>
                <c:pt idx="14247">
                  <c:v>46226.75</c:v>
                </c:pt>
                <c:pt idx="14248">
                  <c:v>46226.756944444445</c:v>
                </c:pt>
                <c:pt idx="14249">
                  <c:v>46226.763888888891</c:v>
                </c:pt>
                <c:pt idx="14250">
                  <c:v>46226.770833333336</c:v>
                </c:pt>
                <c:pt idx="14251">
                  <c:v>46226.777777777781</c:v>
                </c:pt>
                <c:pt idx="14252">
                  <c:v>46226.784722222219</c:v>
                </c:pt>
                <c:pt idx="14253">
                  <c:v>46226.791666666664</c:v>
                </c:pt>
                <c:pt idx="14254">
                  <c:v>46226.798611111109</c:v>
                </c:pt>
                <c:pt idx="14255">
                  <c:v>46226.805555555555</c:v>
                </c:pt>
                <c:pt idx="14256">
                  <c:v>46226.8125</c:v>
                </c:pt>
                <c:pt idx="14257">
                  <c:v>46226.819444444445</c:v>
                </c:pt>
                <c:pt idx="14258">
                  <c:v>46226.826388888891</c:v>
                </c:pt>
                <c:pt idx="14259">
                  <c:v>46226.833333333336</c:v>
                </c:pt>
                <c:pt idx="14260">
                  <c:v>46226.840277777781</c:v>
                </c:pt>
                <c:pt idx="14261">
                  <c:v>46226.847222222219</c:v>
                </c:pt>
                <c:pt idx="14262">
                  <c:v>46226.854166666664</c:v>
                </c:pt>
                <c:pt idx="14263">
                  <c:v>46226.861111111109</c:v>
                </c:pt>
                <c:pt idx="14264">
                  <c:v>46226.868055555555</c:v>
                </c:pt>
                <c:pt idx="14265">
                  <c:v>46226.875</c:v>
                </c:pt>
                <c:pt idx="14266">
                  <c:v>46226.881944444445</c:v>
                </c:pt>
                <c:pt idx="14267">
                  <c:v>46226.888888888891</c:v>
                </c:pt>
                <c:pt idx="14268">
                  <c:v>46226.895833333336</c:v>
                </c:pt>
                <c:pt idx="14269">
                  <c:v>46226.902777777781</c:v>
                </c:pt>
                <c:pt idx="14270">
                  <c:v>46226.909722222219</c:v>
                </c:pt>
                <c:pt idx="14271">
                  <c:v>46226.916666666664</c:v>
                </c:pt>
                <c:pt idx="14272">
                  <c:v>46226.923611111109</c:v>
                </c:pt>
                <c:pt idx="14273">
                  <c:v>46226.930555555555</c:v>
                </c:pt>
                <c:pt idx="14274">
                  <c:v>46226.9375</c:v>
                </c:pt>
                <c:pt idx="14275">
                  <c:v>46226.944444444445</c:v>
                </c:pt>
                <c:pt idx="14276">
                  <c:v>46226.951388888891</c:v>
                </c:pt>
                <c:pt idx="14277">
                  <c:v>46226.958333333336</c:v>
                </c:pt>
                <c:pt idx="14278">
                  <c:v>46226.965277777781</c:v>
                </c:pt>
                <c:pt idx="14279">
                  <c:v>46226.972222222219</c:v>
                </c:pt>
                <c:pt idx="14280">
                  <c:v>46226.979166666664</c:v>
                </c:pt>
                <c:pt idx="14281">
                  <c:v>46226.986111111109</c:v>
                </c:pt>
                <c:pt idx="14282">
                  <c:v>46226.993055555555</c:v>
                </c:pt>
                <c:pt idx="14283">
                  <c:v>46227</c:v>
                </c:pt>
                <c:pt idx="14284">
                  <c:v>46227.006944444445</c:v>
                </c:pt>
                <c:pt idx="14285">
                  <c:v>46227.013888888891</c:v>
                </c:pt>
                <c:pt idx="14286">
                  <c:v>46227.020833333336</c:v>
                </c:pt>
                <c:pt idx="14287">
                  <c:v>46227.027777777781</c:v>
                </c:pt>
                <c:pt idx="14288">
                  <c:v>46227.034722222219</c:v>
                </c:pt>
                <c:pt idx="14289">
                  <c:v>46227.041666666664</c:v>
                </c:pt>
                <c:pt idx="14290">
                  <c:v>46227.048611111109</c:v>
                </c:pt>
                <c:pt idx="14291">
                  <c:v>46227.055555555555</c:v>
                </c:pt>
                <c:pt idx="14292">
                  <c:v>46227.0625</c:v>
                </c:pt>
                <c:pt idx="14293">
                  <c:v>46227.069444444445</c:v>
                </c:pt>
                <c:pt idx="14294">
                  <c:v>46227.076388888891</c:v>
                </c:pt>
                <c:pt idx="14295">
                  <c:v>46227.083333333336</c:v>
                </c:pt>
                <c:pt idx="14296">
                  <c:v>46227.090277777781</c:v>
                </c:pt>
                <c:pt idx="14297">
                  <c:v>46227.097222222219</c:v>
                </c:pt>
                <c:pt idx="14298">
                  <c:v>46227.104166666664</c:v>
                </c:pt>
                <c:pt idx="14299">
                  <c:v>46227.111111111109</c:v>
                </c:pt>
                <c:pt idx="14300">
                  <c:v>46227.118055555555</c:v>
                </c:pt>
                <c:pt idx="14301">
                  <c:v>46227.125</c:v>
                </c:pt>
                <c:pt idx="14302">
                  <c:v>46227.131944444445</c:v>
                </c:pt>
                <c:pt idx="14303">
                  <c:v>46227.138888888891</c:v>
                </c:pt>
                <c:pt idx="14304">
                  <c:v>46227.145833333336</c:v>
                </c:pt>
                <c:pt idx="14305">
                  <c:v>46227.152777777781</c:v>
                </c:pt>
                <c:pt idx="14306">
                  <c:v>46227.159722222219</c:v>
                </c:pt>
                <c:pt idx="14307">
                  <c:v>46227.166666666664</c:v>
                </c:pt>
                <c:pt idx="14308">
                  <c:v>46227.173611111109</c:v>
                </c:pt>
                <c:pt idx="14309">
                  <c:v>46227.180555555555</c:v>
                </c:pt>
                <c:pt idx="14310">
                  <c:v>46227.1875</c:v>
                </c:pt>
                <c:pt idx="14311">
                  <c:v>46227.194444444445</c:v>
                </c:pt>
                <c:pt idx="14312">
                  <c:v>46227.201388888891</c:v>
                </c:pt>
                <c:pt idx="14313">
                  <c:v>46227.208333333336</c:v>
                </c:pt>
                <c:pt idx="14314">
                  <c:v>46227.215277777781</c:v>
                </c:pt>
                <c:pt idx="14315">
                  <c:v>46227.222222222219</c:v>
                </c:pt>
                <c:pt idx="14316">
                  <c:v>46227.229166666664</c:v>
                </c:pt>
                <c:pt idx="14317">
                  <c:v>46227.236111111109</c:v>
                </c:pt>
                <c:pt idx="14318">
                  <c:v>46227.243055555555</c:v>
                </c:pt>
                <c:pt idx="14319">
                  <c:v>46227.25</c:v>
                </c:pt>
                <c:pt idx="14320">
                  <c:v>46227.256944444445</c:v>
                </c:pt>
                <c:pt idx="14321">
                  <c:v>46227.263888888891</c:v>
                </c:pt>
                <c:pt idx="14322">
                  <c:v>46227.270833333336</c:v>
                </c:pt>
                <c:pt idx="14323">
                  <c:v>46227.277777777781</c:v>
                </c:pt>
                <c:pt idx="14324">
                  <c:v>46227.284722222219</c:v>
                </c:pt>
                <c:pt idx="14325">
                  <c:v>46227.291666666664</c:v>
                </c:pt>
                <c:pt idx="14326">
                  <c:v>46227.298611111109</c:v>
                </c:pt>
                <c:pt idx="14327">
                  <c:v>46227.305555555555</c:v>
                </c:pt>
                <c:pt idx="14328">
                  <c:v>46227.3125</c:v>
                </c:pt>
                <c:pt idx="14329">
                  <c:v>46227.319444444445</c:v>
                </c:pt>
                <c:pt idx="14330">
                  <c:v>46227.326388888891</c:v>
                </c:pt>
                <c:pt idx="14331">
                  <c:v>46227.333333333336</c:v>
                </c:pt>
                <c:pt idx="14332">
                  <c:v>46227.340277777781</c:v>
                </c:pt>
                <c:pt idx="14333">
                  <c:v>46227.347222222219</c:v>
                </c:pt>
                <c:pt idx="14334">
                  <c:v>46227.354166666664</c:v>
                </c:pt>
                <c:pt idx="14335">
                  <c:v>46227.361111111109</c:v>
                </c:pt>
                <c:pt idx="14336">
                  <c:v>46227.368055555555</c:v>
                </c:pt>
                <c:pt idx="14337">
                  <c:v>46227.375</c:v>
                </c:pt>
                <c:pt idx="14338">
                  <c:v>46227.381944444445</c:v>
                </c:pt>
                <c:pt idx="14339">
                  <c:v>46227.388888888891</c:v>
                </c:pt>
                <c:pt idx="14340">
                  <c:v>46227.395833333336</c:v>
                </c:pt>
                <c:pt idx="14341">
                  <c:v>46227.402777777781</c:v>
                </c:pt>
                <c:pt idx="14342">
                  <c:v>46227.409722222219</c:v>
                </c:pt>
                <c:pt idx="14343">
                  <c:v>46227.416666666664</c:v>
                </c:pt>
                <c:pt idx="14344">
                  <c:v>46227.423611111109</c:v>
                </c:pt>
                <c:pt idx="14345">
                  <c:v>46227.430555555555</c:v>
                </c:pt>
                <c:pt idx="14346">
                  <c:v>46227.4375</c:v>
                </c:pt>
                <c:pt idx="14347">
                  <c:v>46227.444444444445</c:v>
                </c:pt>
                <c:pt idx="14348">
                  <c:v>46227.451388888891</c:v>
                </c:pt>
                <c:pt idx="14349">
                  <c:v>46227.458333333336</c:v>
                </c:pt>
                <c:pt idx="14350">
                  <c:v>46227.465277777781</c:v>
                </c:pt>
                <c:pt idx="14351">
                  <c:v>46227.472222222219</c:v>
                </c:pt>
                <c:pt idx="14352">
                  <c:v>46227.479166666664</c:v>
                </c:pt>
                <c:pt idx="14353">
                  <c:v>46227.486111111109</c:v>
                </c:pt>
                <c:pt idx="14354">
                  <c:v>46227.493055555555</c:v>
                </c:pt>
                <c:pt idx="14355">
                  <c:v>46227.5</c:v>
                </c:pt>
                <c:pt idx="14356">
                  <c:v>46227.506944444445</c:v>
                </c:pt>
                <c:pt idx="14357">
                  <c:v>46227.513888888891</c:v>
                </c:pt>
                <c:pt idx="14358">
                  <c:v>46227.520833333336</c:v>
                </c:pt>
                <c:pt idx="14359">
                  <c:v>46227.527777777781</c:v>
                </c:pt>
                <c:pt idx="14360">
                  <c:v>46227.534722222219</c:v>
                </c:pt>
                <c:pt idx="14361">
                  <c:v>46227.541666666664</c:v>
                </c:pt>
                <c:pt idx="14362">
                  <c:v>46227.548611111109</c:v>
                </c:pt>
                <c:pt idx="14363">
                  <c:v>46227.555555555555</c:v>
                </c:pt>
                <c:pt idx="14364">
                  <c:v>46227.5625</c:v>
                </c:pt>
                <c:pt idx="14365">
                  <c:v>46227.569444444445</c:v>
                </c:pt>
                <c:pt idx="14366">
                  <c:v>46227.576388888891</c:v>
                </c:pt>
                <c:pt idx="14367">
                  <c:v>46227.583333333336</c:v>
                </c:pt>
                <c:pt idx="14368">
                  <c:v>46227.590277777781</c:v>
                </c:pt>
                <c:pt idx="14369">
                  <c:v>46227.597222222219</c:v>
                </c:pt>
                <c:pt idx="14370">
                  <c:v>46227.604166666664</c:v>
                </c:pt>
                <c:pt idx="14371">
                  <c:v>46227.611111111109</c:v>
                </c:pt>
                <c:pt idx="14372">
                  <c:v>46227.618055555555</c:v>
                </c:pt>
                <c:pt idx="14373">
                  <c:v>46227.625</c:v>
                </c:pt>
                <c:pt idx="14374">
                  <c:v>46227.631944444445</c:v>
                </c:pt>
                <c:pt idx="14375">
                  <c:v>46227.638888888891</c:v>
                </c:pt>
                <c:pt idx="14376">
                  <c:v>46227.645833333336</c:v>
                </c:pt>
                <c:pt idx="14377">
                  <c:v>46227.652777777781</c:v>
                </c:pt>
                <c:pt idx="14378">
                  <c:v>46227.659722222219</c:v>
                </c:pt>
                <c:pt idx="14379">
                  <c:v>46227.666666666664</c:v>
                </c:pt>
                <c:pt idx="14380">
                  <c:v>46227.673611111109</c:v>
                </c:pt>
                <c:pt idx="14381">
                  <c:v>46227.680555555555</c:v>
                </c:pt>
                <c:pt idx="14382">
                  <c:v>46227.6875</c:v>
                </c:pt>
                <c:pt idx="14383">
                  <c:v>46227.694444444445</c:v>
                </c:pt>
                <c:pt idx="14384">
                  <c:v>46227.701388888891</c:v>
                </c:pt>
                <c:pt idx="14385">
                  <c:v>46227.708333333336</c:v>
                </c:pt>
                <c:pt idx="14386">
                  <c:v>46227.715277777781</c:v>
                </c:pt>
                <c:pt idx="14387">
                  <c:v>46227.722222222219</c:v>
                </c:pt>
                <c:pt idx="14388">
                  <c:v>46227.729166666664</c:v>
                </c:pt>
                <c:pt idx="14389">
                  <c:v>46227.736111111109</c:v>
                </c:pt>
                <c:pt idx="14390">
                  <c:v>46227.743055555555</c:v>
                </c:pt>
                <c:pt idx="14391">
                  <c:v>46227.75</c:v>
                </c:pt>
                <c:pt idx="14392">
                  <c:v>46227.756944444445</c:v>
                </c:pt>
                <c:pt idx="14393">
                  <c:v>46227.763888888891</c:v>
                </c:pt>
                <c:pt idx="14394">
                  <c:v>46227.770833333336</c:v>
                </c:pt>
                <c:pt idx="14395">
                  <c:v>46227.777777777781</c:v>
                </c:pt>
                <c:pt idx="14396">
                  <c:v>46227.784722222219</c:v>
                </c:pt>
                <c:pt idx="14397">
                  <c:v>46227.791666666664</c:v>
                </c:pt>
                <c:pt idx="14398">
                  <c:v>46227.798611111109</c:v>
                </c:pt>
                <c:pt idx="14399">
                  <c:v>46227.805555555555</c:v>
                </c:pt>
                <c:pt idx="14400">
                  <c:v>46227.8125</c:v>
                </c:pt>
                <c:pt idx="14401">
                  <c:v>46227.819444444445</c:v>
                </c:pt>
                <c:pt idx="14402">
                  <c:v>46227.826388888891</c:v>
                </c:pt>
                <c:pt idx="14403">
                  <c:v>46227.833333333336</c:v>
                </c:pt>
                <c:pt idx="14404">
                  <c:v>46227.840277777781</c:v>
                </c:pt>
                <c:pt idx="14405">
                  <c:v>46227.847222222219</c:v>
                </c:pt>
                <c:pt idx="14406">
                  <c:v>46227.854166666664</c:v>
                </c:pt>
                <c:pt idx="14407">
                  <c:v>46227.861111111109</c:v>
                </c:pt>
                <c:pt idx="14408">
                  <c:v>46227.868055555555</c:v>
                </c:pt>
                <c:pt idx="14409">
                  <c:v>46227.875</c:v>
                </c:pt>
                <c:pt idx="14410">
                  <c:v>46227.881944444445</c:v>
                </c:pt>
                <c:pt idx="14411">
                  <c:v>46227.888888888891</c:v>
                </c:pt>
                <c:pt idx="14412">
                  <c:v>46227.895833333336</c:v>
                </c:pt>
                <c:pt idx="14413">
                  <c:v>46227.902777777781</c:v>
                </c:pt>
                <c:pt idx="14414">
                  <c:v>46227.909722222219</c:v>
                </c:pt>
                <c:pt idx="14415">
                  <c:v>46227.916666666664</c:v>
                </c:pt>
                <c:pt idx="14416">
                  <c:v>46227.923611111109</c:v>
                </c:pt>
                <c:pt idx="14417">
                  <c:v>46227.930555555555</c:v>
                </c:pt>
                <c:pt idx="14418">
                  <c:v>46227.9375</c:v>
                </c:pt>
                <c:pt idx="14419">
                  <c:v>46227.944444444445</c:v>
                </c:pt>
                <c:pt idx="14420">
                  <c:v>46227.951388888891</c:v>
                </c:pt>
                <c:pt idx="14421">
                  <c:v>46227.958333333336</c:v>
                </c:pt>
                <c:pt idx="14422">
                  <c:v>46227.965277777781</c:v>
                </c:pt>
                <c:pt idx="14423">
                  <c:v>46227.972222222219</c:v>
                </c:pt>
                <c:pt idx="14424">
                  <c:v>46227.979166666664</c:v>
                </c:pt>
                <c:pt idx="14425">
                  <c:v>46227.986111111109</c:v>
                </c:pt>
                <c:pt idx="14426">
                  <c:v>46227.993055555555</c:v>
                </c:pt>
                <c:pt idx="14427">
                  <c:v>46228</c:v>
                </c:pt>
                <c:pt idx="14428">
                  <c:v>46228.006944444445</c:v>
                </c:pt>
                <c:pt idx="14429">
                  <c:v>46228.013888888891</c:v>
                </c:pt>
                <c:pt idx="14430">
                  <c:v>46228.020833333336</c:v>
                </c:pt>
                <c:pt idx="14431">
                  <c:v>46228.027777777781</c:v>
                </c:pt>
                <c:pt idx="14432">
                  <c:v>46228.034722222219</c:v>
                </c:pt>
                <c:pt idx="14433">
                  <c:v>46228.041666666664</c:v>
                </c:pt>
                <c:pt idx="14434">
                  <c:v>46228.048611111109</c:v>
                </c:pt>
                <c:pt idx="14435">
                  <c:v>46228.055555555555</c:v>
                </c:pt>
                <c:pt idx="14436">
                  <c:v>46228.0625</c:v>
                </c:pt>
                <c:pt idx="14437">
                  <c:v>46228.069444444445</c:v>
                </c:pt>
                <c:pt idx="14438">
                  <c:v>46228.076388888891</c:v>
                </c:pt>
                <c:pt idx="14439">
                  <c:v>46228.083333333336</c:v>
                </c:pt>
                <c:pt idx="14440">
                  <c:v>46228.090277777781</c:v>
                </c:pt>
                <c:pt idx="14441">
                  <c:v>46228.097222222219</c:v>
                </c:pt>
                <c:pt idx="14442">
                  <c:v>46228.104166666664</c:v>
                </c:pt>
                <c:pt idx="14443">
                  <c:v>46228.111111111109</c:v>
                </c:pt>
                <c:pt idx="14444">
                  <c:v>46228.118055555555</c:v>
                </c:pt>
                <c:pt idx="14445">
                  <c:v>46228.125</c:v>
                </c:pt>
                <c:pt idx="14446">
                  <c:v>46228.131944444445</c:v>
                </c:pt>
                <c:pt idx="14447">
                  <c:v>46228.138888888891</c:v>
                </c:pt>
                <c:pt idx="14448">
                  <c:v>46228.145833333336</c:v>
                </c:pt>
                <c:pt idx="14449">
                  <c:v>46228.152777777781</c:v>
                </c:pt>
                <c:pt idx="14450">
                  <c:v>46228.159722222219</c:v>
                </c:pt>
                <c:pt idx="14451">
                  <c:v>46228.166666666664</c:v>
                </c:pt>
                <c:pt idx="14452">
                  <c:v>46228.173611111109</c:v>
                </c:pt>
                <c:pt idx="14453">
                  <c:v>46228.180555555555</c:v>
                </c:pt>
                <c:pt idx="14454">
                  <c:v>46228.1875</c:v>
                </c:pt>
                <c:pt idx="14455">
                  <c:v>46228.194444444445</c:v>
                </c:pt>
                <c:pt idx="14456">
                  <c:v>46228.201388888891</c:v>
                </c:pt>
                <c:pt idx="14457">
                  <c:v>46228.208333333336</c:v>
                </c:pt>
                <c:pt idx="14458">
                  <c:v>46228.215277777781</c:v>
                </c:pt>
                <c:pt idx="14459">
                  <c:v>46228.222222222219</c:v>
                </c:pt>
                <c:pt idx="14460">
                  <c:v>46228.229166666664</c:v>
                </c:pt>
                <c:pt idx="14461">
                  <c:v>46228.236111111109</c:v>
                </c:pt>
                <c:pt idx="14462">
                  <c:v>46228.243055555555</c:v>
                </c:pt>
                <c:pt idx="14463">
                  <c:v>46228.25</c:v>
                </c:pt>
                <c:pt idx="14464">
                  <c:v>46228.256944444445</c:v>
                </c:pt>
                <c:pt idx="14465">
                  <c:v>46228.263888888891</c:v>
                </c:pt>
                <c:pt idx="14466">
                  <c:v>46228.270833333336</c:v>
                </c:pt>
                <c:pt idx="14467">
                  <c:v>46228.277777777781</c:v>
                </c:pt>
                <c:pt idx="14468">
                  <c:v>46228.284722222219</c:v>
                </c:pt>
                <c:pt idx="14469">
                  <c:v>46228.291666666664</c:v>
                </c:pt>
                <c:pt idx="14470">
                  <c:v>46228.298611111109</c:v>
                </c:pt>
                <c:pt idx="14471">
                  <c:v>46228.305555555555</c:v>
                </c:pt>
                <c:pt idx="14472">
                  <c:v>46228.3125</c:v>
                </c:pt>
                <c:pt idx="14473">
                  <c:v>46228.319444444445</c:v>
                </c:pt>
                <c:pt idx="14474">
                  <c:v>46228.326388888891</c:v>
                </c:pt>
                <c:pt idx="14475">
                  <c:v>46228.333333333336</c:v>
                </c:pt>
                <c:pt idx="14476">
                  <c:v>46228.340277777781</c:v>
                </c:pt>
                <c:pt idx="14477">
                  <c:v>46228.347222222219</c:v>
                </c:pt>
                <c:pt idx="14478">
                  <c:v>46228.354166666664</c:v>
                </c:pt>
                <c:pt idx="14479">
                  <c:v>46228.361111111109</c:v>
                </c:pt>
                <c:pt idx="14480">
                  <c:v>46228.368055555555</c:v>
                </c:pt>
                <c:pt idx="14481">
                  <c:v>46228.375</c:v>
                </c:pt>
                <c:pt idx="14482">
                  <c:v>46228.381944444445</c:v>
                </c:pt>
                <c:pt idx="14483">
                  <c:v>46228.388888888891</c:v>
                </c:pt>
                <c:pt idx="14484">
                  <c:v>46228.395833333336</c:v>
                </c:pt>
                <c:pt idx="14485">
                  <c:v>46228.402777777781</c:v>
                </c:pt>
                <c:pt idx="14486">
                  <c:v>46228.409722222219</c:v>
                </c:pt>
                <c:pt idx="14487">
                  <c:v>46228.416666666664</c:v>
                </c:pt>
                <c:pt idx="14488">
                  <c:v>46228.423611111109</c:v>
                </c:pt>
                <c:pt idx="14489">
                  <c:v>46228.430555555555</c:v>
                </c:pt>
                <c:pt idx="14490">
                  <c:v>46228.4375</c:v>
                </c:pt>
                <c:pt idx="14491">
                  <c:v>46228.444444444445</c:v>
                </c:pt>
                <c:pt idx="14492">
                  <c:v>46228.451388888891</c:v>
                </c:pt>
                <c:pt idx="14493">
                  <c:v>46228.458333333336</c:v>
                </c:pt>
                <c:pt idx="14494">
                  <c:v>46228.465277777781</c:v>
                </c:pt>
                <c:pt idx="14495">
                  <c:v>46228.472222222219</c:v>
                </c:pt>
                <c:pt idx="14496">
                  <c:v>46228.479166666664</c:v>
                </c:pt>
                <c:pt idx="14497">
                  <c:v>46228.486111111109</c:v>
                </c:pt>
                <c:pt idx="14498">
                  <c:v>46228.493055555555</c:v>
                </c:pt>
                <c:pt idx="14499">
                  <c:v>46228.5</c:v>
                </c:pt>
                <c:pt idx="14500">
                  <c:v>46228.506944444445</c:v>
                </c:pt>
                <c:pt idx="14501">
                  <c:v>46228.513888888891</c:v>
                </c:pt>
                <c:pt idx="14502">
                  <c:v>46228.520833333336</c:v>
                </c:pt>
                <c:pt idx="14503">
                  <c:v>46228.527777777781</c:v>
                </c:pt>
                <c:pt idx="14504">
                  <c:v>46228.534722222219</c:v>
                </c:pt>
                <c:pt idx="14505">
                  <c:v>46228.541666666664</c:v>
                </c:pt>
                <c:pt idx="14506">
                  <c:v>46228.548611111109</c:v>
                </c:pt>
                <c:pt idx="14507">
                  <c:v>46228.555555555555</c:v>
                </c:pt>
                <c:pt idx="14508">
                  <c:v>46228.5625</c:v>
                </c:pt>
                <c:pt idx="14509">
                  <c:v>46228.569444444445</c:v>
                </c:pt>
                <c:pt idx="14510">
                  <c:v>46228.576388888891</c:v>
                </c:pt>
                <c:pt idx="14511">
                  <c:v>46228.583333333336</c:v>
                </c:pt>
                <c:pt idx="14512">
                  <c:v>46228.590277777781</c:v>
                </c:pt>
                <c:pt idx="14513">
                  <c:v>46228.597222222219</c:v>
                </c:pt>
                <c:pt idx="14514">
                  <c:v>46228.604166666664</c:v>
                </c:pt>
                <c:pt idx="14515">
                  <c:v>46228.611111111109</c:v>
                </c:pt>
                <c:pt idx="14516">
                  <c:v>46228.618055555555</c:v>
                </c:pt>
                <c:pt idx="14517">
                  <c:v>46228.625</c:v>
                </c:pt>
                <c:pt idx="14518">
                  <c:v>46228.631944444445</c:v>
                </c:pt>
                <c:pt idx="14519">
                  <c:v>46228.638888888891</c:v>
                </c:pt>
                <c:pt idx="14520">
                  <c:v>46228.645833333336</c:v>
                </c:pt>
                <c:pt idx="14521">
                  <c:v>46228.652777777781</c:v>
                </c:pt>
                <c:pt idx="14522">
                  <c:v>46228.659722222219</c:v>
                </c:pt>
                <c:pt idx="14523">
                  <c:v>46228.666666666664</c:v>
                </c:pt>
                <c:pt idx="14524">
                  <c:v>46228.673611111109</c:v>
                </c:pt>
                <c:pt idx="14525">
                  <c:v>46228.680555555555</c:v>
                </c:pt>
                <c:pt idx="14526">
                  <c:v>46228.6875</c:v>
                </c:pt>
                <c:pt idx="14527">
                  <c:v>46228.694444444445</c:v>
                </c:pt>
                <c:pt idx="14528">
                  <c:v>46228.701388888891</c:v>
                </c:pt>
                <c:pt idx="14529">
                  <c:v>46228.708333333336</c:v>
                </c:pt>
                <c:pt idx="14530">
                  <c:v>46228.715277777781</c:v>
                </c:pt>
                <c:pt idx="14531">
                  <c:v>46228.722222222219</c:v>
                </c:pt>
                <c:pt idx="14532">
                  <c:v>46228.729166666664</c:v>
                </c:pt>
                <c:pt idx="14533">
                  <c:v>46228.736111111109</c:v>
                </c:pt>
                <c:pt idx="14534">
                  <c:v>46228.743055555555</c:v>
                </c:pt>
                <c:pt idx="14535">
                  <c:v>46228.75</c:v>
                </c:pt>
                <c:pt idx="14536">
                  <c:v>46228.756944444445</c:v>
                </c:pt>
                <c:pt idx="14537">
                  <c:v>46228.763888888891</c:v>
                </c:pt>
                <c:pt idx="14538">
                  <c:v>46228.770833333336</c:v>
                </c:pt>
                <c:pt idx="14539">
                  <c:v>46228.777777777781</c:v>
                </c:pt>
                <c:pt idx="14540">
                  <c:v>46228.784722222219</c:v>
                </c:pt>
                <c:pt idx="14541">
                  <c:v>46228.791666666664</c:v>
                </c:pt>
                <c:pt idx="14542">
                  <c:v>46228.798611111109</c:v>
                </c:pt>
                <c:pt idx="14543">
                  <c:v>46228.805555555555</c:v>
                </c:pt>
                <c:pt idx="14544">
                  <c:v>46228.8125</c:v>
                </c:pt>
                <c:pt idx="14545">
                  <c:v>46228.819444444445</c:v>
                </c:pt>
                <c:pt idx="14546">
                  <c:v>46228.826388888891</c:v>
                </c:pt>
                <c:pt idx="14547">
                  <c:v>46228.833333333336</c:v>
                </c:pt>
                <c:pt idx="14548">
                  <c:v>46228.840277777781</c:v>
                </c:pt>
                <c:pt idx="14549">
                  <c:v>46228.847222222219</c:v>
                </c:pt>
                <c:pt idx="14550">
                  <c:v>46228.854166666664</c:v>
                </c:pt>
                <c:pt idx="14551">
                  <c:v>46228.861111111109</c:v>
                </c:pt>
                <c:pt idx="14552">
                  <c:v>46228.868055555555</c:v>
                </c:pt>
                <c:pt idx="14553">
                  <c:v>46228.875</c:v>
                </c:pt>
                <c:pt idx="14554">
                  <c:v>46228.881944444445</c:v>
                </c:pt>
                <c:pt idx="14555">
                  <c:v>46228.888888888891</c:v>
                </c:pt>
                <c:pt idx="14556">
                  <c:v>46228.895833333336</c:v>
                </c:pt>
                <c:pt idx="14557">
                  <c:v>46228.902777777781</c:v>
                </c:pt>
                <c:pt idx="14558">
                  <c:v>46228.909722222219</c:v>
                </c:pt>
                <c:pt idx="14559">
                  <c:v>46228.916666666664</c:v>
                </c:pt>
                <c:pt idx="14560">
                  <c:v>46228.923611111109</c:v>
                </c:pt>
                <c:pt idx="14561">
                  <c:v>46228.930555555555</c:v>
                </c:pt>
                <c:pt idx="14562">
                  <c:v>46228.9375</c:v>
                </c:pt>
                <c:pt idx="14563">
                  <c:v>46228.944444444445</c:v>
                </c:pt>
                <c:pt idx="14564">
                  <c:v>46228.951388888891</c:v>
                </c:pt>
                <c:pt idx="14565">
                  <c:v>46228.958333333336</c:v>
                </c:pt>
                <c:pt idx="14566">
                  <c:v>46228.965277777781</c:v>
                </c:pt>
                <c:pt idx="14567">
                  <c:v>46228.972222222219</c:v>
                </c:pt>
                <c:pt idx="14568">
                  <c:v>46228.979166666664</c:v>
                </c:pt>
                <c:pt idx="14569">
                  <c:v>46228.986111111109</c:v>
                </c:pt>
                <c:pt idx="14570">
                  <c:v>46228.993055555555</c:v>
                </c:pt>
                <c:pt idx="14571">
                  <c:v>46229</c:v>
                </c:pt>
                <c:pt idx="14572">
                  <c:v>46229.006944444445</c:v>
                </c:pt>
                <c:pt idx="14573">
                  <c:v>46229.013888888891</c:v>
                </c:pt>
                <c:pt idx="14574">
                  <c:v>46229.020833333336</c:v>
                </c:pt>
                <c:pt idx="14575">
                  <c:v>46229.027777777781</c:v>
                </c:pt>
                <c:pt idx="14576">
                  <c:v>46229.034722222219</c:v>
                </c:pt>
                <c:pt idx="14577">
                  <c:v>46229.041666666664</c:v>
                </c:pt>
                <c:pt idx="14578">
                  <c:v>46229.048611111109</c:v>
                </c:pt>
                <c:pt idx="14579">
                  <c:v>46229.055555555555</c:v>
                </c:pt>
                <c:pt idx="14580">
                  <c:v>46229.0625</c:v>
                </c:pt>
                <c:pt idx="14581">
                  <c:v>46229.069444444445</c:v>
                </c:pt>
                <c:pt idx="14582">
                  <c:v>46229.076388888891</c:v>
                </c:pt>
                <c:pt idx="14583">
                  <c:v>46229.083333333336</c:v>
                </c:pt>
                <c:pt idx="14584">
                  <c:v>46229.090277777781</c:v>
                </c:pt>
                <c:pt idx="14585">
                  <c:v>46229.097222222219</c:v>
                </c:pt>
                <c:pt idx="14586">
                  <c:v>46229.104166666664</c:v>
                </c:pt>
                <c:pt idx="14587">
                  <c:v>46229.111111111109</c:v>
                </c:pt>
                <c:pt idx="14588">
                  <c:v>46229.118055555555</c:v>
                </c:pt>
                <c:pt idx="14589">
                  <c:v>46229.125</c:v>
                </c:pt>
                <c:pt idx="14590">
                  <c:v>46229.131944444445</c:v>
                </c:pt>
                <c:pt idx="14591">
                  <c:v>46229.138888888891</c:v>
                </c:pt>
                <c:pt idx="14592">
                  <c:v>46229.145833333336</c:v>
                </c:pt>
                <c:pt idx="14593">
                  <c:v>46229.152777777781</c:v>
                </c:pt>
                <c:pt idx="14594">
                  <c:v>46229.159722222219</c:v>
                </c:pt>
                <c:pt idx="14595">
                  <c:v>46229.166666666664</c:v>
                </c:pt>
                <c:pt idx="14596">
                  <c:v>46229.173611111109</c:v>
                </c:pt>
                <c:pt idx="14597">
                  <c:v>46229.180555555555</c:v>
                </c:pt>
                <c:pt idx="14598">
                  <c:v>46229.1875</c:v>
                </c:pt>
                <c:pt idx="14599">
                  <c:v>46229.194444444445</c:v>
                </c:pt>
                <c:pt idx="14600">
                  <c:v>46229.201388888891</c:v>
                </c:pt>
                <c:pt idx="14601">
                  <c:v>46229.208333333336</c:v>
                </c:pt>
                <c:pt idx="14602">
                  <c:v>46229.215277777781</c:v>
                </c:pt>
                <c:pt idx="14603">
                  <c:v>46229.222222222219</c:v>
                </c:pt>
                <c:pt idx="14604">
                  <c:v>46229.229166666664</c:v>
                </c:pt>
                <c:pt idx="14605">
                  <c:v>46229.236111111109</c:v>
                </c:pt>
                <c:pt idx="14606">
                  <c:v>46229.243055555555</c:v>
                </c:pt>
                <c:pt idx="14607">
                  <c:v>46229.25</c:v>
                </c:pt>
                <c:pt idx="14608">
                  <c:v>46229.256944444445</c:v>
                </c:pt>
                <c:pt idx="14609">
                  <c:v>46229.263888888891</c:v>
                </c:pt>
                <c:pt idx="14610">
                  <c:v>46229.270833333336</c:v>
                </c:pt>
                <c:pt idx="14611">
                  <c:v>46229.277777777781</c:v>
                </c:pt>
                <c:pt idx="14612">
                  <c:v>46229.284722222219</c:v>
                </c:pt>
                <c:pt idx="14613">
                  <c:v>46229.291666666664</c:v>
                </c:pt>
                <c:pt idx="14614">
                  <c:v>46229.298611111109</c:v>
                </c:pt>
                <c:pt idx="14615">
                  <c:v>46229.305555555555</c:v>
                </c:pt>
                <c:pt idx="14616">
                  <c:v>46229.3125</c:v>
                </c:pt>
                <c:pt idx="14617">
                  <c:v>46229.319444444445</c:v>
                </c:pt>
                <c:pt idx="14618">
                  <c:v>46229.326388888891</c:v>
                </c:pt>
                <c:pt idx="14619">
                  <c:v>46229.333333333336</c:v>
                </c:pt>
                <c:pt idx="14620">
                  <c:v>46229.340277777781</c:v>
                </c:pt>
                <c:pt idx="14621">
                  <c:v>46229.347222222219</c:v>
                </c:pt>
                <c:pt idx="14622">
                  <c:v>46229.354166666664</c:v>
                </c:pt>
                <c:pt idx="14623">
                  <c:v>46229.361111111109</c:v>
                </c:pt>
                <c:pt idx="14624">
                  <c:v>46229.368055555555</c:v>
                </c:pt>
                <c:pt idx="14625">
                  <c:v>46229.375</c:v>
                </c:pt>
                <c:pt idx="14626">
                  <c:v>46229.381944444445</c:v>
                </c:pt>
                <c:pt idx="14627">
                  <c:v>46229.388888888891</c:v>
                </c:pt>
                <c:pt idx="14628">
                  <c:v>46229.395833333336</c:v>
                </c:pt>
                <c:pt idx="14629">
                  <c:v>46229.402777777781</c:v>
                </c:pt>
                <c:pt idx="14630">
                  <c:v>46229.409722222219</c:v>
                </c:pt>
                <c:pt idx="14631">
                  <c:v>46229.416666666664</c:v>
                </c:pt>
                <c:pt idx="14632">
                  <c:v>46229.423611111109</c:v>
                </c:pt>
                <c:pt idx="14633">
                  <c:v>46229.430555555555</c:v>
                </c:pt>
                <c:pt idx="14634">
                  <c:v>46229.4375</c:v>
                </c:pt>
                <c:pt idx="14635">
                  <c:v>46229.444444444445</c:v>
                </c:pt>
                <c:pt idx="14636">
                  <c:v>46229.451388888891</c:v>
                </c:pt>
                <c:pt idx="14637">
                  <c:v>46229.458333333336</c:v>
                </c:pt>
                <c:pt idx="14638">
                  <c:v>46229.465277777781</c:v>
                </c:pt>
                <c:pt idx="14639">
                  <c:v>46229.472222222219</c:v>
                </c:pt>
                <c:pt idx="14640">
                  <c:v>46229.479166666664</c:v>
                </c:pt>
                <c:pt idx="14641">
                  <c:v>46229.486111111109</c:v>
                </c:pt>
                <c:pt idx="14642">
                  <c:v>46229.493055555555</c:v>
                </c:pt>
                <c:pt idx="14643">
                  <c:v>46229.5</c:v>
                </c:pt>
                <c:pt idx="14644">
                  <c:v>46229.506944444445</c:v>
                </c:pt>
                <c:pt idx="14645">
                  <c:v>46229.513888888891</c:v>
                </c:pt>
                <c:pt idx="14646">
                  <c:v>46229.520833333336</c:v>
                </c:pt>
                <c:pt idx="14647">
                  <c:v>46229.527777777781</c:v>
                </c:pt>
                <c:pt idx="14648">
                  <c:v>46229.534722222219</c:v>
                </c:pt>
                <c:pt idx="14649">
                  <c:v>46229.541666666664</c:v>
                </c:pt>
                <c:pt idx="14650">
                  <c:v>46229.548611111109</c:v>
                </c:pt>
                <c:pt idx="14651">
                  <c:v>46229.555555555555</c:v>
                </c:pt>
                <c:pt idx="14652">
                  <c:v>46229.5625</c:v>
                </c:pt>
                <c:pt idx="14653">
                  <c:v>46229.569444444445</c:v>
                </c:pt>
                <c:pt idx="14654">
                  <c:v>46229.576388888891</c:v>
                </c:pt>
                <c:pt idx="14655">
                  <c:v>46229.583333333336</c:v>
                </c:pt>
                <c:pt idx="14656">
                  <c:v>46229.590277777781</c:v>
                </c:pt>
                <c:pt idx="14657">
                  <c:v>46229.597222222219</c:v>
                </c:pt>
                <c:pt idx="14658">
                  <c:v>46229.604166666664</c:v>
                </c:pt>
                <c:pt idx="14659">
                  <c:v>46229.611111111109</c:v>
                </c:pt>
                <c:pt idx="14660">
                  <c:v>46229.618055555555</c:v>
                </c:pt>
                <c:pt idx="14661">
                  <c:v>46229.625</c:v>
                </c:pt>
                <c:pt idx="14662">
                  <c:v>46229.631944444445</c:v>
                </c:pt>
                <c:pt idx="14663">
                  <c:v>46229.638888888891</c:v>
                </c:pt>
                <c:pt idx="14664">
                  <c:v>46229.645833333336</c:v>
                </c:pt>
                <c:pt idx="14665">
                  <c:v>46229.652777777781</c:v>
                </c:pt>
                <c:pt idx="14666">
                  <c:v>46229.659722222219</c:v>
                </c:pt>
                <c:pt idx="14667">
                  <c:v>46229.666666666664</c:v>
                </c:pt>
                <c:pt idx="14668">
                  <c:v>46229.673611111109</c:v>
                </c:pt>
                <c:pt idx="14669">
                  <c:v>46229.680555555555</c:v>
                </c:pt>
                <c:pt idx="14670">
                  <c:v>46229.6875</c:v>
                </c:pt>
                <c:pt idx="14671">
                  <c:v>46229.694444444445</c:v>
                </c:pt>
                <c:pt idx="14672">
                  <c:v>46229.701388888891</c:v>
                </c:pt>
                <c:pt idx="14673">
                  <c:v>46229.708333333336</c:v>
                </c:pt>
                <c:pt idx="14674">
                  <c:v>46229.715277777781</c:v>
                </c:pt>
                <c:pt idx="14675">
                  <c:v>46229.722222222219</c:v>
                </c:pt>
                <c:pt idx="14676">
                  <c:v>46229.729166666664</c:v>
                </c:pt>
                <c:pt idx="14677">
                  <c:v>46229.736111111109</c:v>
                </c:pt>
                <c:pt idx="14678">
                  <c:v>46229.743055555555</c:v>
                </c:pt>
                <c:pt idx="14679">
                  <c:v>46229.75</c:v>
                </c:pt>
                <c:pt idx="14680">
                  <c:v>46229.756944444445</c:v>
                </c:pt>
                <c:pt idx="14681">
                  <c:v>46229.763888888891</c:v>
                </c:pt>
                <c:pt idx="14682">
                  <c:v>46229.770833333336</c:v>
                </c:pt>
                <c:pt idx="14683">
                  <c:v>46229.777777777781</c:v>
                </c:pt>
                <c:pt idx="14684">
                  <c:v>46229.784722222219</c:v>
                </c:pt>
                <c:pt idx="14685">
                  <c:v>46229.791666666664</c:v>
                </c:pt>
                <c:pt idx="14686">
                  <c:v>46229.798611111109</c:v>
                </c:pt>
                <c:pt idx="14687">
                  <c:v>46229.805555555555</c:v>
                </c:pt>
                <c:pt idx="14688">
                  <c:v>46229.8125</c:v>
                </c:pt>
                <c:pt idx="14689">
                  <c:v>46229.819444444445</c:v>
                </c:pt>
                <c:pt idx="14690">
                  <c:v>46229.826388888891</c:v>
                </c:pt>
                <c:pt idx="14691">
                  <c:v>46229.833333333336</c:v>
                </c:pt>
                <c:pt idx="14692">
                  <c:v>46229.840277777781</c:v>
                </c:pt>
                <c:pt idx="14693">
                  <c:v>46229.847222222219</c:v>
                </c:pt>
                <c:pt idx="14694">
                  <c:v>46229.854166666664</c:v>
                </c:pt>
                <c:pt idx="14695">
                  <c:v>46229.861111111109</c:v>
                </c:pt>
                <c:pt idx="14696">
                  <c:v>46229.868055555555</c:v>
                </c:pt>
                <c:pt idx="14697">
                  <c:v>46229.875</c:v>
                </c:pt>
                <c:pt idx="14698">
                  <c:v>46229.881944444445</c:v>
                </c:pt>
                <c:pt idx="14699">
                  <c:v>46229.888888888891</c:v>
                </c:pt>
                <c:pt idx="14700">
                  <c:v>46229.895833333336</c:v>
                </c:pt>
                <c:pt idx="14701">
                  <c:v>46229.902777777781</c:v>
                </c:pt>
                <c:pt idx="14702">
                  <c:v>46229.909722222219</c:v>
                </c:pt>
                <c:pt idx="14703">
                  <c:v>46229.916666666664</c:v>
                </c:pt>
                <c:pt idx="14704">
                  <c:v>46229.923611111109</c:v>
                </c:pt>
                <c:pt idx="14705">
                  <c:v>46229.930555555555</c:v>
                </c:pt>
                <c:pt idx="14706">
                  <c:v>46229.9375</c:v>
                </c:pt>
                <c:pt idx="14707">
                  <c:v>46229.944444444445</c:v>
                </c:pt>
                <c:pt idx="14708">
                  <c:v>46229.951388888891</c:v>
                </c:pt>
                <c:pt idx="14709">
                  <c:v>46229.958333333336</c:v>
                </c:pt>
                <c:pt idx="14710">
                  <c:v>46229.965277777781</c:v>
                </c:pt>
                <c:pt idx="14711">
                  <c:v>46229.972222222219</c:v>
                </c:pt>
                <c:pt idx="14712">
                  <c:v>46229.979166666664</c:v>
                </c:pt>
                <c:pt idx="14713">
                  <c:v>46229.986111111109</c:v>
                </c:pt>
                <c:pt idx="14714">
                  <c:v>46229.993055555555</c:v>
                </c:pt>
                <c:pt idx="14715">
                  <c:v>46230</c:v>
                </c:pt>
                <c:pt idx="14716">
                  <c:v>46230.006944444445</c:v>
                </c:pt>
                <c:pt idx="14717">
                  <c:v>46230.013888888891</c:v>
                </c:pt>
                <c:pt idx="14718">
                  <c:v>46230.020833333336</c:v>
                </c:pt>
                <c:pt idx="14719">
                  <c:v>46230.027777777781</c:v>
                </c:pt>
                <c:pt idx="14720">
                  <c:v>46230.034722222219</c:v>
                </c:pt>
                <c:pt idx="14721">
                  <c:v>46230.041666666664</c:v>
                </c:pt>
                <c:pt idx="14722">
                  <c:v>46230.048611111109</c:v>
                </c:pt>
                <c:pt idx="14723">
                  <c:v>46230.055555555555</c:v>
                </c:pt>
                <c:pt idx="14724">
                  <c:v>46230.0625</c:v>
                </c:pt>
                <c:pt idx="14725">
                  <c:v>46230.069444444445</c:v>
                </c:pt>
                <c:pt idx="14726">
                  <c:v>46230.076388888891</c:v>
                </c:pt>
                <c:pt idx="14727">
                  <c:v>46230.083333333336</c:v>
                </c:pt>
                <c:pt idx="14728">
                  <c:v>46230.090277777781</c:v>
                </c:pt>
                <c:pt idx="14729">
                  <c:v>46230.097222222219</c:v>
                </c:pt>
                <c:pt idx="14730">
                  <c:v>46230.104166666664</c:v>
                </c:pt>
                <c:pt idx="14731">
                  <c:v>46230.111111111109</c:v>
                </c:pt>
                <c:pt idx="14732">
                  <c:v>46230.118055555555</c:v>
                </c:pt>
                <c:pt idx="14733">
                  <c:v>46230.125</c:v>
                </c:pt>
                <c:pt idx="14734">
                  <c:v>46230.131944444445</c:v>
                </c:pt>
                <c:pt idx="14735">
                  <c:v>46230.138888888891</c:v>
                </c:pt>
                <c:pt idx="14736">
                  <c:v>46230.145833333336</c:v>
                </c:pt>
                <c:pt idx="14737">
                  <c:v>46230.152777777781</c:v>
                </c:pt>
                <c:pt idx="14738">
                  <c:v>46230.159722222219</c:v>
                </c:pt>
                <c:pt idx="14739">
                  <c:v>46230.166666666664</c:v>
                </c:pt>
                <c:pt idx="14740">
                  <c:v>46230.173611111109</c:v>
                </c:pt>
                <c:pt idx="14741">
                  <c:v>46230.180555555555</c:v>
                </c:pt>
                <c:pt idx="14742">
                  <c:v>46230.1875</c:v>
                </c:pt>
                <c:pt idx="14743">
                  <c:v>46230.194444444445</c:v>
                </c:pt>
                <c:pt idx="14744">
                  <c:v>46230.201388888891</c:v>
                </c:pt>
                <c:pt idx="14745">
                  <c:v>46230.208333333336</c:v>
                </c:pt>
                <c:pt idx="14746">
                  <c:v>46230.215277777781</c:v>
                </c:pt>
                <c:pt idx="14747">
                  <c:v>46230.222222222219</c:v>
                </c:pt>
                <c:pt idx="14748">
                  <c:v>46230.229166666664</c:v>
                </c:pt>
                <c:pt idx="14749">
                  <c:v>46230.236111111109</c:v>
                </c:pt>
                <c:pt idx="14750">
                  <c:v>46230.243055555555</c:v>
                </c:pt>
                <c:pt idx="14751">
                  <c:v>46230.25</c:v>
                </c:pt>
                <c:pt idx="14752">
                  <c:v>46230.256944444445</c:v>
                </c:pt>
                <c:pt idx="14753">
                  <c:v>46230.263888888891</c:v>
                </c:pt>
                <c:pt idx="14754">
                  <c:v>46230.270833333336</c:v>
                </c:pt>
                <c:pt idx="14755">
                  <c:v>46230.277777777781</c:v>
                </c:pt>
                <c:pt idx="14756">
                  <c:v>46230.284722222219</c:v>
                </c:pt>
                <c:pt idx="14757">
                  <c:v>46230.291666666664</c:v>
                </c:pt>
                <c:pt idx="14758">
                  <c:v>46230.298611111109</c:v>
                </c:pt>
                <c:pt idx="14759">
                  <c:v>46230.305555555555</c:v>
                </c:pt>
                <c:pt idx="14760">
                  <c:v>46230.3125</c:v>
                </c:pt>
                <c:pt idx="14761">
                  <c:v>46230.319444444445</c:v>
                </c:pt>
                <c:pt idx="14762">
                  <c:v>46230.326388888891</c:v>
                </c:pt>
                <c:pt idx="14763">
                  <c:v>46230.333333333336</c:v>
                </c:pt>
                <c:pt idx="14764">
                  <c:v>46230.340277777781</c:v>
                </c:pt>
                <c:pt idx="14765">
                  <c:v>46230.347222222219</c:v>
                </c:pt>
                <c:pt idx="14766">
                  <c:v>46230.354166666664</c:v>
                </c:pt>
                <c:pt idx="14767">
                  <c:v>46230.361111111109</c:v>
                </c:pt>
                <c:pt idx="14768">
                  <c:v>46230.368055555555</c:v>
                </c:pt>
                <c:pt idx="14769">
                  <c:v>46230.375</c:v>
                </c:pt>
                <c:pt idx="14770">
                  <c:v>46230.381944444445</c:v>
                </c:pt>
                <c:pt idx="14771">
                  <c:v>46230.388888888891</c:v>
                </c:pt>
                <c:pt idx="14772">
                  <c:v>46230.395833333336</c:v>
                </c:pt>
                <c:pt idx="14773">
                  <c:v>46230.402777777781</c:v>
                </c:pt>
                <c:pt idx="14774">
                  <c:v>46230.409722222219</c:v>
                </c:pt>
                <c:pt idx="14775">
                  <c:v>46230.416666666664</c:v>
                </c:pt>
                <c:pt idx="14776">
                  <c:v>46230.423611111109</c:v>
                </c:pt>
                <c:pt idx="14777">
                  <c:v>46230.430555555555</c:v>
                </c:pt>
                <c:pt idx="14778">
                  <c:v>46230.4375</c:v>
                </c:pt>
                <c:pt idx="14779">
                  <c:v>46230.444444444445</c:v>
                </c:pt>
                <c:pt idx="14780">
                  <c:v>46230.451388888891</c:v>
                </c:pt>
                <c:pt idx="14781">
                  <c:v>46230.458333333336</c:v>
                </c:pt>
                <c:pt idx="14782">
                  <c:v>46230.465277777781</c:v>
                </c:pt>
                <c:pt idx="14783">
                  <c:v>46230.472222222219</c:v>
                </c:pt>
                <c:pt idx="14784">
                  <c:v>46230.479166666664</c:v>
                </c:pt>
                <c:pt idx="14785">
                  <c:v>46230.486111111109</c:v>
                </c:pt>
                <c:pt idx="14786">
                  <c:v>46230.493055555555</c:v>
                </c:pt>
                <c:pt idx="14787">
                  <c:v>46230.5</c:v>
                </c:pt>
                <c:pt idx="14788">
                  <c:v>46230.506944444445</c:v>
                </c:pt>
                <c:pt idx="14789">
                  <c:v>46230.513888888891</c:v>
                </c:pt>
                <c:pt idx="14790">
                  <c:v>46230.520833333336</c:v>
                </c:pt>
                <c:pt idx="14791">
                  <c:v>46230.527777777781</c:v>
                </c:pt>
                <c:pt idx="14792">
                  <c:v>46230.534722222219</c:v>
                </c:pt>
                <c:pt idx="14793">
                  <c:v>46230.541666666664</c:v>
                </c:pt>
                <c:pt idx="14794">
                  <c:v>46230.548611111109</c:v>
                </c:pt>
                <c:pt idx="14795">
                  <c:v>46230.555555555555</c:v>
                </c:pt>
                <c:pt idx="14796">
                  <c:v>46230.5625</c:v>
                </c:pt>
                <c:pt idx="14797">
                  <c:v>46230.569444444445</c:v>
                </c:pt>
                <c:pt idx="14798">
                  <c:v>46230.576388888891</c:v>
                </c:pt>
                <c:pt idx="14799">
                  <c:v>46230.583333333336</c:v>
                </c:pt>
                <c:pt idx="14800">
                  <c:v>46230.590277777781</c:v>
                </c:pt>
                <c:pt idx="14801">
                  <c:v>46230.597222222219</c:v>
                </c:pt>
                <c:pt idx="14802">
                  <c:v>46230.604166666664</c:v>
                </c:pt>
                <c:pt idx="14803">
                  <c:v>46230.611111111109</c:v>
                </c:pt>
                <c:pt idx="14804">
                  <c:v>46230.618055555555</c:v>
                </c:pt>
                <c:pt idx="14805">
                  <c:v>46230.625</c:v>
                </c:pt>
                <c:pt idx="14806">
                  <c:v>46230.631944444445</c:v>
                </c:pt>
                <c:pt idx="14807">
                  <c:v>46230.638888888891</c:v>
                </c:pt>
                <c:pt idx="14808">
                  <c:v>46230.645833333336</c:v>
                </c:pt>
                <c:pt idx="14809">
                  <c:v>46230.652777777781</c:v>
                </c:pt>
                <c:pt idx="14810">
                  <c:v>46230.659722222219</c:v>
                </c:pt>
                <c:pt idx="14811">
                  <c:v>46230.666666666664</c:v>
                </c:pt>
                <c:pt idx="14812">
                  <c:v>46230.673611111109</c:v>
                </c:pt>
                <c:pt idx="14813">
                  <c:v>46230.680555555555</c:v>
                </c:pt>
                <c:pt idx="14814">
                  <c:v>46230.6875</c:v>
                </c:pt>
                <c:pt idx="14815">
                  <c:v>46230.694444444445</c:v>
                </c:pt>
                <c:pt idx="14816">
                  <c:v>46230.701388888891</c:v>
                </c:pt>
              </c:numCache>
            </c:numRef>
          </c:xVal>
          <c:yVal>
            <c:numRef>
              <c:f>'Lake Level'!$C$13010:$C$27826</c:f>
              <c:numCache>
                <c:formatCode>General</c:formatCode>
                <c:ptCount val="14817"/>
                <c:pt idx="0">
                  <c:v>514.64238920000003</c:v>
                </c:pt>
                <c:pt idx="1">
                  <c:v>514.64238920000003</c:v>
                </c:pt>
                <c:pt idx="2">
                  <c:v>514.64895090000005</c:v>
                </c:pt>
                <c:pt idx="3">
                  <c:v>514.65223179999998</c:v>
                </c:pt>
                <c:pt idx="4">
                  <c:v>514.66207429999997</c:v>
                </c:pt>
                <c:pt idx="5">
                  <c:v>514.66207429999997</c:v>
                </c:pt>
                <c:pt idx="6">
                  <c:v>514.65551259999995</c:v>
                </c:pt>
                <c:pt idx="7">
                  <c:v>514.66207429999997</c:v>
                </c:pt>
                <c:pt idx="8">
                  <c:v>514.65223179999998</c:v>
                </c:pt>
                <c:pt idx="9">
                  <c:v>514.65879340000004</c:v>
                </c:pt>
                <c:pt idx="10">
                  <c:v>514.66535510000006</c:v>
                </c:pt>
                <c:pt idx="11">
                  <c:v>514.65879340000004</c:v>
                </c:pt>
                <c:pt idx="12">
                  <c:v>514.67191679999996</c:v>
                </c:pt>
                <c:pt idx="13">
                  <c:v>514.67191679999996</c:v>
                </c:pt>
                <c:pt idx="14">
                  <c:v>514.66207429999997</c:v>
                </c:pt>
                <c:pt idx="15">
                  <c:v>514.66535510000006</c:v>
                </c:pt>
                <c:pt idx="16">
                  <c:v>514.67847849999998</c:v>
                </c:pt>
                <c:pt idx="17">
                  <c:v>514.67191679999996</c:v>
                </c:pt>
                <c:pt idx="18">
                  <c:v>514.66863599999999</c:v>
                </c:pt>
                <c:pt idx="19">
                  <c:v>514.67191679999996</c:v>
                </c:pt>
                <c:pt idx="20">
                  <c:v>514.67191679999996</c:v>
                </c:pt>
                <c:pt idx="21">
                  <c:v>514.66863599999999</c:v>
                </c:pt>
                <c:pt idx="22">
                  <c:v>514.67191679999996</c:v>
                </c:pt>
                <c:pt idx="23">
                  <c:v>514.67519760000005</c:v>
                </c:pt>
                <c:pt idx="24">
                  <c:v>514.67519760000005</c:v>
                </c:pt>
                <c:pt idx="25">
                  <c:v>514.67519760000005</c:v>
                </c:pt>
                <c:pt idx="26">
                  <c:v>514.67847849999998</c:v>
                </c:pt>
                <c:pt idx="27">
                  <c:v>514.67847849999998</c:v>
                </c:pt>
                <c:pt idx="28">
                  <c:v>514.67519760000005</c:v>
                </c:pt>
                <c:pt idx="29">
                  <c:v>514.68175929999995</c:v>
                </c:pt>
                <c:pt idx="30">
                  <c:v>514.67847849999998</c:v>
                </c:pt>
                <c:pt idx="31">
                  <c:v>514.68175929999995</c:v>
                </c:pt>
                <c:pt idx="32">
                  <c:v>514.67847849999998</c:v>
                </c:pt>
                <c:pt idx="33">
                  <c:v>514.67847849999998</c:v>
                </c:pt>
                <c:pt idx="34">
                  <c:v>514.68175929999995</c:v>
                </c:pt>
                <c:pt idx="35">
                  <c:v>514.67847849999998</c:v>
                </c:pt>
                <c:pt idx="36">
                  <c:v>514.6850402</c:v>
                </c:pt>
                <c:pt idx="37">
                  <c:v>514.68175929999995</c:v>
                </c:pt>
                <c:pt idx="38">
                  <c:v>514.6850402</c:v>
                </c:pt>
                <c:pt idx="39">
                  <c:v>514.68175929999995</c:v>
                </c:pt>
                <c:pt idx="40">
                  <c:v>514.6850402</c:v>
                </c:pt>
                <c:pt idx="41">
                  <c:v>514.6850402</c:v>
                </c:pt>
                <c:pt idx="42">
                  <c:v>514.68175929999995</c:v>
                </c:pt>
                <c:pt idx="43">
                  <c:v>514.69160179999994</c:v>
                </c:pt>
                <c:pt idx="44">
                  <c:v>514.68175929999995</c:v>
                </c:pt>
                <c:pt idx="45">
                  <c:v>514.6850402</c:v>
                </c:pt>
                <c:pt idx="46">
                  <c:v>514.69488269999999</c:v>
                </c:pt>
                <c:pt idx="47">
                  <c:v>514.68832099999997</c:v>
                </c:pt>
                <c:pt idx="48">
                  <c:v>514.69160179999994</c:v>
                </c:pt>
                <c:pt idx="49">
                  <c:v>514.69488269999999</c:v>
                </c:pt>
                <c:pt idx="50">
                  <c:v>514.69160179999994</c:v>
                </c:pt>
                <c:pt idx="51">
                  <c:v>514.68832099999997</c:v>
                </c:pt>
                <c:pt idx="52">
                  <c:v>514.69160179999994</c:v>
                </c:pt>
                <c:pt idx="53">
                  <c:v>514.69816349999996</c:v>
                </c:pt>
                <c:pt idx="54">
                  <c:v>514.70144440000001</c:v>
                </c:pt>
                <c:pt idx="55">
                  <c:v>514.69488269999999</c:v>
                </c:pt>
                <c:pt idx="56">
                  <c:v>514.69488269999999</c:v>
                </c:pt>
                <c:pt idx="57">
                  <c:v>514.70144440000001</c:v>
                </c:pt>
                <c:pt idx="58">
                  <c:v>514.69488269999999</c:v>
                </c:pt>
                <c:pt idx="59">
                  <c:v>514.70144440000001</c:v>
                </c:pt>
                <c:pt idx="60">
                  <c:v>514.70144440000001</c:v>
                </c:pt>
                <c:pt idx="61">
                  <c:v>514.70144440000001</c:v>
                </c:pt>
                <c:pt idx="62">
                  <c:v>514.70144440000001</c:v>
                </c:pt>
                <c:pt idx="63">
                  <c:v>514.70144440000001</c:v>
                </c:pt>
                <c:pt idx="64">
                  <c:v>514.70144440000001</c:v>
                </c:pt>
                <c:pt idx="65">
                  <c:v>514.70800599999995</c:v>
                </c:pt>
                <c:pt idx="66">
                  <c:v>514.70472519999998</c:v>
                </c:pt>
                <c:pt idx="67">
                  <c:v>514.70472519999998</c:v>
                </c:pt>
                <c:pt idx="68">
                  <c:v>514.70472519999998</c:v>
                </c:pt>
                <c:pt idx="69">
                  <c:v>514.70472519999998</c:v>
                </c:pt>
                <c:pt idx="70">
                  <c:v>514.70800599999995</c:v>
                </c:pt>
                <c:pt idx="71">
                  <c:v>514.70800599999995</c:v>
                </c:pt>
                <c:pt idx="72">
                  <c:v>514.70800599999995</c:v>
                </c:pt>
                <c:pt idx="73">
                  <c:v>514.70800599999995</c:v>
                </c:pt>
                <c:pt idx="74">
                  <c:v>514.7112869</c:v>
                </c:pt>
                <c:pt idx="75">
                  <c:v>514.70800599999995</c:v>
                </c:pt>
                <c:pt idx="76">
                  <c:v>514.7112869</c:v>
                </c:pt>
                <c:pt idx="77">
                  <c:v>514.7112869</c:v>
                </c:pt>
                <c:pt idx="78">
                  <c:v>514.70800599999995</c:v>
                </c:pt>
                <c:pt idx="79">
                  <c:v>514.7112869</c:v>
                </c:pt>
                <c:pt idx="80">
                  <c:v>514.7112869</c:v>
                </c:pt>
                <c:pt idx="81">
                  <c:v>514.7112869</c:v>
                </c:pt>
                <c:pt idx="82">
                  <c:v>514.71456769999998</c:v>
                </c:pt>
                <c:pt idx="83">
                  <c:v>514.71456769999998</c:v>
                </c:pt>
                <c:pt idx="84">
                  <c:v>514.71456769999998</c:v>
                </c:pt>
                <c:pt idx="85">
                  <c:v>514.71456769999998</c:v>
                </c:pt>
                <c:pt idx="86">
                  <c:v>514.71456769999998</c:v>
                </c:pt>
                <c:pt idx="87">
                  <c:v>514.71456769999998</c:v>
                </c:pt>
                <c:pt idx="88">
                  <c:v>514.71456769999998</c:v>
                </c:pt>
                <c:pt idx="89">
                  <c:v>514.71784860000002</c:v>
                </c:pt>
                <c:pt idx="90">
                  <c:v>514.71784860000002</c:v>
                </c:pt>
                <c:pt idx="91">
                  <c:v>514.71784860000002</c:v>
                </c:pt>
                <c:pt idx="92">
                  <c:v>514.71784860000002</c:v>
                </c:pt>
                <c:pt idx="93">
                  <c:v>514.71784860000002</c:v>
                </c:pt>
                <c:pt idx="94">
                  <c:v>514.7211294</c:v>
                </c:pt>
                <c:pt idx="95">
                  <c:v>514.72441019999997</c:v>
                </c:pt>
                <c:pt idx="96">
                  <c:v>514.71784860000002</c:v>
                </c:pt>
                <c:pt idx="97">
                  <c:v>514.71784860000002</c:v>
                </c:pt>
                <c:pt idx="98">
                  <c:v>514.71784860000002</c:v>
                </c:pt>
                <c:pt idx="99">
                  <c:v>514.72441019999997</c:v>
                </c:pt>
                <c:pt idx="100">
                  <c:v>514.7211294</c:v>
                </c:pt>
                <c:pt idx="101">
                  <c:v>514.72441019999997</c:v>
                </c:pt>
                <c:pt idx="102">
                  <c:v>514.71784860000002</c:v>
                </c:pt>
                <c:pt idx="103">
                  <c:v>514.71784860000002</c:v>
                </c:pt>
                <c:pt idx="104">
                  <c:v>514.72769110000002</c:v>
                </c:pt>
                <c:pt idx="105">
                  <c:v>514.74081439999998</c:v>
                </c:pt>
                <c:pt idx="106">
                  <c:v>514.7211294</c:v>
                </c:pt>
                <c:pt idx="107">
                  <c:v>514.74081439999998</c:v>
                </c:pt>
                <c:pt idx="108">
                  <c:v>514.72441019999997</c:v>
                </c:pt>
                <c:pt idx="109">
                  <c:v>514.72769110000002</c:v>
                </c:pt>
                <c:pt idx="110">
                  <c:v>514.73753360000001</c:v>
                </c:pt>
                <c:pt idx="111">
                  <c:v>514.72769110000002</c:v>
                </c:pt>
                <c:pt idx="112">
                  <c:v>514.73425280000004</c:v>
                </c:pt>
                <c:pt idx="113">
                  <c:v>514.73425280000004</c:v>
                </c:pt>
                <c:pt idx="114">
                  <c:v>514.72441019999997</c:v>
                </c:pt>
                <c:pt idx="115">
                  <c:v>514.73425280000004</c:v>
                </c:pt>
                <c:pt idx="116">
                  <c:v>514.73097189999999</c:v>
                </c:pt>
                <c:pt idx="117">
                  <c:v>514.73097189999999</c:v>
                </c:pt>
                <c:pt idx="118">
                  <c:v>514.74081439999998</c:v>
                </c:pt>
                <c:pt idx="119">
                  <c:v>514.74081439999998</c:v>
                </c:pt>
                <c:pt idx="120">
                  <c:v>514.72441019999997</c:v>
                </c:pt>
                <c:pt idx="121">
                  <c:v>514.75065700000005</c:v>
                </c:pt>
                <c:pt idx="122">
                  <c:v>514.7473761</c:v>
                </c:pt>
                <c:pt idx="123">
                  <c:v>514.73753360000001</c:v>
                </c:pt>
                <c:pt idx="124">
                  <c:v>514.73753360000001</c:v>
                </c:pt>
                <c:pt idx="125">
                  <c:v>514.74409530000003</c:v>
                </c:pt>
                <c:pt idx="126">
                  <c:v>514.7473761</c:v>
                </c:pt>
                <c:pt idx="127">
                  <c:v>514.73097189999999</c:v>
                </c:pt>
                <c:pt idx="128">
                  <c:v>514.74409530000003</c:v>
                </c:pt>
                <c:pt idx="129">
                  <c:v>514.74081439999998</c:v>
                </c:pt>
                <c:pt idx="130">
                  <c:v>514.72441019999997</c:v>
                </c:pt>
                <c:pt idx="131">
                  <c:v>514.75393780000002</c:v>
                </c:pt>
                <c:pt idx="132">
                  <c:v>514.75065700000005</c:v>
                </c:pt>
                <c:pt idx="133">
                  <c:v>514.75393780000002</c:v>
                </c:pt>
                <c:pt idx="134">
                  <c:v>514.74081439999998</c:v>
                </c:pt>
                <c:pt idx="135">
                  <c:v>514.74409530000003</c:v>
                </c:pt>
                <c:pt idx="136">
                  <c:v>514.75065700000005</c:v>
                </c:pt>
                <c:pt idx="137">
                  <c:v>514.73425280000004</c:v>
                </c:pt>
                <c:pt idx="138">
                  <c:v>514.75721859999999</c:v>
                </c:pt>
                <c:pt idx="139">
                  <c:v>514.75065700000005</c:v>
                </c:pt>
                <c:pt idx="140">
                  <c:v>514.73425280000004</c:v>
                </c:pt>
                <c:pt idx="141">
                  <c:v>514.75721859999999</c:v>
                </c:pt>
                <c:pt idx="142">
                  <c:v>514.75393780000002</c:v>
                </c:pt>
                <c:pt idx="143">
                  <c:v>514.7473761</c:v>
                </c:pt>
                <c:pt idx="144">
                  <c:v>514.75721859999999</c:v>
                </c:pt>
                <c:pt idx="145">
                  <c:v>514.74409530000003</c:v>
                </c:pt>
                <c:pt idx="146">
                  <c:v>514.75393780000002</c:v>
                </c:pt>
                <c:pt idx="147">
                  <c:v>514.75065700000005</c:v>
                </c:pt>
                <c:pt idx="148">
                  <c:v>514.75393780000002</c:v>
                </c:pt>
                <c:pt idx="149">
                  <c:v>514.75393780000002</c:v>
                </c:pt>
                <c:pt idx="150">
                  <c:v>514.75065700000005</c:v>
                </c:pt>
                <c:pt idx="151">
                  <c:v>514.75393780000002</c:v>
                </c:pt>
                <c:pt idx="152">
                  <c:v>514.7473761</c:v>
                </c:pt>
                <c:pt idx="153">
                  <c:v>514.75065700000005</c:v>
                </c:pt>
                <c:pt idx="154">
                  <c:v>514.76049950000004</c:v>
                </c:pt>
                <c:pt idx="155">
                  <c:v>514.76049950000004</c:v>
                </c:pt>
                <c:pt idx="156">
                  <c:v>514.76706109999998</c:v>
                </c:pt>
                <c:pt idx="157">
                  <c:v>514.76706109999998</c:v>
                </c:pt>
                <c:pt idx="158">
                  <c:v>514.75393780000002</c:v>
                </c:pt>
                <c:pt idx="159">
                  <c:v>514.75393780000002</c:v>
                </c:pt>
                <c:pt idx="160">
                  <c:v>514.76706109999998</c:v>
                </c:pt>
                <c:pt idx="161">
                  <c:v>514.76049950000004</c:v>
                </c:pt>
                <c:pt idx="162">
                  <c:v>514.76378030000001</c:v>
                </c:pt>
                <c:pt idx="163">
                  <c:v>514.76706109999998</c:v>
                </c:pt>
                <c:pt idx="164">
                  <c:v>514.76049950000004</c:v>
                </c:pt>
                <c:pt idx="165">
                  <c:v>514.75721859999999</c:v>
                </c:pt>
                <c:pt idx="166">
                  <c:v>514.76049950000004</c:v>
                </c:pt>
                <c:pt idx="167">
                  <c:v>514.76378030000001</c:v>
                </c:pt>
                <c:pt idx="168">
                  <c:v>514.76378030000001</c:v>
                </c:pt>
                <c:pt idx="169">
                  <c:v>514.76378030000001</c:v>
                </c:pt>
                <c:pt idx="170">
                  <c:v>514.76378030000001</c:v>
                </c:pt>
                <c:pt idx="171">
                  <c:v>514.76706109999998</c:v>
                </c:pt>
                <c:pt idx="172">
                  <c:v>514.76378030000001</c:v>
                </c:pt>
                <c:pt idx="173">
                  <c:v>514.76378030000001</c:v>
                </c:pt>
                <c:pt idx="174">
                  <c:v>514.76378030000001</c:v>
                </c:pt>
                <c:pt idx="175">
                  <c:v>514.76378030000001</c:v>
                </c:pt>
                <c:pt idx="176">
                  <c:v>514.77034200000003</c:v>
                </c:pt>
                <c:pt idx="177">
                  <c:v>514.76706109999998</c:v>
                </c:pt>
                <c:pt idx="178">
                  <c:v>514.76706109999998</c:v>
                </c:pt>
                <c:pt idx="179">
                  <c:v>514.77034200000003</c:v>
                </c:pt>
                <c:pt idx="180">
                  <c:v>514.76706109999998</c:v>
                </c:pt>
                <c:pt idx="181">
                  <c:v>514.77034200000003</c:v>
                </c:pt>
                <c:pt idx="182">
                  <c:v>514.7736228</c:v>
                </c:pt>
                <c:pt idx="183">
                  <c:v>514.77034200000003</c:v>
                </c:pt>
                <c:pt idx="184">
                  <c:v>514.76378030000001</c:v>
                </c:pt>
                <c:pt idx="185">
                  <c:v>514.7736228</c:v>
                </c:pt>
                <c:pt idx="186">
                  <c:v>514.7736228</c:v>
                </c:pt>
                <c:pt idx="187">
                  <c:v>514.77034200000003</c:v>
                </c:pt>
                <c:pt idx="188">
                  <c:v>514.77034200000003</c:v>
                </c:pt>
                <c:pt idx="189">
                  <c:v>514.7736228</c:v>
                </c:pt>
                <c:pt idx="190">
                  <c:v>514.7736228</c:v>
                </c:pt>
                <c:pt idx="191">
                  <c:v>514.7736228</c:v>
                </c:pt>
                <c:pt idx="192">
                  <c:v>514.7736228</c:v>
                </c:pt>
                <c:pt idx="193">
                  <c:v>514.77034200000003</c:v>
                </c:pt>
                <c:pt idx="194">
                  <c:v>514.77690370000005</c:v>
                </c:pt>
                <c:pt idx="195">
                  <c:v>514.77690370000005</c:v>
                </c:pt>
                <c:pt idx="196">
                  <c:v>514.77690370000005</c:v>
                </c:pt>
                <c:pt idx="197">
                  <c:v>514.77690370000005</c:v>
                </c:pt>
                <c:pt idx="198">
                  <c:v>514.77690370000005</c:v>
                </c:pt>
                <c:pt idx="199">
                  <c:v>514.77690370000005</c:v>
                </c:pt>
                <c:pt idx="200">
                  <c:v>514.78018450000002</c:v>
                </c:pt>
                <c:pt idx="201">
                  <c:v>514.78018450000002</c:v>
                </c:pt>
                <c:pt idx="202">
                  <c:v>514.78018450000002</c:v>
                </c:pt>
                <c:pt idx="203">
                  <c:v>514.77690370000005</c:v>
                </c:pt>
                <c:pt idx="204">
                  <c:v>514.78018450000002</c:v>
                </c:pt>
                <c:pt idx="205">
                  <c:v>514.78346529999999</c:v>
                </c:pt>
                <c:pt idx="206">
                  <c:v>514.78018450000002</c:v>
                </c:pt>
                <c:pt idx="207">
                  <c:v>514.78346529999999</c:v>
                </c:pt>
                <c:pt idx="208">
                  <c:v>514.78346529999999</c:v>
                </c:pt>
                <c:pt idx="209">
                  <c:v>514.78346529999999</c:v>
                </c:pt>
                <c:pt idx="210">
                  <c:v>514.78346529999999</c:v>
                </c:pt>
                <c:pt idx="211">
                  <c:v>514.78346529999999</c:v>
                </c:pt>
                <c:pt idx="212">
                  <c:v>514.78346529999999</c:v>
                </c:pt>
                <c:pt idx="213">
                  <c:v>514.78674620000004</c:v>
                </c:pt>
                <c:pt idx="214">
                  <c:v>514.78674620000004</c:v>
                </c:pt>
                <c:pt idx="215">
                  <c:v>514.78674620000004</c:v>
                </c:pt>
                <c:pt idx="216">
                  <c:v>514.78674620000004</c:v>
                </c:pt>
                <c:pt idx="217">
                  <c:v>514.78674620000004</c:v>
                </c:pt>
                <c:pt idx="218">
                  <c:v>514.78674620000004</c:v>
                </c:pt>
                <c:pt idx="219">
                  <c:v>514.79002700000001</c:v>
                </c:pt>
                <c:pt idx="220">
                  <c:v>514.79002700000001</c:v>
                </c:pt>
                <c:pt idx="221">
                  <c:v>514.79330789999995</c:v>
                </c:pt>
                <c:pt idx="222">
                  <c:v>514.79002700000001</c:v>
                </c:pt>
                <c:pt idx="223">
                  <c:v>514.79330789999995</c:v>
                </c:pt>
                <c:pt idx="224">
                  <c:v>514.79330789999995</c:v>
                </c:pt>
                <c:pt idx="225">
                  <c:v>514.79330789999995</c:v>
                </c:pt>
                <c:pt idx="226">
                  <c:v>514.79330789999995</c:v>
                </c:pt>
                <c:pt idx="227">
                  <c:v>514.79330789999995</c:v>
                </c:pt>
                <c:pt idx="228">
                  <c:v>514.79658870000003</c:v>
                </c:pt>
                <c:pt idx="229">
                  <c:v>514.79658870000003</c:v>
                </c:pt>
                <c:pt idx="230">
                  <c:v>514.79658870000003</c:v>
                </c:pt>
                <c:pt idx="231">
                  <c:v>514.79658870000003</c:v>
                </c:pt>
                <c:pt idx="232">
                  <c:v>514.79658870000003</c:v>
                </c:pt>
                <c:pt idx="233">
                  <c:v>514.7998695</c:v>
                </c:pt>
                <c:pt idx="234">
                  <c:v>514.7998695</c:v>
                </c:pt>
                <c:pt idx="235">
                  <c:v>514.7998695</c:v>
                </c:pt>
                <c:pt idx="236">
                  <c:v>514.7998695</c:v>
                </c:pt>
                <c:pt idx="237">
                  <c:v>514.80315040000005</c:v>
                </c:pt>
                <c:pt idx="238">
                  <c:v>514.80315040000005</c:v>
                </c:pt>
                <c:pt idx="239">
                  <c:v>514.80315040000005</c:v>
                </c:pt>
                <c:pt idx="240">
                  <c:v>514.80971209999996</c:v>
                </c:pt>
                <c:pt idx="241">
                  <c:v>514.81627370000001</c:v>
                </c:pt>
                <c:pt idx="242">
                  <c:v>514.80971209999996</c:v>
                </c:pt>
                <c:pt idx="243">
                  <c:v>514.80971209999996</c:v>
                </c:pt>
                <c:pt idx="244">
                  <c:v>514.80971209999996</c:v>
                </c:pt>
                <c:pt idx="245">
                  <c:v>514.81299290000004</c:v>
                </c:pt>
                <c:pt idx="246">
                  <c:v>514.80971209999996</c:v>
                </c:pt>
                <c:pt idx="247">
                  <c:v>514.80971209999996</c:v>
                </c:pt>
                <c:pt idx="248">
                  <c:v>514.80971209999996</c:v>
                </c:pt>
                <c:pt idx="249">
                  <c:v>514.81627370000001</c:v>
                </c:pt>
                <c:pt idx="250">
                  <c:v>514.81627370000001</c:v>
                </c:pt>
                <c:pt idx="251">
                  <c:v>514.81627370000001</c:v>
                </c:pt>
                <c:pt idx="252">
                  <c:v>514.80315040000005</c:v>
                </c:pt>
                <c:pt idx="253">
                  <c:v>514.81299290000004</c:v>
                </c:pt>
                <c:pt idx="254">
                  <c:v>514.81955459999995</c:v>
                </c:pt>
                <c:pt idx="255">
                  <c:v>514.80971209999996</c:v>
                </c:pt>
                <c:pt idx="256">
                  <c:v>514.80643120000002</c:v>
                </c:pt>
                <c:pt idx="257">
                  <c:v>514.81627370000001</c:v>
                </c:pt>
                <c:pt idx="258">
                  <c:v>514.80643120000002</c:v>
                </c:pt>
                <c:pt idx="259">
                  <c:v>514.80971209999996</c:v>
                </c:pt>
                <c:pt idx="260">
                  <c:v>514.81955459999995</c:v>
                </c:pt>
                <c:pt idx="261">
                  <c:v>514.81955459999995</c:v>
                </c:pt>
                <c:pt idx="262">
                  <c:v>514.82611629999997</c:v>
                </c:pt>
                <c:pt idx="263">
                  <c:v>514.81299290000004</c:v>
                </c:pt>
                <c:pt idx="264">
                  <c:v>514.81955459999995</c:v>
                </c:pt>
                <c:pt idx="265">
                  <c:v>514.82283540000003</c:v>
                </c:pt>
                <c:pt idx="266">
                  <c:v>514.81955459999995</c:v>
                </c:pt>
                <c:pt idx="267">
                  <c:v>514.82611629999997</c:v>
                </c:pt>
                <c:pt idx="268">
                  <c:v>514.83267790000002</c:v>
                </c:pt>
                <c:pt idx="269">
                  <c:v>514.80643120000002</c:v>
                </c:pt>
                <c:pt idx="270">
                  <c:v>514.80315040000005</c:v>
                </c:pt>
                <c:pt idx="271">
                  <c:v>514.83595879999996</c:v>
                </c:pt>
                <c:pt idx="272">
                  <c:v>514.83267790000002</c:v>
                </c:pt>
                <c:pt idx="273">
                  <c:v>514.81299290000004</c:v>
                </c:pt>
                <c:pt idx="274">
                  <c:v>514.83267790000002</c:v>
                </c:pt>
                <c:pt idx="275">
                  <c:v>514.82611629999997</c:v>
                </c:pt>
                <c:pt idx="276">
                  <c:v>514.80971209999996</c:v>
                </c:pt>
                <c:pt idx="277">
                  <c:v>514.83595879999996</c:v>
                </c:pt>
                <c:pt idx="278">
                  <c:v>514.81955459999995</c:v>
                </c:pt>
                <c:pt idx="279">
                  <c:v>514.82611629999997</c:v>
                </c:pt>
                <c:pt idx="280">
                  <c:v>514.83923960000004</c:v>
                </c:pt>
                <c:pt idx="281">
                  <c:v>514.83267790000002</c:v>
                </c:pt>
                <c:pt idx="282">
                  <c:v>514.83267790000002</c:v>
                </c:pt>
                <c:pt idx="283">
                  <c:v>514.83595879999996</c:v>
                </c:pt>
                <c:pt idx="284">
                  <c:v>514.83923960000004</c:v>
                </c:pt>
                <c:pt idx="285">
                  <c:v>514.82283540000003</c:v>
                </c:pt>
                <c:pt idx="286">
                  <c:v>514.83923960000004</c:v>
                </c:pt>
                <c:pt idx="287">
                  <c:v>514.83267790000002</c:v>
                </c:pt>
                <c:pt idx="288">
                  <c:v>514.83267790000002</c:v>
                </c:pt>
                <c:pt idx="289">
                  <c:v>514.83267790000002</c:v>
                </c:pt>
                <c:pt idx="290">
                  <c:v>514.83923960000004</c:v>
                </c:pt>
                <c:pt idx="291">
                  <c:v>514.83595879999996</c:v>
                </c:pt>
                <c:pt idx="292">
                  <c:v>514.83267790000002</c:v>
                </c:pt>
                <c:pt idx="293">
                  <c:v>514.84252049999998</c:v>
                </c:pt>
                <c:pt idx="294">
                  <c:v>514.83923960000004</c:v>
                </c:pt>
                <c:pt idx="295">
                  <c:v>514.83595879999996</c:v>
                </c:pt>
                <c:pt idx="296">
                  <c:v>514.83595879999996</c:v>
                </c:pt>
                <c:pt idx="297">
                  <c:v>514.84252049999998</c:v>
                </c:pt>
                <c:pt idx="298">
                  <c:v>514.84252049999998</c:v>
                </c:pt>
                <c:pt idx="299">
                  <c:v>514.84580129999995</c:v>
                </c:pt>
                <c:pt idx="300">
                  <c:v>514.84252049999998</c:v>
                </c:pt>
                <c:pt idx="301">
                  <c:v>514.84252049999998</c:v>
                </c:pt>
                <c:pt idx="302">
                  <c:v>514.84580129999995</c:v>
                </c:pt>
                <c:pt idx="303">
                  <c:v>514.84252049999998</c:v>
                </c:pt>
                <c:pt idx="304">
                  <c:v>514.84252049999998</c:v>
                </c:pt>
                <c:pt idx="305">
                  <c:v>514.84580129999995</c:v>
                </c:pt>
                <c:pt idx="306">
                  <c:v>514.84580129999995</c:v>
                </c:pt>
                <c:pt idx="307">
                  <c:v>514.84580129999995</c:v>
                </c:pt>
                <c:pt idx="308">
                  <c:v>514.84580129999995</c:v>
                </c:pt>
                <c:pt idx="309">
                  <c:v>514.84580129999995</c:v>
                </c:pt>
                <c:pt idx="310">
                  <c:v>514.84580129999995</c:v>
                </c:pt>
                <c:pt idx="311">
                  <c:v>514.84908210000003</c:v>
                </c:pt>
                <c:pt idx="312">
                  <c:v>514.84908210000003</c:v>
                </c:pt>
                <c:pt idx="313">
                  <c:v>514.84908210000003</c:v>
                </c:pt>
                <c:pt idx="314">
                  <c:v>514.85236299999997</c:v>
                </c:pt>
                <c:pt idx="315">
                  <c:v>514.85236299999997</c:v>
                </c:pt>
                <c:pt idx="316">
                  <c:v>514.85236299999997</c:v>
                </c:pt>
                <c:pt idx="317">
                  <c:v>514.85236299999997</c:v>
                </c:pt>
                <c:pt idx="318">
                  <c:v>514.85236299999997</c:v>
                </c:pt>
                <c:pt idx="319">
                  <c:v>514.85236299999997</c:v>
                </c:pt>
                <c:pt idx="320">
                  <c:v>514.85564380000005</c:v>
                </c:pt>
                <c:pt idx="321">
                  <c:v>514.85564380000005</c:v>
                </c:pt>
                <c:pt idx="322">
                  <c:v>514.85564380000005</c:v>
                </c:pt>
                <c:pt idx="323">
                  <c:v>514.85564380000005</c:v>
                </c:pt>
                <c:pt idx="324">
                  <c:v>514.85564380000005</c:v>
                </c:pt>
                <c:pt idx="325">
                  <c:v>514.85564380000005</c:v>
                </c:pt>
                <c:pt idx="326">
                  <c:v>514.85564380000005</c:v>
                </c:pt>
                <c:pt idx="327">
                  <c:v>514.85892469999999</c:v>
                </c:pt>
                <c:pt idx="328">
                  <c:v>514.85892469999999</c:v>
                </c:pt>
                <c:pt idx="329">
                  <c:v>514.85892469999999</c:v>
                </c:pt>
                <c:pt idx="330">
                  <c:v>514.85892469999999</c:v>
                </c:pt>
                <c:pt idx="331">
                  <c:v>514.85892469999999</c:v>
                </c:pt>
                <c:pt idx="332">
                  <c:v>514.86220549999996</c:v>
                </c:pt>
                <c:pt idx="333">
                  <c:v>514.86220549999996</c:v>
                </c:pt>
                <c:pt idx="334">
                  <c:v>514.86220549999996</c:v>
                </c:pt>
                <c:pt idx="335">
                  <c:v>514.85892469999999</c:v>
                </c:pt>
                <c:pt idx="336">
                  <c:v>514.86220549999996</c:v>
                </c:pt>
                <c:pt idx="337">
                  <c:v>514.86220549999996</c:v>
                </c:pt>
                <c:pt idx="338">
                  <c:v>514.86548630000004</c:v>
                </c:pt>
                <c:pt idx="339">
                  <c:v>514.86220549999996</c:v>
                </c:pt>
                <c:pt idx="340">
                  <c:v>514.86548630000004</c:v>
                </c:pt>
                <c:pt idx="341">
                  <c:v>514.86548630000004</c:v>
                </c:pt>
                <c:pt idx="342">
                  <c:v>514.86548630000004</c:v>
                </c:pt>
                <c:pt idx="343">
                  <c:v>514.86548630000004</c:v>
                </c:pt>
                <c:pt idx="344">
                  <c:v>514.86548630000004</c:v>
                </c:pt>
                <c:pt idx="345">
                  <c:v>514.86548630000004</c:v>
                </c:pt>
                <c:pt idx="346">
                  <c:v>514.86876719999998</c:v>
                </c:pt>
                <c:pt idx="347">
                  <c:v>514.86876719999998</c:v>
                </c:pt>
                <c:pt idx="348">
                  <c:v>514.86876719999998</c:v>
                </c:pt>
                <c:pt idx="349">
                  <c:v>514.86876719999998</c:v>
                </c:pt>
                <c:pt idx="350">
                  <c:v>514.86548630000004</c:v>
                </c:pt>
                <c:pt idx="351">
                  <c:v>514.86876719999998</c:v>
                </c:pt>
                <c:pt idx="352">
                  <c:v>514.87204799999995</c:v>
                </c:pt>
                <c:pt idx="353">
                  <c:v>514.87204799999995</c:v>
                </c:pt>
                <c:pt idx="354">
                  <c:v>514.86876719999998</c:v>
                </c:pt>
                <c:pt idx="355">
                  <c:v>514.86876719999998</c:v>
                </c:pt>
                <c:pt idx="356">
                  <c:v>514.87204799999995</c:v>
                </c:pt>
                <c:pt idx="357">
                  <c:v>514.86876719999998</c:v>
                </c:pt>
                <c:pt idx="358">
                  <c:v>514.87204799999995</c:v>
                </c:pt>
                <c:pt idx="359">
                  <c:v>514.87204799999995</c:v>
                </c:pt>
                <c:pt idx="360">
                  <c:v>514.87204799999995</c:v>
                </c:pt>
                <c:pt idx="361">
                  <c:v>514.87204799999995</c:v>
                </c:pt>
                <c:pt idx="362">
                  <c:v>514.8753289</c:v>
                </c:pt>
                <c:pt idx="363">
                  <c:v>514.86876719999998</c:v>
                </c:pt>
                <c:pt idx="364">
                  <c:v>514.8753289</c:v>
                </c:pt>
                <c:pt idx="365">
                  <c:v>514.8753289</c:v>
                </c:pt>
                <c:pt idx="366">
                  <c:v>514.8753289</c:v>
                </c:pt>
                <c:pt idx="367">
                  <c:v>514.87204799999995</c:v>
                </c:pt>
                <c:pt idx="368">
                  <c:v>514.8753289</c:v>
                </c:pt>
                <c:pt idx="369">
                  <c:v>514.8753289</c:v>
                </c:pt>
                <c:pt idx="370">
                  <c:v>514.87860969999997</c:v>
                </c:pt>
                <c:pt idx="371">
                  <c:v>514.8753289</c:v>
                </c:pt>
                <c:pt idx="372">
                  <c:v>514.87860969999997</c:v>
                </c:pt>
                <c:pt idx="373">
                  <c:v>514.8753289</c:v>
                </c:pt>
                <c:pt idx="374">
                  <c:v>514.87860969999997</c:v>
                </c:pt>
                <c:pt idx="375">
                  <c:v>514.87860969999997</c:v>
                </c:pt>
                <c:pt idx="376">
                  <c:v>514.87860969999997</c:v>
                </c:pt>
                <c:pt idx="377">
                  <c:v>514.8753289</c:v>
                </c:pt>
                <c:pt idx="378">
                  <c:v>514.87860969999997</c:v>
                </c:pt>
                <c:pt idx="379">
                  <c:v>514.8753289</c:v>
                </c:pt>
                <c:pt idx="380">
                  <c:v>514.8753289</c:v>
                </c:pt>
                <c:pt idx="381">
                  <c:v>514.8753289</c:v>
                </c:pt>
                <c:pt idx="382">
                  <c:v>514.87860969999997</c:v>
                </c:pt>
                <c:pt idx="383">
                  <c:v>514.88189050000005</c:v>
                </c:pt>
                <c:pt idx="384">
                  <c:v>514.88189050000005</c:v>
                </c:pt>
                <c:pt idx="385">
                  <c:v>514.87860969999997</c:v>
                </c:pt>
                <c:pt idx="386">
                  <c:v>514.88845219999996</c:v>
                </c:pt>
                <c:pt idx="387">
                  <c:v>514.87860969999997</c:v>
                </c:pt>
                <c:pt idx="388">
                  <c:v>514.86876719999998</c:v>
                </c:pt>
                <c:pt idx="389">
                  <c:v>514.88189050000005</c:v>
                </c:pt>
                <c:pt idx="390">
                  <c:v>514.88517139999999</c:v>
                </c:pt>
                <c:pt idx="391">
                  <c:v>514.88517139999999</c:v>
                </c:pt>
                <c:pt idx="392">
                  <c:v>514.88517139999999</c:v>
                </c:pt>
                <c:pt idx="393">
                  <c:v>514.88189050000005</c:v>
                </c:pt>
                <c:pt idx="394">
                  <c:v>514.88845219999996</c:v>
                </c:pt>
                <c:pt idx="395">
                  <c:v>514.8753289</c:v>
                </c:pt>
                <c:pt idx="396">
                  <c:v>514.88845219999996</c:v>
                </c:pt>
                <c:pt idx="397">
                  <c:v>514.89173310000001</c:v>
                </c:pt>
                <c:pt idx="398">
                  <c:v>514.8753289</c:v>
                </c:pt>
                <c:pt idx="399">
                  <c:v>514.88189050000005</c:v>
                </c:pt>
                <c:pt idx="400">
                  <c:v>514.89829469999995</c:v>
                </c:pt>
                <c:pt idx="401">
                  <c:v>514.86548630000004</c:v>
                </c:pt>
                <c:pt idx="402">
                  <c:v>514.86876719999998</c:v>
                </c:pt>
                <c:pt idx="403">
                  <c:v>514.87204799999995</c:v>
                </c:pt>
                <c:pt idx="404">
                  <c:v>514.89501389999998</c:v>
                </c:pt>
                <c:pt idx="405">
                  <c:v>514.8753289</c:v>
                </c:pt>
                <c:pt idx="406">
                  <c:v>514.89829469999995</c:v>
                </c:pt>
                <c:pt idx="407">
                  <c:v>514.87860969999997</c:v>
                </c:pt>
                <c:pt idx="408">
                  <c:v>514.90485639999997</c:v>
                </c:pt>
                <c:pt idx="409">
                  <c:v>514.86876719999998</c:v>
                </c:pt>
                <c:pt idx="410">
                  <c:v>514.89501389999998</c:v>
                </c:pt>
                <c:pt idx="411">
                  <c:v>514.88517139999999</c:v>
                </c:pt>
                <c:pt idx="412">
                  <c:v>514.88189050000005</c:v>
                </c:pt>
                <c:pt idx="413">
                  <c:v>514.89501389999998</c:v>
                </c:pt>
                <c:pt idx="414">
                  <c:v>514.89173310000001</c:v>
                </c:pt>
                <c:pt idx="415">
                  <c:v>514.88845219999996</c:v>
                </c:pt>
                <c:pt idx="416">
                  <c:v>514.88517139999999</c:v>
                </c:pt>
                <c:pt idx="417">
                  <c:v>514.89829469999995</c:v>
                </c:pt>
                <c:pt idx="418">
                  <c:v>514.90813730000002</c:v>
                </c:pt>
                <c:pt idx="419">
                  <c:v>514.9015756</c:v>
                </c:pt>
                <c:pt idx="420">
                  <c:v>514.90485639999997</c:v>
                </c:pt>
                <c:pt idx="421">
                  <c:v>514.89829469999995</c:v>
                </c:pt>
                <c:pt idx="422">
                  <c:v>514.91141809999999</c:v>
                </c:pt>
                <c:pt idx="423">
                  <c:v>514.88189050000005</c:v>
                </c:pt>
                <c:pt idx="424">
                  <c:v>514.89829469999995</c:v>
                </c:pt>
                <c:pt idx="425">
                  <c:v>514.90485639999997</c:v>
                </c:pt>
                <c:pt idx="426">
                  <c:v>514.9015756</c:v>
                </c:pt>
                <c:pt idx="427">
                  <c:v>514.90485639999997</c:v>
                </c:pt>
                <c:pt idx="428">
                  <c:v>514.89501389999998</c:v>
                </c:pt>
                <c:pt idx="429">
                  <c:v>514.89829469999995</c:v>
                </c:pt>
                <c:pt idx="430">
                  <c:v>514.90813730000002</c:v>
                </c:pt>
                <c:pt idx="431">
                  <c:v>514.9015756</c:v>
                </c:pt>
                <c:pt idx="432">
                  <c:v>514.89829469999995</c:v>
                </c:pt>
                <c:pt idx="433">
                  <c:v>514.90485639999997</c:v>
                </c:pt>
                <c:pt idx="434">
                  <c:v>514.90813730000002</c:v>
                </c:pt>
                <c:pt idx="435">
                  <c:v>514.90813730000002</c:v>
                </c:pt>
                <c:pt idx="436">
                  <c:v>514.91141809999999</c:v>
                </c:pt>
                <c:pt idx="437">
                  <c:v>514.91141809999999</c:v>
                </c:pt>
                <c:pt idx="438">
                  <c:v>514.90813730000002</c:v>
                </c:pt>
                <c:pt idx="439">
                  <c:v>514.91469889999996</c:v>
                </c:pt>
                <c:pt idx="440">
                  <c:v>514.90813730000002</c:v>
                </c:pt>
                <c:pt idx="441">
                  <c:v>514.93438400000002</c:v>
                </c:pt>
                <c:pt idx="442">
                  <c:v>514.91141809999999</c:v>
                </c:pt>
                <c:pt idx="443">
                  <c:v>514.91469889999996</c:v>
                </c:pt>
                <c:pt idx="444">
                  <c:v>514.91797980000001</c:v>
                </c:pt>
                <c:pt idx="445">
                  <c:v>514.91797980000001</c:v>
                </c:pt>
                <c:pt idx="446">
                  <c:v>514.91469889999996</c:v>
                </c:pt>
                <c:pt idx="447">
                  <c:v>514.91469889999996</c:v>
                </c:pt>
                <c:pt idx="448">
                  <c:v>514.91797980000001</c:v>
                </c:pt>
                <c:pt idx="449">
                  <c:v>514.91797980000001</c:v>
                </c:pt>
                <c:pt idx="450">
                  <c:v>514.91797980000001</c:v>
                </c:pt>
                <c:pt idx="451">
                  <c:v>514.91797980000001</c:v>
                </c:pt>
                <c:pt idx="452">
                  <c:v>514.91797980000001</c:v>
                </c:pt>
                <c:pt idx="453">
                  <c:v>514.91797980000001</c:v>
                </c:pt>
                <c:pt idx="454">
                  <c:v>514.92126059999998</c:v>
                </c:pt>
                <c:pt idx="455">
                  <c:v>514.92126059999998</c:v>
                </c:pt>
                <c:pt idx="456">
                  <c:v>514.92126059999998</c:v>
                </c:pt>
                <c:pt idx="457">
                  <c:v>514.92126059999998</c:v>
                </c:pt>
                <c:pt idx="458">
                  <c:v>514.92126059999998</c:v>
                </c:pt>
                <c:pt idx="459">
                  <c:v>514.92126059999998</c:v>
                </c:pt>
                <c:pt idx="460">
                  <c:v>514.92126059999998</c:v>
                </c:pt>
                <c:pt idx="461">
                  <c:v>514.92126059999998</c:v>
                </c:pt>
                <c:pt idx="462">
                  <c:v>514.91469889999996</c:v>
                </c:pt>
                <c:pt idx="463">
                  <c:v>514.92126059999998</c:v>
                </c:pt>
                <c:pt idx="464">
                  <c:v>514.91469889999996</c:v>
                </c:pt>
                <c:pt idx="465">
                  <c:v>514.92454150000003</c:v>
                </c:pt>
                <c:pt idx="466">
                  <c:v>514.92454150000003</c:v>
                </c:pt>
                <c:pt idx="467">
                  <c:v>514.91797980000001</c:v>
                </c:pt>
                <c:pt idx="468">
                  <c:v>514.91797980000001</c:v>
                </c:pt>
                <c:pt idx="469">
                  <c:v>514.9278223</c:v>
                </c:pt>
                <c:pt idx="470">
                  <c:v>514.92454150000003</c:v>
                </c:pt>
                <c:pt idx="471">
                  <c:v>514.92454150000003</c:v>
                </c:pt>
                <c:pt idx="472">
                  <c:v>514.92454150000003</c:v>
                </c:pt>
                <c:pt idx="473">
                  <c:v>514.92454150000003</c:v>
                </c:pt>
                <c:pt idx="474">
                  <c:v>514.92454150000003</c:v>
                </c:pt>
                <c:pt idx="475">
                  <c:v>514.9278223</c:v>
                </c:pt>
                <c:pt idx="476">
                  <c:v>514.9278223</c:v>
                </c:pt>
                <c:pt idx="477">
                  <c:v>514.9278223</c:v>
                </c:pt>
                <c:pt idx="478">
                  <c:v>514.92454150000003</c:v>
                </c:pt>
                <c:pt idx="479">
                  <c:v>514.9278223</c:v>
                </c:pt>
                <c:pt idx="480">
                  <c:v>514.9278223</c:v>
                </c:pt>
                <c:pt idx="481">
                  <c:v>514.93110309999997</c:v>
                </c:pt>
                <c:pt idx="482">
                  <c:v>514.9278223</c:v>
                </c:pt>
                <c:pt idx="483">
                  <c:v>514.93110309999997</c:v>
                </c:pt>
                <c:pt idx="484">
                  <c:v>514.93110309999997</c:v>
                </c:pt>
                <c:pt idx="485">
                  <c:v>514.93110309999997</c:v>
                </c:pt>
                <c:pt idx="486">
                  <c:v>514.93438400000002</c:v>
                </c:pt>
                <c:pt idx="487">
                  <c:v>514.93110309999997</c:v>
                </c:pt>
                <c:pt idx="488">
                  <c:v>514.93110309999997</c:v>
                </c:pt>
                <c:pt idx="489">
                  <c:v>514.93110309999997</c:v>
                </c:pt>
                <c:pt idx="490">
                  <c:v>514.93438400000002</c:v>
                </c:pt>
                <c:pt idx="491">
                  <c:v>514.93438400000002</c:v>
                </c:pt>
                <c:pt idx="492">
                  <c:v>514.93438400000002</c:v>
                </c:pt>
                <c:pt idx="493">
                  <c:v>514.93438400000002</c:v>
                </c:pt>
                <c:pt idx="494">
                  <c:v>514.93438400000002</c:v>
                </c:pt>
                <c:pt idx="495">
                  <c:v>514.93438400000002</c:v>
                </c:pt>
                <c:pt idx="496">
                  <c:v>514.93438400000002</c:v>
                </c:pt>
                <c:pt idx="497">
                  <c:v>514.93438400000002</c:v>
                </c:pt>
                <c:pt idx="498">
                  <c:v>514.93438400000002</c:v>
                </c:pt>
                <c:pt idx="499">
                  <c:v>514.93438400000002</c:v>
                </c:pt>
                <c:pt idx="500">
                  <c:v>514.93766479999999</c:v>
                </c:pt>
                <c:pt idx="501">
                  <c:v>514.93766479999999</c:v>
                </c:pt>
                <c:pt idx="502">
                  <c:v>514.93766479999999</c:v>
                </c:pt>
                <c:pt idx="503">
                  <c:v>514.93438400000002</c:v>
                </c:pt>
                <c:pt idx="504">
                  <c:v>514.93766479999999</c:v>
                </c:pt>
                <c:pt idx="505">
                  <c:v>514.93766479999999</c:v>
                </c:pt>
                <c:pt idx="506">
                  <c:v>514.93766479999999</c:v>
                </c:pt>
                <c:pt idx="507">
                  <c:v>514.94094570000004</c:v>
                </c:pt>
                <c:pt idx="508">
                  <c:v>514.93766479999999</c:v>
                </c:pt>
                <c:pt idx="509">
                  <c:v>514.93766479999999</c:v>
                </c:pt>
                <c:pt idx="510">
                  <c:v>514.94094570000004</c:v>
                </c:pt>
                <c:pt idx="511">
                  <c:v>514.94094570000004</c:v>
                </c:pt>
                <c:pt idx="512">
                  <c:v>514.93766479999999</c:v>
                </c:pt>
                <c:pt idx="513">
                  <c:v>514.94422650000001</c:v>
                </c:pt>
                <c:pt idx="514">
                  <c:v>514.94422650000001</c:v>
                </c:pt>
                <c:pt idx="515">
                  <c:v>514.93766479999999</c:v>
                </c:pt>
                <c:pt idx="516">
                  <c:v>514.94422650000001</c:v>
                </c:pt>
                <c:pt idx="517">
                  <c:v>514.94750729999998</c:v>
                </c:pt>
                <c:pt idx="518">
                  <c:v>514.94422650000001</c:v>
                </c:pt>
                <c:pt idx="519">
                  <c:v>514.94422650000001</c:v>
                </c:pt>
                <c:pt idx="520">
                  <c:v>514.94750729999998</c:v>
                </c:pt>
                <c:pt idx="521">
                  <c:v>514.94750729999998</c:v>
                </c:pt>
                <c:pt idx="522">
                  <c:v>514.94750729999998</c:v>
                </c:pt>
                <c:pt idx="523">
                  <c:v>514.94750729999998</c:v>
                </c:pt>
                <c:pt idx="524">
                  <c:v>514.94750729999998</c:v>
                </c:pt>
                <c:pt idx="525">
                  <c:v>514.95078820000003</c:v>
                </c:pt>
                <c:pt idx="526">
                  <c:v>514.95078820000003</c:v>
                </c:pt>
                <c:pt idx="527">
                  <c:v>514.95078820000003</c:v>
                </c:pt>
                <c:pt idx="528">
                  <c:v>514.95078820000003</c:v>
                </c:pt>
                <c:pt idx="529">
                  <c:v>514.954069</c:v>
                </c:pt>
                <c:pt idx="530">
                  <c:v>514.954069</c:v>
                </c:pt>
                <c:pt idx="531">
                  <c:v>514.954069</c:v>
                </c:pt>
                <c:pt idx="532">
                  <c:v>514.954069</c:v>
                </c:pt>
                <c:pt idx="533">
                  <c:v>514.954069</c:v>
                </c:pt>
                <c:pt idx="534">
                  <c:v>514.954069</c:v>
                </c:pt>
                <c:pt idx="535">
                  <c:v>514.954069</c:v>
                </c:pt>
                <c:pt idx="536">
                  <c:v>514.95734990000005</c:v>
                </c:pt>
                <c:pt idx="537">
                  <c:v>514.95734990000005</c:v>
                </c:pt>
                <c:pt idx="538">
                  <c:v>514.95734990000005</c:v>
                </c:pt>
                <c:pt idx="539">
                  <c:v>514.95734990000005</c:v>
                </c:pt>
                <c:pt idx="540">
                  <c:v>514.96063070000002</c:v>
                </c:pt>
                <c:pt idx="541">
                  <c:v>514.95734990000005</c:v>
                </c:pt>
                <c:pt idx="542">
                  <c:v>514.96063070000002</c:v>
                </c:pt>
                <c:pt idx="543">
                  <c:v>514.96063070000002</c:v>
                </c:pt>
                <c:pt idx="544">
                  <c:v>514.96063070000002</c:v>
                </c:pt>
                <c:pt idx="545">
                  <c:v>514.96391149999999</c:v>
                </c:pt>
                <c:pt idx="546">
                  <c:v>514.96063070000002</c:v>
                </c:pt>
                <c:pt idx="547">
                  <c:v>514.96063070000002</c:v>
                </c:pt>
                <c:pt idx="548">
                  <c:v>514.96391149999999</c:v>
                </c:pt>
                <c:pt idx="549">
                  <c:v>514.96391149999999</c:v>
                </c:pt>
                <c:pt idx="550">
                  <c:v>514.96391149999999</c:v>
                </c:pt>
                <c:pt idx="551">
                  <c:v>514.96719240000004</c:v>
                </c:pt>
                <c:pt idx="552">
                  <c:v>514.96719240000004</c:v>
                </c:pt>
                <c:pt idx="553">
                  <c:v>514.96391149999999</c:v>
                </c:pt>
                <c:pt idx="554">
                  <c:v>514.95734990000005</c:v>
                </c:pt>
                <c:pt idx="555">
                  <c:v>514.97047320000001</c:v>
                </c:pt>
                <c:pt idx="556">
                  <c:v>514.97047320000001</c:v>
                </c:pt>
                <c:pt idx="557">
                  <c:v>514.97047320000001</c:v>
                </c:pt>
                <c:pt idx="558">
                  <c:v>514.97375409999995</c:v>
                </c:pt>
                <c:pt idx="559">
                  <c:v>514.96719240000004</c:v>
                </c:pt>
                <c:pt idx="560">
                  <c:v>514.97047320000001</c:v>
                </c:pt>
                <c:pt idx="561">
                  <c:v>514.97047320000001</c:v>
                </c:pt>
                <c:pt idx="562">
                  <c:v>514.97047320000001</c:v>
                </c:pt>
                <c:pt idx="563">
                  <c:v>514.97047320000001</c:v>
                </c:pt>
                <c:pt idx="564">
                  <c:v>514.97375409999995</c:v>
                </c:pt>
                <c:pt idx="565">
                  <c:v>514.97047320000001</c:v>
                </c:pt>
                <c:pt idx="566">
                  <c:v>514.97047320000001</c:v>
                </c:pt>
                <c:pt idx="567">
                  <c:v>514.97375409999995</c:v>
                </c:pt>
                <c:pt idx="568">
                  <c:v>514.97375409999995</c:v>
                </c:pt>
                <c:pt idx="569">
                  <c:v>514.97375409999995</c:v>
                </c:pt>
                <c:pt idx="570">
                  <c:v>514.97375409999995</c:v>
                </c:pt>
                <c:pt idx="571">
                  <c:v>514.97047320000001</c:v>
                </c:pt>
                <c:pt idx="572">
                  <c:v>514.97703490000004</c:v>
                </c:pt>
                <c:pt idx="573">
                  <c:v>514.97375409999995</c:v>
                </c:pt>
                <c:pt idx="574">
                  <c:v>514.97375409999995</c:v>
                </c:pt>
                <c:pt idx="575">
                  <c:v>514.98031570000001</c:v>
                </c:pt>
                <c:pt idx="576">
                  <c:v>514.97375409999995</c:v>
                </c:pt>
                <c:pt idx="577">
                  <c:v>514.97703490000004</c:v>
                </c:pt>
                <c:pt idx="578">
                  <c:v>514.97703490000004</c:v>
                </c:pt>
                <c:pt idx="579">
                  <c:v>514.97703490000004</c:v>
                </c:pt>
                <c:pt idx="580">
                  <c:v>514.98031570000001</c:v>
                </c:pt>
                <c:pt idx="581">
                  <c:v>514.98031570000001</c:v>
                </c:pt>
                <c:pt idx="582">
                  <c:v>514.98031570000001</c:v>
                </c:pt>
                <c:pt idx="583">
                  <c:v>514.97703490000004</c:v>
                </c:pt>
                <c:pt idx="584">
                  <c:v>514.98031570000001</c:v>
                </c:pt>
                <c:pt idx="585">
                  <c:v>514.98031570000001</c:v>
                </c:pt>
                <c:pt idx="586">
                  <c:v>514.98031570000001</c:v>
                </c:pt>
                <c:pt idx="587">
                  <c:v>514.98031570000001</c:v>
                </c:pt>
                <c:pt idx="588">
                  <c:v>514.97703490000004</c:v>
                </c:pt>
                <c:pt idx="589">
                  <c:v>514.98359660000006</c:v>
                </c:pt>
                <c:pt idx="590">
                  <c:v>514.97703490000004</c:v>
                </c:pt>
                <c:pt idx="591">
                  <c:v>514.97703490000004</c:v>
                </c:pt>
                <c:pt idx="592">
                  <c:v>514.98031570000001</c:v>
                </c:pt>
                <c:pt idx="593">
                  <c:v>514.98031570000001</c:v>
                </c:pt>
                <c:pt idx="594">
                  <c:v>514.98031570000001</c:v>
                </c:pt>
                <c:pt idx="595">
                  <c:v>514.98031570000001</c:v>
                </c:pt>
                <c:pt idx="596">
                  <c:v>514.98031570000001</c:v>
                </c:pt>
                <c:pt idx="597">
                  <c:v>514.98031570000001</c:v>
                </c:pt>
                <c:pt idx="598">
                  <c:v>514.98359660000006</c:v>
                </c:pt>
                <c:pt idx="599">
                  <c:v>514.98359660000006</c:v>
                </c:pt>
                <c:pt idx="600">
                  <c:v>514.98359660000006</c:v>
                </c:pt>
                <c:pt idx="601">
                  <c:v>514.98359660000006</c:v>
                </c:pt>
                <c:pt idx="602">
                  <c:v>514.98359660000006</c:v>
                </c:pt>
                <c:pt idx="603">
                  <c:v>514.98359660000006</c:v>
                </c:pt>
                <c:pt idx="604">
                  <c:v>514.98687740000003</c:v>
                </c:pt>
                <c:pt idx="605">
                  <c:v>514.98687740000003</c:v>
                </c:pt>
                <c:pt idx="606">
                  <c:v>514.98359660000006</c:v>
                </c:pt>
                <c:pt idx="607">
                  <c:v>514.98687740000003</c:v>
                </c:pt>
                <c:pt idx="608">
                  <c:v>514.98687740000003</c:v>
                </c:pt>
                <c:pt idx="609">
                  <c:v>514.98687740000003</c:v>
                </c:pt>
                <c:pt idx="610">
                  <c:v>514.98687740000003</c:v>
                </c:pt>
                <c:pt idx="611">
                  <c:v>514.98687740000003</c:v>
                </c:pt>
                <c:pt idx="612">
                  <c:v>514.98687740000003</c:v>
                </c:pt>
                <c:pt idx="613">
                  <c:v>514.98687740000003</c:v>
                </c:pt>
                <c:pt idx="614">
                  <c:v>514.99015829999996</c:v>
                </c:pt>
                <c:pt idx="615">
                  <c:v>514.98687740000003</c:v>
                </c:pt>
                <c:pt idx="616">
                  <c:v>514.98687740000003</c:v>
                </c:pt>
                <c:pt idx="617">
                  <c:v>514.99015829999996</c:v>
                </c:pt>
                <c:pt idx="618">
                  <c:v>514.99015829999996</c:v>
                </c:pt>
                <c:pt idx="619">
                  <c:v>514.99015829999996</c:v>
                </c:pt>
                <c:pt idx="620">
                  <c:v>514.99015829999996</c:v>
                </c:pt>
                <c:pt idx="621">
                  <c:v>514.99015829999996</c:v>
                </c:pt>
                <c:pt idx="622">
                  <c:v>514.99015829999996</c:v>
                </c:pt>
                <c:pt idx="623">
                  <c:v>514.99343910000005</c:v>
                </c:pt>
                <c:pt idx="624">
                  <c:v>514.99343910000005</c:v>
                </c:pt>
                <c:pt idx="625">
                  <c:v>514.99343910000005</c:v>
                </c:pt>
                <c:pt idx="626">
                  <c:v>514.99343910000005</c:v>
                </c:pt>
                <c:pt idx="627">
                  <c:v>514.99343910000005</c:v>
                </c:pt>
                <c:pt idx="628">
                  <c:v>514.99343910000005</c:v>
                </c:pt>
                <c:pt idx="629">
                  <c:v>514.99671990000002</c:v>
                </c:pt>
                <c:pt idx="630">
                  <c:v>514.99343910000005</c:v>
                </c:pt>
                <c:pt idx="631">
                  <c:v>514.99671990000002</c:v>
                </c:pt>
                <c:pt idx="632">
                  <c:v>514.99671990000002</c:v>
                </c:pt>
                <c:pt idx="633">
                  <c:v>514.99671990000002</c:v>
                </c:pt>
                <c:pt idx="634">
                  <c:v>514.99671990000002</c:v>
                </c:pt>
                <c:pt idx="635">
                  <c:v>514.99671990000002</c:v>
                </c:pt>
                <c:pt idx="636">
                  <c:v>514.99671990000002</c:v>
                </c:pt>
                <c:pt idx="637">
                  <c:v>515.00000079999995</c:v>
                </c:pt>
                <c:pt idx="638">
                  <c:v>515.00000079999995</c:v>
                </c:pt>
                <c:pt idx="639">
                  <c:v>515.00000079999995</c:v>
                </c:pt>
                <c:pt idx="640">
                  <c:v>515.00000079999995</c:v>
                </c:pt>
                <c:pt idx="641">
                  <c:v>515.00328160000004</c:v>
                </c:pt>
                <c:pt idx="642">
                  <c:v>515.00000079999995</c:v>
                </c:pt>
                <c:pt idx="643">
                  <c:v>515.00328160000004</c:v>
                </c:pt>
                <c:pt idx="644">
                  <c:v>515.00328160000004</c:v>
                </c:pt>
                <c:pt idx="645">
                  <c:v>515.00328160000004</c:v>
                </c:pt>
                <c:pt idx="646">
                  <c:v>515.00328160000004</c:v>
                </c:pt>
                <c:pt idx="647">
                  <c:v>515.00328160000004</c:v>
                </c:pt>
                <c:pt idx="648">
                  <c:v>515.00656249999997</c:v>
                </c:pt>
                <c:pt idx="649">
                  <c:v>515.00656249999997</c:v>
                </c:pt>
                <c:pt idx="650">
                  <c:v>515.00656249999997</c:v>
                </c:pt>
                <c:pt idx="651">
                  <c:v>515.00656249999997</c:v>
                </c:pt>
                <c:pt idx="652">
                  <c:v>515.00656249999997</c:v>
                </c:pt>
                <c:pt idx="653">
                  <c:v>515.00984330000006</c:v>
                </c:pt>
                <c:pt idx="654">
                  <c:v>515.00984330000006</c:v>
                </c:pt>
                <c:pt idx="655">
                  <c:v>515.00984330000006</c:v>
                </c:pt>
                <c:pt idx="656">
                  <c:v>515.00984330000006</c:v>
                </c:pt>
                <c:pt idx="657">
                  <c:v>515.00656249999997</c:v>
                </c:pt>
                <c:pt idx="658">
                  <c:v>515.00984330000006</c:v>
                </c:pt>
                <c:pt idx="659">
                  <c:v>515.00984330000006</c:v>
                </c:pt>
                <c:pt idx="660">
                  <c:v>515.00984330000006</c:v>
                </c:pt>
                <c:pt idx="661">
                  <c:v>515.01312410000003</c:v>
                </c:pt>
                <c:pt idx="662">
                  <c:v>515.01312410000003</c:v>
                </c:pt>
                <c:pt idx="663">
                  <c:v>515.01640499999996</c:v>
                </c:pt>
                <c:pt idx="664">
                  <c:v>515.01312410000003</c:v>
                </c:pt>
                <c:pt idx="665">
                  <c:v>515.00984330000006</c:v>
                </c:pt>
                <c:pt idx="666">
                  <c:v>515.01640499999996</c:v>
                </c:pt>
                <c:pt idx="667">
                  <c:v>515.01312410000003</c:v>
                </c:pt>
                <c:pt idx="668">
                  <c:v>515.01640499999996</c:v>
                </c:pt>
                <c:pt idx="669">
                  <c:v>515.01312410000003</c:v>
                </c:pt>
                <c:pt idx="670">
                  <c:v>515.01312410000003</c:v>
                </c:pt>
                <c:pt idx="671">
                  <c:v>515.01312410000003</c:v>
                </c:pt>
                <c:pt idx="672">
                  <c:v>515.01312410000003</c:v>
                </c:pt>
                <c:pt idx="673">
                  <c:v>515.01968580000005</c:v>
                </c:pt>
                <c:pt idx="674">
                  <c:v>515.01640499999996</c:v>
                </c:pt>
                <c:pt idx="675">
                  <c:v>515.01312410000003</c:v>
                </c:pt>
                <c:pt idx="676">
                  <c:v>515.01968580000005</c:v>
                </c:pt>
                <c:pt idx="677">
                  <c:v>515.01968580000005</c:v>
                </c:pt>
                <c:pt idx="678">
                  <c:v>515.01640499999996</c:v>
                </c:pt>
                <c:pt idx="679">
                  <c:v>515.00656249999997</c:v>
                </c:pt>
                <c:pt idx="680">
                  <c:v>515.02952830000004</c:v>
                </c:pt>
                <c:pt idx="681">
                  <c:v>515.00656249999997</c:v>
                </c:pt>
                <c:pt idx="682">
                  <c:v>515.02952830000004</c:v>
                </c:pt>
                <c:pt idx="683">
                  <c:v>515.02624749999995</c:v>
                </c:pt>
                <c:pt idx="684">
                  <c:v>515.02296669999998</c:v>
                </c:pt>
                <c:pt idx="685">
                  <c:v>515.02952830000004</c:v>
                </c:pt>
                <c:pt idx="686">
                  <c:v>515.01312410000003</c:v>
                </c:pt>
                <c:pt idx="687">
                  <c:v>515.02296669999998</c:v>
                </c:pt>
                <c:pt idx="688">
                  <c:v>515.02624749999995</c:v>
                </c:pt>
                <c:pt idx="689">
                  <c:v>515.01968580000005</c:v>
                </c:pt>
                <c:pt idx="690">
                  <c:v>515.02624749999995</c:v>
                </c:pt>
                <c:pt idx="691">
                  <c:v>515.02624749999995</c:v>
                </c:pt>
                <c:pt idx="692">
                  <c:v>515.02624749999995</c:v>
                </c:pt>
                <c:pt idx="693">
                  <c:v>515.02624749999995</c:v>
                </c:pt>
                <c:pt idx="694">
                  <c:v>515.02624749999995</c:v>
                </c:pt>
                <c:pt idx="695">
                  <c:v>515.02952830000004</c:v>
                </c:pt>
                <c:pt idx="696">
                  <c:v>515.02296669999998</c:v>
                </c:pt>
                <c:pt idx="697">
                  <c:v>515.02624749999995</c:v>
                </c:pt>
                <c:pt idx="698">
                  <c:v>515.03280919999997</c:v>
                </c:pt>
                <c:pt idx="699">
                  <c:v>515.03280919999997</c:v>
                </c:pt>
                <c:pt idx="700">
                  <c:v>515.03280919999997</c:v>
                </c:pt>
                <c:pt idx="701">
                  <c:v>515.03608999999994</c:v>
                </c:pt>
                <c:pt idx="702">
                  <c:v>515.02952830000004</c:v>
                </c:pt>
                <c:pt idx="703">
                  <c:v>515.03280919999997</c:v>
                </c:pt>
                <c:pt idx="704">
                  <c:v>515.03937089999999</c:v>
                </c:pt>
                <c:pt idx="705">
                  <c:v>515.03608999999994</c:v>
                </c:pt>
                <c:pt idx="706">
                  <c:v>515.03608999999994</c:v>
                </c:pt>
                <c:pt idx="707">
                  <c:v>515.03937089999999</c:v>
                </c:pt>
                <c:pt idx="708">
                  <c:v>515.01312410000003</c:v>
                </c:pt>
                <c:pt idx="709">
                  <c:v>515.02952830000004</c:v>
                </c:pt>
                <c:pt idx="710">
                  <c:v>515.02952830000004</c:v>
                </c:pt>
                <c:pt idx="711">
                  <c:v>515.03280919999997</c:v>
                </c:pt>
                <c:pt idx="712">
                  <c:v>515.03608999999994</c:v>
                </c:pt>
                <c:pt idx="713">
                  <c:v>515.04265169999996</c:v>
                </c:pt>
                <c:pt idx="714">
                  <c:v>515.04593250000005</c:v>
                </c:pt>
                <c:pt idx="715">
                  <c:v>515.00656249999997</c:v>
                </c:pt>
                <c:pt idx="716">
                  <c:v>515.03608999999994</c:v>
                </c:pt>
                <c:pt idx="717">
                  <c:v>515.04265169999996</c:v>
                </c:pt>
                <c:pt idx="718">
                  <c:v>514.99343910000005</c:v>
                </c:pt>
                <c:pt idx="719">
                  <c:v>515.03937089999999</c:v>
                </c:pt>
                <c:pt idx="720">
                  <c:v>515.0656176</c:v>
                </c:pt>
                <c:pt idx="721">
                  <c:v>515.02624749999995</c:v>
                </c:pt>
                <c:pt idx="722">
                  <c:v>515.04265169999996</c:v>
                </c:pt>
                <c:pt idx="723">
                  <c:v>515.02296669999998</c:v>
                </c:pt>
                <c:pt idx="724">
                  <c:v>515.05249419999996</c:v>
                </c:pt>
                <c:pt idx="725">
                  <c:v>515.04593250000005</c:v>
                </c:pt>
                <c:pt idx="726">
                  <c:v>515.04265169999996</c:v>
                </c:pt>
                <c:pt idx="727">
                  <c:v>515.05577510000001</c:v>
                </c:pt>
                <c:pt idx="728">
                  <c:v>515.02952830000004</c:v>
                </c:pt>
                <c:pt idx="729">
                  <c:v>515.01640499999996</c:v>
                </c:pt>
                <c:pt idx="730">
                  <c:v>515.02296669999998</c:v>
                </c:pt>
                <c:pt idx="731">
                  <c:v>515.02296669999998</c:v>
                </c:pt>
                <c:pt idx="732">
                  <c:v>515.03937089999999</c:v>
                </c:pt>
                <c:pt idx="733">
                  <c:v>515.04593250000005</c:v>
                </c:pt>
                <c:pt idx="734">
                  <c:v>515.04593250000005</c:v>
                </c:pt>
                <c:pt idx="735">
                  <c:v>515.04593250000005</c:v>
                </c:pt>
                <c:pt idx="736">
                  <c:v>515.04593250000005</c:v>
                </c:pt>
                <c:pt idx="737">
                  <c:v>515.04593250000005</c:v>
                </c:pt>
                <c:pt idx="738">
                  <c:v>515.04593250000005</c:v>
                </c:pt>
                <c:pt idx="739">
                  <c:v>515.04265169999996</c:v>
                </c:pt>
                <c:pt idx="740">
                  <c:v>515.04593250000005</c:v>
                </c:pt>
                <c:pt idx="741">
                  <c:v>515.04593250000005</c:v>
                </c:pt>
                <c:pt idx="742">
                  <c:v>515.04265169999996</c:v>
                </c:pt>
                <c:pt idx="743">
                  <c:v>515.03937089999999</c:v>
                </c:pt>
                <c:pt idx="744">
                  <c:v>515.04593250000005</c:v>
                </c:pt>
                <c:pt idx="745">
                  <c:v>515.04921339999999</c:v>
                </c:pt>
                <c:pt idx="746">
                  <c:v>515.04265169999996</c:v>
                </c:pt>
                <c:pt idx="747">
                  <c:v>515.04265169999996</c:v>
                </c:pt>
                <c:pt idx="748">
                  <c:v>515.04593250000005</c:v>
                </c:pt>
                <c:pt idx="749">
                  <c:v>515.04265169999996</c:v>
                </c:pt>
                <c:pt idx="750">
                  <c:v>515.04593250000005</c:v>
                </c:pt>
                <c:pt idx="751">
                  <c:v>515.04593250000005</c:v>
                </c:pt>
                <c:pt idx="752">
                  <c:v>515.04921339999999</c:v>
                </c:pt>
                <c:pt idx="753">
                  <c:v>515.04593250000005</c:v>
                </c:pt>
                <c:pt idx="754">
                  <c:v>515.04921339999999</c:v>
                </c:pt>
                <c:pt idx="755">
                  <c:v>515.04921339999999</c:v>
                </c:pt>
                <c:pt idx="756">
                  <c:v>515.04921339999999</c:v>
                </c:pt>
                <c:pt idx="757">
                  <c:v>515.04921339999999</c:v>
                </c:pt>
                <c:pt idx="758">
                  <c:v>515.05249419999996</c:v>
                </c:pt>
                <c:pt idx="759">
                  <c:v>515.05249419999996</c:v>
                </c:pt>
                <c:pt idx="760">
                  <c:v>515.04921339999999</c:v>
                </c:pt>
                <c:pt idx="761">
                  <c:v>515.05249419999996</c:v>
                </c:pt>
                <c:pt idx="762">
                  <c:v>515.05249419999996</c:v>
                </c:pt>
                <c:pt idx="763">
                  <c:v>515.05249419999996</c:v>
                </c:pt>
                <c:pt idx="764">
                  <c:v>515.05577510000001</c:v>
                </c:pt>
                <c:pt idx="765">
                  <c:v>515.05249419999996</c:v>
                </c:pt>
                <c:pt idx="766">
                  <c:v>515.05577510000001</c:v>
                </c:pt>
                <c:pt idx="767">
                  <c:v>515.05249419999996</c:v>
                </c:pt>
                <c:pt idx="768">
                  <c:v>515.05249419999996</c:v>
                </c:pt>
                <c:pt idx="769">
                  <c:v>515.05577510000001</c:v>
                </c:pt>
                <c:pt idx="770">
                  <c:v>515.05577510000001</c:v>
                </c:pt>
                <c:pt idx="771">
                  <c:v>515.05577510000001</c:v>
                </c:pt>
                <c:pt idx="772">
                  <c:v>515.05577510000001</c:v>
                </c:pt>
                <c:pt idx="773">
                  <c:v>515.05577510000001</c:v>
                </c:pt>
                <c:pt idx="774">
                  <c:v>515.05577510000001</c:v>
                </c:pt>
                <c:pt idx="775">
                  <c:v>515.05905589999998</c:v>
                </c:pt>
                <c:pt idx="776">
                  <c:v>515.05577510000001</c:v>
                </c:pt>
                <c:pt idx="777">
                  <c:v>515.05905589999998</c:v>
                </c:pt>
                <c:pt idx="778">
                  <c:v>515.05905589999998</c:v>
                </c:pt>
                <c:pt idx="779">
                  <c:v>515.05905589999998</c:v>
                </c:pt>
                <c:pt idx="780">
                  <c:v>515.06233669999995</c:v>
                </c:pt>
                <c:pt idx="781">
                  <c:v>515.06233669999995</c:v>
                </c:pt>
                <c:pt idx="782">
                  <c:v>515.06233669999995</c:v>
                </c:pt>
                <c:pt idx="783">
                  <c:v>515.06233669999995</c:v>
                </c:pt>
                <c:pt idx="784">
                  <c:v>515.06233669999995</c:v>
                </c:pt>
                <c:pt idx="785">
                  <c:v>515.06233669999995</c:v>
                </c:pt>
                <c:pt idx="786">
                  <c:v>515.0656176</c:v>
                </c:pt>
                <c:pt idx="787">
                  <c:v>515.06233669999995</c:v>
                </c:pt>
                <c:pt idx="788">
                  <c:v>515.06233669999995</c:v>
                </c:pt>
                <c:pt idx="789">
                  <c:v>515.0656176</c:v>
                </c:pt>
                <c:pt idx="790">
                  <c:v>515.0656176</c:v>
                </c:pt>
                <c:pt idx="791">
                  <c:v>515.0656176</c:v>
                </c:pt>
                <c:pt idx="792">
                  <c:v>515.0656176</c:v>
                </c:pt>
                <c:pt idx="793">
                  <c:v>515.06889839999997</c:v>
                </c:pt>
                <c:pt idx="794">
                  <c:v>515.06889839999997</c:v>
                </c:pt>
                <c:pt idx="795">
                  <c:v>515.06889839999997</c:v>
                </c:pt>
                <c:pt idx="796">
                  <c:v>515.06889839999997</c:v>
                </c:pt>
                <c:pt idx="797">
                  <c:v>515.06889839999997</c:v>
                </c:pt>
                <c:pt idx="798">
                  <c:v>515.07217930000002</c:v>
                </c:pt>
                <c:pt idx="799">
                  <c:v>515.07217930000002</c:v>
                </c:pt>
                <c:pt idx="800">
                  <c:v>515.07217930000002</c:v>
                </c:pt>
                <c:pt idx="801">
                  <c:v>515.07217930000002</c:v>
                </c:pt>
                <c:pt idx="802">
                  <c:v>515.07217930000002</c:v>
                </c:pt>
                <c:pt idx="803">
                  <c:v>515.07546009999999</c:v>
                </c:pt>
                <c:pt idx="804">
                  <c:v>515.07546009999999</c:v>
                </c:pt>
                <c:pt idx="805">
                  <c:v>515.07546009999999</c:v>
                </c:pt>
                <c:pt idx="806">
                  <c:v>515.07546009999999</c:v>
                </c:pt>
                <c:pt idx="807">
                  <c:v>515.07546009999999</c:v>
                </c:pt>
                <c:pt idx="808">
                  <c:v>515.07874089999996</c:v>
                </c:pt>
                <c:pt idx="809">
                  <c:v>515.07874089999996</c:v>
                </c:pt>
                <c:pt idx="810">
                  <c:v>515.07874089999996</c:v>
                </c:pt>
                <c:pt idx="811">
                  <c:v>515.07874089999996</c:v>
                </c:pt>
                <c:pt idx="812">
                  <c:v>515.08202180000001</c:v>
                </c:pt>
                <c:pt idx="813">
                  <c:v>515.08202180000001</c:v>
                </c:pt>
                <c:pt idx="814">
                  <c:v>515.08202180000001</c:v>
                </c:pt>
                <c:pt idx="815">
                  <c:v>515.08530259999998</c:v>
                </c:pt>
                <c:pt idx="816">
                  <c:v>515.08530259999998</c:v>
                </c:pt>
                <c:pt idx="817">
                  <c:v>515.08530259999998</c:v>
                </c:pt>
                <c:pt idx="818">
                  <c:v>515.08530259999998</c:v>
                </c:pt>
                <c:pt idx="819">
                  <c:v>515.08530259999998</c:v>
                </c:pt>
                <c:pt idx="820">
                  <c:v>515.08530259999998</c:v>
                </c:pt>
                <c:pt idx="821">
                  <c:v>515.08858350000003</c:v>
                </c:pt>
                <c:pt idx="822">
                  <c:v>515.08858350000003</c:v>
                </c:pt>
                <c:pt idx="823">
                  <c:v>515.08858350000003</c:v>
                </c:pt>
                <c:pt idx="824">
                  <c:v>515.0918643</c:v>
                </c:pt>
                <c:pt idx="825">
                  <c:v>515.08858350000003</c:v>
                </c:pt>
                <c:pt idx="826">
                  <c:v>515.09514509999997</c:v>
                </c:pt>
                <c:pt idx="827">
                  <c:v>515.09514509999997</c:v>
                </c:pt>
                <c:pt idx="828">
                  <c:v>515.09514509999997</c:v>
                </c:pt>
                <c:pt idx="829">
                  <c:v>515.0918643</c:v>
                </c:pt>
                <c:pt idx="830">
                  <c:v>515.08202180000001</c:v>
                </c:pt>
                <c:pt idx="831">
                  <c:v>515.08202180000001</c:v>
                </c:pt>
                <c:pt idx="832">
                  <c:v>515.0918643</c:v>
                </c:pt>
                <c:pt idx="833">
                  <c:v>515.06889839999997</c:v>
                </c:pt>
                <c:pt idx="834">
                  <c:v>515.06889839999997</c:v>
                </c:pt>
                <c:pt idx="835">
                  <c:v>515.10826850000001</c:v>
                </c:pt>
                <c:pt idx="836">
                  <c:v>515.08858350000003</c:v>
                </c:pt>
                <c:pt idx="837">
                  <c:v>515.09514509999997</c:v>
                </c:pt>
                <c:pt idx="838">
                  <c:v>515.07217930000002</c:v>
                </c:pt>
                <c:pt idx="839">
                  <c:v>515.10170679999999</c:v>
                </c:pt>
                <c:pt idx="840">
                  <c:v>515.0918643</c:v>
                </c:pt>
                <c:pt idx="841">
                  <c:v>515.0918643</c:v>
                </c:pt>
                <c:pt idx="842">
                  <c:v>515.09514509999997</c:v>
                </c:pt>
                <c:pt idx="843">
                  <c:v>515.10826850000001</c:v>
                </c:pt>
                <c:pt idx="844">
                  <c:v>515.12139190000005</c:v>
                </c:pt>
                <c:pt idx="845">
                  <c:v>515.11154929999998</c:v>
                </c:pt>
                <c:pt idx="846">
                  <c:v>515.08530259999998</c:v>
                </c:pt>
                <c:pt idx="847">
                  <c:v>515.10826850000001</c:v>
                </c:pt>
                <c:pt idx="848">
                  <c:v>515.10498770000004</c:v>
                </c:pt>
                <c:pt idx="849">
                  <c:v>515.09514509999997</c:v>
                </c:pt>
                <c:pt idx="850">
                  <c:v>515.0656176</c:v>
                </c:pt>
                <c:pt idx="851">
                  <c:v>515.08530259999998</c:v>
                </c:pt>
                <c:pt idx="852">
                  <c:v>515.10170679999999</c:v>
                </c:pt>
                <c:pt idx="853">
                  <c:v>515.13123440000004</c:v>
                </c:pt>
                <c:pt idx="854">
                  <c:v>515.09842600000002</c:v>
                </c:pt>
                <c:pt idx="855">
                  <c:v>515.118111</c:v>
                </c:pt>
                <c:pt idx="856">
                  <c:v>515.10498770000004</c:v>
                </c:pt>
                <c:pt idx="857">
                  <c:v>515.10498770000004</c:v>
                </c:pt>
                <c:pt idx="858">
                  <c:v>515.11154929999998</c:v>
                </c:pt>
                <c:pt idx="859">
                  <c:v>515.10826850000001</c:v>
                </c:pt>
                <c:pt idx="860">
                  <c:v>515.11154929999998</c:v>
                </c:pt>
                <c:pt idx="861">
                  <c:v>515.09842600000002</c:v>
                </c:pt>
                <c:pt idx="862">
                  <c:v>515.08530259999998</c:v>
                </c:pt>
                <c:pt idx="863">
                  <c:v>515.12139190000005</c:v>
                </c:pt>
                <c:pt idx="864">
                  <c:v>515.0918643</c:v>
                </c:pt>
                <c:pt idx="865">
                  <c:v>515.10498770000004</c:v>
                </c:pt>
                <c:pt idx="866">
                  <c:v>515.11154929999998</c:v>
                </c:pt>
                <c:pt idx="867">
                  <c:v>515.14107690000003</c:v>
                </c:pt>
                <c:pt idx="868">
                  <c:v>515.12467270000002</c:v>
                </c:pt>
                <c:pt idx="869">
                  <c:v>515.118111</c:v>
                </c:pt>
                <c:pt idx="870">
                  <c:v>515.13123440000004</c:v>
                </c:pt>
                <c:pt idx="871">
                  <c:v>515.09842600000002</c:v>
                </c:pt>
                <c:pt idx="872">
                  <c:v>515.13451520000001</c:v>
                </c:pt>
                <c:pt idx="873">
                  <c:v>515.12795349999999</c:v>
                </c:pt>
                <c:pt idx="874">
                  <c:v>515.12467270000002</c:v>
                </c:pt>
                <c:pt idx="875">
                  <c:v>515.13123440000004</c:v>
                </c:pt>
                <c:pt idx="876">
                  <c:v>515.12139190000005</c:v>
                </c:pt>
                <c:pt idx="877">
                  <c:v>515.12139190000005</c:v>
                </c:pt>
                <c:pt idx="878">
                  <c:v>515.12139190000005</c:v>
                </c:pt>
                <c:pt idx="879">
                  <c:v>515.13123440000004</c:v>
                </c:pt>
                <c:pt idx="880">
                  <c:v>515.12467270000002</c:v>
                </c:pt>
                <c:pt idx="881">
                  <c:v>515.12467270000002</c:v>
                </c:pt>
                <c:pt idx="882">
                  <c:v>515.13123440000004</c:v>
                </c:pt>
                <c:pt idx="883">
                  <c:v>515.12795349999999</c:v>
                </c:pt>
                <c:pt idx="884">
                  <c:v>515.13123440000004</c:v>
                </c:pt>
                <c:pt idx="885">
                  <c:v>515.12795349999999</c:v>
                </c:pt>
                <c:pt idx="886">
                  <c:v>515.12795349999999</c:v>
                </c:pt>
                <c:pt idx="887">
                  <c:v>515.13123440000004</c:v>
                </c:pt>
                <c:pt idx="888">
                  <c:v>515.12795349999999</c:v>
                </c:pt>
                <c:pt idx="889">
                  <c:v>515.13123440000004</c:v>
                </c:pt>
                <c:pt idx="890">
                  <c:v>515.13123440000004</c:v>
                </c:pt>
                <c:pt idx="891">
                  <c:v>515.13123440000004</c:v>
                </c:pt>
                <c:pt idx="892">
                  <c:v>515.13123440000004</c:v>
                </c:pt>
                <c:pt idx="893">
                  <c:v>515.13123440000004</c:v>
                </c:pt>
                <c:pt idx="894">
                  <c:v>515.13123440000004</c:v>
                </c:pt>
                <c:pt idx="895">
                  <c:v>515.13123440000004</c:v>
                </c:pt>
                <c:pt idx="896">
                  <c:v>515.13123440000004</c:v>
                </c:pt>
                <c:pt idx="897">
                  <c:v>515.13123440000004</c:v>
                </c:pt>
                <c:pt idx="898">
                  <c:v>515.13451520000001</c:v>
                </c:pt>
                <c:pt idx="899">
                  <c:v>515.13123440000004</c:v>
                </c:pt>
                <c:pt idx="900">
                  <c:v>515.13451520000001</c:v>
                </c:pt>
                <c:pt idx="901">
                  <c:v>515.13451520000001</c:v>
                </c:pt>
                <c:pt idx="902">
                  <c:v>515.13451520000001</c:v>
                </c:pt>
                <c:pt idx="903">
                  <c:v>515.13451520000001</c:v>
                </c:pt>
                <c:pt idx="904">
                  <c:v>515.13451520000001</c:v>
                </c:pt>
                <c:pt idx="905">
                  <c:v>515.13451520000001</c:v>
                </c:pt>
                <c:pt idx="906">
                  <c:v>515.14107690000003</c:v>
                </c:pt>
                <c:pt idx="907">
                  <c:v>515.13451520000001</c:v>
                </c:pt>
                <c:pt idx="908">
                  <c:v>515.13451520000001</c:v>
                </c:pt>
                <c:pt idx="909">
                  <c:v>515.13451520000001</c:v>
                </c:pt>
                <c:pt idx="910">
                  <c:v>515.13451520000001</c:v>
                </c:pt>
                <c:pt idx="911">
                  <c:v>515.13779609999995</c:v>
                </c:pt>
                <c:pt idx="912">
                  <c:v>515.13779609999995</c:v>
                </c:pt>
                <c:pt idx="913">
                  <c:v>515.13779609999995</c:v>
                </c:pt>
                <c:pt idx="914">
                  <c:v>515.13779609999995</c:v>
                </c:pt>
                <c:pt idx="915">
                  <c:v>515.13779609999995</c:v>
                </c:pt>
                <c:pt idx="916">
                  <c:v>515.13779609999995</c:v>
                </c:pt>
                <c:pt idx="917">
                  <c:v>515.13779609999995</c:v>
                </c:pt>
                <c:pt idx="918">
                  <c:v>515.13451520000001</c:v>
                </c:pt>
                <c:pt idx="919">
                  <c:v>515.13451520000001</c:v>
                </c:pt>
                <c:pt idx="920">
                  <c:v>515.13779609999995</c:v>
                </c:pt>
                <c:pt idx="921">
                  <c:v>515.13779609999995</c:v>
                </c:pt>
                <c:pt idx="922">
                  <c:v>515.13779609999995</c:v>
                </c:pt>
                <c:pt idx="923">
                  <c:v>515.118111</c:v>
                </c:pt>
                <c:pt idx="924">
                  <c:v>515.14107690000003</c:v>
                </c:pt>
                <c:pt idx="925">
                  <c:v>515.14763860000005</c:v>
                </c:pt>
                <c:pt idx="926">
                  <c:v>515.13123440000004</c:v>
                </c:pt>
                <c:pt idx="927">
                  <c:v>515.14107690000003</c:v>
                </c:pt>
                <c:pt idx="928">
                  <c:v>515.13779609999995</c:v>
                </c:pt>
                <c:pt idx="929">
                  <c:v>515.1443577</c:v>
                </c:pt>
                <c:pt idx="930">
                  <c:v>515.1443577</c:v>
                </c:pt>
                <c:pt idx="931">
                  <c:v>515.14107690000003</c:v>
                </c:pt>
                <c:pt idx="932">
                  <c:v>515.14107690000003</c:v>
                </c:pt>
                <c:pt idx="933">
                  <c:v>515.1443577</c:v>
                </c:pt>
                <c:pt idx="934">
                  <c:v>515.14107690000003</c:v>
                </c:pt>
                <c:pt idx="935">
                  <c:v>515.14763860000005</c:v>
                </c:pt>
                <c:pt idx="936">
                  <c:v>515.1443577</c:v>
                </c:pt>
                <c:pt idx="937">
                  <c:v>515.1443577</c:v>
                </c:pt>
                <c:pt idx="938">
                  <c:v>515.14763860000005</c:v>
                </c:pt>
                <c:pt idx="939">
                  <c:v>515.1443577</c:v>
                </c:pt>
                <c:pt idx="940">
                  <c:v>515.14763860000005</c:v>
                </c:pt>
                <c:pt idx="941">
                  <c:v>515.14763860000005</c:v>
                </c:pt>
                <c:pt idx="942">
                  <c:v>515.14763860000005</c:v>
                </c:pt>
                <c:pt idx="943">
                  <c:v>515.1443577</c:v>
                </c:pt>
                <c:pt idx="944">
                  <c:v>515.14763860000005</c:v>
                </c:pt>
                <c:pt idx="945">
                  <c:v>515.14763860000005</c:v>
                </c:pt>
                <c:pt idx="946">
                  <c:v>515.14763860000005</c:v>
                </c:pt>
                <c:pt idx="947">
                  <c:v>515.15091940000002</c:v>
                </c:pt>
                <c:pt idx="948">
                  <c:v>515.15091940000002</c:v>
                </c:pt>
                <c:pt idx="949">
                  <c:v>515.15091940000002</c:v>
                </c:pt>
                <c:pt idx="950">
                  <c:v>515.15091940000002</c:v>
                </c:pt>
                <c:pt idx="951">
                  <c:v>515.15091940000002</c:v>
                </c:pt>
                <c:pt idx="952">
                  <c:v>515.15091940000002</c:v>
                </c:pt>
                <c:pt idx="953">
                  <c:v>515.15091940000002</c:v>
                </c:pt>
                <c:pt idx="954">
                  <c:v>515.15420029999996</c:v>
                </c:pt>
                <c:pt idx="955">
                  <c:v>515.15091940000002</c:v>
                </c:pt>
                <c:pt idx="956">
                  <c:v>515.15420029999996</c:v>
                </c:pt>
                <c:pt idx="957">
                  <c:v>515.15748110000004</c:v>
                </c:pt>
                <c:pt idx="958">
                  <c:v>515.15748110000004</c:v>
                </c:pt>
                <c:pt idx="959">
                  <c:v>515.15420029999996</c:v>
                </c:pt>
                <c:pt idx="960">
                  <c:v>515.15748110000004</c:v>
                </c:pt>
                <c:pt idx="961">
                  <c:v>515.15748110000004</c:v>
                </c:pt>
                <c:pt idx="962">
                  <c:v>515.16076190000001</c:v>
                </c:pt>
                <c:pt idx="963">
                  <c:v>515.15748110000004</c:v>
                </c:pt>
                <c:pt idx="964">
                  <c:v>515.16732360000003</c:v>
                </c:pt>
                <c:pt idx="965">
                  <c:v>515.15748110000004</c:v>
                </c:pt>
                <c:pt idx="966">
                  <c:v>515.15420029999996</c:v>
                </c:pt>
                <c:pt idx="967">
                  <c:v>515.16076190000001</c:v>
                </c:pt>
                <c:pt idx="968">
                  <c:v>515.16076190000001</c:v>
                </c:pt>
                <c:pt idx="969">
                  <c:v>515.17060449999997</c:v>
                </c:pt>
                <c:pt idx="970">
                  <c:v>515.15748110000004</c:v>
                </c:pt>
                <c:pt idx="971">
                  <c:v>515.15748110000004</c:v>
                </c:pt>
                <c:pt idx="972">
                  <c:v>515.15420029999996</c:v>
                </c:pt>
                <c:pt idx="973">
                  <c:v>515.16732360000003</c:v>
                </c:pt>
                <c:pt idx="974">
                  <c:v>515.16404279999995</c:v>
                </c:pt>
                <c:pt idx="975">
                  <c:v>515.15748110000004</c:v>
                </c:pt>
                <c:pt idx="976">
                  <c:v>515.16732360000003</c:v>
                </c:pt>
                <c:pt idx="977">
                  <c:v>515.15748110000004</c:v>
                </c:pt>
                <c:pt idx="978">
                  <c:v>515.16732360000003</c:v>
                </c:pt>
                <c:pt idx="979">
                  <c:v>515.16404279999995</c:v>
                </c:pt>
                <c:pt idx="980">
                  <c:v>515.17716610000002</c:v>
                </c:pt>
                <c:pt idx="981">
                  <c:v>515.17060449999997</c:v>
                </c:pt>
                <c:pt idx="982">
                  <c:v>515.15748110000004</c:v>
                </c:pt>
                <c:pt idx="983">
                  <c:v>515.16732360000003</c:v>
                </c:pt>
                <c:pt idx="984">
                  <c:v>515.17388530000005</c:v>
                </c:pt>
                <c:pt idx="985">
                  <c:v>515.17060449999997</c:v>
                </c:pt>
                <c:pt idx="986">
                  <c:v>515.17060449999997</c:v>
                </c:pt>
                <c:pt idx="987">
                  <c:v>515.17060449999997</c:v>
                </c:pt>
                <c:pt idx="988">
                  <c:v>515.17388530000005</c:v>
                </c:pt>
                <c:pt idx="989">
                  <c:v>515.16732360000003</c:v>
                </c:pt>
                <c:pt idx="990">
                  <c:v>515.16404279999995</c:v>
                </c:pt>
                <c:pt idx="991">
                  <c:v>515.17716610000002</c:v>
                </c:pt>
                <c:pt idx="992">
                  <c:v>515.17388530000005</c:v>
                </c:pt>
                <c:pt idx="993">
                  <c:v>515.17388530000005</c:v>
                </c:pt>
                <c:pt idx="994">
                  <c:v>515.16732360000003</c:v>
                </c:pt>
                <c:pt idx="995">
                  <c:v>515.17388530000005</c:v>
                </c:pt>
                <c:pt idx="996">
                  <c:v>515.17388530000005</c:v>
                </c:pt>
                <c:pt idx="997">
                  <c:v>515.17388530000005</c:v>
                </c:pt>
                <c:pt idx="998">
                  <c:v>515.18372780000004</c:v>
                </c:pt>
                <c:pt idx="999">
                  <c:v>515.17716610000002</c:v>
                </c:pt>
                <c:pt idx="1000">
                  <c:v>515.17388530000005</c:v>
                </c:pt>
                <c:pt idx="1001">
                  <c:v>515.17388530000005</c:v>
                </c:pt>
                <c:pt idx="1002">
                  <c:v>515.17716610000002</c:v>
                </c:pt>
                <c:pt idx="1003">
                  <c:v>515.17388530000005</c:v>
                </c:pt>
                <c:pt idx="1004">
                  <c:v>515.17388530000005</c:v>
                </c:pt>
                <c:pt idx="1005">
                  <c:v>515.18372780000004</c:v>
                </c:pt>
                <c:pt idx="1006">
                  <c:v>515.17060449999997</c:v>
                </c:pt>
                <c:pt idx="1007">
                  <c:v>515.18044699999996</c:v>
                </c:pt>
                <c:pt idx="1008">
                  <c:v>515.19028949999995</c:v>
                </c:pt>
                <c:pt idx="1009">
                  <c:v>515.17388530000005</c:v>
                </c:pt>
                <c:pt idx="1010">
                  <c:v>515.15748110000004</c:v>
                </c:pt>
                <c:pt idx="1011">
                  <c:v>515.17060449999997</c:v>
                </c:pt>
                <c:pt idx="1012">
                  <c:v>515.16732360000003</c:v>
                </c:pt>
                <c:pt idx="1013">
                  <c:v>515.15748110000004</c:v>
                </c:pt>
                <c:pt idx="1014">
                  <c:v>515.17060449999997</c:v>
                </c:pt>
                <c:pt idx="1015">
                  <c:v>515.17716610000002</c:v>
                </c:pt>
                <c:pt idx="1016">
                  <c:v>515.16732360000003</c:v>
                </c:pt>
                <c:pt idx="1017">
                  <c:v>515.18372780000004</c:v>
                </c:pt>
                <c:pt idx="1018">
                  <c:v>515.18044699999996</c:v>
                </c:pt>
                <c:pt idx="1019">
                  <c:v>515.18372780000004</c:v>
                </c:pt>
                <c:pt idx="1020">
                  <c:v>515.17388530000005</c:v>
                </c:pt>
                <c:pt idx="1021">
                  <c:v>515.18372780000004</c:v>
                </c:pt>
                <c:pt idx="1022">
                  <c:v>515.18372780000004</c:v>
                </c:pt>
                <c:pt idx="1023">
                  <c:v>515.18044699999996</c:v>
                </c:pt>
                <c:pt idx="1024">
                  <c:v>515.18372780000004</c:v>
                </c:pt>
                <c:pt idx="1025">
                  <c:v>515.18372780000004</c:v>
                </c:pt>
                <c:pt idx="1026">
                  <c:v>515.18044699999996</c:v>
                </c:pt>
                <c:pt idx="1027">
                  <c:v>515.18372780000004</c:v>
                </c:pt>
                <c:pt idx="1028">
                  <c:v>515.18372780000004</c:v>
                </c:pt>
                <c:pt idx="1029">
                  <c:v>515.18372780000004</c:v>
                </c:pt>
                <c:pt idx="1030">
                  <c:v>515.18044699999996</c:v>
                </c:pt>
                <c:pt idx="1031">
                  <c:v>515.18372780000004</c:v>
                </c:pt>
                <c:pt idx="1032">
                  <c:v>515.18372780000004</c:v>
                </c:pt>
                <c:pt idx="1033">
                  <c:v>515.18372780000004</c:v>
                </c:pt>
                <c:pt idx="1034">
                  <c:v>515.18372780000004</c:v>
                </c:pt>
                <c:pt idx="1035">
                  <c:v>515.18372780000004</c:v>
                </c:pt>
                <c:pt idx="1036">
                  <c:v>515.18372780000004</c:v>
                </c:pt>
                <c:pt idx="1037">
                  <c:v>515.18700869999998</c:v>
                </c:pt>
                <c:pt idx="1038">
                  <c:v>515.18372780000004</c:v>
                </c:pt>
                <c:pt idx="1039">
                  <c:v>515.18372780000004</c:v>
                </c:pt>
                <c:pt idx="1040">
                  <c:v>515.18700869999998</c:v>
                </c:pt>
                <c:pt idx="1041">
                  <c:v>515.18700869999998</c:v>
                </c:pt>
                <c:pt idx="1042">
                  <c:v>515.18700869999998</c:v>
                </c:pt>
                <c:pt idx="1043">
                  <c:v>515.18700869999998</c:v>
                </c:pt>
                <c:pt idx="1044">
                  <c:v>515.19028949999995</c:v>
                </c:pt>
                <c:pt idx="1045">
                  <c:v>515.18700869999998</c:v>
                </c:pt>
                <c:pt idx="1046">
                  <c:v>515.19028949999995</c:v>
                </c:pt>
                <c:pt idx="1047">
                  <c:v>515.19028949999995</c:v>
                </c:pt>
                <c:pt idx="1048">
                  <c:v>515.18700869999998</c:v>
                </c:pt>
                <c:pt idx="1049">
                  <c:v>515.19028949999995</c:v>
                </c:pt>
                <c:pt idx="1050">
                  <c:v>515.19028949999995</c:v>
                </c:pt>
                <c:pt idx="1051">
                  <c:v>515.19028949999995</c:v>
                </c:pt>
                <c:pt idx="1052">
                  <c:v>515.19028949999995</c:v>
                </c:pt>
                <c:pt idx="1053">
                  <c:v>515.19028949999995</c:v>
                </c:pt>
                <c:pt idx="1054">
                  <c:v>515.19028949999995</c:v>
                </c:pt>
                <c:pt idx="1055">
                  <c:v>515.19028949999995</c:v>
                </c:pt>
                <c:pt idx="1056">
                  <c:v>515.19357030000003</c:v>
                </c:pt>
                <c:pt idx="1057">
                  <c:v>515.19357030000003</c:v>
                </c:pt>
                <c:pt idx="1058">
                  <c:v>515.19357030000003</c:v>
                </c:pt>
                <c:pt idx="1059">
                  <c:v>515.19357030000003</c:v>
                </c:pt>
                <c:pt idx="1060">
                  <c:v>515.19357030000003</c:v>
                </c:pt>
                <c:pt idx="1061">
                  <c:v>515.19357030000003</c:v>
                </c:pt>
                <c:pt idx="1062">
                  <c:v>515.19685119999997</c:v>
                </c:pt>
                <c:pt idx="1063">
                  <c:v>515.19357030000003</c:v>
                </c:pt>
                <c:pt idx="1064">
                  <c:v>515.19685119999997</c:v>
                </c:pt>
                <c:pt idx="1065">
                  <c:v>515.19685119999997</c:v>
                </c:pt>
                <c:pt idx="1066">
                  <c:v>515.19685119999997</c:v>
                </c:pt>
                <c:pt idx="1067">
                  <c:v>515.19685119999997</c:v>
                </c:pt>
                <c:pt idx="1068">
                  <c:v>515.19685119999997</c:v>
                </c:pt>
                <c:pt idx="1069">
                  <c:v>515.19685119999997</c:v>
                </c:pt>
                <c:pt idx="1070">
                  <c:v>515.19685119999997</c:v>
                </c:pt>
                <c:pt idx="1071">
                  <c:v>515.19685119999997</c:v>
                </c:pt>
                <c:pt idx="1072">
                  <c:v>515.19685119999997</c:v>
                </c:pt>
                <c:pt idx="1073">
                  <c:v>515.20013200000005</c:v>
                </c:pt>
                <c:pt idx="1074">
                  <c:v>515.20013200000005</c:v>
                </c:pt>
                <c:pt idx="1075">
                  <c:v>515.20013200000005</c:v>
                </c:pt>
                <c:pt idx="1076">
                  <c:v>515.20013200000005</c:v>
                </c:pt>
                <c:pt idx="1077">
                  <c:v>515.20013200000005</c:v>
                </c:pt>
                <c:pt idx="1078">
                  <c:v>515.20013200000005</c:v>
                </c:pt>
                <c:pt idx="1079">
                  <c:v>515.20013200000005</c:v>
                </c:pt>
                <c:pt idx="1080">
                  <c:v>515.20013200000005</c:v>
                </c:pt>
                <c:pt idx="1081">
                  <c:v>515.20013200000005</c:v>
                </c:pt>
                <c:pt idx="1082">
                  <c:v>515.20013200000005</c:v>
                </c:pt>
                <c:pt idx="1083">
                  <c:v>515.20013200000005</c:v>
                </c:pt>
                <c:pt idx="1084">
                  <c:v>515.20013200000005</c:v>
                </c:pt>
                <c:pt idx="1085">
                  <c:v>515.20013200000005</c:v>
                </c:pt>
                <c:pt idx="1086">
                  <c:v>515.20013200000005</c:v>
                </c:pt>
                <c:pt idx="1087">
                  <c:v>515.20013200000005</c:v>
                </c:pt>
                <c:pt idx="1088">
                  <c:v>515.20013200000005</c:v>
                </c:pt>
                <c:pt idx="1089">
                  <c:v>515.20013200000005</c:v>
                </c:pt>
                <c:pt idx="1090">
                  <c:v>515.20013200000005</c:v>
                </c:pt>
                <c:pt idx="1091">
                  <c:v>515.20013200000005</c:v>
                </c:pt>
                <c:pt idx="1092">
                  <c:v>515.20341289999999</c:v>
                </c:pt>
                <c:pt idx="1093">
                  <c:v>515.20341289999999</c:v>
                </c:pt>
                <c:pt idx="1094">
                  <c:v>515.20341289999999</c:v>
                </c:pt>
                <c:pt idx="1095">
                  <c:v>515.20341289999999</c:v>
                </c:pt>
                <c:pt idx="1096">
                  <c:v>515.20013200000005</c:v>
                </c:pt>
                <c:pt idx="1097">
                  <c:v>515.20341289999999</c:v>
                </c:pt>
                <c:pt idx="1098">
                  <c:v>515.20341289999999</c:v>
                </c:pt>
                <c:pt idx="1099">
                  <c:v>515.20013200000005</c:v>
                </c:pt>
                <c:pt idx="1100">
                  <c:v>515.20341289999999</c:v>
                </c:pt>
                <c:pt idx="1101">
                  <c:v>515.20341289999999</c:v>
                </c:pt>
                <c:pt idx="1102">
                  <c:v>515.20669369999996</c:v>
                </c:pt>
                <c:pt idx="1103">
                  <c:v>515.20341289999999</c:v>
                </c:pt>
                <c:pt idx="1104">
                  <c:v>515.20669369999996</c:v>
                </c:pt>
                <c:pt idx="1105">
                  <c:v>515.20669369999996</c:v>
                </c:pt>
                <c:pt idx="1106">
                  <c:v>515.20669369999996</c:v>
                </c:pt>
                <c:pt idx="1107">
                  <c:v>515.20669369999996</c:v>
                </c:pt>
                <c:pt idx="1108">
                  <c:v>515.20669369999996</c:v>
                </c:pt>
                <c:pt idx="1109">
                  <c:v>515.20669369999996</c:v>
                </c:pt>
                <c:pt idx="1110">
                  <c:v>515.20669369999996</c:v>
                </c:pt>
                <c:pt idx="1111">
                  <c:v>515.20669369999996</c:v>
                </c:pt>
                <c:pt idx="1112">
                  <c:v>515.20669369999996</c:v>
                </c:pt>
                <c:pt idx="1113">
                  <c:v>515.20997450000004</c:v>
                </c:pt>
                <c:pt idx="1114">
                  <c:v>515.20669369999996</c:v>
                </c:pt>
                <c:pt idx="1115">
                  <c:v>515.19685119999997</c:v>
                </c:pt>
                <c:pt idx="1116">
                  <c:v>515.20997450000004</c:v>
                </c:pt>
                <c:pt idx="1117">
                  <c:v>515.19685119999997</c:v>
                </c:pt>
                <c:pt idx="1118">
                  <c:v>515.20997450000004</c:v>
                </c:pt>
                <c:pt idx="1119">
                  <c:v>515.22309789999997</c:v>
                </c:pt>
                <c:pt idx="1120">
                  <c:v>515.18700869999998</c:v>
                </c:pt>
                <c:pt idx="1121">
                  <c:v>515.21325539999998</c:v>
                </c:pt>
                <c:pt idx="1122">
                  <c:v>515.20669369999996</c:v>
                </c:pt>
                <c:pt idx="1123">
                  <c:v>515.20013200000005</c:v>
                </c:pt>
                <c:pt idx="1124">
                  <c:v>515.18700869999998</c:v>
                </c:pt>
                <c:pt idx="1125">
                  <c:v>515.20669369999996</c:v>
                </c:pt>
                <c:pt idx="1126">
                  <c:v>515.20341289999999</c:v>
                </c:pt>
                <c:pt idx="1127">
                  <c:v>515.19685119999997</c:v>
                </c:pt>
                <c:pt idx="1128">
                  <c:v>515.20013200000005</c:v>
                </c:pt>
                <c:pt idx="1129">
                  <c:v>515.19357030000003</c:v>
                </c:pt>
                <c:pt idx="1130">
                  <c:v>515.21653619999995</c:v>
                </c:pt>
                <c:pt idx="1131">
                  <c:v>515.21653619999995</c:v>
                </c:pt>
                <c:pt idx="1132">
                  <c:v>515.21325539999998</c:v>
                </c:pt>
                <c:pt idx="1133">
                  <c:v>515.21653619999995</c:v>
                </c:pt>
                <c:pt idx="1134">
                  <c:v>515.20341289999999</c:v>
                </c:pt>
                <c:pt idx="1135">
                  <c:v>515.21325539999998</c:v>
                </c:pt>
                <c:pt idx="1136">
                  <c:v>515.20341289999999</c:v>
                </c:pt>
                <c:pt idx="1137">
                  <c:v>515.20341289999999</c:v>
                </c:pt>
                <c:pt idx="1138">
                  <c:v>515.20013200000005</c:v>
                </c:pt>
                <c:pt idx="1139">
                  <c:v>515.2198171</c:v>
                </c:pt>
                <c:pt idx="1140">
                  <c:v>515.20341289999999</c:v>
                </c:pt>
                <c:pt idx="1141">
                  <c:v>515.21653619999995</c:v>
                </c:pt>
                <c:pt idx="1142">
                  <c:v>515.22309789999997</c:v>
                </c:pt>
                <c:pt idx="1143">
                  <c:v>515.19685119999997</c:v>
                </c:pt>
                <c:pt idx="1144">
                  <c:v>515.21325539999998</c:v>
                </c:pt>
                <c:pt idx="1145">
                  <c:v>515.2198171</c:v>
                </c:pt>
                <c:pt idx="1146">
                  <c:v>515.20669369999996</c:v>
                </c:pt>
                <c:pt idx="1147">
                  <c:v>515.2198171</c:v>
                </c:pt>
                <c:pt idx="1148">
                  <c:v>515.20997450000004</c:v>
                </c:pt>
                <c:pt idx="1149">
                  <c:v>515.22965959999999</c:v>
                </c:pt>
                <c:pt idx="1150">
                  <c:v>515.19685119999997</c:v>
                </c:pt>
                <c:pt idx="1151">
                  <c:v>515.20341289999999</c:v>
                </c:pt>
                <c:pt idx="1152">
                  <c:v>515.20669369999996</c:v>
                </c:pt>
                <c:pt idx="1153">
                  <c:v>515.20669369999996</c:v>
                </c:pt>
                <c:pt idx="1154">
                  <c:v>515.2198171</c:v>
                </c:pt>
                <c:pt idx="1155">
                  <c:v>515.22637870000005</c:v>
                </c:pt>
                <c:pt idx="1156">
                  <c:v>515.21325539999998</c:v>
                </c:pt>
                <c:pt idx="1157">
                  <c:v>515.21325539999998</c:v>
                </c:pt>
                <c:pt idx="1158">
                  <c:v>515.21653619999995</c:v>
                </c:pt>
                <c:pt idx="1159">
                  <c:v>515.20013200000005</c:v>
                </c:pt>
                <c:pt idx="1160">
                  <c:v>515.21653619999995</c:v>
                </c:pt>
                <c:pt idx="1161">
                  <c:v>515.23622130000001</c:v>
                </c:pt>
                <c:pt idx="1162">
                  <c:v>515.21653619999995</c:v>
                </c:pt>
                <c:pt idx="1163">
                  <c:v>515.21653619999995</c:v>
                </c:pt>
                <c:pt idx="1164">
                  <c:v>515.22309789999997</c:v>
                </c:pt>
                <c:pt idx="1165">
                  <c:v>515.21325539999998</c:v>
                </c:pt>
                <c:pt idx="1166">
                  <c:v>515.2198171</c:v>
                </c:pt>
                <c:pt idx="1167">
                  <c:v>515.22309789999997</c:v>
                </c:pt>
                <c:pt idx="1168">
                  <c:v>515.21653619999995</c:v>
                </c:pt>
                <c:pt idx="1169">
                  <c:v>515.22309789999997</c:v>
                </c:pt>
                <c:pt idx="1170">
                  <c:v>515.22309789999997</c:v>
                </c:pt>
                <c:pt idx="1171">
                  <c:v>515.2198171</c:v>
                </c:pt>
                <c:pt idx="1172">
                  <c:v>515.21653619999995</c:v>
                </c:pt>
                <c:pt idx="1173">
                  <c:v>515.22309789999997</c:v>
                </c:pt>
                <c:pt idx="1174">
                  <c:v>515.22309789999997</c:v>
                </c:pt>
                <c:pt idx="1175">
                  <c:v>515.22309789999997</c:v>
                </c:pt>
                <c:pt idx="1176">
                  <c:v>515.22309789999997</c:v>
                </c:pt>
                <c:pt idx="1177">
                  <c:v>515.2198171</c:v>
                </c:pt>
                <c:pt idx="1178">
                  <c:v>515.2198171</c:v>
                </c:pt>
                <c:pt idx="1179">
                  <c:v>515.22309789999997</c:v>
                </c:pt>
                <c:pt idx="1180">
                  <c:v>515.22309789999997</c:v>
                </c:pt>
                <c:pt idx="1181">
                  <c:v>515.22309789999997</c:v>
                </c:pt>
                <c:pt idx="1182">
                  <c:v>515.22309789999997</c:v>
                </c:pt>
                <c:pt idx="1183">
                  <c:v>515.22309789999997</c:v>
                </c:pt>
                <c:pt idx="1184">
                  <c:v>515.22309789999997</c:v>
                </c:pt>
                <c:pt idx="1185">
                  <c:v>515.22637870000005</c:v>
                </c:pt>
                <c:pt idx="1186">
                  <c:v>515.22309789999997</c:v>
                </c:pt>
                <c:pt idx="1187">
                  <c:v>515.22309789999997</c:v>
                </c:pt>
                <c:pt idx="1188">
                  <c:v>515.22309789999997</c:v>
                </c:pt>
                <c:pt idx="1189">
                  <c:v>515.22309789999997</c:v>
                </c:pt>
                <c:pt idx="1190">
                  <c:v>515.22309789999997</c:v>
                </c:pt>
                <c:pt idx="1191">
                  <c:v>515.22637870000005</c:v>
                </c:pt>
                <c:pt idx="1192">
                  <c:v>515.22637870000005</c:v>
                </c:pt>
                <c:pt idx="1193">
                  <c:v>515.22309789999997</c:v>
                </c:pt>
                <c:pt idx="1194">
                  <c:v>515.22637870000005</c:v>
                </c:pt>
                <c:pt idx="1195">
                  <c:v>515.22637870000005</c:v>
                </c:pt>
                <c:pt idx="1196">
                  <c:v>515.22637870000005</c:v>
                </c:pt>
                <c:pt idx="1197">
                  <c:v>515.2198171</c:v>
                </c:pt>
                <c:pt idx="1198">
                  <c:v>515.22637870000005</c:v>
                </c:pt>
                <c:pt idx="1199">
                  <c:v>515.22637870000005</c:v>
                </c:pt>
                <c:pt idx="1200">
                  <c:v>515.22309789999997</c:v>
                </c:pt>
                <c:pt idx="1201">
                  <c:v>515.22637870000005</c:v>
                </c:pt>
                <c:pt idx="1202">
                  <c:v>515.22637870000005</c:v>
                </c:pt>
                <c:pt idx="1203">
                  <c:v>515.22637870000005</c:v>
                </c:pt>
                <c:pt idx="1204">
                  <c:v>515.22965959999999</c:v>
                </c:pt>
                <c:pt idx="1205">
                  <c:v>515.22965959999999</c:v>
                </c:pt>
                <c:pt idx="1206">
                  <c:v>515.23294039999996</c:v>
                </c:pt>
                <c:pt idx="1207">
                  <c:v>515.22637870000005</c:v>
                </c:pt>
                <c:pt idx="1208">
                  <c:v>515.22965959999999</c:v>
                </c:pt>
                <c:pt idx="1209">
                  <c:v>515.22965959999999</c:v>
                </c:pt>
                <c:pt idx="1210">
                  <c:v>515.22965959999999</c:v>
                </c:pt>
                <c:pt idx="1211">
                  <c:v>515.22965959999999</c:v>
                </c:pt>
                <c:pt idx="1212">
                  <c:v>515.23294039999996</c:v>
                </c:pt>
                <c:pt idx="1213">
                  <c:v>515.22965959999999</c:v>
                </c:pt>
                <c:pt idx="1214">
                  <c:v>515.23294039999996</c:v>
                </c:pt>
                <c:pt idx="1215">
                  <c:v>515.23294039999996</c:v>
                </c:pt>
                <c:pt idx="1216">
                  <c:v>515.23294039999996</c:v>
                </c:pt>
                <c:pt idx="1217">
                  <c:v>515.23294039999996</c:v>
                </c:pt>
                <c:pt idx="1218">
                  <c:v>515.22965959999999</c:v>
                </c:pt>
                <c:pt idx="1219">
                  <c:v>515.23294039999996</c:v>
                </c:pt>
                <c:pt idx="1220">
                  <c:v>515.23294039999996</c:v>
                </c:pt>
                <c:pt idx="1221">
                  <c:v>515.23622130000001</c:v>
                </c:pt>
                <c:pt idx="1222">
                  <c:v>515.22965959999999</c:v>
                </c:pt>
                <c:pt idx="1223">
                  <c:v>515.23622130000001</c:v>
                </c:pt>
                <c:pt idx="1224">
                  <c:v>515.22965959999999</c:v>
                </c:pt>
                <c:pt idx="1225">
                  <c:v>515.23622130000001</c:v>
                </c:pt>
                <c:pt idx="1226">
                  <c:v>515.23622130000001</c:v>
                </c:pt>
                <c:pt idx="1227">
                  <c:v>515.23294039999996</c:v>
                </c:pt>
                <c:pt idx="1228">
                  <c:v>515.23950209999998</c:v>
                </c:pt>
                <c:pt idx="1229">
                  <c:v>515.23294039999996</c:v>
                </c:pt>
                <c:pt idx="1230">
                  <c:v>515.23622130000001</c:v>
                </c:pt>
                <c:pt idx="1231">
                  <c:v>515.23622130000001</c:v>
                </c:pt>
                <c:pt idx="1232">
                  <c:v>515.23622130000001</c:v>
                </c:pt>
                <c:pt idx="1233">
                  <c:v>515.23622130000001</c:v>
                </c:pt>
                <c:pt idx="1234">
                  <c:v>515.23950209999998</c:v>
                </c:pt>
                <c:pt idx="1235">
                  <c:v>515.23622130000001</c:v>
                </c:pt>
                <c:pt idx="1236">
                  <c:v>515.23950209999998</c:v>
                </c:pt>
                <c:pt idx="1237">
                  <c:v>515.23950209999998</c:v>
                </c:pt>
                <c:pt idx="1238">
                  <c:v>515.23622130000001</c:v>
                </c:pt>
                <c:pt idx="1239">
                  <c:v>515.23950209999998</c:v>
                </c:pt>
                <c:pt idx="1240">
                  <c:v>515.23950209999998</c:v>
                </c:pt>
                <c:pt idx="1241">
                  <c:v>515.23622130000001</c:v>
                </c:pt>
                <c:pt idx="1242">
                  <c:v>515.23622130000001</c:v>
                </c:pt>
                <c:pt idx="1243">
                  <c:v>515.23950209999998</c:v>
                </c:pt>
                <c:pt idx="1244">
                  <c:v>515.24278289999995</c:v>
                </c:pt>
                <c:pt idx="1245">
                  <c:v>515.2460638</c:v>
                </c:pt>
                <c:pt idx="1246">
                  <c:v>515.24278289999995</c:v>
                </c:pt>
                <c:pt idx="1247">
                  <c:v>515.24278289999995</c:v>
                </c:pt>
                <c:pt idx="1248">
                  <c:v>515.24278289999995</c:v>
                </c:pt>
                <c:pt idx="1249">
                  <c:v>515.24934459999997</c:v>
                </c:pt>
                <c:pt idx="1250">
                  <c:v>515.2460638</c:v>
                </c:pt>
                <c:pt idx="1251">
                  <c:v>515.2460638</c:v>
                </c:pt>
                <c:pt idx="1252">
                  <c:v>515.2460638</c:v>
                </c:pt>
                <c:pt idx="1253">
                  <c:v>515.2460638</c:v>
                </c:pt>
                <c:pt idx="1254">
                  <c:v>515.24934459999997</c:v>
                </c:pt>
                <c:pt idx="1255">
                  <c:v>515.22637870000005</c:v>
                </c:pt>
                <c:pt idx="1256">
                  <c:v>515.23950209999998</c:v>
                </c:pt>
                <c:pt idx="1257">
                  <c:v>515.2460638</c:v>
                </c:pt>
                <c:pt idx="1258">
                  <c:v>515.22965959999999</c:v>
                </c:pt>
                <c:pt idx="1259">
                  <c:v>515.25262550000002</c:v>
                </c:pt>
                <c:pt idx="1260">
                  <c:v>515.2460638</c:v>
                </c:pt>
                <c:pt idx="1261">
                  <c:v>515.25262550000002</c:v>
                </c:pt>
                <c:pt idx="1262">
                  <c:v>515.25590629999999</c:v>
                </c:pt>
                <c:pt idx="1263">
                  <c:v>515.22965959999999</c:v>
                </c:pt>
                <c:pt idx="1264">
                  <c:v>515.24934459999997</c:v>
                </c:pt>
                <c:pt idx="1265">
                  <c:v>515.24278289999995</c:v>
                </c:pt>
                <c:pt idx="1266">
                  <c:v>515.22309789999997</c:v>
                </c:pt>
                <c:pt idx="1267">
                  <c:v>515.23622130000001</c:v>
                </c:pt>
                <c:pt idx="1268">
                  <c:v>515.2460638</c:v>
                </c:pt>
                <c:pt idx="1269">
                  <c:v>515.25262550000002</c:v>
                </c:pt>
                <c:pt idx="1270">
                  <c:v>515.23622130000001</c:v>
                </c:pt>
                <c:pt idx="1271">
                  <c:v>515.24934459999997</c:v>
                </c:pt>
                <c:pt idx="1272">
                  <c:v>515.25262550000002</c:v>
                </c:pt>
                <c:pt idx="1273">
                  <c:v>515.24934459999997</c:v>
                </c:pt>
                <c:pt idx="1274">
                  <c:v>515.24934459999997</c:v>
                </c:pt>
                <c:pt idx="1275">
                  <c:v>515.23294039999996</c:v>
                </c:pt>
                <c:pt idx="1276">
                  <c:v>515.24934459999997</c:v>
                </c:pt>
                <c:pt idx="1277">
                  <c:v>515.25262550000002</c:v>
                </c:pt>
                <c:pt idx="1278">
                  <c:v>515.2460638</c:v>
                </c:pt>
                <c:pt idx="1279">
                  <c:v>515.25590629999999</c:v>
                </c:pt>
                <c:pt idx="1280">
                  <c:v>515.24934459999997</c:v>
                </c:pt>
                <c:pt idx="1281">
                  <c:v>515.25590629999999</c:v>
                </c:pt>
                <c:pt idx="1282">
                  <c:v>515.26246800000001</c:v>
                </c:pt>
                <c:pt idx="1283">
                  <c:v>515.23950209999998</c:v>
                </c:pt>
                <c:pt idx="1284">
                  <c:v>515.24934459999997</c:v>
                </c:pt>
                <c:pt idx="1285">
                  <c:v>515.26246800000001</c:v>
                </c:pt>
                <c:pt idx="1286">
                  <c:v>515.22965959999999</c:v>
                </c:pt>
                <c:pt idx="1287">
                  <c:v>515.24934459999997</c:v>
                </c:pt>
                <c:pt idx="1288">
                  <c:v>515.20669369999996</c:v>
                </c:pt>
                <c:pt idx="1289">
                  <c:v>515.25262550000002</c:v>
                </c:pt>
                <c:pt idx="1290">
                  <c:v>515.26574879999998</c:v>
                </c:pt>
                <c:pt idx="1291">
                  <c:v>515.26246800000001</c:v>
                </c:pt>
                <c:pt idx="1292">
                  <c:v>515.25918709999996</c:v>
                </c:pt>
                <c:pt idx="1293">
                  <c:v>515.25262550000002</c:v>
                </c:pt>
                <c:pt idx="1294">
                  <c:v>515.24278289999995</c:v>
                </c:pt>
                <c:pt idx="1295">
                  <c:v>515.23294039999996</c:v>
                </c:pt>
                <c:pt idx="1296">
                  <c:v>515.26902970000003</c:v>
                </c:pt>
                <c:pt idx="1297">
                  <c:v>515.26246800000001</c:v>
                </c:pt>
                <c:pt idx="1298">
                  <c:v>515.26246800000001</c:v>
                </c:pt>
                <c:pt idx="1299">
                  <c:v>515.26574879999998</c:v>
                </c:pt>
                <c:pt idx="1300">
                  <c:v>515.25918709999996</c:v>
                </c:pt>
                <c:pt idx="1301">
                  <c:v>515.26246800000001</c:v>
                </c:pt>
                <c:pt idx="1302">
                  <c:v>515.22637870000005</c:v>
                </c:pt>
                <c:pt idx="1303">
                  <c:v>515.25262550000002</c:v>
                </c:pt>
                <c:pt idx="1304">
                  <c:v>515.26246800000001</c:v>
                </c:pt>
                <c:pt idx="1305">
                  <c:v>515.26246800000001</c:v>
                </c:pt>
                <c:pt idx="1306">
                  <c:v>515.24278289999995</c:v>
                </c:pt>
                <c:pt idx="1307">
                  <c:v>515.25590629999999</c:v>
                </c:pt>
                <c:pt idx="1308">
                  <c:v>515.26902970000003</c:v>
                </c:pt>
                <c:pt idx="1309">
                  <c:v>515.26246800000001</c:v>
                </c:pt>
                <c:pt idx="1310">
                  <c:v>515.25918709999996</c:v>
                </c:pt>
                <c:pt idx="1311">
                  <c:v>515.26574879999998</c:v>
                </c:pt>
                <c:pt idx="1312">
                  <c:v>515.25918709999996</c:v>
                </c:pt>
                <c:pt idx="1313">
                  <c:v>515.26246800000001</c:v>
                </c:pt>
                <c:pt idx="1314">
                  <c:v>515.26246800000001</c:v>
                </c:pt>
                <c:pt idx="1315">
                  <c:v>515.25918709999996</c:v>
                </c:pt>
                <c:pt idx="1316">
                  <c:v>515.25918709999996</c:v>
                </c:pt>
                <c:pt idx="1317">
                  <c:v>515.25918709999996</c:v>
                </c:pt>
                <c:pt idx="1318">
                  <c:v>515.25918709999996</c:v>
                </c:pt>
                <c:pt idx="1319">
                  <c:v>515.25918709999996</c:v>
                </c:pt>
                <c:pt idx="1320">
                  <c:v>515.26246800000001</c:v>
                </c:pt>
                <c:pt idx="1321">
                  <c:v>515.25918709999996</c:v>
                </c:pt>
                <c:pt idx="1322">
                  <c:v>515.25918709999996</c:v>
                </c:pt>
                <c:pt idx="1323">
                  <c:v>515.25918709999996</c:v>
                </c:pt>
                <c:pt idx="1324">
                  <c:v>515.25918709999996</c:v>
                </c:pt>
                <c:pt idx="1325">
                  <c:v>515.25918709999996</c:v>
                </c:pt>
                <c:pt idx="1326">
                  <c:v>515.25918709999996</c:v>
                </c:pt>
                <c:pt idx="1327">
                  <c:v>515.25918709999996</c:v>
                </c:pt>
                <c:pt idx="1328">
                  <c:v>515.25918709999996</c:v>
                </c:pt>
                <c:pt idx="1329">
                  <c:v>515.25918709999996</c:v>
                </c:pt>
                <c:pt idx="1330">
                  <c:v>515.25918709999996</c:v>
                </c:pt>
                <c:pt idx="1331">
                  <c:v>515.25918709999996</c:v>
                </c:pt>
                <c:pt idx="1332">
                  <c:v>515.25918709999996</c:v>
                </c:pt>
                <c:pt idx="1333">
                  <c:v>515.25918709999996</c:v>
                </c:pt>
                <c:pt idx="1334">
                  <c:v>515.25918709999996</c:v>
                </c:pt>
                <c:pt idx="1335">
                  <c:v>515.25918709999996</c:v>
                </c:pt>
                <c:pt idx="1336">
                  <c:v>515.25918709999996</c:v>
                </c:pt>
                <c:pt idx="1337">
                  <c:v>515.25918709999996</c:v>
                </c:pt>
                <c:pt idx="1338">
                  <c:v>515.25918709999996</c:v>
                </c:pt>
                <c:pt idx="1339">
                  <c:v>515.25918709999996</c:v>
                </c:pt>
                <c:pt idx="1340">
                  <c:v>515.25918709999996</c:v>
                </c:pt>
                <c:pt idx="1341">
                  <c:v>515.25918709999996</c:v>
                </c:pt>
                <c:pt idx="1342">
                  <c:v>515.25918709999996</c:v>
                </c:pt>
                <c:pt idx="1343">
                  <c:v>515.25918709999996</c:v>
                </c:pt>
                <c:pt idx="1344">
                  <c:v>515.25918709999996</c:v>
                </c:pt>
                <c:pt idx="1345">
                  <c:v>515.25918709999996</c:v>
                </c:pt>
                <c:pt idx="1346">
                  <c:v>515.25918709999996</c:v>
                </c:pt>
                <c:pt idx="1347">
                  <c:v>515.25918709999996</c:v>
                </c:pt>
                <c:pt idx="1348">
                  <c:v>515.25918709999996</c:v>
                </c:pt>
                <c:pt idx="1349">
                  <c:v>515.25918709999996</c:v>
                </c:pt>
                <c:pt idx="1350">
                  <c:v>515.25918709999996</c:v>
                </c:pt>
                <c:pt idx="1351">
                  <c:v>515.25918709999996</c:v>
                </c:pt>
                <c:pt idx="1352">
                  <c:v>515.25918709999996</c:v>
                </c:pt>
                <c:pt idx="1353">
                  <c:v>515.25918709999996</c:v>
                </c:pt>
                <c:pt idx="1354">
                  <c:v>515.26246800000001</c:v>
                </c:pt>
                <c:pt idx="1355">
                  <c:v>515.26246800000001</c:v>
                </c:pt>
                <c:pt idx="1356">
                  <c:v>515.26246800000001</c:v>
                </c:pt>
                <c:pt idx="1357">
                  <c:v>515.26246800000001</c:v>
                </c:pt>
                <c:pt idx="1358">
                  <c:v>515.26246800000001</c:v>
                </c:pt>
                <c:pt idx="1359">
                  <c:v>515.26246800000001</c:v>
                </c:pt>
                <c:pt idx="1360">
                  <c:v>515.26246800000001</c:v>
                </c:pt>
                <c:pt idx="1361">
                  <c:v>515.26246800000001</c:v>
                </c:pt>
                <c:pt idx="1362">
                  <c:v>515.26246800000001</c:v>
                </c:pt>
                <c:pt idx="1363">
                  <c:v>515.26246800000001</c:v>
                </c:pt>
                <c:pt idx="1364">
                  <c:v>515.26246800000001</c:v>
                </c:pt>
                <c:pt idx="1365">
                  <c:v>515.26246800000001</c:v>
                </c:pt>
                <c:pt idx="1366">
                  <c:v>515.26246800000001</c:v>
                </c:pt>
                <c:pt idx="1367">
                  <c:v>515.26246800000001</c:v>
                </c:pt>
                <c:pt idx="1368">
                  <c:v>515.26574879999998</c:v>
                </c:pt>
                <c:pt idx="1369">
                  <c:v>515.26574879999998</c:v>
                </c:pt>
                <c:pt idx="1370">
                  <c:v>515.26574879999998</c:v>
                </c:pt>
                <c:pt idx="1371">
                  <c:v>515.26246800000001</c:v>
                </c:pt>
                <c:pt idx="1372">
                  <c:v>515.26574879999998</c:v>
                </c:pt>
                <c:pt idx="1373">
                  <c:v>515.26574879999998</c:v>
                </c:pt>
                <c:pt idx="1374">
                  <c:v>515.26574879999998</c:v>
                </c:pt>
                <c:pt idx="1375">
                  <c:v>515.26574879999998</c:v>
                </c:pt>
                <c:pt idx="1376">
                  <c:v>515.26574879999998</c:v>
                </c:pt>
                <c:pt idx="1377">
                  <c:v>515.26574879999998</c:v>
                </c:pt>
                <c:pt idx="1378">
                  <c:v>515.26574879999998</c:v>
                </c:pt>
                <c:pt idx="1379">
                  <c:v>515.26574879999998</c:v>
                </c:pt>
                <c:pt idx="1380">
                  <c:v>515.26574879999998</c:v>
                </c:pt>
                <c:pt idx="1381">
                  <c:v>515.26574879999998</c:v>
                </c:pt>
                <c:pt idx="1382">
                  <c:v>515.26574879999998</c:v>
                </c:pt>
                <c:pt idx="1383">
                  <c:v>515.26574879999998</c:v>
                </c:pt>
                <c:pt idx="1384">
                  <c:v>515.26574879999998</c:v>
                </c:pt>
                <c:pt idx="1385">
                  <c:v>515.26902970000003</c:v>
                </c:pt>
                <c:pt idx="1386">
                  <c:v>515.26902970000003</c:v>
                </c:pt>
                <c:pt idx="1387">
                  <c:v>515.26902970000003</c:v>
                </c:pt>
                <c:pt idx="1388">
                  <c:v>515.26902970000003</c:v>
                </c:pt>
                <c:pt idx="1389">
                  <c:v>515.26902970000003</c:v>
                </c:pt>
                <c:pt idx="1390">
                  <c:v>515.26902970000003</c:v>
                </c:pt>
                <c:pt idx="1391">
                  <c:v>515.2723105</c:v>
                </c:pt>
                <c:pt idx="1392">
                  <c:v>515.2723105</c:v>
                </c:pt>
                <c:pt idx="1393">
                  <c:v>515.2723105</c:v>
                </c:pt>
                <c:pt idx="1394">
                  <c:v>515.2723105</c:v>
                </c:pt>
                <c:pt idx="1395">
                  <c:v>515.2723105</c:v>
                </c:pt>
                <c:pt idx="1396">
                  <c:v>515.2723105</c:v>
                </c:pt>
                <c:pt idx="1397">
                  <c:v>515.2723105</c:v>
                </c:pt>
                <c:pt idx="1398">
                  <c:v>515.2723105</c:v>
                </c:pt>
                <c:pt idx="1399">
                  <c:v>515.27559129999997</c:v>
                </c:pt>
                <c:pt idx="1400">
                  <c:v>515.27559129999997</c:v>
                </c:pt>
                <c:pt idx="1401">
                  <c:v>515.2723105</c:v>
                </c:pt>
                <c:pt idx="1402">
                  <c:v>515.27559129999997</c:v>
                </c:pt>
                <c:pt idx="1403">
                  <c:v>515.27559129999997</c:v>
                </c:pt>
                <c:pt idx="1404">
                  <c:v>515.27559129999997</c:v>
                </c:pt>
                <c:pt idx="1405">
                  <c:v>515.27887220000002</c:v>
                </c:pt>
                <c:pt idx="1406">
                  <c:v>515.27559129999997</c:v>
                </c:pt>
                <c:pt idx="1407">
                  <c:v>515.27887220000002</c:v>
                </c:pt>
                <c:pt idx="1408">
                  <c:v>515.28215299999999</c:v>
                </c:pt>
                <c:pt idx="1409">
                  <c:v>515.27887220000002</c:v>
                </c:pt>
                <c:pt idx="1410">
                  <c:v>515.27887220000002</c:v>
                </c:pt>
                <c:pt idx="1411">
                  <c:v>515.2723105</c:v>
                </c:pt>
                <c:pt idx="1412">
                  <c:v>515.28543390000004</c:v>
                </c:pt>
                <c:pt idx="1413">
                  <c:v>515.28215299999999</c:v>
                </c:pt>
                <c:pt idx="1414">
                  <c:v>515.28543390000004</c:v>
                </c:pt>
                <c:pt idx="1415">
                  <c:v>515.2723105</c:v>
                </c:pt>
                <c:pt idx="1416">
                  <c:v>515.28215299999999</c:v>
                </c:pt>
                <c:pt idx="1417">
                  <c:v>515.29199549999998</c:v>
                </c:pt>
                <c:pt idx="1418">
                  <c:v>515.28215299999999</c:v>
                </c:pt>
                <c:pt idx="1419">
                  <c:v>515.28215299999999</c:v>
                </c:pt>
                <c:pt idx="1420">
                  <c:v>515.27559129999997</c:v>
                </c:pt>
                <c:pt idx="1421">
                  <c:v>515.28215299999999</c:v>
                </c:pt>
                <c:pt idx="1422">
                  <c:v>515.28215299999999</c:v>
                </c:pt>
                <c:pt idx="1423">
                  <c:v>515.28871470000001</c:v>
                </c:pt>
                <c:pt idx="1424">
                  <c:v>515.29199549999998</c:v>
                </c:pt>
                <c:pt idx="1425">
                  <c:v>515.27559129999997</c:v>
                </c:pt>
                <c:pt idx="1426">
                  <c:v>515.28871470000001</c:v>
                </c:pt>
                <c:pt idx="1427">
                  <c:v>515.28871470000001</c:v>
                </c:pt>
                <c:pt idx="1428">
                  <c:v>515.28215299999999</c:v>
                </c:pt>
                <c:pt idx="1429">
                  <c:v>515.28215299999999</c:v>
                </c:pt>
                <c:pt idx="1430">
                  <c:v>515.28543390000004</c:v>
                </c:pt>
                <c:pt idx="1431">
                  <c:v>515.29199549999998</c:v>
                </c:pt>
                <c:pt idx="1432">
                  <c:v>515.29199549999998</c:v>
                </c:pt>
                <c:pt idx="1433">
                  <c:v>515.27887220000002</c:v>
                </c:pt>
                <c:pt idx="1434">
                  <c:v>515.28871470000001</c:v>
                </c:pt>
                <c:pt idx="1435">
                  <c:v>515.29527640000003</c:v>
                </c:pt>
                <c:pt idx="1436">
                  <c:v>515.28215299999999</c:v>
                </c:pt>
                <c:pt idx="1437">
                  <c:v>515.28871470000001</c:v>
                </c:pt>
                <c:pt idx="1438">
                  <c:v>515.28871470000001</c:v>
                </c:pt>
                <c:pt idx="1439">
                  <c:v>515.28215299999999</c:v>
                </c:pt>
                <c:pt idx="1440">
                  <c:v>515.28215299999999</c:v>
                </c:pt>
                <c:pt idx="1441">
                  <c:v>515.28215299999999</c:v>
                </c:pt>
                <c:pt idx="1442">
                  <c:v>515.28215299999999</c:v>
                </c:pt>
                <c:pt idx="1443">
                  <c:v>515.29199549999998</c:v>
                </c:pt>
                <c:pt idx="1444">
                  <c:v>515.29199549999998</c:v>
                </c:pt>
                <c:pt idx="1445">
                  <c:v>515.28543390000004</c:v>
                </c:pt>
                <c:pt idx="1446">
                  <c:v>515.29199549999998</c:v>
                </c:pt>
                <c:pt idx="1447">
                  <c:v>515.29199549999998</c:v>
                </c:pt>
                <c:pt idx="1448">
                  <c:v>515.29199549999998</c:v>
                </c:pt>
                <c:pt idx="1449">
                  <c:v>515.29527640000003</c:v>
                </c:pt>
                <c:pt idx="1450">
                  <c:v>515.28871470000001</c:v>
                </c:pt>
                <c:pt idx="1451">
                  <c:v>515.28871470000001</c:v>
                </c:pt>
                <c:pt idx="1452">
                  <c:v>515.29527640000003</c:v>
                </c:pt>
                <c:pt idx="1453">
                  <c:v>515.29199549999998</c:v>
                </c:pt>
                <c:pt idx="1454">
                  <c:v>515.29199549999998</c:v>
                </c:pt>
                <c:pt idx="1455">
                  <c:v>515.29199549999998</c:v>
                </c:pt>
                <c:pt idx="1456">
                  <c:v>515.29199549999998</c:v>
                </c:pt>
                <c:pt idx="1457">
                  <c:v>515.29199549999998</c:v>
                </c:pt>
                <c:pt idx="1458">
                  <c:v>515.29199549999998</c:v>
                </c:pt>
                <c:pt idx="1459">
                  <c:v>515.29199549999998</c:v>
                </c:pt>
                <c:pt idx="1460">
                  <c:v>515.29199549999998</c:v>
                </c:pt>
                <c:pt idx="1461">
                  <c:v>515.29199549999998</c:v>
                </c:pt>
                <c:pt idx="1462">
                  <c:v>515.29199549999998</c:v>
                </c:pt>
                <c:pt idx="1463">
                  <c:v>515.29199549999998</c:v>
                </c:pt>
                <c:pt idx="1464">
                  <c:v>515.29527640000003</c:v>
                </c:pt>
                <c:pt idx="1465">
                  <c:v>515.29199549999998</c:v>
                </c:pt>
                <c:pt idx="1466">
                  <c:v>515.29199549999998</c:v>
                </c:pt>
                <c:pt idx="1467">
                  <c:v>515.29527640000003</c:v>
                </c:pt>
                <c:pt idx="1468">
                  <c:v>515.29199549999998</c:v>
                </c:pt>
                <c:pt idx="1469">
                  <c:v>515.29199549999998</c:v>
                </c:pt>
                <c:pt idx="1470">
                  <c:v>515.29527640000003</c:v>
                </c:pt>
                <c:pt idx="1471">
                  <c:v>515.29199549999998</c:v>
                </c:pt>
                <c:pt idx="1472">
                  <c:v>515.29527640000003</c:v>
                </c:pt>
                <c:pt idx="1473">
                  <c:v>515.29527640000003</c:v>
                </c:pt>
                <c:pt idx="1474">
                  <c:v>515.29527640000003</c:v>
                </c:pt>
                <c:pt idx="1475">
                  <c:v>515.29527640000003</c:v>
                </c:pt>
                <c:pt idx="1476">
                  <c:v>515.29527640000003</c:v>
                </c:pt>
                <c:pt idx="1477">
                  <c:v>515.29527640000003</c:v>
                </c:pt>
                <c:pt idx="1478">
                  <c:v>515.29527640000003</c:v>
                </c:pt>
                <c:pt idx="1479">
                  <c:v>515.29527640000003</c:v>
                </c:pt>
                <c:pt idx="1480">
                  <c:v>515.29527640000003</c:v>
                </c:pt>
                <c:pt idx="1481">
                  <c:v>515.29527640000003</c:v>
                </c:pt>
                <c:pt idx="1482">
                  <c:v>515.29527640000003</c:v>
                </c:pt>
                <c:pt idx="1483">
                  <c:v>515.29527640000003</c:v>
                </c:pt>
                <c:pt idx="1484">
                  <c:v>515.29527640000003</c:v>
                </c:pt>
                <c:pt idx="1485">
                  <c:v>515.29527640000003</c:v>
                </c:pt>
                <c:pt idx="1486">
                  <c:v>515.2985572</c:v>
                </c:pt>
                <c:pt idx="1487">
                  <c:v>515.29527640000003</c:v>
                </c:pt>
                <c:pt idx="1488">
                  <c:v>515.2985572</c:v>
                </c:pt>
                <c:pt idx="1489">
                  <c:v>515.2985572</c:v>
                </c:pt>
                <c:pt idx="1490">
                  <c:v>515.2985572</c:v>
                </c:pt>
                <c:pt idx="1491">
                  <c:v>515.2985572</c:v>
                </c:pt>
                <c:pt idx="1492">
                  <c:v>515.2985572</c:v>
                </c:pt>
                <c:pt idx="1493">
                  <c:v>515.2985572</c:v>
                </c:pt>
                <c:pt idx="1494">
                  <c:v>515.2985572</c:v>
                </c:pt>
                <c:pt idx="1495">
                  <c:v>515.2985572</c:v>
                </c:pt>
                <c:pt idx="1496">
                  <c:v>515.2985572</c:v>
                </c:pt>
                <c:pt idx="1497">
                  <c:v>515.2985572</c:v>
                </c:pt>
                <c:pt idx="1498">
                  <c:v>515.2985572</c:v>
                </c:pt>
                <c:pt idx="1499">
                  <c:v>515.2985572</c:v>
                </c:pt>
                <c:pt idx="1500">
                  <c:v>515.2985572</c:v>
                </c:pt>
                <c:pt idx="1501">
                  <c:v>515.2985572</c:v>
                </c:pt>
                <c:pt idx="1502">
                  <c:v>515.2985572</c:v>
                </c:pt>
                <c:pt idx="1503">
                  <c:v>515.2985572</c:v>
                </c:pt>
                <c:pt idx="1504">
                  <c:v>515.30183810000005</c:v>
                </c:pt>
                <c:pt idx="1505">
                  <c:v>515.30183810000005</c:v>
                </c:pt>
                <c:pt idx="1506">
                  <c:v>515.30183810000005</c:v>
                </c:pt>
                <c:pt idx="1507">
                  <c:v>515.30183810000005</c:v>
                </c:pt>
                <c:pt idx="1508">
                  <c:v>515.30183810000005</c:v>
                </c:pt>
                <c:pt idx="1509">
                  <c:v>515.30183810000005</c:v>
                </c:pt>
                <c:pt idx="1510">
                  <c:v>515.30183810000005</c:v>
                </c:pt>
                <c:pt idx="1511">
                  <c:v>515.30183810000005</c:v>
                </c:pt>
                <c:pt idx="1512">
                  <c:v>515.30183810000005</c:v>
                </c:pt>
                <c:pt idx="1513">
                  <c:v>515.30183810000005</c:v>
                </c:pt>
                <c:pt idx="1514">
                  <c:v>515.30183810000005</c:v>
                </c:pt>
                <c:pt idx="1515">
                  <c:v>515.30183810000005</c:v>
                </c:pt>
                <c:pt idx="1516">
                  <c:v>515.30183810000005</c:v>
                </c:pt>
                <c:pt idx="1517">
                  <c:v>515.30511890000002</c:v>
                </c:pt>
                <c:pt idx="1518">
                  <c:v>515.30511890000002</c:v>
                </c:pt>
                <c:pt idx="1519">
                  <c:v>515.30511890000002</c:v>
                </c:pt>
                <c:pt idx="1520">
                  <c:v>515.30511890000002</c:v>
                </c:pt>
                <c:pt idx="1521">
                  <c:v>515.30511890000002</c:v>
                </c:pt>
                <c:pt idx="1522">
                  <c:v>515.30511890000002</c:v>
                </c:pt>
                <c:pt idx="1523">
                  <c:v>515.30511890000002</c:v>
                </c:pt>
                <c:pt idx="1524">
                  <c:v>515.30511890000002</c:v>
                </c:pt>
                <c:pt idx="1525">
                  <c:v>515.30511890000002</c:v>
                </c:pt>
                <c:pt idx="1526">
                  <c:v>515.30511890000002</c:v>
                </c:pt>
                <c:pt idx="1527">
                  <c:v>515.30511890000002</c:v>
                </c:pt>
                <c:pt idx="1528">
                  <c:v>515.30511890000002</c:v>
                </c:pt>
                <c:pt idx="1529">
                  <c:v>515.30511890000002</c:v>
                </c:pt>
                <c:pt idx="1530">
                  <c:v>515.30511890000002</c:v>
                </c:pt>
                <c:pt idx="1531">
                  <c:v>515.30511890000002</c:v>
                </c:pt>
                <c:pt idx="1532">
                  <c:v>515.3083997</c:v>
                </c:pt>
                <c:pt idx="1533">
                  <c:v>515.30511890000002</c:v>
                </c:pt>
                <c:pt idx="1534">
                  <c:v>515.3083997</c:v>
                </c:pt>
                <c:pt idx="1535">
                  <c:v>515.3083997</c:v>
                </c:pt>
                <c:pt idx="1536">
                  <c:v>515.3083997</c:v>
                </c:pt>
                <c:pt idx="1537">
                  <c:v>515.3083997</c:v>
                </c:pt>
                <c:pt idx="1538">
                  <c:v>515.3083997</c:v>
                </c:pt>
                <c:pt idx="1539">
                  <c:v>515.3083997</c:v>
                </c:pt>
                <c:pt idx="1540">
                  <c:v>515.3083997</c:v>
                </c:pt>
                <c:pt idx="1541">
                  <c:v>515.3083997</c:v>
                </c:pt>
                <c:pt idx="1542">
                  <c:v>515.31168060000005</c:v>
                </c:pt>
                <c:pt idx="1543">
                  <c:v>515.3083997</c:v>
                </c:pt>
                <c:pt idx="1544">
                  <c:v>515.31496140000002</c:v>
                </c:pt>
                <c:pt idx="1545">
                  <c:v>515.3083997</c:v>
                </c:pt>
                <c:pt idx="1546">
                  <c:v>515.30511890000002</c:v>
                </c:pt>
                <c:pt idx="1547">
                  <c:v>515.3083997</c:v>
                </c:pt>
                <c:pt idx="1548">
                  <c:v>515.3083997</c:v>
                </c:pt>
                <c:pt idx="1549">
                  <c:v>515.31496140000002</c:v>
                </c:pt>
                <c:pt idx="1550">
                  <c:v>515.30183810000005</c:v>
                </c:pt>
                <c:pt idx="1551">
                  <c:v>515.31496140000002</c:v>
                </c:pt>
                <c:pt idx="1552">
                  <c:v>515.31168060000005</c:v>
                </c:pt>
                <c:pt idx="1553">
                  <c:v>515.31168060000005</c:v>
                </c:pt>
                <c:pt idx="1554">
                  <c:v>515.31496140000002</c:v>
                </c:pt>
                <c:pt idx="1555">
                  <c:v>515.29199549999998</c:v>
                </c:pt>
                <c:pt idx="1556">
                  <c:v>515.31168060000005</c:v>
                </c:pt>
                <c:pt idx="1557">
                  <c:v>515.3083997</c:v>
                </c:pt>
                <c:pt idx="1558">
                  <c:v>515.3083997</c:v>
                </c:pt>
                <c:pt idx="1559">
                  <c:v>515.31168060000005</c:v>
                </c:pt>
                <c:pt idx="1560">
                  <c:v>515.31496140000002</c:v>
                </c:pt>
                <c:pt idx="1561">
                  <c:v>515.30511890000002</c:v>
                </c:pt>
                <c:pt idx="1562">
                  <c:v>515.2985572</c:v>
                </c:pt>
                <c:pt idx="1563">
                  <c:v>515.30183810000005</c:v>
                </c:pt>
                <c:pt idx="1564">
                  <c:v>515.30511890000002</c:v>
                </c:pt>
                <c:pt idx="1565">
                  <c:v>515.31496140000002</c:v>
                </c:pt>
                <c:pt idx="1566">
                  <c:v>515.31168060000005</c:v>
                </c:pt>
                <c:pt idx="1567">
                  <c:v>515.31168060000005</c:v>
                </c:pt>
                <c:pt idx="1568">
                  <c:v>515.31496140000002</c:v>
                </c:pt>
                <c:pt idx="1569">
                  <c:v>515.2985572</c:v>
                </c:pt>
                <c:pt idx="1570">
                  <c:v>515.31168060000005</c:v>
                </c:pt>
                <c:pt idx="1571">
                  <c:v>515.31496140000002</c:v>
                </c:pt>
                <c:pt idx="1572">
                  <c:v>515.30183810000005</c:v>
                </c:pt>
                <c:pt idx="1573">
                  <c:v>515.31824229999995</c:v>
                </c:pt>
                <c:pt idx="1574">
                  <c:v>515.31824229999995</c:v>
                </c:pt>
                <c:pt idx="1575">
                  <c:v>515.3083997</c:v>
                </c:pt>
                <c:pt idx="1576">
                  <c:v>515.31824229999995</c:v>
                </c:pt>
                <c:pt idx="1577">
                  <c:v>515.31168060000005</c:v>
                </c:pt>
                <c:pt idx="1578">
                  <c:v>515.3083997</c:v>
                </c:pt>
                <c:pt idx="1579">
                  <c:v>515.31496140000002</c:v>
                </c:pt>
                <c:pt idx="1580">
                  <c:v>515.31496140000002</c:v>
                </c:pt>
                <c:pt idx="1581">
                  <c:v>515.3083997</c:v>
                </c:pt>
                <c:pt idx="1582">
                  <c:v>515.3083997</c:v>
                </c:pt>
                <c:pt idx="1583">
                  <c:v>515.31824229999995</c:v>
                </c:pt>
                <c:pt idx="1584">
                  <c:v>515.31824229999995</c:v>
                </c:pt>
                <c:pt idx="1585">
                  <c:v>515.31824229999995</c:v>
                </c:pt>
                <c:pt idx="1586">
                  <c:v>515.31496140000002</c:v>
                </c:pt>
                <c:pt idx="1587">
                  <c:v>515.31496140000002</c:v>
                </c:pt>
                <c:pt idx="1588">
                  <c:v>515.31496140000002</c:v>
                </c:pt>
                <c:pt idx="1589">
                  <c:v>515.31824229999995</c:v>
                </c:pt>
                <c:pt idx="1590">
                  <c:v>515.30511890000002</c:v>
                </c:pt>
                <c:pt idx="1591">
                  <c:v>515.31824229999995</c:v>
                </c:pt>
                <c:pt idx="1592">
                  <c:v>515.3083997</c:v>
                </c:pt>
                <c:pt idx="1593">
                  <c:v>515.31824229999995</c:v>
                </c:pt>
                <c:pt idx="1594">
                  <c:v>515.31168060000005</c:v>
                </c:pt>
                <c:pt idx="1595">
                  <c:v>515.31168060000005</c:v>
                </c:pt>
                <c:pt idx="1596">
                  <c:v>515.32152310000004</c:v>
                </c:pt>
                <c:pt idx="1597">
                  <c:v>515.31496140000002</c:v>
                </c:pt>
                <c:pt idx="1598">
                  <c:v>515.31496140000002</c:v>
                </c:pt>
                <c:pt idx="1599">
                  <c:v>515.31824229999995</c:v>
                </c:pt>
                <c:pt idx="1600">
                  <c:v>515.31824229999995</c:v>
                </c:pt>
                <c:pt idx="1601">
                  <c:v>515.31824229999995</c:v>
                </c:pt>
                <c:pt idx="1602">
                  <c:v>515.3083997</c:v>
                </c:pt>
                <c:pt idx="1603">
                  <c:v>515.31168060000005</c:v>
                </c:pt>
                <c:pt idx="1604">
                  <c:v>515.3083997</c:v>
                </c:pt>
                <c:pt idx="1605">
                  <c:v>515.30511890000002</c:v>
                </c:pt>
                <c:pt idx="1606">
                  <c:v>515.31824229999995</c:v>
                </c:pt>
                <c:pt idx="1607">
                  <c:v>515.33464649999996</c:v>
                </c:pt>
                <c:pt idx="1608">
                  <c:v>515.32808480000006</c:v>
                </c:pt>
                <c:pt idx="1609">
                  <c:v>515.32480390000001</c:v>
                </c:pt>
                <c:pt idx="1610">
                  <c:v>515.32808480000006</c:v>
                </c:pt>
                <c:pt idx="1611">
                  <c:v>515.32808480000006</c:v>
                </c:pt>
                <c:pt idx="1612">
                  <c:v>515.32480390000001</c:v>
                </c:pt>
                <c:pt idx="1613">
                  <c:v>515.32808480000006</c:v>
                </c:pt>
                <c:pt idx="1614">
                  <c:v>515.32808480000006</c:v>
                </c:pt>
                <c:pt idx="1615">
                  <c:v>515.32808480000006</c:v>
                </c:pt>
                <c:pt idx="1616">
                  <c:v>515.32808480000006</c:v>
                </c:pt>
                <c:pt idx="1617">
                  <c:v>515.33136560000003</c:v>
                </c:pt>
                <c:pt idx="1618">
                  <c:v>515.33136560000003</c:v>
                </c:pt>
                <c:pt idx="1619">
                  <c:v>515.32480390000001</c:v>
                </c:pt>
                <c:pt idx="1620">
                  <c:v>515.33136560000003</c:v>
                </c:pt>
                <c:pt idx="1621">
                  <c:v>515.32808480000006</c:v>
                </c:pt>
                <c:pt idx="1622">
                  <c:v>515.33136560000003</c:v>
                </c:pt>
                <c:pt idx="1623">
                  <c:v>515.33136560000003</c:v>
                </c:pt>
                <c:pt idx="1624">
                  <c:v>515.33136560000003</c:v>
                </c:pt>
                <c:pt idx="1625">
                  <c:v>515.33136560000003</c:v>
                </c:pt>
                <c:pt idx="1626">
                  <c:v>515.33136560000003</c:v>
                </c:pt>
                <c:pt idx="1627">
                  <c:v>515.33464649999996</c:v>
                </c:pt>
                <c:pt idx="1628">
                  <c:v>515.33136560000003</c:v>
                </c:pt>
                <c:pt idx="1629">
                  <c:v>515.33464649999996</c:v>
                </c:pt>
                <c:pt idx="1630">
                  <c:v>515.33464649999996</c:v>
                </c:pt>
                <c:pt idx="1631">
                  <c:v>515.33136560000003</c:v>
                </c:pt>
                <c:pt idx="1632">
                  <c:v>515.33464649999996</c:v>
                </c:pt>
                <c:pt idx="1633">
                  <c:v>515.33464649999996</c:v>
                </c:pt>
                <c:pt idx="1634">
                  <c:v>515.33464649999996</c:v>
                </c:pt>
                <c:pt idx="1635">
                  <c:v>515.33136560000003</c:v>
                </c:pt>
                <c:pt idx="1636">
                  <c:v>515.33464649999996</c:v>
                </c:pt>
                <c:pt idx="1637">
                  <c:v>515.33464649999996</c:v>
                </c:pt>
                <c:pt idx="1638">
                  <c:v>515.33464649999996</c:v>
                </c:pt>
                <c:pt idx="1639">
                  <c:v>515.33464649999996</c:v>
                </c:pt>
                <c:pt idx="1640">
                  <c:v>515.33464649999996</c:v>
                </c:pt>
                <c:pt idx="1641">
                  <c:v>515.33464649999996</c:v>
                </c:pt>
                <c:pt idx="1642">
                  <c:v>515.33792730000005</c:v>
                </c:pt>
                <c:pt idx="1643">
                  <c:v>515.33464649999996</c:v>
                </c:pt>
                <c:pt idx="1644">
                  <c:v>515.33792730000005</c:v>
                </c:pt>
                <c:pt idx="1645">
                  <c:v>515.33792730000005</c:v>
                </c:pt>
                <c:pt idx="1646">
                  <c:v>515.33792730000005</c:v>
                </c:pt>
                <c:pt idx="1647">
                  <c:v>515.33792730000005</c:v>
                </c:pt>
                <c:pt idx="1648">
                  <c:v>515.33792730000005</c:v>
                </c:pt>
                <c:pt idx="1649">
                  <c:v>515.33792730000005</c:v>
                </c:pt>
                <c:pt idx="1650">
                  <c:v>515.33792730000005</c:v>
                </c:pt>
                <c:pt idx="1651">
                  <c:v>515.33792730000005</c:v>
                </c:pt>
                <c:pt idx="1652">
                  <c:v>515.34120810000002</c:v>
                </c:pt>
                <c:pt idx="1653">
                  <c:v>515.33792730000005</c:v>
                </c:pt>
                <c:pt idx="1654">
                  <c:v>515.34120810000002</c:v>
                </c:pt>
                <c:pt idx="1655">
                  <c:v>515.34120810000002</c:v>
                </c:pt>
                <c:pt idx="1656">
                  <c:v>515.34120810000002</c:v>
                </c:pt>
                <c:pt idx="1657">
                  <c:v>515.34120810000002</c:v>
                </c:pt>
                <c:pt idx="1658">
                  <c:v>515.34120810000002</c:v>
                </c:pt>
                <c:pt idx="1659">
                  <c:v>515.34120810000002</c:v>
                </c:pt>
                <c:pt idx="1660">
                  <c:v>515.34120810000002</c:v>
                </c:pt>
                <c:pt idx="1661">
                  <c:v>515.34120810000002</c:v>
                </c:pt>
                <c:pt idx="1662">
                  <c:v>515.34120810000002</c:v>
                </c:pt>
                <c:pt idx="1663">
                  <c:v>515.34448899999995</c:v>
                </c:pt>
                <c:pt idx="1664">
                  <c:v>515.34120810000002</c:v>
                </c:pt>
                <c:pt idx="1665">
                  <c:v>515.34448899999995</c:v>
                </c:pt>
                <c:pt idx="1666">
                  <c:v>515.34448899999995</c:v>
                </c:pt>
                <c:pt idx="1667">
                  <c:v>515.34448899999995</c:v>
                </c:pt>
                <c:pt idx="1668">
                  <c:v>515.34448899999995</c:v>
                </c:pt>
                <c:pt idx="1669">
                  <c:v>515.34448899999995</c:v>
                </c:pt>
                <c:pt idx="1670">
                  <c:v>515.34448899999995</c:v>
                </c:pt>
                <c:pt idx="1671">
                  <c:v>515.34776980000004</c:v>
                </c:pt>
                <c:pt idx="1672">
                  <c:v>515.34776980000004</c:v>
                </c:pt>
                <c:pt idx="1673">
                  <c:v>515.34776980000004</c:v>
                </c:pt>
                <c:pt idx="1674">
                  <c:v>515.34776980000004</c:v>
                </c:pt>
                <c:pt idx="1675">
                  <c:v>515.34776980000004</c:v>
                </c:pt>
                <c:pt idx="1676">
                  <c:v>515.34776980000004</c:v>
                </c:pt>
                <c:pt idx="1677">
                  <c:v>515.34776980000004</c:v>
                </c:pt>
                <c:pt idx="1678">
                  <c:v>515.35105069999997</c:v>
                </c:pt>
                <c:pt idx="1679">
                  <c:v>515.35105069999997</c:v>
                </c:pt>
                <c:pt idx="1680">
                  <c:v>515.35433149999994</c:v>
                </c:pt>
                <c:pt idx="1681">
                  <c:v>515.35105069999997</c:v>
                </c:pt>
                <c:pt idx="1682">
                  <c:v>515.35105069999997</c:v>
                </c:pt>
                <c:pt idx="1683">
                  <c:v>515.35105069999997</c:v>
                </c:pt>
                <c:pt idx="1684">
                  <c:v>515.35433149999994</c:v>
                </c:pt>
                <c:pt idx="1685">
                  <c:v>515.35433149999994</c:v>
                </c:pt>
                <c:pt idx="1686">
                  <c:v>515.35433149999994</c:v>
                </c:pt>
                <c:pt idx="1687">
                  <c:v>515.35433149999994</c:v>
                </c:pt>
                <c:pt idx="1688">
                  <c:v>515.35433149999994</c:v>
                </c:pt>
                <c:pt idx="1689">
                  <c:v>515.35433149999994</c:v>
                </c:pt>
                <c:pt idx="1690">
                  <c:v>515.35761230000003</c:v>
                </c:pt>
                <c:pt idx="1691">
                  <c:v>515.35761230000003</c:v>
                </c:pt>
                <c:pt idx="1692">
                  <c:v>515.35433149999994</c:v>
                </c:pt>
                <c:pt idx="1693">
                  <c:v>515.35433149999994</c:v>
                </c:pt>
                <c:pt idx="1694">
                  <c:v>515.35433149999994</c:v>
                </c:pt>
                <c:pt idx="1695">
                  <c:v>515.36417400000005</c:v>
                </c:pt>
                <c:pt idx="1696">
                  <c:v>515.35761230000003</c:v>
                </c:pt>
                <c:pt idx="1697">
                  <c:v>515.35433149999994</c:v>
                </c:pt>
                <c:pt idx="1698">
                  <c:v>515.35433149999994</c:v>
                </c:pt>
                <c:pt idx="1699">
                  <c:v>515.35433149999994</c:v>
                </c:pt>
                <c:pt idx="1700">
                  <c:v>515.36089319999996</c:v>
                </c:pt>
                <c:pt idx="1701">
                  <c:v>515.36745489999998</c:v>
                </c:pt>
                <c:pt idx="1702">
                  <c:v>515.35761230000003</c:v>
                </c:pt>
                <c:pt idx="1703">
                  <c:v>515.36089319999996</c:v>
                </c:pt>
                <c:pt idx="1704">
                  <c:v>515.36417400000005</c:v>
                </c:pt>
                <c:pt idx="1705">
                  <c:v>515.35761230000003</c:v>
                </c:pt>
                <c:pt idx="1706">
                  <c:v>515.36089319999996</c:v>
                </c:pt>
                <c:pt idx="1707">
                  <c:v>515.36417400000005</c:v>
                </c:pt>
                <c:pt idx="1708">
                  <c:v>515.36089319999996</c:v>
                </c:pt>
                <c:pt idx="1709">
                  <c:v>515.36745489999998</c:v>
                </c:pt>
                <c:pt idx="1710">
                  <c:v>515.36089319999996</c:v>
                </c:pt>
                <c:pt idx="1711">
                  <c:v>515.36745489999998</c:v>
                </c:pt>
                <c:pt idx="1712">
                  <c:v>515.36089319999996</c:v>
                </c:pt>
                <c:pt idx="1713">
                  <c:v>515.37073569999995</c:v>
                </c:pt>
                <c:pt idx="1714">
                  <c:v>515.37073569999995</c:v>
                </c:pt>
                <c:pt idx="1715">
                  <c:v>515.37073569999995</c:v>
                </c:pt>
                <c:pt idx="1716">
                  <c:v>515.37729739999997</c:v>
                </c:pt>
                <c:pt idx="1717">
                  <c:v>515.35761230000003</c:v>
                </c:pt>
                <c:pt idx="1718">
                  <c:v>515.37729739999997</c:v>
                </c:pt>
                <c:pt idx="1719">
                  <c:v>515.37401650000004</c:v>
                </c:pt>
                <c:pt idx="1720">
                  <c:v>515.35761230000003</c:v>
                </c:pt>
                <c:pt idx="1721">
                  <c:v>515.36417400000005</c:v>
                </c:pt>
                <c:pt idx="1722">
                  <c:v>515.37729739999997</c:v>
                </c:pt>
                <c:pt idx="1723">
                  <c:v>515.37729739999997</c:v>
                </c:pt>
                <c:pt idx="1724">
                  <c:v>515.38713989999997</c:v>
                </c:pt>
                <c:pt idx="1725">
                  <c:v>515.37073569999995</c:v>
                </c:pt>
                <c:pt idx="1726">
                  <c:v>515.37401650000004</c:v>
                </c:pt>
                <c:pt idx="1727">
                  <c:v>515.36745489999998</c:v>
                </c:pt>
                <c:pt idx="1728">
                  <c:v>515.36417400000005</c:v>
                </c:pt>
                <c:pt idx="1729">
                  <c:v>515.35761230000003</c:v>
                </c:pt>
                <c:pt idx="1730">
                  <c:v>515.37073569999995</c:v>
                </c:pt>
                <c:pt idx="1731">
                  <c:v>515.37729739999997</c:v>
                </c:pt>
                <c:pt idx="1732">
                  <c:v>515.35105069999997</c:v>
                </c:pt>
                <c:pt idx="1733">
                  <c:v>515.34448899999995</c:v>
                </c:pt>
                <c:pt idx="1734">
                  <c:v>515.38713989999997</c:v>
                </c:pt>
                <c:pt idx="1735">
                  <c:v>515.37729739999997</c:v>
                </c:pt>
                <c:pt idx="1736">
                  <c:v>515.36417400000005</c:v>
                </c:pt>
                <c:pt idx="1737">
                  <c:v>515.37401650000004</c:v>
                </c:pt>
                <c:pt idx="1738">
                  <c:v>515.37729739999997</c:v>
                </c:pt>
                <c:pt idx="1739">
                  <c:v>515.37729739999997</c:v>
                </c:pt>
                <c:pt idx="1740">
                  <c:v>515.37073569999995</c:v>
                </c:pt>
                <c:pt idx="1741">
                  <c:v>515.38057819999995</c:v>
                </c:pt>
                <c:pt idx="1742">
                  <c:v>515.37401650000004</c:v>
                </c:pt>
                <c:pt idx="1743">
                  <c:v>515.37729739999997</c:v>
                </c:pt>
                <c:pt idx="1744">
                  <c:v>515.37729739999997</c:v>
                </c:pt>
                <c:pt idx="1745">
                  <c:v>515.37401650000004</c:v>
                </c:pt>
                <c:pt idx="1746">
                  <c:v>515.37729739999997</c:v>
                </c:pt>
                <c:pt idx="1747">
                  <c:v>515.37729739999997</c:v>
                </c:pt>
                <c:pt idx="1748">
                  <c:v>515.37401650000004</c:v>
                </c:pt>
                <c:pt idx="1749">
                  <c:v>515.37401650000004</c:v>
                </c:pt>
                <c:pt idx="1750">
                  <c:v>515.37729739999997</c:v>
                </c:pt>
                <c:pt idx="1751">
                  <c:v>515.37401650000004</c:v>
                </c:pt>
                <c:pt idx="1752">
                  <c:v>515.37729739999997</c:v>
                </c:pt>
                <c:pt idx="1753">
                  <c:v>515.37729739999997</c:v>
                </c:pt>
                <c:pt idx="1754">
                  <c:v>515.37729739999997</c:v>
                </c:pt>
                <c:pt idx="1755">
                  <c:v>515.37729739999997</c:v>
                </c:pt>
                <c:pt idx="1756">
                  <c:v>515.37729739999997</c:v>
                </c:pt>
                <c:pt idx="1757">
                  <c:v>515.37729739999997</c:v>
                </c:pt>
                <c:pt idx="1758">
                  <c:v>515.37729739999997</c:v>
                </c:pt>
                <c:pt idx="1759">
                  <c:v>515.37729739999997</c:v>
                </c:pt>
                <c:pt idx="1760">
                  <c:v>515.37729739999997</c:v>
                </c:pt>
                <c:pt idx="1761">
                  <c:v>515.37729739999997</c:v>
                </c:pt>
                <c:pt idx="1762">
                  <c:v>515.37729739999997</c:v>
                </c:pt>
                <c:pt idx="1763">
                  <c:v>515.37729739999997</c:v>
                </c:pt>
                <c:pt idx="1764">
                  <c:v>515.38057819999995</c:v>
                </c:pt>
                <c:pt idx="1765">
                  <c:v>515.37729739999997</c:v>
                </c:pt>
                <c:pt idx="1766">
                  <c:v>515.37729739999997</c:v>
                </c:pt>
                <c:pt idx="1767">
                  <c:v>515.38057819999995</c:v>
                </c:pt>
                <c:pt idx="1768">
                  <c:v>515.38057819999995</c:v>
                </c:pt>
                <c:pt idx="1769">
                  <c:v>515.38057819999995</c:v>
                </c:pt>
                <c:pt idx="1770">
                  <c:v>515.38057819999995</c:v>
                </c:pt>
                <c:pt idx="1771">
                  <c:v>515.38057819999995</c:v>
                </c:pt>
                <c:pt idx="1772">
                  <c:v>515.38057819999995</c:v>
                </c:pt>
                <c:pt idx="1773">
                  <c:v>515.38057819999995</c:v>
                </c:pt>
                <c:pt idx="1774">
                  <c:v>515.38057819999995</c:v>
                </c:pt>
                <c:pt idx="1775">
                  <c:v>515.38057819999995</c:v>
                </c:pt>
                <c:pt idx="1776">
                  <c:v>515.38057819999995</c:v>
                </c:pt>
                <c:pt idx="1777">
                  <c:v>515.38057819999995</c:v>
                </c:pt>
                <c:pt idx="1778">
                  <c:v>515.38057819999995</c:v>
                </c:pt>
                <c:pt idx="1779">
                  <c:v>515.3838591</c:v>
                </c:pt>
                <c:pt idx="1780">
                  <c:v>515.38057819999995</c:v>
                </c:pt>
                <c:pt idx="1781">
                  <c:v>515.3838591</c:v>
                </c:pt>
                <c:pt idx="1782">
                  <c:v>515.3838591</c:v>
                </c:pt>
                <c:pt idx="1783">
                  <c:v>515.3838591</c:v>
                </c:pt>
                <c:pt idx="1784">
                  <c:v>515.3838591</c:v>
                </c:pt>
                <c:pt idx="1785">
                  <c:v>515.3838591</c:v>
                </c:pt>
                <c:pt idx="1786">
                  <c:v>515.3838591</c:v>
                </c:pt>
                <c:pt idx="1787">
                  <c:v>515.3838591</c:v>
                </c:pt>
                <c:pt idx="1788">
                  <c:v>515.3838591</c:v>
                </c:pt>
                <c:pt idx="1789">
                  <c:v>515.3838591</c:v>
                </c:pt>
                <c:pt idx="1790">
                  <c:v>515.3838591</c:v>
                </c:pt>
                <c:pt idx="1791">
                  <c:v>515.38713989999997</c:v>
                </c:pt>
                <c:pt idx="1792">
                  <c:v>515.38713989999997</c:v>
                </c:pt>
                <c:pt idx="1793">
                  <c:v>515.38713989999997</c:v>
                </c:pt>
                <c:pt idx="1794">
                  <c:v>515.38713989999997</c:v>
                </c:pt>
                <c:pt idx="1795">
                  <c:v>515.38713989999997</c:v>
                </c:pt>
                <c:pt idx="1796">
                  <c:v>515.38713989999997</c:v>
                </c:pt>
                <c:pt idx="1797">
                  <c:v>515.38713989999997</c:v>
                </c:pt>
                <c:pt idx="1798">
                  <c:v>515.39042070000005</c:v>
                </c:pt>
                <c:pt idx="1799">
                  <c:v>515.39042070000005</c:v>
                </c:pt>
                <c:pt idx="1800">
                  <c:v>515.38713989999997</c:v>
                </c:pt>
                <c:pt idx="1801">
                  <c:v>515.39042070000005</c:v>
                </c:pt>
                <c:pt idx="1802">
                  <c:v>515.38713989999997</c:v>
                </c:pt>
                <c:pt idx="1803">
                  <c:v>515.39042070000005</c:v>
                </c:pt>
                <c:pt idx="1804">
                  <c:v>515.39042070000005</c:v>
                </c:pt>
                <c:pt idx="1805">
                  <c:v>515.39042070000005</c:v>
                </c:pt>
                <c:pt idx="1806">
                  <c:v>515.39698239999996</c:v>
                </c:pt>
                <c:pt idx="1807">
                  <c:v>515.38713989999997</c:v>
                </c:pt>
                <c:pt idx="1808">
                  <c:v>515.39042070000005</c:v>
                </c:pt>
                <c:pt idx="1809">
                  <c:v>515.38713989999997</c:v>
                </c:pt>
                <c:pt idx="1810">
                  <c:v>515.39370159999999</c:v>
                </c:pt>
                <c:pt idx="1811">
                  <c:v>515.39370159999999</c:v>
                </c:pt>
                <c:pt idx="1812">
                  <c:v>515.38713989999997</c:v>
                </c:pt>
                <c:pt idx="1813">
                  <c:v>515.39698239999996</c:v>
                </c:pt>
                <c:pt idx="1814">
                  <c:v>515.39698239999996</c:v>
                </c:pt>
                <c:pt idx="1815">
                  <c:v>515.39370159999999</c:v>
                </c:pt>
                <c:pt idx="1816">
                  <c:v>515.39370159999999</c:v>
                </c:pt>
                <c:pt idx="1817">
                  <c:v>515.39370159999999</c:v>
                </c:pt>
                <c:pt idx="1818">
                  <c:v>515.39698239999996</c:v>
                </c:pt>
                <c:pt idx="1819">
                  <c:v>515.39698239999996</c:v>
                </c:pt>
                <c:pt idx="1820">
                  <c:v>515.39698239999996</c:v>
                </c:pt>
                <c:pt idx="1821">
                  <c:v>515.39370159999999</c:v>
                </c:pt>
                <c:pt idx="1822">
                  <c:v>515.40354409999998</c:v>
                </c:pt>
                <c:pt idx="1823">
                  <c:v>515.38713989999997</c:v>
                </c:pt>
                <c:pt idx="1824">
                  <c:v>515.39042070000005</c:v>
                </c:pt>
                <c:pt idx="1825">
                  <c:v>515.3838591</c:v>
                </c:pt>
                <c:pt idx="1826">
                  <c:v>515.40682489999995</c:v>
                </c:pt>
                <c:pt idx="1827">
                  <c:v>515.39042070000005</c:v>
                </c:pt>
                <c:pt idx="1828">
                  <c:v>515.39042070000005</c:v>
                </c:pt>
                <c:pt idx="1829">
                  <c:v>515.40026330000001</c:v>
                </c:pt>
                <c:pt idx="1830">
                  <c:v>515.40026330000001</c:v>
                </c:pt>
                <c:pt idx="1831">
                  <c:v>515.40026330000001</c:v>
                </c:pt>
                <c:pt idx="1832">
                  <c:v>515.39698239999996</c:v>
                </c:pt>
                <c:pt idx="1833">
                  <c:v>515.40026330000001</c:v>
                </c:pt>
                <c:pt idx="1834">
                  <c:v>515.40354409999998</c:v>
                </c:pt>
                <c:pt idx="1835">
                  <c:v>515.39698239999996</c:v>
                </c:pt>
                <c:pt idx="1836">
                  <c:v>515.40682489999995</c:v>
                </c:pt>
                <c:pt idx="1837">
                  <c:v>515.4101058</c:v>
                </c:pt>
                <c:pt idx="1838">
                  <c:v>515.40026330000001</c:v>
                </c:pt>
                <c:pt idx="1839">
                  <c:v>515.39042070000005</c:v>
                </c:pt>
                <c:pt idx="1840">
                  <c:v>515.40682489999995</c:v>
                </c:pt>
                <c:pt idx="1841">
                  <c:v>515.39370159999999</c:v>
                </c:pt>
                <c:pt idx="1842">
                  <c:v>515.39370159999999</c:v>
                </c:pt>
                <c:pt idx="1843">
                  <c:v>515.39370159999999</c:v>
                </c:pt>
                <c:pt idx="1844">
                  <c:v>515.37729739999997</c:v>
                </c:pt>
                <c:pt idx="1845">
                  <c:v>515.39042070000005</c:v>
                </c:pt>
                <c:pt idx="1846">
                  <c:v>515.40682489999995</c:v>
                </c:pt>
                <c:pt idx="1847">
                  <c:v>515.40354409999998</c:v>
                </c:pt>
                <c:pt idx="1848">
                  <c:v>515.40682489999995</c:v>
                </c:pt>
                <c:pt idx="1849">
                  <c:v>515.4101058</c:v>
                </c:pt>
                <c:pt idx="1850">
                  <c:v>515.4101058</c:v>
                </c:pt>
                <c:pt idx="1851">
                  <c:v>515.40026330000001</c:v>
                </c:pt>
                <c:pt idx="1852">
                  <c:v>515.40026330000001</c:v>
                </c:pt>
                <c:pt idx="1853">
                  <c:v>515.40026330000001</c:v>
                </c:pt>
                <c:pt idx="1854">
                  <c:v>515.42322909999996</c:v>
                </c:pt>
                <c:pt idx="1855">
                  <c:v>515.40026330000001</c:v>
                </c:pt>
                <c:pt idx="1856">
                  <c:v>515.40354409999998</c:v>
                </c:pt>
                <c:pt idx="1857">
                  <c:v>515.41338659999997</c:v>
                </c:pt>
                <c:pt idx="1858">
                  <c:v>515.40026330000001</c:v>
                </c:pt>
                <c:pt idx="1859">
                  <c:v>515.40354409999998</c:v>
                </c:pt>
                <c:pt idx="1860">
                  <c:v>515.42322909999996</c:v>
                </c:pt>
                <c:pt idx="1861">
                  <c:v>515.4101058</c:v>
                </c:pt>
                <c:pt idx="1862">
                  <c:v>515.41994829999999</c:v>
                </c:pt>
                <c:pt idx="1863">
                  <c:v>515.41338659999997</c:v>
                </c:pt>
                <c:pt idx="1864">
                  <c:v>515.38713989999997</c:v>
                </c:pt>
                <c:pt idx="1865">
                  <c:v>515.41338659999997</c:v>
                </c:pt>
                <c:pt idx="1866">
                  <c:v>515.40026330000001</c:v>
                </c:pt>
                <c:pt idx="1867">
                  <c:v>515.41338659999997</c:v>
                </c:pt>
                <c:pt idx="1868">
                  <c:v>515.39370159999999</c:v>
                </c:pt>
                <c:pt idx="1869">
                  <c:v>515.40682489999995</c:v>
                </c:pt>
                <c:pt idx="1870">
                  <c:v>515.40354409999998</c:v>
                </c:pt>
                <c:pt idx="1871">
                  <c:v>515.3838591</c:v>
                </c:pt>
                <c:pt idx="1872">
                  <c:v>515.4101058</c:v>
                </c:pt>
                <c:pt idx="1873">
                  <c:v>515.40026330000001</c:v>
                </c:pt>
                <c:pt idx="1874">
                  <c:v>515.4101058</c:v>
                </c:pt>
                <c:pt idx="1875">
                  <c:v>515.41338659999997</c:v>
                </c:pt>
                <c:pt idx="1876">
                  <c:v>515.39698239999996</c:v>
                </c:pt>
                <c:pt idx="1877">
                  <c:v>515.40682489999995</c:v>
                </c:pt>
                <c:pt idx="1878">
                  <c:v>515.39370159999999</c:v>
                </c:pt>
                <c:pt idx="1879">
                  <c:v>515.4101058</c:v>
                </c:pt>
                <c:pt idx="1880">
                  <c:v>515.40026330000001</c:v>
                </c:pt>
                <c:pt idx="1881">
                  <c:v>515.4101058</c:v>
                </c:pt>
                <c:pt idx="1882">
                  <c:v>515.41994829999999</c:v>
                </c:pt>
                <c:pt idx="1883">
                  <c:v>515.41666750000002</c:v>
                </c:pt>
                <c:pt idx="1884">
                  <c:v>515.41338659999997</c:v>
                </c:pt>
                <c:pt idx="1885">
                  <c:v>515.4101058</c:v>
                </c:pt>
                <c:pt idx="1886">
                  <c:v>515.41338659999997</c:v>
                </c:pt>
                <c:pt idx="1887">
                  <c:v>515.41338659999997</c:v>
                </c:pt>
                <c:pt idx="1888">
                  <c:v>515.41338659999997</c:v>
                </c:pt>
                <c:pt idx="1889">
                  <c:v>515.41338659999997</c:v>
                </c:pt>
                <c:pt idx="1890">
                  <c:v>515.4101058</c:v>
                </c:pt>
                <c:pt idx="1891">
                  <c:v>515.41338659999997</c:v>
                </c:pt>
                <c:pt idx="1892">
                  <c:v>515.41338659999997</c:v>
                </c:pt>
                <c:pt idx="1893">
                  <c:v>515.41338659999997</c:v>
                </c:pt>
                <c:pt idx="1894">
                  <c:v>515.4101058</c:v>
                </c:pt>
                <c:pt idx="1895">
                  <c:v>515.41338659999997</c:v>
                </c:pt>
                <c:pt idx="1896">
                  <c:v>515.41338659999997</c:v>
                </c:pt>
                <c:pt idx="1897">
                  <c:v>515.4101058</c:v>
                </c:pt>
                <c:pt idx="1898">
                  <c:v>515.41338659999997</c:v>
                </c:pt>
                <c:pt idx="1899">
                  <c:v>515.41338659999997</c:v>
                </c:pt>
                <c:pt idx="1900">
                  <c:v>515.4101058</c:v>
                </c:pt>
                <c:pt idx="1901">
                  <c:v>515.41338659999997</c:v>
                </c:pt>
                <c:pt idx="1902">
                  <c:v>515.41338659999997</c:v>
                </c:pt>
                <c:pt idx="1903">
                  <c:v>515.41338659999997</c:v>
                </c:pt>
                <c:pt idx="1904">
                  <c:v>515.41338659999997</c:v>
                </c:pt>
                <c:pt idx="1905">
                  <c:v>515.41338659999997</c:v>
                </c:pt>
                <c:pt idx="1906">
                  <c:v>515.41338659999997</c:v>
                </c:pt>
                <c:pt idx="1907">
                  <c:v>515.41666750000002</c:v>
                </c:pt>
                <c:pt idx="1908">
                  <c:v>515.41338659999997</c:v>
                </c:pt>
                <c:pt idx="1909">
                  <c:v>515.41338659999997</c:v>
                </c:pt>
                <c:pt idx="1910">
                  <c:v>515.41338659999997</c:v>
                </c:pt>
                <c:pt idx="1911">
                  <c:v>515.41338659999997</c:v>
                </c:pt>
                <c:pt idx="1912">
                  <c:v>515.41338659999997</c:v>
                </c:pt>
                <c:pt idx="1913">
                  <c:v>515.41338659999997</c:v>
                </c:pt>
                <c:pt idx="1914">
                  <c:v>515.41338659999997</c:v>
                </c:pt>
                <c:pt idx="1915">
                  <c:v>515.41338659999997</c:v>
                </c:pt>
                <c:pt idx="1916">
                  <c:v>515.41338659999997</c:v>
                </c:pt>
                <c:pt idx="1917">
                  <c:v>515.41666750000002</c:v>
                </c:pt>
                <c:pt idx="1918">
                  <c:v>515.41338659999997</c:v>
                </c:pt>
                <c:pt idx="1919">
                  <c:v>515.41338659999997</c:v>
                </c:pt>
                <c:pt idx="1920">
                  <c:v>515.41666750000002</c:v>
                </c:pt>
                <c:pt idx="1921">
                  <c:v>515.41666750000002</c:v>
                </c:pt>
                <c:pt idx="1922">
                  <c:v>515.41666750000002</c:v>
                </c:pt>
                <c:pt idx="1923">
                  <c:v>515.41666750000002</c:v>
                </c:pt>
                <c:pt idx="1924">
                  <c:v>515.41666750000002</c:v>
                </c:pt>
                <c:pt idx="1925">
                  <c:v>515.41666750000002</c:v>
                </c:pt>
                <c:pt idx="1926">
                  <c:v>515.41994829999999</c:v>
                </c:pt>
                <c:pt idx="1927">
                  <c:v>515.41666750000002</c:v>
                </c:pt>
                <c:pt idx="1928">
                  <c:v>515.41666750000002</c:v>
                </c:pt>
                <c:pt idx="1929">
                  <c:v>515.41994829999999</c:v>
                </c:pt>
                <c:pt idx="1930">
                  <c:v>515.41666750000002</c:v>
                </c:pt>
                <c:pt idx="1931">
                  <c:v>515.41666750000002</c:v>
                </c:pt>
                <c:pt idx="1932">
                  <c:v>515.41994829999999</c:v>
                </c:pt>
                <c:pt idx="1933">
                  <c:v>515.41666750000002</c:v>
                </c:pt>
                <c:pt idx="1934">
                  <c:v>515.41994829999999</c:v>
                </c:pt>
                <c:pt idx="1935">
                  <c:v>515.41994829999999</c:v>
                </c:pt>
                <c:pt idx="1936">
                  <c:v>515.41994829999999</c:v>
                </c:pt>
                <c:pt idx="1937">
                  <c:v>515.41994829999999</c:v>
                </c:pt>
                <c:pt idx="1938">
                  <c:v>515.41994829999999</c:v>
                </c:pt>
                <c:pt idx="1939">
                  <c:v>515.41994829999999</c:v>
                </c:pt>
                <c:pt idx="1940">
                  <c:v>515.41994829999999</c:v>
                </c:pt>
                <c:pt idx="1941">
                  <c:v>515.41994829999999</c:v>
                </c:pt>
                <c:pt idx="1942">
                  <c:v>515.41994829999999</c:v>
                </c:pt>
                <c:pt idx="1943">
                  <c:v>515.41994829999999</c:v>
                </c:pt>
                <c:pt idx="1944">
                  <c:v>515.42322909999996</c:v>
                </c:pt>
                <c:pt idx="1945">
                  <c:v>515.41994829999999</c:v>
                </c:pt>
                <c:pt idx="1946">
                  <c:v>515.41994829999999</c:v>
                </c:pt>
                <c:pt idx="1947">
                  <c:v>515.42322909999996</c:v>
                </c:pt>
                <c:pt idx="1948">
                  <c:v>515.42322909999996</c:v>
                </c:pt>
                <c:pt idx="1949">
                  <c:v>515.41994829999999</c:v>
                </c:pt>
                <c:pt idx="1950">
                  <c:v>515.42322909999996</c:v>
                </c:pt>
                <c:pt idx="1951">
                  <c:v>515.42322909999996</c:v>
                </c:pt>
                <c:pt idx="1952">
                  <c:v>515.42322909999996</c:v>
                </c:pt>
                <c:pt idx="1953">
                  <c:v>515.42322909999996</c:v>
                </c:pt>
                <c:pt idx="1954">
                  <c:v>515.42322909999996</c:v>
                </c:pt>
                <c:pt idx="1955">
                  <c:v>515.42322909999996</c:v>
                </c:pt>
                <c:pt idx="1956">
                  <c:v>515.42322909999996</c:v>
                </c:pt>
                <c:pt idx="1957">
                  <c:v>515.42322909999996</c:v>
                </c:pt>
                <c:pt idx="1958">
                  <c:v>515.42322909999996</c:v>
                </c:pt>
                <c:pt idx="1959">
                  <c:v>515.42651000000001</c:v>
                </c:pt>
                <c:pt idx="1960">
                  <c:v>515.42651000000001</c:v>
                </c:pt>
                <c:pt idx="1961">
                  <c:v>515.42651000000001</c:v>
                </c:pt>
                <c:pt idx="1962">
                  <c:v>515.42651000000001</c:v>
                </c:pt>
                <c:pt idx="1963">
                  <c:v>515.42651000000001</c:v>
                </c:pt>
                <c:pt idx="1964">
                  <c:v>515.42979079999998</c:v>
                </c:pt>
                <c:pt idx="1965">
                  <c:v>515.42979079999998</c:v>
                </c:pt>
                <c:pt idx="1966">
                  <c:v>515.42979079999998</c:v>
                </c:pt>
                <c:pt idx="1967">
                  <c:v>515.42979079999998</c:v>
                </c:pt>
                <c:pt idx="1968">
                  <c:v>515.43307159999995</c:v>
                </c:pt>
                <c:pt idx="1969">
                  <c:v>515.42979079999998</c:v>
                </c:pt>
                <c:pt idx="1970">
                  <c:v>515.42979079999998</c:v>
                </c:pt>
                <c:pt idx="1971">
                  <c:v>515.43307159999995</c:v>
                </c:pt>
                <c:pt idx="1972">
                  <c:v>515.43307159999995</c:v>
                </c:pt>
                <c:pt idx="1973">
                  <c:v>515.42979079999998</c:v>
                </c:pt>
                <c:pt idx="1974">
                  <c:v>515.42979079999998</c:v>
                </c:pt>
                <c:pt idx="1975">
                  <c:v>515.4363525</c:v>
                </c:pt>
                <c:pt idx="1976">
                  <c:v>515.42651000000001</c:v>
                </c:pt>
                <c:pt idx="1977">
                  <c:v>515.42979079999998</c:v>
                </c:pt>
                <c:pt idx="1978">
                  <c:v>515.43307159999995</c:v>
                </c:pt>
                <c:pt idx="1979">
                  <c:v>515.43307159999995</c:v>
                </c:pt>
                <c:pt idx="1980">
                  <c:v>515.4363525</c:v>
                </c:pt>
                <c:pt idx="1981">
                  <c:v>515.42322909999996</c:v>
                </c:pt>
                <c:pt idx="1982">
                  <c:v>515.43307159999995</c:v>
                </c:pt>
                <c:pt idx="1983">
                  <c:v>515.43307159999995</c:v>
                </c:pt>
                <c:pt idx="1984">
                  <c:v>515.42651000000001</c:v>
                </c:pt>
                <c:pt idx="1985">
                  <c:v>515.4363525</c:v>
                </c:pt>
                <c:pt idx="1986">
                  <c:v>515.44291420000002</c:v>
                </c:pt>
                <c:pt idx="1987">
                  <c:v>515.42651000000001</c:v>
                </c:pt>
                <c:pt idx="1988">
                  <c:v>515.44947579999996</c:v>
                </c:pt>
                <c:pt idx="1989">
                  <c:v>515.44291420000002</c:v>
                </c:pt>
                <c:pt idx="1990">
                  <c:v>515.4363525</c:v>
                </c:pt>
                <c:pt idx="1991">
                  <c:v>515.43963329999997</c:v>
                </c:pt>
                <c:pt idx="1992">
                  <c:v>515.44619499999999</c:v>
                </c:pt>
                <c:pt idx="1993">
                  <c:v>515.43963329999997</c:v>
                </c:pt>
                <c:pt idx="1994">
                  <c:v>515.43307159999995</c:v>
                </c:pt>
                <c:pt idx="1995">
                  <c:v>515.43307159999995</c:v>
                </c:pt>
                <c:pt idx="1996">
                  <c:v>515.44619499999999</c:v>
                </c:pt>
                <c:pt idx="1997">
                  <c:v>515.43963329999997</c:v>
                </c:pt>
                <c:pt idx="1998">
                  <c:v>515.43963329999997</c:v>
                </c:pt>
                <c:pt idx="1999">
                  <c:v>515.43963329999997</c:v>
                </c:pt>
                <c:pt idx="2000">
                  <c:v>515.44291420000002</c:v>
                </c:pt>
                <c:pt idx="2001">
                  <c:v>515.44291420000002</c:v>
                </c:pt>
                <c:pt idx="2002">
                  <c:v>515.4363525</c:v>
                </c:pt>
                <c:pt idx="2003">
                  <c:v>515.44291420000002</c:v>
                </c:pt>
                <c:pt idx="2004">
                  <c:v>515.44291420000002</c:v>
                </c:pt>
                <c:pt idx="2005">
                  <c:v>515.44619499999999</c:v>
                </c:pt>
                <c:pt idx="2006">
                  <c:v>515.43963329999997</c:v>
                </c:pt>
                <c:pt idx="2007">
                  <c:v>515.43963329999997</c:v>
                </c:pt>
                <c:pt idx="2008">
                  <c:v>515.41994829999999</c:v>
                </c:pt>
                <c:pt idx="2009">
                  <c:v>515.44291420000002</c:v>
                </c:pt>
                <c:pt idx="2010">
                  <c:v>515.42979079999998</c:v>
                </c:pt>
                <c:pt idx="2011">
                  <c:v>515.42651000000001</c:v>
                </c:pt>
                <c:pt idx="2012">
                  <c:v>515.45603749999998</c:v>
                </c:pt>
                <c:pt idx="2013">
                  <c:v>515.45275670000001</c:v>
                </c:pt>
                <c:pt idx="2014">
                  <c:v>515.43963329999997</c:v>
                </c:pt>
                <c:pt idx="2015">
                  <c:v>515.4363525</c:v>
                </c:pt>
                <c:pt idx="2016">
                  <c:v>515.45931840000003</c:v>
                </c:pt>
                <c:pt idx="2017">
                  <c:v>515.45603749999998</c:v>
                </c:pt>
                <c:pt idx="2018">
                  <c:v>515.44619499999999</c:v>
                </c:pt>
                <c:pt idx="2019">
                  <c:v>515.44291420000002</c:v>
                </c:pt>
                <c:pt idx="2020">
                  <c:v>515.45275670000001</c:v>
                </c:pt>
                <c:pt idx="2021">
                  <c:v>515.44291420000002</c:v>
                </c:pt>
                <c:pt idx="2022">
                  <c:v>515.44291420000002</c:v>
                </c:pt>
                <c:pt idx="2023">
                  <c:v>515.44947579999996</c:v>
                </c:pt>
                <c:pt idx="2024">
                  <c:v>515.44619499999999</c:v>
                </c:pt>
                <c:pt idx="2025">
                  <c:v>515.44619499999999</c:v>
                </c:pt>
                <c:pt idx="2026">
                  <c:v>515.44291420000002</c:v>
                </c:pt>
                <c:pt idx="2027">
                  <c:v>515.45275670000001</c:v>
                </c:pt>
                <c:pt idx="2028">
                  <c:v>515.45275670000001</c:v>
                </c:pt>
                <c:pt idx="2029">
                  <c:v>515.44947579999996</c:v>
                </c:pt>
                <c:pt idx="2030">
                  <c:v>515.45275670000001</c:v>
                </c:pt>
                <c:pt idx="2031">
                  <c:v>515.44947579999996</c:v>
                </c:pt>
                <c:pt idx="2032">
                  <c:v>515.44619499999999</c:v>
                </c:pt>
                <c:pt idx="2033">
                  <c:v>515.44291420000002</c:v>
                </c:pt>
                <c:pt idx="2034">
                  <c:v>515.44947579999996</c:v>
                </c:pt>
                <c:pt idx="2035">
                  <c:v>515.44947579999996</c:v>
                </c:pt>
                <c:pt idx="2036">
                  <c:v>515.44947579999996</c:v>
                </c:pt>
                <c:pt idx="2037">
                  <c:v>515.44947579999996</c:v>
                </c:pt>
                <c:pt idx="2038">
                  <c:v>515.45931840000003</c:v>
                </c:pt>
                <c:pt idx="2039">
                  <c:v>515.43963329999997</c:v>
                </c:pt>
                <c:pt idx="2040">
                  <c:v>515.44619499999999</c:v>
                </c:pt>
                <c:pt idx="2041">
                  <c:v>515.43963329999997</c:v>
                </c:pt>
                <c:pt idx="2042">
                  <c:v>515.45603749999998</c:v>
                </c:pt>
                <c:pt idx="2043">
                  <c:v>515.45275670000001</c:v>
                </c:pt>
                <c:pt idx="2044">
                  <c:v>515.45275670000001</c:v>
                </c:pt>
                <c:pt idx="2045">
                  <c:v>515.4625992</c:v>
                </c:pt>
                <c:pt idx="2046">
                  <c:v>515.45275670000001</c:v>
                </c:pt>
                <c:pt idx="2047">
                  <c:v>515.44619499999999</c:v>
                </c:pt>
                <c:pt idx="2048">
                  <c:v>515.4625992</c:v>
                </c:pt>
                <c:pt idx="2049">
                  <c:v>515.45603749999998</c:v>
                </c:pt>
                <c:pt idx="2050">
                  <c:v>515.45275670000001</c:v>
                </c:pt>
                <c:pt idx="2051">
                  <c:v>515.45275670000001</c:v>
                </c:pt>
                <c:pt idx="2052">
                  <c:v>515.45275670000001</c:v>
                </c:pt>
                <c:pt idx="2053">
                  <c:v>515.45931840000003</c:v>
                </c:pt>
                <c:pt idx="2054">
                  <c:v>515.45931840000003</c:v>
                </c:pt>
                <c:pt idx="2055">
                  <c:v>515.45603749999998</c:v>
                </c:pt>
                <c:pt idx="2056">
                  <c:v>515.45603749999998</c:v>
                </c:pt>
                <c:pt idx="2057">
                  <c:v>515.46587999999997</c:v>
                </c:pt>
                <c:pt idx="2058">
                  <c:v>515.45275670000001</c:v>
                </c:pt>
                <c:pt idx="2059">
                  <c:v>515.45275670000001</c:v>
                </c:pt>
                <c:pt idx="2060">
                  <c:v>515.43963329999997</c:v>
                </c:pt>
                <c:pt idx="2061">
                  <c:v>515.45603749999998</c:v>
                </c:pt>
                <c:pt idx="2062">
                  <c:v>515.46916090000002</c:v>
                </c:pt>
                <c:pt idx="2063">
                  <c:v>515.46587999999997</c:v>
                </c:pt>
                <c:pt idx="2064">
                  <c:v>515.41994829999999</c:v>
                </c:pt>
                <c:pt idx="2065">
                  <c:v>515.45603749999998</c:v>
                </c:pt>
                <c:pt idx="2066">
                  <c:v>515.48228419999998</c:v>
                </c:pt>
                <c:pt idx="2067">
                  <c:v>515.47244169999999</c:v>
                </c:pt>
                <c:pt idx="2068">
                  <c:v>515.49540760000002</c:v>
                </c:pt>
                <c:pt idx="2069">
                  <c:v>515.54133939999997</c:v>
                </c:pt>
                <c:pt idx="2070">
                  <c:v>515.54790100000002</c:v>
                </c:pt>
                <c:pt idx="2071">
                  <c:v>515.55774359999998</c:v>
                </c:pt>
                <c:pt idx="2072">
                  <c:v>515.57414779999999</c:v>
                </c:pt>
                <c:pt idx="2073">
                  <c:v>515.57414779999999</c:v>
                </c:pt>
                <c:pt idx="2074">
                  <c:v>515.57742859999996</c:v>
                </c:pt>
                <c:pt idx="2075">
                  <c:v>515.59711359999994</c:v>
                </c:pt>
                <c:pt idx="2076">
                  <c:v>515.60695620000001</c:v>
                </c:pt>
                <c:pt idx="2077">
                  <c:v>515.61023699999998</c:v>
                </c:pt>
                <c:pt idx="2078">
                  <c:v>515.62336040000002</c:v>
                </c:pt>
                <c:pt idx="2079">
                  <c:v>515.62992199999997</c:v>
                </c:pt>
                <c:pt idx="2080">
                  <c:v>515.63648369999999</c:v>
                </c:pt>
                <c:pt idx="2081">
                  <c:v>515.64632619999998</c:v>
                </c:pt>
                <c:pt idx="2082">
                  <c:v>515.66273039999999</c:v>
                </c:pt>
                <c:pt idx="2083">
                  <c:v>515.66601130000004</c:v>
                </c:pt>
                <c:pt idx="2084">
                  <c:v>515.67257300000006</c:v>
                </c:pt>
                <c:pt idx="2085">
                  <c:v>515.6791346</c:v>
                </c:pt>
                <c:pt idx="2086">
                  <c:v>515.68569630000002</c:v>
                </c:pt>
                <c:pt idx="2087">
                  <c:v>515.68897719999995</c:v>
                </c:pt>
                <c:pt idx="2088">
                  <c:v>515.69881969999994</c:v>
                </c:pt>
                <c:pt idx="2089">
                  <c:v>515.70210050000003</c:v>
                </c:pt>
                <c:pt idx="2090">
                  <c:v>515.70538139999996</c:v>
                </c:pt>
                <c:pt idx="2091">
                  <c:v>515.71194300000002</c:v>
                </c:pt>
                <c:pt idx="2092">
                  <c:v>515.71522389999996</c:v>
                </c:pt>
                <c:pt idx="2093">
                  <c:v>515.71850470000004</c:v>
                </c:pt>
                <c:pt idx="2094">
                  <c:v>515.72178559999998</c:v>
                </c:pt>
                <c:pt idx="2095">
                  <c:v>515.72506639999995</c:v>
                </c:pt>
                <c:pt idx="2096">
                  <c:v>515.72834720000003</c:v>
                </c:pt>
                <c:pt idx="2097">
                  <c:v>515.73162809999997</c:v>
                </c:pt>
                <c:pt idx="2098">
                  <c:v>515.73490890000005</c:v>
                </c:pt>
                <c:pt idx="2099">
                  <c:v>515.73490890000005</c:v>
                </c:pt>
                <c:pt idx="2100">
                  <c:v>515.74147059999996</c:v>
                </c:pt>
                <c:pt idx="2101">
                  <c:v>515.74475140000004</c:v>
                </c:pt>
                <c:pt idx="2102">
                  <c:v>515.74475140000004</c:v>
                </c:pt>
                <c:pt idx="2103">
                  <c:v>515.75131309999995</c:v>
                </c:pt>
                <c:pt idx="2104">
                  <c:v>515.754594</c:v>
                </c:pt>
                <c:pt idx="2105">
                  <c:v>515.75131309999995</c:v>
                </c:pt>
                <c:pt idx="2106">
                  <c:v>515.75787479999997</c:v>
                </c:pt>
                <c:pt idx="2107">
                  <c:v>515.75787479999997</c:v>
                </c:pt>
                <c:pt idx="2108">
                  <c:v>515.75787479999997</c:v>
                </c:pt>
                <c:pt idx="2109">
                  <c:v>515.76115560000005</c:v>
                </c:pt>
                <c:pt idx="2110">
                  <c:v>515.76443649999999</c:v>
                </c:pt>
                <c:pt idx="2111">
                  <c:v>515.76771729999996</c:v>
                </c:pt>
                <c:pt idx="2112">
                  <c:v>515.76771729999996</c:v>
                </c:pt>
                <c:pt idx="2113">
                  <c:v>515.77099820000001</c:v>
                </c:pt>
                <c:pt idx="2114">
                  <c:v>515.77099820000001</c:v>
                </c:pt>
                <c:pt idx="2115">
                  <c:v>515.77427899999998</c:v>
                </c:pt>
                <c:pt idx="2116">
                  <c:v>515.77755979999995</c:v>
                </c:pt>
                <c:pt idx="2117">
                  <c:v>515.7808407</c:v>
                </c:pt>
                <c:pt idx="2118">
                  <c:v>515.7808407</c:v>
                </c:pt>
                <c:pt idx="2119">
                  <c:v>515.78412149999997</c:v>
                </c:pt>
                <c:pt idx="2120">
                  <c:v>515.78412149999997</c:v>
                </c:pt>
                <c:pt idx="2121">
                  <c:v>515.78740240000002</c:v>
                </c:pt>
                <c:pt idx="2122">
                  <c:v>515.78740240000002</c:v>
                </c:pt>
                <c:pt idx="2123">
                  <c:v>515.79068319999999</c:v>
                </c:pt>
                <c:pt idx="2124">
                  <c:v>515.78740240000002</c:v>
                </c:pt>
                <c:pt idx="2125">
                  <c:v>515.79396399999996</c:v>
                </c:pt>
                <c:pt idx="2126">
                  <c:v>515.79396399999996</c:v>
                </c:pt>
                <c:pt idx="2127">
                  <c:v>515.79068319999999</c:v>
                </c:pt>
                <c:pt idx="2128">
                  <c:v>515.79396399999996</c:v>
                </c:pt>
                <c:pt idx="2129">
                  <c:v>515.80380660000003</c:v>
                </c:pt>
                <c:pt idx="2130">
                  <c:v>515.80052569999998</c:v>
                </c:pt>
                <c:pt idx="2131">
                  <c:v>515.80380660000003</c:v>
                </c:pt>
                <c:pt idx="2132">
                  <c:v>515.8070874</c:v>
                </c:pt>
                <c:pt idx="2133">
                  <c:v>515.80052569999998</c:v>
                </c:pt>
                <c:pt idx="2134">
                  <c:v>515.8070874</c:v>
                </c:pt>
                <c:pt idx="2135">
                  <c:v>515.81036819999997</c:v>
                </c:pt>
                <c:pt idx="2136">
                  <c:v>515.81036819999997</c:v>
                </c:pt>
                <c:pt idx="2137">
                  <c:v>515.81036819999997</c:v>
                </c:pt>
                <c:pt idx="2138">
                  <c:v>515.81692989999999</c:v>
                </c:pt>
                <c:pt idx="2139">
                  <c:v>515.81692989999999</c:v>
                </c:pt>
                <c:pt idx="2140">
                  <c:v>515.81364910000002</c:v>
                </c:pt>
                <c:pt idx="2141">
                  <c:v>515.81692989999999</c:v>
                </c:pt>
                <c:pt idx="2142">
                  <c:v>515.8070874</c:v>
                </c:pt>
                <c:pt idx="2143">
                  <c:v>515.81692989999999</c:v>
                </c:pt>
                <c:pt idx="2144">
                  <c:v>515.82349160000001</c:v>
                </c:pt>
                <c:pt idx="2145">
                  <c:v>515.82349160000001</c:v>
                </c:pt>
                <c:pt idx="2146">
                  <c:v>515.82677239999998</c:v>
                </c:pt>
                <c:pt idx="2147">
                  <c:v>515.82021080000004</c:v>
                </c:pt>
                <c:pt idx="2148">
                  <c:v>515.82349160000001</c:v>
                </c:pt>
                <c:pt idx="2149">
                  <c:v>515.82677239999998</c:v>
                </c:pt>
                <c:pt idx="2150">
                  <c:v>515.83005330000003</c:v>
                </c:pt>
                <c:pt idx="2151">
                  <c:v>515.82677239999998</c:v>
                </c:pt>
                <c:pt idx="2152">
                  <c:v>515.83005330000003</c:v>
                </c:pt>
                <c:pt idx="2153">
                  <c:v>515.8333341</c:v>
                </c:pt>
                <c:pt idx="2154">
                  <c:v>515.82021080000004</c:v>
                </c:pt>
                <c:pt idx="2155">
                  <c:v>515.83005330000003</c:v>
                </c:pt>
                <c:pt idx="2156">
                  <c:v>515.83661500000005</c:v>
                </c:pt>
                <c:pt idx="2157">
                  <c:v>515.83661500000005</c:v>
                </c:pt>
                <c:pt idx="2158">
                  <c:v>515.83661500000005</c:v>
                </c:pt>
                <c:pt idx="2159">
                  <c:v>515.83989580000002</c:v>
                </c:pt>
                <c:pt idx="2160">
                  <c:v>515.83661500000005</c:v>
                </c:pt>
                <c:pt idx="2161">
                  <c:v>515.83989580000002</c:v>
                </c:pt>
                <c:pt idx="2162">
                  <c:v>515.84317659999999</c:v>
                </c:pt>
                <c:pt idx="2163">
                  <c:v>515.83989580000002</c:v>
                </c:pt>
                <c:pt idx="2164">
                  <c:v>515.84317659999999</c:v>
                </c:pt>
                <c:pt idx="2165">
                  <c:v>515.84645750000004</c:v>
                </c:pt>
                <c:pt idx="2166">
                  <c:v>515.84317659999999</c:v>
                </c:pt>
                <c:pt idx="2167">
                  <c:v>515.84645750000004</c:v>
                </c:pt>
                <c:pt idx="2168">
                  <c:v>515.84645750000004</c:v>
                </c:pt>
                <c:pt idx="2169">
                  <c:v>515.84645750000004</c:v>
                </c:pt>
                <c:pt idx="2170">
                  <c:v>515.84973830000001</c:v>
                </c:pt>
                <c:pt idx="2171">
                  <c:v>515.84973830000001</c:v>
                </c:pt>
                <c:pt idx="2172">
                  <c:v>515.84973830000001</c:v>
                </c:pt>
                <c:pt idx="2173">
                  <c:v>515.84973830000001</c:v>
                </c:pt>
                <c:pt idx="2174">
                  <c:v>515.85301919999995</c:v>
                </c:pt>
                <c:pt idx="2175">
                  <c:v>515.85301919999995</c:v>
                </c:pt>
                <c:pt idx="2176">
                  <c:v>515.85301919999995</c:v>
                </c:pt>
                <c:pt idx="2177">
                  <c:v>515.85301919999995</c:v>
                </c:pt>
                <c:pt idx="2178">
                  <c:v>515.85301919999995</c:v>
                </c:pt>
                <c:pt idx="2179">
                  <c:v>515.85630000000003</c:v>
                </c:pt>
                <c:pt idx="2180">
                  <c:v>515.85630000000003</c:v>
                </c:pt>
                <c:pt idx="2181">
                  <c:v>515.85301919999995</c:v>
                </c:pt>
                <c:pt idx="2182">
                  <c:v>515.8595808</c:v>
                </c:pt>
                <c:pt idx="2183">
                  <c:v>515.8595808</c:v>
                </c:pt>
                <c:pt idx="2184">
                  <c:v>515.85630000000003</c:v>
                </c:pt>
                <c:pt idx="2185">
                  <c:v>515.8595808</c:v>
                </c:pt>
                <c:pt idx="2186">
                  <c:v>515.83989580000002</c:v>
                </c:pt>
                <c:pt idx="2187">
                  <c:v>515.82349160000001</c:v>
                </c:pt>
                <c:pt idx="2188">
                  <c:v>515.88910840000005</c:v>
                </c:pt>
                <c:pt idx="2189">
                  <c:v>515.91207429999997</c:v>
                </c:pt>
                <c:pt idx="2190">
                  <c:v>515.90879340000004</c:v>
                </c:pt>
                <c:pt idx="2191">
                  <c:v>515.94160179999994</c:v>
                </c:pt>
                <c:pt idx="2192">
                  <c:v>515.92191679999996</c:v>
                </c:pt>
                <c:pt idx="2193">
                  <c:v>515.92191679999996</c:v>
                </c:pt>
                <c:pt idx="2194">
                  <c:v>515.9350402</c:v>
                </c:pt>
                <c:pt idx="2195">
                  <c:v>515.92847849999998</c:v>
                </c:pt>
                <c:pt idx="2196">
                  <c:v>515.93832099999997</c:v>
                </c:pt>
                <c:pt idx="2197">
                  <c:v>515.94488269999999</c:v>
                </c:pt>
                <c:pt idx="2198">
                  <c:v>515.94160179999994</c:v>
                </c:pt>
                <c:pt idx="2199">
                  <c:v>515.94160179999994</c:v>
                </c:pt>
                <c:pt idx="2200">
                  <c:v>515.95144440000001</c:v>
                </c:pt>
                <c:pt idx="2201">
                  <c:v>515.94488269999999</c:v>
                </c:pt>
                <c:pt idx="2202">
                  <c:v>515.95144440000001</c:v>
                </c:pt>
                <c:pt idx="2203">
                  <c:v>515.95472519999998</c:v>
                </c:pt>
                <c:pt idx="2204">
                  <c:v>515.95472519999998</c:v>
                </c:pt>
                <c:pt idx="2205">
                  <c:v>515.95472519999998</c:v>
                </c:pt>
                <c:pt idx="2206">
                  <c:v>515.9612869</c:v>
                </c:pt>
                <c:pt idx="2207">
                  <c:v>515.95800599999995</c:v>
                </c:pt>
                <c:pt idx="2208">
                  <c:v>515.9612869</c:v>
                </c:pt>
                <c:pt idx="2209">
                  <c:v>515.96456769999998</c:v>
                </c:pt>
                <c:pt idx="2210">
                  <c:v>515.9612869</c:v>
                </c:pt>
                <c:pt idx="2211">
                  <c:v>515.96784860000002</c:v>
                </c:pt>
                <c:pt idx="2212">
                  <c:v>515.96784860000002</c:v>
                </c:pt>
                <c:pt idx="2213">
                  <c:v>515.96784860000002</c:v>
                </c:pt>
                <c:pt idx="2214">
                  <c:v>515.9711294</c:v>
                </c:pt>
                <c:pt idx="2215">
                  <c:v>515.9711294</c:v>
                </c:pt>
                <c:pt idx="2216">
                  <c:v>515.9711294</c:v>
                </c:pt>
                <c:pt idx="2217">
                  <c:v>515.97441019999997</c:v>
                </c:pt>
                <c:pt idx="2218">
                  <c:v>515.9711294</c:v>
                </c:pt>
                <c:pt idx="2219">
                  <c:v>515.97441019999997</c:v>
                </c:pt>
                <c:pt idx="2220">
                  <c:v>515.98097189999999</c:v>
                </c:pt>
                <c:pt idx="2221">
                  <c:v>515.97769110000002</c:v>
                </c:pt>
                <c:pt idx="2222">
                  <c:v>515.97769110000002</c:v>
                </c:pt>
                <c:pt idx="2223">
                  <c:v>515.98097189999999</c:v>
                </c:pt>
                <c:pt idx="2224">
                  <c:v>515.98425280000004</c:v>
                </c:pt>
                <c:pt idx="2225">
                  <c:v>515.98425280000004</c:v>
                </c:pt>
                <c:pt idx="2226">
                  <c:v>515.98753360000001</c:v>
                </c:pt>
                <c:pt idx="2227">
                  <c:v>515.98753360000001</c:v>
                </c:pt>
                <c:pt idx="2228">
                  <c:v>515.98753360000001</c:v>
                </c:pt>
                <c:pt idx="2229">
                  <c:v>515.99409530000003</c:v>
                </c:pt>
                <c:pt idx="2230">
                  <c:v>515.99081439999998</c:v>
                </c:pt>
                <c:pt idx="2231">
                  <c:v>515.99081439999998</c:v>
                </c:pt>
                <c:pt idx="2232">
                  <c:v>515.99409530000003</c:v>
                </c:pt>
                <c:pt idx="2233">
                  <c:v>516.00065700000005</c:v>
                </c:pt>
                <c:pt idx="2234">
                  <c:v>515.99409530000003</c:v>
                </c:pt>
                <c:pt idx="2235">
                  <c:v>516.00065700000005</c:v>
                </c:pt>
                <c:pt idx="2236">
                  <c:v>516.00393780000002</c:v>
                </c:pt>
                <c:pt idx="2237">
                  <c:v>516.00065700000005</c:v>
                </c:pt>
                <c:pt idx="2238">
                  <c:v>516.01049950000004</c:v>
                </c:pt>
                <c:pt idx="2239">
                  <c:v>516.02034200000003</c:v>
                </c:pt>
                <c:pt idx="2240">
                  <c:v>516.02034200000003</c:v>
                </c:pt>
                <c:pt idx="2241">
                  <c:v>516.04330789999995</c:v>
                </c:pt>
                <c:pt idx="2242">
                  <c:v>516.05971209999996</c:v>
                </c:pt>
                <c:pt idx="2243">
                  <c:v>516.06299290000004</c:v>
                </c:pt>
                <c:pt idx="2244">
                  <c:v>516.08923960000004</c:v>
                </c:pt>
                <c:pt idx="2245">
                  <c:v>516.10236299999997</c:v>
                </c:pt>
                <c:pt idx="2246">
                  <c:v>516.11876719999998</c:v>
                </c:pt>
                <c:pt idx="2247">
                  <c:v>516.14173310000001</c:v>
                </c:pt>
                <c:pt idx="2248">
                  <c:v>516.16469889999996</c:v>
                </c:pt>
                <c:pt idx="2249">
                  <c:v>516.18110309999997</c:v>
                </c:pt>
                <c:pt idx="2250">
                  <c:v>516.19750729999998</c:v>
                </c:pt>
                <c:pt idx="2251">
                  <c:v>516.21719240000004</c:v>
                </c:pt>
                <c:pt idx="2252">
                  <c:v>516.23359660000006</c:v>
                </c:pt>
                <c:pt idx="2253">
                  <c:v>516.24343910000005</c:v>
                </c:pt>
                <c:pt idx="2254">
                  <c:v>516.26640499999996</c:v>
                </c:pt>
                <c:pt idx="2255">
                  <c:v>516.28608999999994</c:v>
                </c:pt>
                <c:pt idx="2256">
                  <c:v>516.30249419999996</c:v>
                </c:pt>
                <c:pt idx="2257">
                  <c:v>516.30905589999998</c:v>
                </c:pt>
                <c:pt idx="2258">
                  <c:v>516.33202180000001</c:v>
                </c:pt>
                <c:pt idx="2259">
                  <c:v>516.33858350000003</c:v>
                </c:pt>
                <c:pt idx="2260">
                  <c:v>516.35170679999999</c:v>
                </c:pt>
                <c:pt idx="2261">
                  <c:v>516.37467270000002</c:v>
                </c:pt>
                <c:pt idx="2262">
                  <c:v>516.38451520000001</c:v>
                </c:pt>
                <c:pt idx="2263">
                  <c:v>516.39763860000005</c:v>
                </c:pt>
                <c:pt idx="2264">
                  <c:v>516.41076190000001</c:v>
                </c:pt>
                <c:pt idx="2265">
                  <c:v>516.42388530000005</c:v>
                </c:pt>
                <c:pt idx="2266">
                  <c:v>516.41404279999995</c:v>
                </c:pt>
                <c:pt idx="2267">
                  <c:v>516.43044699999996</c:v>
                </c:pt>
                <c:pt idx="2268">
                  <c:v>516.44028949999995</c:v>
                </c:pt>
                <c:pt idx="2269">
                  <c:v>516.45013200000005</c:v>
                </c:pt>
                <c:pt idx="2270">
                  <c:v>516.47309789999997</c:v>
                </c:pt>
                <c:pt idx="2271">
                  <c:v>516.47965959999999</c:v>
                </c:pt>
                <c:pt idx="2272">
                  <c:v>516.47309789999997</c:v>
                </c:pt>
                <c:pt idx="2273">
                  <c:v>516.49278289999995</c:v>
                </c:pt>
                <c:pt idx="2274">
                  <c:v>516.50262550000002</c:v>
                </c:pt>
                <c:pt idx="2275">
                  <c:v>516.48622130000001</c:v>
                </c:pt>
                <c:pt idx="2276">
                  <c:v>516.51902970000003</c:v>
                </c:pt>
                <c:pt idx="2277">
                  <c:v>516.51574879999998</c:v>
                </c:pt>
                <c:pt idx="2278">
                  <c:v>516.48294039999996</c:v>
                </c:pt>
                <c:pt idx="2279">
                  <c:v>516.50918709999996</c:v>
                </c:pt>
                <c:pt idx="2280">
                  <c:v>516.53543390000004</c:v>
                </c:pt>
                <c:pt idx="2281">
                  <c:v>516.55183810000005</c:v>
                </c:pt>
                <c:pt idx="2282">
                  <c:v>516.52559129999997</c:v>
                </c:pt>
                <c:pt idx="2283">
                  <c:v>516.57480390000001</c:v>
                </c:pt>
                <c:pt idx="2284">
                  <c:v>516.56824229999995</c:v>
                </c:pt>
                <c:pt idx="2285">
                  <c:v>516.57152310000004</c:v>
                </c:pt>
                <c:pt idx="2286">
                  <c:v>516.59448899999995</c:v>
                </c:pt>
                <c:pt idx="2287">
                  <c:v>516.58136560000003</c:v>
                </c:pt>
                <c:pt idx="2288">
                  <c:v>516.58136560000003</c:v>
                </c:pt>
                <c:pt idx="2289">
                  <c:v>516.59776980000004</c:v>
                </c:pt>
                <c:pt idx="2290">
                  <c:v>516.57808480000006</c:v>
                </c:pt>
                <c:pt idx="2291">
                  <c:v>516.61417400000005</c:v>
                </c:pt>
                <c:pt idx="2292">
                  <c:v>516.61417400000005</c:v>
                </c:pt>
                <c:pt idx="2293">
                  <c:v>516.64370159999999</c:v>
                </c:pt>
                <c:pt idx="2294">
                  <c:v>516.60105069999997</c:v>
                </c:pt>
                <c:pt idx="2295">
                  <c:v>516.62401650000004</c:v>
                </c:pt>
                <c:pt idx="2296">
                  <c:v>516.62401650000004</c:v>
                </c:pt>
                <c:pt idx="2297">
                  <c:v>516.62401650000004</c:v>
                </c:pt>
                <c:pt idx="2298">
                  <c:v>516.6338591</c:v>
                </c:pt>
                <c:pt idx="2299">
                  <c:v>516.64698239999996</c:v>
                </c:pt>
                <c:pt idx="2300">
                  <c:v>516.65026330000001</c:v>
                </c:pt>
                <c:pt idx="2301">
                  <c:v>516.62401650000004</c:v>
                </c:pt>
                <c:pt idx="2302">
                  <c:v>516.64370159999999</c:v>
                </c:pt>
                <c:pt idx="2303">
                  <c:v>516.66338659999997</c:v>
                </c:pt>
                <c:pt idx="2304">
                  <c:v>516.65026330000001</c:v>
                </c:pt>
                <c:pt idx="2305">
                  <c:v>516.65354409999998</c:v>
                </c:pt>
                <c:pt idx="2306">
                  <c:v>516.66994829999999</c:v>
                </c:pt>
                <c:pt idx="2307">
                  <c:v>516.66666750000002</c:v>
                </c:pt>
                <c:pt idx="2308">
                  <c:v>516.64042070000005</c:v>
                </c:pt>
                <c:pt idx="2309">
                  <c:v>516.65354409999998</c:v>
                </c:pt>
                <c:pt idx="2310">
                  <c:v>516.68307170000003</c:v>
                </c:pt>
                <c:pt idx="2311">
                  <c:v>516.65682489999995</c:v>
                </c:pt>
                <c:pt idx="2312">
                  <c:v>516.67651000000001</c:v>
                </c:pt>
                <c:pt idx="2313">
                  <c:v>516.6863525</c:v>
                </c:pt>
                <c:pt idx="2314">
                  <c:v>516.67651000000001</c:v>
                </c:pt>
                <c:pt idx="2315">
                  <c:v>516.6863525</c:v>
                </c:pt>
                <c:pt idx="2316">
                  <c:v>516.69619499999999</c:v>
                </c:pt>
                <c:pt idx="2317">
                  <c:v>516.69947590000004</c:v>
                </c:pt>
                <c:pt idx="2318">
                  <c:v>516.69947590000004</c:v>
                </c:pt>
                <c:pt idx="2319">
                  <c:v>516.70275670000001</c:v>
                </c:pt>
                <c:pt idx="2320">
                  <c:v>516.70603749999998</c:v>
                </c:pt>
                <c:pt idx="2321">
                  <c:v>516.70931840000003</c:v>
                </c:pt>
                <c:pt idx="2322">
                  <c:v>516.70931840000003</c:v>
                </c:pt>
                <c:pt idx="2323">
                  <c:v>516.70931840000003</c:v>
                </c:pt>
                <c:pt idx="2324">
                  <c:v>516.7125992</c:v>
                </c:pt>
                <c:pt idx="2325">
                  <c:v>516.7125992</c:v>
                </c:pt>
                <c:pt idx="2326">
                  <c:v>516.71588010000005</c:v>
                </c:pt>
                <c:pt idx="2327">
                  <c:v>516.71916090000002</c:v>
                </c:pt>
                <c:pt idx="2328">
                  <c:v>516.72244169999999</c:v>
                </c:pt>
                <c:pt idx="2329">
                  <c:v>516.72244169999999</c:v>
                </c:pt>
                <c:pt idx="2330">
                  <c:v>516.72900340000001</c:v>
                </c:pt>
                <c:pt idx="2331">
                  <c:v>516.72900340000001</c:v>
                </c:pt>
                <c:pt idx="2332">
                  <c:v>516.73228429999995</c:v>
                </c:pt>
                <c:pt idx="2333">
                  <c:v>516.73228429999995</c:v>
                </c:pt>
                <c:pt idx="2334">
                  <c:v>516.73556510000003</c:v>
                </c:pt>
                <c:pt idx="2335">
                  <c:v>516.7388459</c:v>
                </c:pt>
                <c:pt idx="2336">
                  <c:v>516.7388459</c:v>
                </c:pt>
                <c:pt idx="2337">
                  <c:v>516.7388459</c:v>
                </c:pt>
                <c:pt idx="2338">
                  <c:v>516.74212680000005</c:v>
                </c:pt>
                <c:pt idx="2339">
                  <c:v>516.7388459</c:v>
                </c:pt>
                <c:pt idx="2340">
                  <c:v>516.7388459</c:v>
                </c:pt>
                <c:pt idx="2341">
                  <c:v>516.75196930000004</c:v>
                </c:pt>
                <c:pt idx="2342">
                  <c:v>516.75525010000001</c:v>
                </c:pt>
                <c:pt idx="2343">
                  <c:v>516.75196930000004</c:v>
                </c:pt>
                <c:pt idx="2344">
                  <c:v>516.75196930000004</c:v>
                </c:pt>
                <c:pt idx="2345">
                  <c:v>516.75853099999995</c:v>
                </c:pt>
                <c:pt idx="2346">
                  <c:v>516.76181180000003</c:v>
                </c:pt>
                <c:pt idx="2347">
                  <c:v>516.76181180000003</c:v>
                </c:pt>
                <c:pt idx="2348">
                  <c:v>516.76837350000005</c:v>
                </c:pt>
                <c:pt idx="2349">
                  <c:v>516.7650926</c:v>
                </c:pt>
                <c:pt idx="2350">
                  <c:v>516.76837350000005</c:v>
                </c:pt>
                <c:pt idx="2351">
                  <c:v>516.76837350000005</c:v>
                </c:pt>
                <c:pt idx="2352">
                  <c:v>516.77165430000002</c:v>
                </c:pt>
                <c:pt idx="2353">
                  <c:v>516.77165430000002</c:v>
                </c:pt>
                <c:pt idx="2354">
                  <c:v>516.77493519999996</c:v>
                </c:pt>
                <c:pt idx="2355">
                  <c:v>516.77493519999996</c:v>
                </c:pt>
                <c:pt idx="2356">
                  <c:v>516.77493519999996</c:v>
                </c:pt>
                <c:pt idx="2357">
                  <c:v>516.77493519999996</c:v>
                </c:pt>
                <c:pt idx="2358">
                  <c:v>516.77821600000004</c:v>
                </c:pt>
                <c:pt idx="2359">
                  <c:v>516.77821600000004</c:v>
                </c:pt>
                <c:pt idx="2360">
                  <c:v>516.78477769999995</c:v>
                </c:pt>
                <c:pt idx="2361">
                  <c:v>516.78149680000001</c:v>
                </c:pt>
                <c:pt idx="2362">
                  <c:v>516.78477769999995</c:v>
                </c:pt>
                <c:pt idx="2363">
                  <c:v>516.78805850000003</c:v>
                </c:pt>
                <c:pt idx="2364">
                  <c:v>516.79133939999997</c:v>
                </c:pt>
                <c:pt idx="2365">
                  <c:v>516.79133939999997</c:v>
                </c:pt>
                <c:pt idx="2366">
                  <c:v>516.79133939999997</c:v>
                </c:pt>
                <c:pt idx="2367">
                  <c:v>516.79133939999997</c:v>
                </c:pt>
                <c:pt idx="2368">
                  <c:v>516.79462020000005</c:v>
                </c:pt>
                <c:pt idx="2369">
                  <c:v>516.79790100000002</c:v>
                </c:pt>
                <c:pt idx="2370">
                  <c:v>516.79790100000002</c:v>
                </c:pt>
                <c:pt idx="2371">
                  <c:v>516.80118189999996</c:v>
                </c:pt>
                <c:pt idx="2372">
                  <c:v>516.80446270000004</c:v>
                </c:pt>
                <c:pt idx="2373">
                  <c:v>516.80118189999996</c:v>
                </c:pt>
                <c:pt idx="2374">
                  <c:v>516.80118189999996</c:v>
                </c:pt>
                <c:pt idx="2375">
                  <c:v>516.80446270000004</c:v>
                </c:pt>
                <c:pt idx="2376">
                  <c:v>516.80774359999998</c:v>
                </c:pt>
                <c:pt idx="2377">
                  <c:v>516.80774359999998</c:v>
                </c:pt>
                <c:pt idx="2378">
                  <c:v>516.81102439999995</c:v>
                </c:pt>
                <c:pt idx="2379">
                  <c:v>516.81102439999995</c:v>
                </c:pt>
                <c:pt idx="2380">
                  <c:v>516.81102439999995</c:v>
                </c:pt>
                <c:pt idx="2381">
                  <c:v>516.81430520000004</c:v>
                </c:pt>
                <c:pt idx="2382">
                  <c:v>516.81430520000004</c:v>
                </c:pt>
                <c:pt idx="2383">
                  <c:v>516.82086690000006</c:v>
                </c:pt>
                <c:pt idx="2384">
                  <c:v>516.82086690000006</c:v>
                </c:pt>
                <c:pt idx="2385">
                  <c:v>516.82086690000006</c:v>
                </c:pt>
                <c:pt idx="2386">
                  <c:v>516.82086690000006</c:v>
                </c:pt>
                <c:pt idx="2387">
                  <c:v>516.82742859999996</c:v>
                </c:pt>
                <c:pt idx="2388">
                  <c:v>516.82742859999996</c:v>
                </c:pt>
                <c:pt idx="2389">
                  <c:v>516.81430520000004</c:v>
                </c:pt>
                <c:pt idx="2390">
                  <c:v>516.81430520000004</c:v>
                </c:pt>
                <c:pt idx="2391">
                  <c:v>516.82742859999996</c:v>
                </c:pt>
                <c:pt idx="2392">
                  <c:v>516.81758609999997</c:v>
                </c:pt>
                <c:pt idx="2393">
                  <c:v>516.81758609999997</c:v>
                </c:pt>
                <c:pt idx="2394">
                  <c:v>516.83399029999998</c:v>
                </c:pt>
                <c:pt idx="2395">
                  <c:v>516.83070940000005</c:v>
                </c:pt>
                <c:pt idx="2396">
                  <c:v>516.83070940000005</c:v>
                </c:pt>
                <c:pt idx="2397">
                  <c:v>516.82086690000006</c:v>
                </c:pt>
                <c:pt idx="2398">
                  <c:v>516.83727109999995</c:v>
                </c:pt>
                <c:pt idx="2399">
                  <c:v>516.85367529999996</c:v>
                </c:pt>
                <c:pt idx="2400">
                  <c:v>516.81102439999995</c:v>
                </c:pt>
                <c:pt idx="2401">
                  <c:v>516.83727109999995</c:v>
                </c:pt>
                <c:pt idx="2402">
                  <c:v>516.83727109999995</c:v>
                </c:pt>
                <c:pt idx="2403">
                  <c:v>516.840552</c:v>
                </c:pt>
                <c:pt idx="2404">
                  <c:v>516.86351779999995</c:v>
                </c:pt>
                <c:pt idx="2405">
                  <c:v>516.85367529999996</c:v>
                </c:pt>
                <c:pt idx="2406">
                  <c:v>516.86023699999998</c:v>
                </c:pt>
                <c:pt idx="2407">
                  <c:v>516.85367529999996</c:v>
                </c:pt>
                <c:pt idx="2408">
                  <c:v>516.85039449999999</c:v>
                </c:pt>
                <c:pt idx="2409">
                  <c:v>516.85367529999996</c:v>
                </c:pt>
                <c:pt idx="2410">
                  <c:v>516.85039449999999</c:v>
                </c:pt>
                <c:pt idx="2411">
                  <c:v>516.85367529999996</c:v>
                </c:pt>
                <c:pt idx="2412">
                  <c:v>516.86023699999998</c:v>
                </c:pt>
                <c:pt idx="2413">
                  <c:v>516.85695620000001</c:v>
                </c:pt>
                <c:pt idx="2414">
                  <c:v>516.86023699999998</c:v>
                </c:pt>
                <c:pt idx="2415">
                  <c:v>516.8667987</c:v>
                </c:pt>
                <c:pt idx="2416">
                  <c:v>516.85039449999999</c:v>
                </c:pt>
                <c:pt idx="2417">
                  <c:v>516.87336040000002</c:v>
                </c:pt>
                <c:pt idx="2418">
                  <c:v>516.87007949999997</c:v>
                </c:pt>
                <c:pt idx="2419">
                  <c:v>516.87336040000002</c:v>
                </c:pt>
                <c:pt idx="2420">
                  <c:v>516.86351779999995</c:v>
                </c:pt>
                <c:pt idx="2421">
                  <c:v>516.87336040000002</c:v>
                </c:pt>
                <c:pt idx="2422">
                  <c:v>516.87007949999997</c:v>
                </c:pt>
                <c:pt idx="2423">
                  <c:v>516.87336040000002</c:v>
                </c:pt>
                <c:pt idx="2424">
                  <c:v>516.89632619999998</c:v>
                </c:pt>
                <c:pt idx="2425">
                  <c:v>516.87992199999997</c:v>
                </c:pt>
                <c:pt idx="2426">
                  <c:v>516.87992199999997</c:v>
                </c:pt>
                <c:pt idx="2427">
                  <c:v>516.87664119999999</c:v>
                </c:pt>
                <c:pt idx="2428">
                  <c:v>516.8667987</c:v>
                </c:pt>
                <c:pt idx="2429">
                  <c:v>516.87007949999997</c:v>
                </c:pt>
                <c:pt idx="2430">
                  <c:v>516.87007949999997</c:v>
                </c:pt>
                <c:pt idx="2431">
                  <c:v>516.85695620000001</c:v>
                </c:pt>
                <c:pt idx="2432">
                  <c:v>516.89304540000001</c:v>
                </c:pt>
                <c:pt idx="2433">
                  <c:v>516.88320290000001</c:v>
                </c:pt>
                <c:pt idx="2434">
                  <c:v>516.87336040000002</c:v>
                </c:pt>
                <c:pt idx="2435">
                  <c:v>516.89632619999998</c:v>
                </c:pt>
                <c:pt idx="2436">
                  <c:v>516.88648369999999</c:v>
                </c:pt>
                <c:pt idx="2437">
                  <c:v>516.86351779999995</c:v>
                </c:pt>
                <c:pt idx="2438">
                  <c:v>516.89304540000001</c:v>
                </c:pt>
                <c:pt idx="2439">
                  <c:v>516.88976460000003</c:v>
                </c:pt>
                <c:pt idx="2440">
                  <c:v>516.89632619999998</c:v>
                </c:pt>
                <c:pt idx="2441">
                  <c:v>516.87007949999997</c:v>
                </c:pt>
                <c:pt idx="2442">
                  <c:v>516.87007949999997</c:v>
                </c:pt>
                <c:pt idx="2443">
                  <c:v>516.89304540000001</c:v>
                </c:pt>
                <c:pt idx="2444">
                  <c:v>516.89304540000001</c:v>
                </c:pt>
                <c:pt idx="2445">
                  <c:v>516.88648369999999</c:v>
                </c:pt>
                <c:pt idx="2446">
                  <c:v>516.88320290000001</c:v>
                </c:pt>
                <c:pt idx="2447">
                  <c:v>516.89632619999998</c:v>
                </c:pt>
                <c:pt idx="2448">
                  <c:v>516.88976460000003</c:v>
                </c:pt>
                <c:pt idx="2449">
                  <c:v>516.9028879</c:v>
                </c:pt>
                <c:pt idx="2450">
                  <c:v>516.89960710000003</c:v>
                </c:pt>
                <c:pt idx="2451">
                  <c:v>516.89632619999998</c:v>
                </c:pt>
                <c:pt idx="2452">
                  <c:v>516.90944960000002</c:v>
                </c:pt>
                <c:pt idx="2453">
                  <c:v>516.89632619999998</c:v>
                </c:pt>
                <c:pt idx="2454">
                  <c:v>516.90616880000005</c:v>
                </c:pt>
                <c:pt idx="2455">
                  <c:v>516.9028879</c:v>
                </c:pt>
                <c:pt idx="2456">
                  <c:v>516.89960710000003</c:v>
                </c:pt>
                <c:pt idx="2457">
                  <c:v>516.90616880000005</c:v>
                </c:pt>
                <c:pt idx="2458">
                  <c:v>516.90616880000005</c:v>
                </c:pt>
                <c:pt idx="2459">
                  <c:v>516.9028879</c:v>
                </c:pt>
                <c:pt idx="2460">
                  <c:v>516.90616880000005</c:v>
                </c:pt>
                <c:pt idx="2461">
                  <c:v>516.90616880000005</c:v>
                </c:pt>
                <c:pt idx="2462">
                  <c:v>516.90616880000005</c:v>
                </c:pt>
                <c:pt idx="2463">
                  <c:v>516.90944960000002</c:v>
                </c:pt>
                <c:pt idx="2464">
                  <c:v>516.90616880000005</c:v>
                </c:pt>
                <c:pt idx="2465">
                  <c:v>516.90616880000005</c:v>
                </c:pt>
                <c:pt idx="2466">
                  <c:v>516.90944960000002</c:v>
                </c:pt>
                <c:pt idx="2467">
                  <c:v>516.90944960000002</c:v>
                </c:pt>
                <c:pt idx="2468">
                  <c:v>516.90944960000002</c:v>
                </c:pt>
                <c:pt idx="2469">
                  <c:v>516.91273039999999</c:v>
                </c:pt>
                <c:pt idx="2470">
                  <c:v>516.90944960000002</c:v>
                </c:pt>
                <c:pt idx="2471">
                  <c:v>516.91273039999999</c:v>
                </c:pt>
                <c:pt idx="2472">
                  <c:v>516.91273039999999</c:v>
                </c:pt>
                <c:pt idx="2473">
                  <c:v>516.91273039999999</c:v>
                </c:pt>
                <c:pt idx="2474">
                  <c:v>516.91601130000004</c:v>
                </c:pt>
                <c:pt idx="2475">
                  <c:v>516.91601130000004</c:v>
                </c:pt>
                <c:pt idx="2476">
                  <c:v>516.91601130000004</c:v>
                </c:pt>
                <c:pt idx="2477">
                  <c:v>516.91601130000004</c:v>
                </c:pt>
                <c:pt idx="2478">
                  <c:v>516.91601130000004</c:v>
                </c:pt>
                <c:pt idx="2479">
                  <c:v>516.91929210000001</c:v>
                </c:pt>
                <c:pt idx="2480">
                  <c:v>516.91601130000004</c:v>
                </c:pt>
                <c:pt idx="2481">
                  <c:v>516.91929210000001</c:v>
                </c:pt>
                <c:pt idx="2482">
                  <c:v>516.91929210000001</c:v>
                </c:pt>
                <c:pt idx="2483">
                  <c:v>516.91929210000001</c:v>
                </c:pt>
                <c:pt idx="2484">
                  <c:v>516.92257300000006</c:v>
                </c:pt>
                <c:pt idx="2485">
                  <c:v>516.92257300000006</c:v>
                </c:pt>
                <c:pt idx="2486">
                  <c:v>516.92257300000006</c:v>
                </c:pt>
                <c:pt idx="2487">
                  <c:v>516.92257300000006</c:v>
                </c:pt>
                <c:pt idx="2488">
                  <c:v>516.92257300000006</c:v>
                </c:pt>
                <c:pt idx="2489">
                  <c:v>516.92257300000006</c:v>
                </c:pt>
                <c:pt idx="2490">
                  <c:v>516.92257300000006</c:v>
                </c:pt>
                <c:pt idx="2491">
                  <c:v>516.92585380000003</c:v>
                </c:pt>
                <c:pt idx="2492">
                  <c:v>516.92585380000003</c:v>
                </c:pt>
                <c:pt idx="2493">
                  <c:v>516.92585380000003</c:v>
                </c:pt>
                <c:pt idx="2494">
                  <c:v>516.92585380000003</c:v>
                </c:pt>
                <c:pt idx="2495">
                  <c:v>516.92585380000003</c:v>
                </c:pt>
                <c:pt idx="2496">
                  <c:v>516.9291346</c:v>
                </c:pt>
                <c:pt idx="2497">
                  <c:v>516.9291346</c:v>
                </c:pt>
                <c:pt idx="2498">
                  <c:v>516.9291346</c:v>
                </c:pt>
                <c:pt idx="2499">
                  <c:v>516.93241550000005</c:v>
                </c:pt>
                <c:pt idx="2500">
                  <c:v>516.93241550000005</c:v>
                </c:pt>
                <c:pt idx="2501">
                  <c:v>516.93241550000005</c:v>
                </c:pt>
                <c:pt idx="2502">
                  <c:v>516.93241550000005</c:v>
                </c:pt>
                <c:pt idx="2503">
                  <c:v>516.93241550000005</c:v>
                </c:pt>
                <c:pt idx="2504">
                  <c:v>516.93241550000005</c:v>
                </c:pt>
                <c:pt idx="2505">
                  <c:v>516.93569630000002</c:v>
                </c:pt>
                <c:pt idx="2506">
                  <c:v>516.93569630000002</c:v>
                </c:pt>
                <c:pt idx="2507">
                  <c:v>516.93897719999995</c:v>
                </c:pt>
                <c:pt idx="2508">
                  <c:v>516.93897719999995</c:v>
                </c:pt>
                <c:pt idx="2509">
                  <c:v>516.93897719999995</c:v>
                </c:pt>
                <c:pt idx="2510">
                  <c:v>516.93897719999995</c:v>
                </c:pt>
                <c:pt idx="2511">
                  <c:v>516.93897719999995</c:v>
                </c:pt>
                <c:pt idx="2512">
                  <c:v>516.93897719999995</c:v>
                </c:pt>
                <c:pt idx="2513">
                  <c:v>516.93897719999995</c:v>
                </c:pt>
                <c:pt idx="2514">
                  <c:v>516.94225800000004</c:v>
                </c:pt>
                <c:pt idx="2515">
                  <c:v>516.94225800000004</c:v>
                </c:pt>
                <c:pt idx="2516">
                  <c:v>516.94225800000004</c:v>
                </c:pt>
                <c:pt idx="2517">
                  <c:v>516.94553880000001</c:v>
                </c:pt>
                <c:pt idx="2518">
                  <c:v>516.94553880000001</c:v>
                </c:pt>
                <c:pt idx="2519">
                  <c:v>516.94553880000001</c:v>
                </c:pt>
                <c:pt idx="2520">
                  <c:v>516.94881969999994</c:v>
                </c:pt>
                <c:pt idx="2521">
                  <c:v>516.94881969999994</c:v>
                </c:pt>
                <c:pt idx="2522">
                  <c:v>516.94881969999994</c:v>
                </c:pt>
                <c:pt idx="2523">
                  <c:v>516.94881969999994</c:v>
                </c:pt>
                <c:pt idx="2524">
                  <c:v>516.94881969999994</c:v>
                </c:pt>
                <c:pt idx="2525">
                  <c:v>516.94881969999994</c:v>
                </c:pt>
                <c:pt idx="2526">
                  <c:v>516.95210050000003</c:v>
                </c:pt>
                <c:pt idx="2527">
                  <c:v>516.95210050000003</c:v>
                </c:pt>
                <c:pt idx="2528">
                  <c:v>516.95210050000003</c:v>
                </c:pt>
                <c:pt idx="2529">
                  <c:v>516.95210050000003</c:v>
                </c:pt>
                <c:pt idx="2530">
                  <c:v>516.95210050000003</c:v>
                </c:pt>
                <c:pt idx="2531">
                  <c:v>516.95538139999996</c:v>
                </c:pt>
                <c:pt idx="2532">
                  <c:v>516.95538139999996</c:v>
                </c:pt>
                <c:pt idx="2533">
                  <c:v>516.95538139999996</c:v>
                </c:pt>
                <c:pt idx="2534">
                  <c:v>516.95538139999996</c:v>
                </c:pt>
                <c:pt idx="2535">
                  <c:v>516.95538139999996</c:v>
                </c:pt>
                <c:pt idx="2536">
                  <c:v>516.95538139999996</c:v>
                </c:pt>
                <c:pt idx="2537">
                  <c:v>516.95866220000005</c:v>
                </c:pt>
                <c:pt idx="2538">
                  <c:v>516.96194300000002</c:v>
                </c:pt>
                <c:pt idx="2539">
                  <c:v>516.96194300000002</c:v>
                </c:pt>
                <c:pt idx="2540">
                  <c:v>516.95866220000005</c:v>
                </c:pt>
                <c:pt idx="2541">
                  <c:v>516.96522389999996</c:v>
                </c:pt>
                <c:pt idx="2542">
                  <c:v>516.96522389999996</c:v>
                </c:pt>
                <c:pt idx="2543">
                  <c:v>516.96850470000004</c:v>
                </c:pt>
                <c:pt idx="2544">
                  <c:v>516.95538139999996</c:v>
                </c:pt>
                <c:pt idx="2545">
                  <c:v>516.95866220000005</c:v>
                </c:pt>
                <c:pt idx="2546">
                  <c:v>516.96194300000002</c:v>
                </c:pt>
                <c:pt idx="2547">
                  <c:v>516.97178559999998</c:v>
                </c:pt>
                <c:pt idx="2548">
                  <c:v>516.95538139999996</c:v>
                </c:pt>
                <c:pt idx="2549">
                  <c:v>516.97178559999998</c:v>
                </c:pt>
                <c:pt idx="2550">
                  <c:v>516.96522389999996</c:v>
                </c:pt>
                <c:pt idx="2551">
                  <c:v>516.96194300000002</c:v>
                </c:pt>
                <c:pt idx="2552">
                  <c:v>516.95866220000005</c:v>
                </c:pt>
                <c:pt idx="2553">
                  <c:v>516.96522389999996</c:v>
                </c:pt>
                <c:pt idx="2554">
                  <c:v>516.97506639999995</c:v>
                </c:pt>
                <c:pt idx="2555">
                  <c:v>516.96850470000004</c:v>
                </c:pt>
                <c:pt idx="2556">
                  <c:v>516.97834720000003</c:v>
                </c:pt>
                <c:pt idx="2557">
                  <c:v>516.96850470000004</c:v>
                </c:pt>
                <c:pt idx="2558">
                  <c:v>516.98490890000005</c:v>
                </c:pt>
                <c:pt idx="2559">
                  <c:v>516.98490890000005</c:v>
                </c:pt>
                <c:pt idx="2560">
                  <c:v>516.97506639999995</c:v>
                </c:pt>
                <c:pt idx="2561">
                  <c:v>516.96194300000002</c:v>
                </c:pt>
                <c:pt idx="2562">
                  <c:v>516.97178559999998</c:v>
                </c:pt>
                <c:pt idx="2563">
                  <c:v>516.97506639999995</c:v>
                </c:pt>
                <c:pt idx="2564">
                  <c:v>516.98162809999997</c:v>
                </c:pt>
                <c:pt idx="2565">
                  <c:v>516.97178559999998</c:v>
                </c:pt>
                <c:pt idx="2566">
                  <c:v>516.97178559999998</c:v>
                </c:pt>
                <c:pt idx="2567">
                  <c:v>516.97506639999995</c:v>
                </c:pt>
                <c:pt idx="2568">
                  <c:v>516.98162809999997</c:v>
                </c:pt>
                <c:pt idx="2569">
                  <c:v>516.97178559999998</c:v>
                </c:pt>
                <c:pt idx="2570">
                  <c:v>516.98490890000005</c:v>
                </c:pt>
                <c:pt idx="2571">
                  <c:v>516.98162809999997</c:v>
                </c:pt>
                <c:pt idx="2572">
                  <c:v>517.004594</c:v>
                </c:pt>
                <c:pt idx="2573">
                  <c:v>516.91601130000004</c:v>
                </c:pt>
                <c:pt idx="2574">
                  <c:v>517.00131309999995</c:v>
                </c:pt>
                <c:pt idx="2575">
                  <c:v>516.99147059999996</c:v>
                </c:pt>
                <c:pt idx="2576">
                  <c:v>516.98818979999999</c:v>
                </c:pt>
                <c:pt idx="2577">
                  <c:v>516.98490890000005</c:v>
                </c:pt>
                <c:pt idx="2578">
                  <c:v>516.99475140000004</c:v>
                </c:pt>
                <c:pt idx="2579">
                  <c:v>516.98818979999999</c:v>
                </c:pt>
                <c:pt idx="2580">
                  <c:v>516.98490890000005</c:v>
                </c:pt>
                <c:pt idx="2581">
                  <c:v>516.97834720000003</c:v>
                </c:pt>
                <c:pt idx="2582">
                  <c:v>517.00131309999995</c:v>
                </c:pt>
                <c:pt idx="2583">
                  <c:v>516.98818979999999</c:v>
                </c:pt>
                <c:pt idx="2584">
                  <c:v>517.00787479999997</c:v>
                </c:pt>
                <c:pt idx="2585">
                  <c:v>516.99803229999998</c:v>
                </c:pt>
                <c:pt idx="2586">
                  <c:v>516.99475140000004</c:v>
                </c:pt>
                <c:pt idx="2587">
                  <c:v>516.99147059999996</c:v>
                </c:pt>
                <c:pt idx="2588">
                  <c:v>516.98490890000005</c:v>
                </c:pt>
                <c:pt idx="2589">
                  <c:v>516.99147059999996</c:v>
                </c:pt>
                <c:pt idx="2590">
                  <c:v>516.98818979999999</c:v>
                </c:pt>
                <c:pt idx="2591">
                  <c:v>516.97506639999995</c:v>
                </c:pt>
                <c:pt idx="2592">
                  <c:v>516.98818979999999</c:v>
                </c:pt>
                <c:pt idx="2593">
                  <c:v>516.98818979999999</c:v>
                </c:pt>
                <c:pt idx="2594">
                  <c:v>516.97834720000003</c:v>
                </c:pt>
                <c:pt idx="2595">
                  <c:v>516.99475140000004</c:v>
                </c:pt>
                <c:pt idx="2596">
                  <c:v>516.98818979999999</c:v>
                </c:pt>
                <c:pt idx="2597">
                  <c:v>516.99147059999996</c:v>
                </c:pt>
                <c:pt idx="2598">
                  <c:v>517.00787479999997</c:v>
                </c:pt>
                <c:pt idx="2599">
                  <c:v>516.99147059999996</c:v>
                </c:pt>
                <c:pt idx="2600">
                  <c:v>516.99475140000004</c:v>
                </c:pt>
                <c:pt idx="2601">
                  <c:v>517.00787479999997</c:v>
                </c:pt>
                <c:pt idx="2602">
                  <c:v>517.00787479999997</c:v>
                </c:pt>
                <c:pt idx="2603">
                  <c:v>517.00787479999997</c:v>
                </c:pt>
                <c:pt idx="2604">
                  <c:v>517.01443649999999</c:v>
                </c:pt>
                <c:pt idx="2605">
                  <c:v>517.004594</c:v>
                </c:pt>
                <c:pt idx="2606">
                  <c:v>517.00787479999997</c:v>
                </c:pt>
                <c:pt idx="2607">
                  <c:v>517.01115560000005</c:v>
                </c:pt>
                <c:pt idx="2608">
                  <c:v>517.004594</c:v>
                </c:pt>
                <c:pt idx="2609">
                  <c:v>517.00787479999997</c:v>
                </c:pt>
                <c:pt idx="2610">
                  <c:v>517.01115560000005</c:v>
                </c:pt>
                <c:pt idx="2611">
                  <c:v>517.00787479999997</c:v>
                </c:pt>
                <c:pt idx="2612">
                  <c:v>517.01115560000005</c:v>
                </c:pt>
                <c:pt idx="2613">
                  <c:v>517.00787479999997</c:v>
                </c:pt>
                <c:pt idx="2614">
                  <c:v>517.01115560000005</c:v>
                </c:pt>
                <c:pt idx="2615">
                  <c:v>517.01115560000005</c:v>
                </c:pt>
                <c:pt idx="2616">
                  <c:v>517.01115560000005</c:v>
                </c:pt>
                <c:pt idx="2617">
                  <c:v>517.01115560000005</c:v>
                </c:pt>
                <c:pt idx="2618">
                  <c:v>517.01443649999999</c:v>
                </c:pt>
                <c:pt idx="2619">
                  <c:v>517.01115560000005</c:v>
                </c:pt>
                <c:pt idx="2620">
                  <c:v>517.01115560000005</c:v>
                </c:pt>
                <c:pt idx="2621">
                  <c:v>517.01443649999999</c:v>
                </c:pt>
                <c:pt idx="2622">
                  <c:v>517.01443649999999</c:v>
                </c:pt>
                <c:pt idx="2623">
                  <c:v>517.01443649999999</c:v>
                </c:pt>
                <c:pt idx="2624">
                  <c:v>517.01443649999999</c:v>
                </c:pt>
                <c:pt idx="2625">
                  <c:v>517.01443649999999</c:v>
                </c:pt>
                <c:pt idx="2626">
                  <c:v>517.01443649999999</c:v>
                </c:pt>
                <c:pt idx="2627">
                  <c:v>517.01443649999999</c:v>
                </c:pt>
                <c:pt idx="2628">
                  <c:v>517.01443649999999</c:v>
                </c:pt>
                <c:pt idx="2629">
                  <c:v>517.01771729999996</c:v>
                </c:pt>
                <c:pt idx="2630">
                  <c:v>517.01771729999996</c:v>
                </c:pt>
                <c:pt idx="2631">
                  <c:v>517.01771729999996</c:v>
                </c:pt>
                <c:pt idx="2632">
                  <c:v>517.01771729999996</c:v>
                </c:pt>
                <c:pt idx="2633">
                  <c:v>517.01771729999996</c:v>
                </c:pt>
                <c:pt idx="2634">
                  <c:v>517.01771729999996</c:v>
                </c:pt>
                <c:pt idx="2635">
                  <c:v>517.01771729999996</c:v>
                </c:pt>
                <c:pt idx="2636">
                  <c:v>517.01771729999996</c:v>
                </c:pt>
                <c:pt idx="2637">
                  <c:v>517.01771729999996</c:v>
                </c:pt>
                <c:pt idx="2638">
                  <c:v>517.02099820000001</c:v>
                </c:pt>
                <c:pt idx="2639">
                  <c:v>517.02099820000001</c:v>
                </c:pt>
                <c:pt idx="2640">
                  <c:v>517.02099820000001</c:v>
                </c:pt>
                <c:pt idx="2641">
                  <c:v>517.02427899999998</c:v>
                </c:pt>
                <c:pt idx="2642">
                  <c:v>517.02099820000001</c:v>
                </c:pt>
                <c:pt idx="2643">
                  <c:v>517.02427899999998</c:v>
                </c:pt>
                <c:pt idx="2644">
                  <c:v>517.02427899999998</c:v>
                </c:pt>
                <c:pt idx="2645">
                  <c:v>517.02427899999998</c:v>
                </c:pt>
                <c:pt idx="2646">
                  <c:v>517.02755979999995</c:v>
                </c:pt>
                <c:pt idx="2647">
                  <c:v>517.02427899999998</c:v>
                </c:pt>
                <c:pt idx="2648">
                  <c:v>517.02755979999995</c:v>
                </c:pt>
                <c:pt idx="2649">
                  <c:v>517.02755979999995</c:v>
                </c:pt>
                <c:pt idx="2650">
                  <c:v>517.02755979999995</c:v>
                </c:pt>
                <c:pt idx="2651">
                  <c:v>517.02755979999995</c:v>
                </c:pt>
                <c:pt idx="2652">
                  <c:v>517.0308407</c:v>
                </c:pt>
                <c:pt idx="2653">
                  <c:v>517.0308407</c:v>
                </c:pt>
                <c:pt idx="2654">
                  <c:v>517.0308407</c:v>
                </c:pt>
                <c:pt idx="2655">
                  <c:v>517.03412149999997</c:v>
                </c:pt>
                <c:pt idx="2656">
                  <c:v>517.03412149999997</c:v>
                </c:pt>
                <c:pt idx="2657">
                  <c:v>517.03740240000002</c:v>
                </c:pt>
                <c:pt idx="2658">
                  <c:v>517.03740240000002</c:v>
                </c:pt>
                <c:pt idx="2659">
                  <c:v>517.03412149999997</c:v>
                </c:pt>
                <c:pt idx="2660">
                  <c:v>517.04068319999999</c:v>
                </c:pt>
                <c:pt idx="2661">
                  <c:v>517.03740240000002</c:v>
                </c:pt>
                <c:pt idx="2662">
                  <c:v>517.03740240000002</c:v>
                </c:pt>
                <c:pt idx="2663">
                  <c:v>517.04068319999999</c:v>
                </c:pt>
                <c:pt idx="2664">
                  <c:v>517.04068319999999</c:v>
                </c:pt>
                <c:pt idx="2665">
                  <c:v>517.04068319999999</c:v>
                </c:pt>
                <c:pt idx="2666">
                  <c:v>517.04396399999996</c:v>
                </c:pt>
                <c:pt idx="2667">
                  <c:v>517.04068319999999</c:v>
                </c:pt>
                <c:pt idx="2668">
                  <c:v>517.04396399999996</c:v>
                </c:pt>
                <c:pt idx="2669">
                  <c:v>517.04396399999996</c:v>
                </c:pt>
                <c:pt idx="2670">
                  <c:v>517.04396399999996</c:v>
                </c:pt>
                <c:pt idx="2671">
                  <c:v>517.04724490000001</c:v>
                </c:pt>
                <c:pt idx="2672">
                  <c:v>517.04724490000001</c:v>
                </c:pt>
                <c:pt idx="2673">
                  <c:v>517.04724490000001</c:v>
                </c:pt>
                <c:pt idx="2674">
                  <c:v>517.05052569999998</c:v>
                </c:pt>
                <c:pt idx="2675">
                  <c:v>517.04724490000001</c:v>
                </c:pt>
                <c:pt idx="2676">
                  <c:v>517.04724490000001</c:v>
                </c:pt>
                <c:pt idx="2677">
                  <c:v>517.05380660000003</c:v>
                </c:pt>
                <c:pt idx="2678">
                  <c:v>517.05052569999998</c:v>
                </c:pt>
                <c:pt idx="2679">
                  <c:v>517.05052569999998</c:v>
                </c:pt>
                <c:pt idx="2680">
                  <c:v>517.0570874</c:v>
                </c:pt>
                <c:pt idx="2681">
                  <c:v>517.05052569999998</c:v>
                </c:pt>
                <c:pt idx="2682">
                  <c:v>517.05380660000003</c:v>
                </c:pt>
                <c:pt idx="2683">
                  <c:v>517.06036819999997</c:v>
                </c:pt>
                <c:pt idx="2684">
                  <c:v>517.0570874</c:v>
                </c:pt>
                <c:pt idx="2685">
                  <c:v>517.06036819999997</c:v>
                </c:pt>
                <c:pt idx="2686">
                  <c:v>517.06036819999997</c:v>
                </c:pt>
                <c:pt idx="2687">
                  <c:v>517.06036819999997</c:v>
                </c:pt>
                <c:pt idx="2688">
                  <c:v>517.06364910000002</c:v>
                </c:pt>
                <c:pt idx="2689">
                  <c:v>517.06364910000002</c:v>
                </c:pt>
                <c:pt idx="2690">
                  <c:v>517.06364910000002</c:v>
                </c:pt>
                <c:pt idx="2691">
                  <c:v>517.06692989999999</c:v>
                </c:pt>
                <c:pt idx="2692">
                  <c:v>517.06692989999999</c:v>
                </c:pt>
                <c:pt idx="2693">
                  <c:v>517.05052569999998</c:v>
                </c:pt>
                <c:pt idx="2694">
                  <c:v>517.06364910000002</c:v>
                </c:pt>
                <c:pt idx="2695">
                  <c:v>517.06036819999997</c:v>
                </c:pt>
                <c:pt idx="2696">
                  <c:v>517.06692989999999</c:v>
                </c:pt>
                <c:pt idx="2697">
                  <c:v>517.07021080000004</c:v>
                </c:pt>
                <c:pt idx="2698">
                  <c:v>517.06692989999999</c:v>
                </c:pt>
                <c:pt idx="2699">
                  <c:v>517.06692989999999</c:v>
                </c:pt>
                <c:pt idx="2700">
                  <c:v>517.07021080000004</c:v>
                </c:pt>
                <c:pt idx="2701">
                  <c:v>517.07021080000004</c:v>
                </c:pt>
                <c:pt idx="2702">
                  <c:v>517.07349160000001</c:v>
                </c:pt>
                <c:pt idx="2703">
                  <c:v>517.07349160000001</c:v>
                </c:pt>
                <c:pt idx="2704">
                  <c:v>517.07021080000004</c:v>
                </c:pt>
                <c:pt idx="2705">
                  <c:v>517.06364910000002</c:v>
                </c:pt>
                <c:pt idx="2706">
                  <c:v>517.08661500000005</c:v>
                </c:pt>
                <c:pt idx="2707">
                  <c:v>517.08005330000003</c:v>
                </c:pt>
                <c:pt idx="2708">
                  <c:v>517.07677239999998</c:v>
                </c:pt>
                <c:pt idx="2709">
                  <c:v>517.07677239999998</c:v>
                </c:pt>
                <c:pt idx="2710">
                  <c:v>517.08005330000003</c:v>
                </c:pt>
                <c:pt idx="2711">
                  <c:v>517.07349160000001</c:v>
                </c:pt>
                <c:pt idx="2712">
                  <c:v>517.07677239999998</c:v>
                </c:pt>
                <c:pt idx="2713">
                  <c:v>517.08005330000003</c:v>
                </c:pt>
                <c:pt idx="2714">
                  <c:v>517.08661500000005</c:v>
                </c:pt>
                <c:pt idx="2715">
                  <c:v>517.07349160000001</c:v>
                </c:pt>
                <c:pt idx="2716">
                  <c:v>517.07349160000001</c:v>
                </c:pt>
                <c:pt idx="2717">
                  <c:v>517.07677239999998</c:v>
                </c:pt>
                <c:pt idx="2718">
                  <c:v>517.08005330000003</c:v>
                </c:pt>
                <c:pt idx="2719">
                  <c:v>517.0833341</c:v>
                </c:pt>
                <c:pt idx="2720">
                  <c:v>517.08005330000003</c:v>
                </c:pt>
                <c:pt idx="2721">
                  <c:v>517.07677239999998</c:v>
                </c:pt>
                <c:pt idx="2722">
                  <c:v>517.0833341</c:v>
                </c:pt>
                <c:pt idx="2723">
                  <c:v>517.08005330000003</c:v>
                </c:pt>
                <c:pt idx="2724">
                  <c:v>517.08005330000003</c:v>
                </c:pt>
                <c:pt idx="2725">
                  <c:v>517.0833341</c:v>
                </c:pt>
                <c:pt idx="2726">
                  <c:v>517.0833341</c:v>
                </c:pt>
                <c:pt idx="2727">
                  <c:v>517.07349160000001</c:v>
                </c:pt>
                <c:pt idx="2728">
                  <c:v>517.08661500000005</c:v>
                </c:pt>
                <c:pt idx="2729">
                  <c:v>517.0833341</c:v>
                </c:pt>
                <c:pt idx="2730">
                  <c:v>517.08989580000002</c:v>
                </c:pt>
                <c:pt idx="2731">
                  <c:v>517.09317659999999</c:v>
                </c:pt>
                <c:pt idx="2732">
                  <c:v>517.10301919999995</c:v>
                </c:pt>
                <c:pt idx="2733">
                  <c:v>517.08661500000005</c:v>
                </c:pt>
                <c:pt idx="2734">
                  <c:v>517.08005330000003</c:v>
                </c:pt>
                <c:pt idx="2735">
                  <c:v>517.07021080000004</c:v>
                </c:pt>
                <c:pt idx="2736">
                  <c:v>517.08005330000003</c:v>
                </c:pt>
                <c:pt idx="2737">
                  <c:v>517.0833341</c:v>
                </c:pt>
                <c:pt idx="2738">
                  <c:v>517.08989580000002</c:v>
                </c:pt>
                <c:pt idx="2739">
                  <c:v>517.09317659999999</c:v>
                </c:pt>
                <c:pt idx="2740">
                  <c:v>517.09645750000004</c:v>
                </c:pt>
                <c:pt idx="2741">
                  <c:v>517.08661500000005</c:v>
                </c:pt>
                <c:pt idx="2742">
                  <c:v>517.09973830000001</c:v>
                </c:pt>
                <c:pt idx="2743">
                  <c:v>517.08989580000002</c:v>
                </c:pt>
                <c:pt idx="2744">
                  <c:v>517.08989580000002</c:v>
                </c:pt>
                <c:pt idx="2745">
                  <c:v>517.09317659999999</c:v>
                </c:pt>
                <c:pt idx="2746">
                  <c:v>517.08989580000002</c:v>
                </c:pt>
                <c:pt idx="2747">
                  <c:v>517.08989580000002</c:v>
                </c:pt>
                <c:pt idx="2748">
                  <c:v>517.09317659999999</c:v>
                </c:pt>
                <c:pt idx="2749">
                  <c:v>517.09317659999999</c:v>
                </c:pt>
                <c:pt idx="2750">
                  <c:v>517.08989580000002</c:v>
                </c:pt>
                <c:pt idx="2751">
                  <c:v>517.09317659999999</c:v>
                </c:pt>
                <c:pt idx="2752">
                  <c:v>517.09317659999999</c:v>
                </c:pt>
                <c:pt idx="2753">
                  <c:v>517.09317659999999</c:v>
                </c:pt>
                <c:pt idx="2754">
                  <c:v>517.09645750000004</c:v>
                </c:pt>
                <c:pt idx="2755">
                  <c:v>517.09317659999999</c:v>
                </c:pt>
                <c:pt idx="2756">
                  <c:v>517.09317659999999</c:v>
                </c:pt>
                <c:pt idx="2757">
                  <c:v>517.09645750000004</c:v>
                </c:pt>
                <c:pt idx="2758">
                  <c:v>517.09317659999999</c:v>
                </c:pt>
                <c:pt idx="2759">
                  <c:v>517.09645750000004</c:v>
                </c:pt>
                <c:pt idx="2760">
                  <c:v>517.09645750000004</c:v>
                </c:pt>
                <c:pt idx="2761">
                  <c:v>517.09645750000004</c:v>
                </c:pt>
                <c:pt idx="2762">
                  <c:v>517.09645750000004</c:v>
                </c:pt>
                <c:pt idx="2763">
                  <c:v>517.09973830000001</c:v>
                </c:pt>
                <c:pt idx="2764">
                  <c:v>517.09645750000004</c:v>
                </c:pt>
                <c:pt idx="2765">
                  <c:v>517.09973830000001</c:v>
                </c:pt>
                <c:pt idx="2766">
                  <c:v>517.09973830000001</c:v>
                </c:pt>
                <c:pt idx="2767">
                  <c:v>517.09973830000001</c:v>
                </c:pt>
                <c:pt idx="2768">
                  <c:v>517.09973830000001</c:v>
                </c:pt>
                <c:pt idx="2769">
                  <c:v>517.10301919999995</c:v>
                </c:pt>
                <c:pt idx="2770">
                  <c:v>517.09973830000001</c:v>
                </c:pt>
                <c:pt idx="2771">
                  <c:v>517.10301919999995</c:v>
                </c:pt>
                <c:pt idx="2772">
                  <c:v>517.10301919999995</c:v>
                </c:pt>
                <c:pt idx="2773">
                  <c:v>517.09973830000001</c:v>
                </c:pt>
                <c:pt idx="2774">
                  <c:v>517.10301919999995</c:v>
                </c:pt>
                <c:pt idx="2775">
                  <c:v>517.10301919999995</c:v>
                </c:pt>
                <c:pt idx="2776">
                  <c:v>517.10301919999995</c:v>
                </c:pt>
                <c:pt idx="2777">
                  <c:v>517.10630000000003</c:v>
                </c:pt>
                <c:pt idx="2778">
                  <c:v>517.10301919999995</c:v>
                </c:pt>
                <c:pt idx="2779">
                  <c:v>517.10301919999995</c:v>
                </c:pt>
                <c:pt idx="2780">
                  <c:v>517.10630000000003</c:v>
                </c:pt>
                <c:pt idx="2781">
                  <c:v>517.10630000000003</c:v>
                </c:pt>
                <c:pt idx="2782">
                  <c:v>517.10301919999995</c:v>
                </c:pt>
                <c:pt idx="2783">
                  <c:v>517.10630000000003</c:v>
                </c:pt>
                <c:pt idx="2784">
                  <c:v>517.10630000000003</c:v>
                </c:pt>
                <c:pt idx="2785">
                  <c:v>517.10630000000003</c:v>
                </c:pt>
                <c:pt idx="2786">
                  <c:v>517.10630000000003</c:v>
                </c:pt>
                <c:pt idx="2787">
                  <c:v>517.10630000000003</c:v>
                </c:pt>
                <c:pt idx="2788">
                  <c:v>517.10630000000003</c:v>
                </c:pt>
                <c:pt idx="2789">
                  <c:v>517.10630000000003</c:v>
                </c:pt>
                <c:pt idx="2790">
                  <c:v>517.10630000000003</c:v>
                </c:pt>
                <c:pt idx="2791">
                  <c:v>517.1095808</c:v>
                </c:pt>
                <c:pt idx="2792">
                  <c:v>517.1095808</c:v>
                </c:pt>
                <c:pt idx="2793">
                  <c:v>517.1095808</c:v>
                </c:pt>
                <c:pt idx="2794">
                  <c:v>517.1095808</c:v>
                </c:pt>
                <c:pt idx="2795">
                  <c:v>517.11286170000005</c:v>
                </c:pt>
                <c:pt idx="2796">
                  <c:v>517.1095808</c:v>
                </c:pt>
                <c:pt idx="2797">
                  <c:v>517.11286170000005</c:v>
                </c:pt>
                <c:pt idx="2798">
                  <c:v>517.11286170000005</c:v>
                </c:pt>
                <c:pt idx="2799">
                  <c:v>517.11286170000005</c:v>
                </c:pt>
                <c:pt idx="2800">
                  <c:v>517.11614250000002</c:v>
                </c:pt>
                <c:pt idx="2801">
                  <c:v>517.11286170000005</c:v>
                </c:pt>
                <c:pt idx="2802">
                  <c:v>517.11286170000005</c:v>
                </c:pt>
                <c:pt idx="2803">
                  <c:v>517.11614250000002</c:v>
                </c:pt>
                <c:pt idx="2804">
                  <c:v>517.11614250000002</c:v>
                </c:pt>
                <c:pt idx="2805">
                  <c:v>517.11614250000002</c:v>
                </c:pt>
                <c:pt idx="2806">
                  <c:v>517.11942339999996</c:v>
                </c:pt>
                <c:pt idx="2807">
                  <c:v>517.11942339999996</c:v>
                </c:pt>
                <c:pt idx="2808">
                  <c:v>517.11942339999996</c:v>
                </c:pt>
                <c:pt idx="2809">
                  <c:v>517.11942339999996</c:v>
                </c:pt>
                <c:pt idx="2810">
                  <c:v>517.11942339999996</c:v>
                </c:pt>
                <c:pt idx="2811">
                  <c:v>517.12270420000004</c:v>
                </c:pt>
                <c:pt idx="2812">
                  <c:v>517.12270420000004</c:v>
                </c:pt>
                <c:pt idx="2813">
                  <c:v>517.12270420000004</c:v>
                </c:pt>
                <c:pt idx="2814">
                  <c:v>517.12598500000001</c:v>
                </c:pt>
                <c:pt idx="2815">
                  <c:v>517.12270420000004</c:v>
                </c:pt>
                <c:pt idx="2816">
                  <c:v>517.12598500000001</c:v>
                </c:pt>
                <c:pt idx="2817">
                  <c:v>517.12598500000001</c:v>
                </c:pt>
                <c:pt idx="2818">
                  <c:v>517.12598500000001</c:v>
                </c:pt>
                <c:pt idx="2819">
                  <c:v>517.12598500000001</c:v>
                </c:pt>
                <c:pt idx="2820">
                  <c:v>517.12926589999995</c:v>
                </c:pt>
                <c:pt idx="2821">
                  <c:v>517.12926589999995</c:v>
                </c:pt>
                <c:pt idx="2822">
                  <c:v>517.12926589999995</c:v>
                </c:pt>
                <c:pt idx="2823">
                  <c:v>517.13254670000003</c:v>
                </c:pt>
                <c:pt idx="2824">
                  <c:v>517.13254670000003</c:v>
                </c:pt>
                <c:pt idx="2825">
                  <c:v>517.13582759999997</c:v>
                </c:pt>
                <c:pt idx="2826">
                  <c:v>517.13582759999997</c:v>
                </c:pt>
                <c:pt idx="2827">
                  <c:v>517.13582759999997</c:v>
                </c:pt>
                <c:pt idx="2828">
                  <c:v>517.13910840000005</c:v>
                </c:pt>
                <c:pt idx="2829">
                  <c:v>517.13910840000005</c:v>
                </c:pt>
                <c:pt idx="2830">
                  <c:v>517.13910840000005</c:v>
                </c:pt>
                <c:pt idx="2831">
                  <c:v>517.14238920000003</c:v>
                </c:pt>
                <c:pt idx="2832">
                  <c:v>517.14238920000003</c:v>
                </c:pt>
                <c:pt idx="2833">
                  <c:v>517.14238920000003</c:v>
                </c:pt>
                <c:pt idx="2834">
                  <c:v>517.14567009999996</c:v>
                </c:pt>
                <c:pt idx="2835">
                  <c:v>517.13910840000005</c:v>
                </c:pt>
                <c:pt idx="2836">
                  <c:v>517.14567009999996</c:v>
                </c:pt>
                <c:pt idx="2837">
                  <c:v>517.14567009999996</c:v>
                </c:pt>
                <c:pt idx="2838">
                  <c:v>517.14895090000005</c:v>
                </c:pt>
                <c:pt idx="2839">
                  <c:v>517.14895090000005</c:v>
                </c:pt>
                <c:pt idx="2840">
                  <c:v>517.15223179999998</c:v>
                </c:pt>
                <c:pt idx="2841">
                  <c:v>517.14895090000005</c:v>
                </c:pt>
                <c:pt idx="2842">
                  <c:v>517.15223179999998</c:v>
                </c:pt>
                <c:pt idx="2843">
                  <c:v>517.15223179999998</c:v>
                </c:pt>
                <c:pt idx="2844">
                  <c:v>517.14895090000005</c:v>
                </c:pt>
                <c:pt idx="2845">
                  <c:v>517.15551259999995</c:v>
                </c:pt>
                <c:pt idx="2846">
                  <c:v>517.15223179999998</c:v>
                </c:pt>
                <c:pt idx="2847">
                  <c:v>517.15551259999995</c:v>
                </c:pt>
                <c:pt idx="2848">
                  <c:v>517.15879340000004</c:v>
                </c:pt>
                <c:pt idx="2849">
                  <c:v>517.15879340000004</c:v>
                </c:pt>
                <c:pt idx="2850">
                  <c:v>517.15879340000004</c:v>
                </c:pt>
                <c:pt idx="2851">
                  <c:v>517.15551259999995</c:v>
                </c:pt>
                <c:pt idx="2852">
                  <c:v>517.15551259999995</c:v>
                </c:pt>
                <c:pt idx="2853">
                  <c:v>517.16535510000006</c:v>
                </c:pt>
                <c:pt idx="2854">
                  <c:v>517.15551259999995</c:v>
                </c:pt>
                <c:pt idx="2855">
                  <c:v>517.16207429999997</c:v>
                </c:pt>
                <c:pt idx="2856">
                  <c:v>517.16207429999997</c:v>
                </c:pt>
                <c:pt idx="2857">
                  <c:v>517.16207429999997</c:v>
                </c:pt>
                <c:pt idx="2858">
                  <c:v>517.16207429999997</c:v>
                </c:pt>
                <c:pt idx="2859">
                  <c:v>517.16207429999997</c:v>
                </c:pt>
                <c:pt idx="2860">
                  <c:v>517.16207429999997</c:v>
                </c:pt>
                <c:pt idx="2861">
                  <c:v>517.16207429999997</c:v>
                </c:pt>
                <c:pt idx="2862">
                  <c:v>517.16535510000006</c:v>
                </c:pt>
                <c:pt idx="2863">
                  <c:v>517.16207429999997</c:v>
                </c:pt>
                <c:pt idx="2864">
                  <c:v>517.16863599999999</c:v>
                </c:pt>
                <c:pt idx="2865">
                  <c:v>517.16535510000006</c:v>
                </c:pt>
                <c:pt idx="2866">
                  <c:v>517.15879340000004</c:v>
                </c:pt>
                <c:pt idx="2867">
                  <c:v>517.16863599999999</c:v>
                </c:pt>
                <c:pt idx="2868">
                  <c:v>517.16207429999997</c:v>
                </c:pt>
                <c:pt idx="2869">
                  <c:v>517.16535510000006</c:v>
                </c:pt>
                <c:pt idx="2870">
                  <c:v>517.15879340000004</c:v>
                </c:pt>
                <c:pt idx="2871">
                  <c:v>517.15879340000004</c:v>
                </c:pt>
                <c:pt idx="2872">
                  <c:v>517.16863599999999</c:v>
                </c:pt>
                <c:pt idx="2873">
                  <c:v>517.16207429999997</c:v>
                </c:pt>
                <c:pt idx="2874">
                  <c:v>517.17191679999996</c:v>
                </c:pt>
                <c:pt idx="2875">
                  <c:v>517.14895090000005</c:v>
                </c:pt>
                <c:pt idx="2876">
                  <c:v>517.14895090000005</c:v>
                </c:pt>
                <c:pt idx="2877">
                  <c:v>517.17519760000005</c:v>
                </c:pt>
                <c:pt idx="2878">
                  <c:v>517.16535510000006</c:v>
                </c:pt>
                <c:pt idx="2879">
                  <c:v>517.16535510000006</c:v>
                </c:pt>
                <c:pt idx="2880">
                  <c:v>517.16535510000006</c:v>
                </c:pt>
                <c:pt idx="2881">
                  <c:v>517.16535510000006</c:v>
                </c:pt>
                <c:pt idx="2882">
                  <c:v>517.16535510000006</c:v>
                </c:pt>
                <c:pt idx="2883">
                  <c:v>517.16207429999997</c:v>
                </c:pt>
                <c:pt idx="2884">
                  <c:v>517.17191679999996</c:v>
                </c:pt>
                <c:pt idx="2885">
                  <c:v>517.16535510000006</c:v>
                </c:pt>
                <c:pt idx="2886">
                  <c:v>517.16863599999999</c:v>
                </c:pt>
                <c:pt idx="2887">
                  <c:v>517.17191679999996</c:v>
                </c:pt>
                <c:pt idx="2888">
                  <c:v>517.16535510000006</c:v>
                </c:pt>
                <c:pt idx="2889">
                  <c:v>517.16863599999999</c:v>
                </c:pt>
                <c:pt idx="2890">
                  <c:v>517.17191679999996</c:v>
                </c:pt>
                <c:pt idx="2891">
                  <c:v>517.16863599999999</c:v>
                </c:pt>
                <c:pt idx="2892">
                  <c:v>517.16863599999999</c:v>
                </c:pt>
                <c:pt idx="2893">
                  <c:v>517.16863599999999</c:v>
                </c:pt>
                <c:pt idx="2894">
                  <c:v>517.16863599999999</c:v>
                </c:pt>
                <c:pt idx="2895">
                  <c:v>517.16863599999999</c:v>
                </c:pt>
                <c:pt idx="2896">
                  <c:v>517.16863599999999</c:v>
                </c:pt>
                <c:pt idx="2897">
                  <c:v>517.16863599999999</c:v>
                </c:pt>
                <c:pt idx="2898">
                  <c:v>517.17191679999996</c:v>
                </c:pt>
                <c:pt idx="2899">
                  <c:v>517.17191679999996</c:v>
                </c:pt>
                <c:pt idx="2900">
                  <c:v>517.16863599999999</c:v>
                </c:pt>
                <c:pt idx="2901">
                  <c:v>517.17191679999996</c:v>
                </c:pt>
                <c:pt idx="2902">
                  <c:v>517.17191679999996</c:v>
                </c:pt>
                <c:pt idx="2903">
                  <c:v>517.17191679999996</c:v>
                </c:pt>
                <c:pt idx="2904">
                  <c:v>517.17519760000005</c:v>
                </c:pt>
                <c:pt idx="2905">
                  <c:v>517.17191679999996</c:v>
                </c:pt>
                <c:pt idx="2906">
                  <c:v>517.17191679999996</c:v>
                </c:pt>
                <c:pt idx="2907">
                  <c:v>517.17519760000005</c:v>
                </c:pt>
                <c:pt idx="2908">
                  <c:v>517.17191679999996</c:v>
                </c:pt>
                <c:pt idx="2909">
                  <c:v>517.17191679999996</c:v>
                </c:pt>
                <c:pt idx="2910">
                  <c:v>517.17519760000005</c:v>
                </c:pt>
                <c:pt idx="2911">
                  <c:v>517.17191679999996</c:v>
                </c:pt>
                <c:pt idx="2912">
                  <c:v>517.17191679999996</c:v>
                </c:pt>
                <c:pt idx="2913">
                  <c:v>517.17519760000005</c:v>
                </c:pt>
                <c:pt idx="2914">
                  <c:v>517.17519760000005</c:v>
                </c:pt>
                <c:pt idx="2915">
                  <c:v>517.17519760000005</c:v>
                </c:pt>
                <c:pt idx="2916">
                  <c:v>517.17519760000005</c:v>
                </c:pt>
                <c:pt idx="2917">
                  <c:v>517.17519760000005</c:v>
                </c:pt>
                <c:pt idx="2918">
                  <c:v>517.17519760000005</c:v>
                </c:pt>
                <c:pt idx="2919">
                  <c:v>517.17519760000005</c:v>
                </c:pt>
                <c:pt idx="2920">
                  <c:v>517.17519760000005</c:v>
                </c:pt>
                <c:pt idx="2921">
                  <c:v>517.17847849999998</c:v>
                </c:pt>
                <c:pt idx="2922">
                  <c:v>517.17519760000005</c:v>
                </c:pt>
                <c:pt idx="2923">
                  <c:v>517.17519760000005</c:v>
                </c:pt>
                <c:pt idx="2924">
                  <c:v>517.17847849999998</c:v>
                </c:pt>
                <c:pt idx="2925">
                  <c:v>517.17519760000005</c:v>
                </c:pt>
                <c:pt idx="2926">
                  <c:v>517.17847849999998</c:v>
                </c:pt>
                <c:pt idx="2927">
                  <c:v>517.18175929999995</c:v>
                </c:pt>
                <c:pt idx="2928">
                  <c:v>517.18175929999995</c:v>
                </c:pt>
                <c:pt idx="2929">
                  <c:v>517.18175929999995</c:v>
                </c:pt>
                <c:pt idx="2930">
                  <c:v>517.1850402</c:v>
                </c:pt>
                <c:pt idx="2931">
                  <c:v>517.17191679999996</c:v>
                </c:pt>
                <c:pt idx="2932">
                  <c:v>517.17519760000005</c:v>
                </c:pt>
                <c:pt idx="2933">
                  <c:v>517.19488269999999</c:v>
                </c:pt>
                <c:pt idx="2934">
                  <c:v>517.19488269999999</c:v>
                </c:pt>
                <c:pt idx="2935">
                  <c:v>517.17847849999998</c:v>
                </c:pt>
                <c:pt idx="2936">
                  <c:v>517.19488269999999</c:v>
                </c:pt>
                <c:pt idx="2937">
                  <c:v>517.18832099999997</c:v>
                </c:pt>
                <c:pt idx="2938">
                  <c:v>517.1850402</c:v>
                </c:pt>
                <c:pt idx="2939">
                  <c:v>517.19488269999999</c:v>
                </c:pt>
                <c:pt idx="2940">
                  <c:v>517.19160179999994</c:v>
                </c:pt>
                <c:pt idx="2941">
                  <c:v>517.19160179999994</c:v>
                </c:pt>
                <c:pt idx="2942">
                  <c:v>517.19816349999996</c:v>
                </c:pt>
                <c:pt idx="2943">
                  <c:v>517.19488269999999</c:v>
                </c:pt>
                <c:pt idx="2944">
                  <c:v>517.19160179999994</c:v>
                </c:pt>
                <c:pt idx="2945">
                  <c:v>517.19816349999996</c:v>
                </c:pt>
                <c:pt idx="2946">
                  <c:v>517.19160179999994</c:v>
                </c:pt>
                <c:pt idx="2947">
                  <c:v>517.19816349999996</c:v>
                </c:pt>
                <c:pt idx="2948">
                  <c:v>517.19816349999996</c:v>
                </c:pt>
                <c:pt idx="2949">
                  <c:v>517.19488269999999</c:v>
                </c:pt>
                <c:pt idx="2950">
                  <c:v>517.20144440000001</c:v>
                </c:pt>
                <c:pt idx="2951">
                  <c:v>517.20144440000001</c:v>
                </c:pt>
                <c:pt idx="2952">
                  <c:v>517.20144440000001</c:v>
                </c:pt>
                <c:pt idx="2953">
                  <c:v>517.20472519999998</c:v>
                </c:pt>
                <c:pt idx="2954">
                  <c:v>517.20144440000001</c:v>
                </c:pt>
                <c:pt idx="2955">
                  <c:v>517.19816349999996</c:v>
                </c:pt>
                <c:pt idx="2956">
                  <c:v>517.20472519999998</c:v>
                </c:pt>
                <c:pt idx="2957">
                  <c:v>517.20144440000001</c:v>
                </c:pt>
                <c:pt idx="2958">
                  <c:v>517.20144440000001</c:v>
                </c:pt>
                <c:pt idx="2959">
                  <c:v>517.20472519999998</c:v>
                </c:pt>
                <c:pt idx="2960">
                  <c:v>517.20144440000001</c:v>
                </c:pt>
                <c:pt idx="2961">
                  <c:v>517.20472519999998</c:v>
                </c:pt>
                <c:pt idx="2962">
                  <c:v>517.20472519999998</c:v>
                </c:pt>
                <c:pt idx="2963">
                  <c:v>517.20472519999998</c:v>
                </c:pt>
                <c:pt idx="2964">
                  <c:v>517.20800599999995</c:v>
                </c:pt>
                <c:pt idx="2965">
                  <c:v>517.20472519999998</c:v>
                </c:pt>
                <c:pt idx="2966">
                  <c:v>517.20472519999998</c:v>
                </c:pt>
                <c:pt idx="2967">
                  <c:v>517.2112869</c:v>
                </c:pt>
                <c:pt idx="2968">
                  <c:v>517.20800599999995</c:v>
                </c:pt>
                <c:pt idx="2969">
                  <c:v>517.20800599999995</c:v>
                </c:pt>
                <c:pt idx="2970">
                  <c:v>517.20800599999995</c:v>
                </c:pt>
                <c:pt idx="2971">
                  <c:v>517.2112869</c:v>
                </c:pt>
                <c:pt idx="2972">
                  <c:v>517.2112869</c:v>
                </c:pt>
                <c:pt idx="2973">
                  <c:v>517.21784860000002</c:v>
                </c:pt>
                <c:pt idx="2974">
                  <c:v>517.20800599999995</c:v>
                </c:pt>
                <c:pt idx="2975">
                  <c:v>517.21456769999998</c:v>
                </c:pt>
                <c:pt idx="2976">
                  <c:v>517.21456769999998</c:v>
                </c:pt>
                <c:pt idx="2977">
                  <c:v>517.2112869</c:v>
                </c:pt>
                <c:pt idx="2978">
                  <c:v>517.21456769999998</c:v>
                </c:pt>
                <c:pt idx="2979">
                  <c:v>517.21456769999998</c:v>
                </c:pt>
                <c:pt idx="2980">
                  <c:v>517.21456769999998</c:v>
                </c:pt>
                <c:pt idx="2981">
                  <c:v>517.21784860000002</c:v>
                </c:pt>
                <c:pt idx="2982">
                  <c:v>517.2112869</c:v>
                </c:pt>
                <c:pt idx="2983">
                  <c:v>517.2211294</c:v>
                </c:pt>
                <c:pt idx="2984">
                  <c:v>517.21784860000002</c:v>
                </c:pt>
                <c:pt idx="2985">
                  <c:v>517.2211294</c:v>
                </c:pt>
                <c:pt idx="2986">
                  <c:v>517.21456769999998</c:v>
                </c:pt>
                <c:pt idx="2987">
                  <c:v>517.2211294</c:v>
                </c:pt>
                <c:pt idx="2988">
                  <c:v>517.21456769999998</c:v>
                </c:pt>
                <c:pt idx="2989">
                  <c:v>517.2211294</c:v>
                </c:pt>
                <c:pt idx="2990">
                  <c:v>517.21784860000002</c:v>
                </c:pt>
                <c:pt idx="2991">
                  <c:v>517.22769110000002</c:v>
                </c:pt>
                <c:pt idx="2992">
                  <c:v>517.22441019999997</c:v>
                </c:pt>
                <c:pt idx="2993">
                  <c:v>517.20800599999995</c:v>
                </c:pt>
                <c:pt idx="2994">
                  <c:v>517.2211294</c:v>
                </c:pt>
                <c:pt idx="2995">
                  <c:v>517.2112869</c:v>
                </c:pt>
                <c:pt idx="2996">
                  <c:v>517.20800599999995</c:v>
                </c:pt>
                <c:pt idx="2997">
                  <c:v>517.2211294</c:v>
                </c:pt>
                <c:pt idx="2998">
                  <c:v>517.22769110000002</c:v>
                </c:pt>
                <c:pt idx="2999">
                  <c:v>517.23425280000004</c:v>
                </c:pt>
                <c:pt idx="3000">
                  <c:v>517.22441019999997</c:v>
                </c:pt>
                <c:pt idx="3001">
                  <c:v>517.22441019999997</c:v>
                </c:pt>
                <c:pt idx="3002">
                  <c:v>517.23097189999999</c:v>
                </c:pt>
                <c:pt idx="3003">
                  <c:v>517.23097189999999</c:v>
                </c:pt>
                <c:pt idx="3004">
                  <c:v>517.22769110000002</c:v>
                </c:pt>
                <c:pt idx="3005">
                  <c:v>517.23097189999999</c:v>
                </c:pt>
                <c:pt idx="3006">
                  <c:v>517.23097189999999</c:v>
                </c:pt>
                <c:pt idx="3007">
                  <c:v>517.22769110000002</c:v>
                </c:pt>
                <c:pt idx="3008">
                  <c:v>517.22769110000002</c:v>
                </c:pt>
                <c:pt idx="3009">
                  <c:v>517.23097189999999</c:v>
                </c:pt>
                <c:pt idx="3010">
                  <c:v>517.22769110000002</c:v>
                </c:pt>
                <c:pt idx="3011">
                  <c:v>517.2211294</c:v>
                </c:pt>
                <c:pt idx="3012">
                  <c:v>517.23425280000004</c:v>
                </c:pt>
                <c:pt idx="3013">
                  <c:v>517.23097189999999</c:v>
                </c:pt>
                <c:pt idx="3014">
                  <c:v>517.21784860000002</c:v>
                </c:pt>
                <c:pt idx="3015">
                  <c:v>517.23425280000004</c:v>
                </c:pt>
                <c:pt idx="3016">
                  <c:v>517.2211294</c:v>
                </c:pt>
                <c:pt idx="3017">
                  <c:v>517.23425280000004</c:v>
                </c:pt>
                <c:pt idx="3018">
                  <c:v>517.23097189999999</c:v>
                </c:pt>
                <c:pt idx="3019">
                  <c:v>517.22769110000002</c:v>
                </c:pt>
                <c:pt idx="3020">
                  <c:v>517.22441019999997</c:v>
                </c:pt>
                <c:pt idx="3021">
                  <c:v>517.22769110000002</c:v>
                </c:pt>
                <c:pt idx="3022">
                  <c:v>517.22769110000002</c:v>
                </c:pt>
                <c:pt idx="3023">
                  <c:v>517.23753360000001</c:v>
                </c:pt>
                <c:pt idx="3024">
                  <c:v>517.23097189999999</c:v>
                </c:pt>
                <c:pt idx="3025">
                  <c:v>517.24409530000003</c:v>
                </c:pt>
                <c:pt idx="3026">
                  <c:v>517.23753360000001</c:v>
                </c:pt>
                <c:pt idx="3027">
                  <c:v>517.22769110000002</c:v>
                </c:pt>
                <c:pt idx="3028">
                  <c:v>517.23425280000004</c:v>
                </c:pt>
                <c:pt idx="3029">
                  <c:v>517.23753360000001</c:v>
                </c:pt>
                <c:pt idx="3030">
                  <c:v>517.23097189999999</c:v>
                </c:pt>
                <c:pt idx="3031">
                  <c:v>517.23753360000001</c:v>
                </c:pt>
                <c:pt idx="3032">
                  <c:v>517.24081439999998</c:v>
                </c:pt>
                <c:pt idx="3033">
                  <c:v>517.23097189999999</c:v>
                </c:pt>
                <c:pt idx="3034">
                  <c:v>517.24081439999998</c:v>
                </c:pt>
                <c:pt idx="3035">
                  <c:v>517.24081439999998</c:v>
                </c:pt>
                <c:pt idx="3036">
                  <c:v>517.23425280000004</c:v>
                </c:pt>
                <c:pt idx="3037">
                  <c:v>517.24081439999998</c:v>
                </c:pt>
                <c:pt idx="3038">
                  <c:v>517.24081439999998</c:v>
                </c:pt>
                <c:pt idx="3039">
                  <c:v>517.24081439999998</c:v>
                </c:pt>
                <c:pt idx="3040">
                  <c:v>517.24409530000003</c:v>
                </c:pt>
                <c:pt idx="3041">
                  <c:v>517.23753360000001</c:v>
                </c:pt>
                <c:pt idx="3042">
                  <c:v>517.23425280000004</c:v>
                </c:pt>
                <c:pt idx="3043">
                  <c:v>517.23753360000001</c:v>
                </c:pt>
                <c:pt idx="3044">
                  <c:v>517.24409530000003</c:v>
                </c:pt>
                <c:pt idx="3045">
                  <c:v>517.23097189999999</c:v>
                </c:pt>
                <c:pt idx="3046">
                  <c:v>517.24081439999998</c:v>
                </c:pt>
                <c:pt idx="3047">
                  <c:v>517.24081439999998</c:v>
                </c:pt>
                <c:pt idx="3048">
                  <c:v>517.23753360000001</c:v>
                </c:pt>
                <c:pt idx="3049">
                  <c:v>517.24409530000003</c:v>
                </c:pt>
                <c:pt idx="3050">
                  <c:v>517.24081439999998</c:v>
                </c:pt>
                <c:pt idx="3051">
                  <c:v>517.24081439999998</c:v>
                </c:pt>
                <c:pt idx="3052">
                  <c:v>517.24409530000003</c:v>
                </c:pt>
                <c:pt idx="3053">
                  <c:v>517.24081439999998</c:v>
                </c:pt>
                <c:pt idx="3054">
                  <c:v>517.24081439999998</c:v>
                </c:pt>
                <c:pt idx="3055">
                  <c:v>517.2473761</c:v>
                </c:pt>
                <c:pt idx="3056">
                  <c:v>517.24409530000003</c:v>
                </c:pt>
                <c:pt idx="3057">
                  <c:v>517.24409530000003</c:v>
                </c:pt>
                <c:pt idx="3058">
                  <c:v>517.24409530000003</c:v>
                </c:pt>
                <c:pt idx="3059">
                  <c:v>517.24409530000003</c:v>
                </c:pt>
                <c:pt idx="3060">
                  <c:v>517.2473761</c:v>
                </c:pt>
                <c:pt idx="3061">
                  <c:v>517.24409530000003</c:v>
                </c:pt>
                <c:pt idx="3062">
                  <c:v>517.24409530000003</c:v>
                </c:pt>
                <c:pt idx="3063">
                  <c:v>517.2473761</c:v>
                </c:pt>
                <c:pt idx="3064">
                  <c:v>517.2473761</c:v>
                </c:pt>
                <c:pt idx="3065">
                  <c:v>517.2473761</c:v>
                </c:pt>
                <c:pt idx="3066">
                  <c:v>517.2473761</c:v>
                </c:pt>
                <c:pt idx="3067">
                  <c:v>517.25065700000005</c:v>
                </c:pt>
                <c:pt idx="3068">
                  <c:v>517.2473761</c:v>
                </c:pt>
                <c:pt idx="3069">
                  <c:v>517.2473761</c:v>
                </c:pt>
                <c:pt idx="3070">
                  <c:v>517.25065700000005</c:v>
                </c:pt>
                <c:pt idx="3071">
                  <c:v>517.25065700000005</c:v>
                </c:pt>
                <c:pt idx="3072">
                  <c:v>517.25065700000005</c:v>
                </c:pt>
                <c:pt idx="3073">
                  <c:v>517.25393780000002</c:v>
                </c:pt>
                <c:pt idx="3074">
                  <c:v>517.25065700000005</c:v>
                </c:pt>
                <c:pt idx="3075">
                  <c:v>517.25393780000002</c:v>
                </c:pt>
                <c:pt idx="3076">
                  <c:v>517.25393780000002</c:v>
                </c:pt>
                <c:pt idx="3077">
                  <c:v>517.25065700000005</c:v>
                </c:pt>
                <c:pt idx="3078">
                  <c:v>517.25393780000002</c:v>
                </c:pt>
                <c:pt idx="3079">
                  <c:v>517.25393780000002</c:v>
                </c:pt>
                <c:pt idx="3080">
                  <c:v>517.25393780000002</c:v>
                </c:pt>
                <c:pt idx="3081">
                  <c:v>517.25065700000005</c:v>
                </c:pt>
                <c:pt idx="3082">
                  <c:v>517.25393780000002</c:v>
                </c:pt>
                <c:pt idx="3083">
                  <c:v>517.25721859999999</c:v>
                </c:pt>
                <c:pt idx="3084">
                  <c:v>517.25393780000002</c:v>
                </c:pt>
                <c:pt idx="3085">
                  <c:v>517.25721859999999</c:v>
                </c:pt>
                <c:pt idx="3086">
                  <c:v>517.25721859999999</c:v>
                </c:pt>
                <c:pt idx="3087">
                  <c:v>517.25393780000002</c:v>
                </c:pt>
                <c:pt idx="3088">
                  <c:v>517.25721859999999</c:v>
                </c:pt>
                <c:pt idx="3089">
                  <c:v>517.25721859999999</c:v>
                </c:pt>
                <c:pt idx="3090">
                  <c:v>517.25721859999999</c:v>
                </c:pt>
                <c:pt idx="3091">
                  <c:v>517.25721859999999</c:v>
                </c:pt>
                <c:pt idx="3092">
                  <c:v>517.26049950000004</c:v>
                </c:pt>
                <c:pt idx="3093">
                  <c:v>517.25721859999999</c:v>
                </c:pt>
                <c:pt idx="3094">
                  <c:v>517.26049950000004</c:v>
                </c:pt>
                <c:pt idx="3095">
                  <c:v>517.25721859999999</c:v>
                </c:pt>
                <c:pt idx="3096">
                  <c:v>517.25721859999999</c:v>
                </c:pt>
                <c:pt idx="3097">
                  <c:v>517.25721859999999</c:v>
                </c:pt>
                <c:pt idx="3098">
                  <c:v>517.25721859999999</c:v>
                </c:pt>
                <c:pt idx="3099">
                  <c:v>517.26049950000004</c:v>
                </c:pt>
                <c:pt idx="3100">
                  <c:v>517.26049950000004</c:v>
                </c:pt>
                <c:pt idx="3101">
                  <c:v>517.26049950000004</c:v>
                </c:pt>
                <c:pt idx="3102">
                  <c:v>517.26049950000004</c:v>
                </c:pt>
                <c:pt idx="3103">
                  <c:v>517.26049950000004</c:v>
                </c:pt>
                <c:pt idx="3104">
                  <c:v>517.26049950000004</c:v>
                </c:pt>
                <c:pt idx="3105">
                  <c:v>517.26378030000001</c:v>
                </c:pt>
                <c:pt idx="3106">
                  <c:v>517.26378030000001</c:v>
                </c:pt>
                <c:pt idx="3107">
                  <c:v>517.26378030000001</c:v>
                </c:pt>
                <c:pt idx="3108">
                  <c:v>517.26049950000004</c:v>
                </c:pt>
                <c:pt idx="3109">
                  <c:v>517.26378030000001</c:v>
                </c:pt>
                <c:pt idx="3110">
                  <c:v>517.26378030000001</c:v>
                </c:pt>
                <c:pt idx="3111">
                  <c:v>517.26706119999994</c:v>
                </c:pt>
                <c:pt idx="3112">
                  <c:v>517.26706119999994</c:v>
                </c:pt>
                <c:pt idx="3113">
                  <c:v>517.26378030000001</c:v>
                </c:pt>
                <c:pt idx="3114">
                  <c:v>517.26706119999994</c:v>
                </c:pt>
                <c:pt idx="3115">
                  <c:v>517.26706119999994</c:v>
                </c:pt>
                <c:pt idx="3116">
                  <c:v>517.26706119999994</c:v>
                </c:pt>
                <c:pt idx="3117">
                  <c:v>517.27034200000003</c:v>
                </c:pt>
                <c:pt idx="3118">
                  <c:v>517.26706119999994</c:v>
                </c:pt>
                <c:pt idx="3119">
                  <c:v>517.26706119999994</c:v>
                </c:pt>
                <c:pt idx="3120">
                  <c:v>517.26706119999994</c:v>
                </c:pt>
                <c:pt idx="3121">
                  <c:v>517.26706119999994</c:v>
                </c:pt>
                <c:pt idx="3122">
                  <c:v>517.26706119999994</c:v>
                </c:pt>
                <c:pt idx="3123">
                  <c:v>517.26706119999994</c:v>
                </c:pt>
                <c:pt idx="3124">
                  <c:v>517.26706119999994</c:v>
                </c:pt>
                <c:pt idx="3125">
                  <c:v>517.26706119999994</c:v>
                </c:pt>
                <c:pt idx="3126">
                  <c:v>517.27034200000003</c:v>
                </c:pt>
                <c:pt idx="3127">
                  <c:v>517.25393780000002</c:v>
                </c:pt>
                <c:pt idx="3128">
                  <c:v>517.27034200000003</c:v>
                </c:pt>
                <c:pt idx="3129">
                  <c:v>517.26378030000001</c:v>
                </c:pt>
                <c:pt idx="3130">
                  <c:v>517.2736228</c:v>
                </c:pt>
                <c:pt idx="3131">
                  <c:v>517.26706119999994</c:v>
                </c:pt>
                <c:pt idx="3132">
                  <c:v>517.2736228</c:v>
                </c:pt>
                <c:pt idx="3133">
                  <c:v>517.27034200000003</c:v>
                </c:pt>
                <c:pt idx="3134">
                  <c:v>517.26706119999994</c:v>
                </c:pt>
                <c:pt idx="3135">
                  <c:v>517.26706119999994</c:v>
                </c:pt>
                <c:pt idx="3136">
                  <c:v>517.27034200000003</c:v>
                </c:pt>
                <c:pt idx="3137">
                  <c:v>517.27690370000005</c:v>
                </c:pt>
                <c:pt idx="3138">
                  <c:v>517.2736228</c:v>
                </c:pt>
                <c:pt idx="3139">
                  <c:v>517.2736228</c:v>
                </c:pt>
                <c:pt idx="3140">
                  <c:v>517.28018450000002</c:v>
                </c:pt>
                <c:pt idx="3141">
                  <c:v>517.27690370000005</c:v>
                </c:pt>
                <c:pt idx="3142">
                  <c:v>517.2736228</c:v>
                </c:pt>
                <c:pt idx="3143">
                  <c:v>517.27690370000005</c:v>
                </c:pt>
                <c:pt idx="3144">
                  <c:v>517.2736228</c:v>
                </c:pt>
                <c:pt idx="3145">
                  <c:v>517.2736228</c:v>
                </c:pt>
                <c:pt idx="3146">
                  <c:v>517.27034200000003</c:v>
                </c:pt>
                <c:pt idx="3147">
                  <c:v>517.27690370000005</c:v>
                </c:pt>
                <c:pt idx="3148">
                  <c:v>517.27690370000005</c:v>
                </c:pt>
                <c:pt idx="3149">
                  <c:v>517.28346539999995</c:v>
                </c:pt>
                <c:pt idx="3150">
                  <c:v>517.28018450000002</c:v>
                </c:pt>
                <c:pt idx="3151">
                  <c:v>517.27690370000005</c:v>
                </c:pt>
                <c:pt idx="3152">
                  <c:v>517.27690370000005</c:v>
                </c:pt>
                <c:pt idx="3153">
                  <c:v>517.27690370000005</c:v>
                </c:pt>
                <c:pt idx="3154">
                  <c:v>517.28346539999995</c:v>
                </c:pt>
                <c:pt idx="3155">
                  <c:v>517.28018450000002</c:v>
                </c:pt>
                <c:pt idx="3156">
                  <c:v>517.28346539999995</c:v>
                </c:pt>
                <c:pt idx="3157">
                  <c:v>517.28346539999995</c:v>
                </c:pt>
                <c:pt idx="3158">
                  <c:v>517.28346539999995</c:v>
                </c:pt>
                <c:pt idx="3159">
                  <c:v>517.28346539999995</c:v>
                </c:pt>
                <c:pt idx="3160">
                  <c:v>517.28346539999995</c:v>
                </c:pt>
                <c:pt idx="3161">
                  <c:v>517.29002700000001</c:v>
                </c:pt>
                <c:pt idx="3162">
                  <c:v>517.28674620000004</c:v>
                </c:pt>
                <c:pt idx="3163">
                  <c:v>517.29002700000001</c:v>
                </c:pt>
                <c:pt idx="3164">
                  <c:v>517.28674620000004</c:v>
                </c:pt>
                <c:pt idx="3165">
                  <c:v>517.29002700000001</c:v>
                </c:pt>
                <c:pt idx="3166">
                  <c:v>517.29002700000001</c:v>
                </c:pt>
                <c:pt idx="3167">
                  <c:v>517.29330789999995</c:v>
                </c:pt>
                <c:pt idx="3168">
                  <c:v>517.29330789999995</c:v>
                </c:pt>
                <c:pt idx="3169">
                  <c:v>517.28018450000002</c:v>
                </c:pt>
                <c:pt idx="3170">
                  <c:v>517.29002700000001</c:v>
                </c:pt>
                <c:pt idx="3171">
                  <c:v>517.28346539999995</c:v>
                </c:pt>
                <c:pt idx="3172">
                  <c:v>517.27690370000005</c:v>
                </c:pt>
                <c:pt idx="3173">
                  <c:v>517.28018450000002</c:v>
                </c:pt>
                <c:pt idx="3174">
                  <c:v>517.29330789999995</c:v>
                </c:pt>
                <c:pt idx="3175">
                  <c:v>517.29002700000001</c:v>
                </c:pt>
                <c:pt idx="3176">
                  <c:v>517.29002700000001</c:v>
                </c:pt>
                <c:pt idx="3177">
                  <c:v>517.29330789999995</c:v>
                </c:pt>
                <c:pt idx="3178">
                  <c:v>517.29002700000001</c:v>
                </c:pt>
                <c:pt idx="3179">
                  <c:v>517.29002700000001</c:v>
                </c:pt>
                <c:pt idx="3180">
                  <c:v>517.29330789999995</c:v>
                </c:pt>
                <c:pt idx="3181">
                  <c:v>517.29330789999995</c:v>
                </c:pt>
                <c:pt idx="3182">
                  <c:v>517.29330789999995</c:v>
                </c:pt>
                <c:pt idx="3183">
                  <c:v>517.29986959999997</c:v>
                </c:pt>
                <c:pt idx="3184">
                  <c:v>517.29658870000003</c:v>
                </c:pt>
                <c:pt idx="3185">
                  <c:v>517.29658870000003</c:v>
                </c:pt>
                <c:pt idx="3186">
                  <c:v>517.29986959999997</c:v>
                </c:pt>
                <c:pt idx="3187">
                  <c:v>517.29658870000003</c:v>
                </c:pt>
                <c:pt idx="3188">
                  <c:v>517.29986959999997</c:v>
                </c:pt>
                <c:pt idx="3189">
                  <c:v>517.29986959999997</c:v>
                </c:pt>
                <c:pt idx="3190">
                  <c:v>517.29330789999995</c:v>
                </c:pt>
                <c:pt idx="3191">
                  <c:v>517.29658870000003</c:v>
                </c:pt>
                <c:pt idx="3192">
                  <c:v>517.30315040000005</c:v>
                </c:pt>
                <c:pt idx="3193">
                  <c:v>517.29658870000003</c:v>
                </c:pt>
                <c:pt idx="3194">
                  <c:v>517.29986959999997</c:v>
                </c:pt>
                <c:pt idx="3195">
                  <c:v>517.29986959999997</c:v>
                </c:pt>
                <c:pt idx="3196">
                  <c:v>517.29658870000003</c:v>
                </c:pt>
                <c:pt idx="3197">
                  <c:v>517.29002700000001</c:v>
                </c:pt>
                <c:pt idx="3198">
                  <c:v>517.29330789999995</c:v>
                </c:pt>
                <c:pt idx="3199">
                  <c:v>517.30643120000002</c:v>
                </c:pt>
                <c:pt idx="3200">
                  <c:v>517.30971209999996</c:v>
                </c:pt>
                <c:pt idx="3201">
                  <c:v>517.30643120000002</c:v>
                </c:pt>
                <c:pt idx="3202">
                  <c:v>517.30971209999996</c:v>
                </c:pt>
                <c:pt idx="3203">
                  <c:v>517.30971209999996</c:v>
                </c:pt>
                <c:pt idx="3204">
                  <c:v>517.30643120000002</c:v>
                </c:pt>
                <c:pt idx="3205">
                  <c:v>517.30971209999996</c:v>
                </c:pt>
                <c:pt idx="3206">
                  <c:v>517.30971209999996</c:v>
                </c:pt>
                <c:pt idx="3207">
                  <c:v>517.30971209999996</c:v>
                </c:pt>
                <c:pt idx="3208">
                  <c:v>517.29330789999995</c:v>
                </c:pt>
                <c:pt idx="3209">
                  <c:v>517.31627379999998</c:v>
                </c:pt>
                <c:pt idx="3210">
                  <c:v>517.31627379999998</c:v>
                </c:pt>
                <c:pt idx="3211">
                  <c:v>517.31955459999995</c:v>
                </c:pt>
                <c:pt idx="3212">
                  <c:v>517.31955459999995</c:v>
                </c:pt>
                <c:pt idx="3213">
                  <c:v>517.32283540000003</c:v>
                </c:pt>
                <c:pt idx="3214">
                  <c:v>517.32283540000003</c:v>
                </c:pt>
                <c:pt idx="3215">
                  <c:v>517.31955459999995</c:v>
                </c:pt>
                <c:pt idx="3216">
                  <c:v>517.32939710000005</c:v>
                </c:pt>
                <c:pt idx="3217">
                  <c:v>517.32283540000003</c:v>
                </c:pt>
                <c:pt idx="3218">
                  <c:v>517.32939710000005</c:v>
                </c:pt>
                <c:pt idx="3219">
                  <c:v>517.33267799999999</c:v>
                </c:pt>
                <c:pt idx="3220">
                  <c:v>517.33923960000004</c:v>
                </c:pt>
                <c:pt idx="3221">
                  <c:v>517.33923960000004</c:v>
                </c:pt>
                <c:pt idx="3222">
                  <c:v>517.34580129999995</c:v>
                </c:pt>
                <c:pt idx="3223">
                  <c:v>517.34580129999995</c:v>
                </c:pt>
                <c:pt idx="3224">
                  <c:v>517.32283540000003</c:v>
                </c:pt>
                <c:pt idx="3225">
                  <c:v>517.36220549999996</c:v>
                </c:pt>
                <c:pt idx="3226">
                  <c:v>517.33267799999999</c:v>
                </c:pt>
                <c:pt idx="3227">
                  <c:v>517.33595879999996</c:v>
                </c:pt>
                <c:pt idx="3228">
                  <c:v>517.35564380000005</c:v>
                </c:pt>
                <c:pt idx="3229">
                  <c:v>517.35564380000005</c:v>
                </c:pt>
                <c:pt idx="3230">
                  <c:v>517.32939710000005</c:v>
                </c:pt>
                <c:pt idx="3231">
                  <c:v>517.35236299999997</c:v>
                </c:pt>
                <c:pt idx="3232">
                  <c:v>517.34252049999998</c:v>
                </c:pt>
                <c:pt idx="3233">
                  <c:v>517.36876719999998</c:v>
                </c:pt>
                <c:pt idx="3234">
                  <c:v>517.35892469999999</c:v>
                </c:pt>
                <c:pt idx="3235">
                  <c:v>517.37204799999995</c:v>
                </c:pt>
                <c:pt idx="3236">
                  <c:v>517.35892469999999</c:v>
                </c:pt>
                <c:pt idx="3237">
                  <c:v>517.35892469999999</c:v>
                </c:pt>
                <c:pt idx="3238">
                  <c:v>517.37860969999997</c:v>
                </c:pt>
                <c:pt idx="3239">
                  <c:v>517.38189060000002</c:v>
                </c:pt>
                <c:pt idx="3240">
                  <c:v>517.37204799999995</c:v>
                </c:pt>
                <c:pt idx="3241">
                  <c:v>517.39501389999998</c:v>
                </c:pt>
                <c:pt idx="3242">
                  <c:v>517.38845219999996</c:v>
                </c:pt>
                <c:pt idx="3243">
                  <c:v>517.38845219999996</c:v>
                </c:pt>
                <c:pt idx="3244">
                  <c:v>517.39501389999998</c:v>
                </c:pt>
                <c:pt idx="3245">
                  <c:v>517.39501389999998</c:v>
                </c:pt>
                <c:pt idx="3246">
                  <c:v>517.39501389999998</c:v>
                </c:pt>
                <c:pt idx="3247">
                  <c:v>517.40485639999997</c:v>
                </c:pt>
                <c:pt idx="3248">
                  <c:v>517.40485639999997</c:v>
                </c:pt>
                <c:pt idx="3249">
                  <c:v>517.4015756</c:v>
                </c:pt>
                <c:pt idx="3250">
                  <c:v>517.40485639999997</c:v>
                </c:pt>
                <c:pt idx="3251">
                  <c:v>517.4015756</c:v>
                </c:pt>
                <c:pt idx="3252">
                  <c:v>517.40485639999997</c:v>
                </c:pt>
                <c:pt idx="3253">
                  <c:v>517.41141809999999</c:v>
                </c:pt>
                <c:pt idx="3254">
                  <c:v>517.40813730000002</c:v>
                </c:pt>
                <c:pt idx="3255">
                  <c:v>517.36876719999998</c:v>
                </c:pt>
                <c:pt idx="3256">
                  <c:v>517.42454150000003</c:v>
                </c:pt>
                <c:pt idx="3257">
                  <c:v>517.41141809999999</c:v>
                </c:pt>
                <c:pt idx="3258">
                  <c:v>517.42126059999998</c:v>
                </c:pt>
                <c:pt idx="3259">
                  <c:v>517.4278223</c:v>
                </c:pt>
                <c:pt idx="3260">
                  <c:v>517.41469889999996</c:v>
                </c:pt>
                <c:pt idx="3261">
                  <c:v>517.4278223</c:v>
                </c:pt>
                <c:pt idx="3262">
                  <c:v>517.43110309999997</c:v>
                </c:pt>
                <c:pt idx="3263">
                  <c:v>517.43766479999999</c:v>
                </c:pt>
                <c:pt idx="3264">
                  <c:v>517.43766479999999</c:v>
                </c:pt>
                <c:pt idx="3265">
                  <c:v>517.42454150000003</c:v>
                </c:pt>
                <c:pt idx="3266">
                  <c:v>517.43110309999997</c:v>
                </c:pt>
                <c:pt idx="3267">
                  <c:v>517.454069</c:v>
                </c:pt>
                <c:pt idx="3268">
                  <c:v>517.44750729999998</c:v>
                </c:pt>
                <c:pt idx="3269">
                  <c:v>517.44422650000001</c:v>
                </c:pt>
                <c:pt idx="3270">
                  <c:v>517.42454150000003</c:v>
                </c:pt>
                <c:pt idx="3271">
                  <c:v>517.45078820000003</c:v>
                </c:pt>
                <c:pt idx="3272">
                  <c:v>517.45078820000003</c:v>
                </c:pt>
                <c:pt idx="3273">
                  <c:v>517.44422650000001</c:v>
                </c:pt>
                <c:pt idx="3274">
                  <c:v>517.45078820000003</c:v>
                </c:pt>
                <c:pt idx="3275">
                  <c:v>517.454069</c:v>
                </c:pt>
                <c:pt idx="3276">
                  <c:v>517.45078820000003</c:v>
                </c:pt>
                <c:pt idx="3277">
                  <c:v>517.45078820000003</c:v>
                </c:pt>
                <c:pt idx="3278">
                  <c:v>517.46391149999999</c:v>
                </c:pt>
                <c:pt idx="3279">
                  <c:v>517.46063070000002</c:v>
                </c:pt>
                <c:pt idx="3280">
                  <c:v>517.46063070000002</c:v>
                </c:pt>
                <c:pt idx="3281">
                  <c:v>517.46719240000004</c:v>
                </c:pt>
                <c:pt idx="3282">
                  <c:v>517.46063070000002</c:v>
                </c:pt>
                <c:pt idx="3283">
                  <c:v>517.46719240000004</c:v>
                </c:pt>
                <c:pt idx="3284">
                  <c:v>517.47375409999995</c:v>
                </c:pt>
                <c:pt idx="3285">
                  <c:v>517.454069</c:v>
                </c:pt>
                <c:pt idx="3286">
                  <c:v>517.48359660000006</c:v>
                </c:pt>
                <c:pt idx="3287">
                  <c:v>517.48359660000006</c:v>
                </c:pt>
                <c:pt idx="3288">
                  <c:v>517.47375409999995</c:v>
                </c:pt>
                <c:pt idx="3289">
                  <c:v>517.47703490000004</c:v>
                </c:pt>
                <c:pt idx="3290">
                  <c:v>517.48031570000001</c:v>
                </c:pt>
                <c:pt idx="3291">
                  <c:v>517.47047320000001</c:v>
                </c:pt>
                <c:pt idx="3292">
                  <c:v>517.49015829999996</c:v>
                </c:pt>
                <c:pt idx="3293">
                  <c:v>517.48687740000003</c:v>
                </c:pt>
                <c:pt idx="3294">
                  <c:v>517.48359660000006</c:v>
                </c:pt>
                <c:pt idx="3295">
                  <c:v>517.48031570000001</c:v>
                </c:pt>
                <c:pt idx="3296">
                  <c:v>517.49671990000002</c:v>
                </c:pt>
                <c:pt idx="3297">
                  <c:v>517.48687740000003</c:v>
                </c:pt>
                <c:pt idx="3298">
                  <c:v>517.48687740000003</c:v>
                </c:pt>
                <c:pt idx="3299">
                  <c:v>517.48687740000003</c:v>
                </c:pt>
                <c:pt idx="3300">
                  <c:v>517.48031570000001</c:v>
                </c:pt>
                <c:pt idx="3301">
                  <c:v>517.48687740000003</c:v>
                </c:pt>
                <c:pt idx="3302">
                  <c:v>517.48687740000003</c:v>
                </c:pt>
                <c:pt idx="3303">
                  <c:v>517.48687740000003</c:v>
                </c:pt>
                <c:pt idx="3304">
                  <c:v>517.48687740000003</c:v>
                </c:pt>
                <c:pt idx="3305">
                  <c:v>517.48687740000003</c:v>
                </c:pt>
                <c:pt idx="3306">
                  <c:v>517.48359660000006</c:v>
                </c:pt>
                <c:pt idx="3307">
                  <c:v>517.48687740000003</c:v>
                </c:pt>
                <c:pt idx="3308">
                  <c:v>517.48687740000003</c:v>
                </c:pt>
                <c:pt idx="3309">
                  <c:v>517.49671990000002</c:v>
                </c:pt>
                <c:pt idx="3310">
                  <c:v>517.47047320000001</c:v>
                </c:pt>
                <c:pt idx="3311">
                  <c:v>517.50984330000006</c:v>
                </c:pt>
                <c:pt idx="3312">
                  <c:v>517.47703490000004</c:v>
                </c:pt>
                <c:pt idx="3313">
                  <c:v>517.49015829999996</c:v>
                </c:pt>
                <c:pt idx="3314">
                  <c:v>517.48687740000003</c:v>
                </c:pt>
                <c:pt idx="3315">
                  <c:v>517.47047320000001</c:v>
                </c:pt>
                <c:pt idx="3316">
                  <c:v>517.49671990000002</c:v>
                </c:pt>
                <c:pt idx="3317">
                  <c:v>517.49343910000005</c:v>
                </c:pt>
                <c:pt idx="3318">
                  <c:v>517.49343910000005</c:v>
                </c:pt>
                <c:pt idx="3319">
                  <c:v>517.49015829999996</c:v>
                </c:pt>
                <c:pt idx="3320">
                  <c:v>517.49015829999996</c:v>
                </c:pt>
                <c:pt idx="3321">
                  <c:v>517.49343910000005</c:v>
                </c:pt>
                <c:pt idx="3322">
                  <c:v>517.49015829999996</c:v>
                </c:pt>
                <c:pt idx="3323">
                  <c:v>517.49343910000005</c:v>
                </c:pt>
                <c:pt idx="3324">
                  <c:v>517.49343910000005</c:v>
                </c:pt>
                <c:pt idx="3325">
                  <c:v>517.49343910000005</c:v>
                </c:pt>
                <c:pt idx="3326">
                  <c:v>517.49343910000005</c:v>
                </c:pt>
                <c:pt idx="3327">
                  <c:v>517.49343910000005</c:v>
                </c:pt>
                <c:pt idx="3328">
                  <c:v>517.49343910000005</c:v>
                </c:pt>
                <c:pt idx="3329">
                  <c:v>517.49671990000002</c:v>
                </c:pt>
                <c:pt idx="3330">
                  <c:v>517.49671990000002</c:v>
                </c:pt>
                <c:pt idx="3331">
                  <c:v>517.49671990000002</c:v>
                </c:pt>
                <c:pt idx="3332">
                  <c:v>517.49671990000002</c:v>
                </c:pt>
                <c:pt idx="3333">
                  <c:v>517.49671990000002</c:v>
                </c:pt>
                <c:pt idx="3334">
                  <c:v>517.49671990000002</c:v>
                </c:pt>
                <c:pt idx="3335">
                  <c:v>517.49671990000002</c:v>
                </c:pt>
                <c:pt idx="3336">
                  <c:v>517.49671990000002</c:v>
                </c:pt>
                <c:pt idx="3337">
                  <c:v>517.49671990000002</c:v>
                </c:pt>
                <c:pt idx="3338">
                  <c:v>517.49671990000002</c:v>
                </c:pt>
                <c:pt idx="3339">
                  <c:v>517.49671990000002</c:v>
                </c:pt>
                <c:pt idx="3340">
                  <c:v>517.49671990000002</c:v>
                </c:pt>
                <c:pt idx="3341">
                  <c:v>517.50000079999995</c:v>
                </c:pt>
                <c:pt idx="3342">
                  <c:v>517.50000079999995</c:v>
                </c:pt>
                <c:pt idx="3343">
                  <c:v>517.50000079999995</c:v>
                </c:pt>
                <c:pt idx="3344">
                  <c:v>517.50000079999995</c:v>
                </c:pt>
                <c:pt idx="3345">
                  <c:v>517.50000079999995</c:v>
                </c:pt>
                <c:pt idx="3346">
                  <c:v>517.50000079999995</c:v>
                </c:pt>
                <c:pt idx="3347">
                  <c:v>517.50000079999995</c:v>
                </c:pt>
                <c:pt idx="3348">
                  <c:v>517.50000079999995</c:v>
                </c:pt>
                <c:pt idx="3349">
                  <c:v>517.50328160000004</c:v>
                </c:pt>
                <c:pt idx="3350">
                  <c:v>517.50328160000004</c:v>
                </c:pt>
                <c:pt idx="3351">
                  <c:v>517.50328160000004</c:v>
                </c:pt>
                <c:pt idx="3352">
                  <c:v>517.50000079999995</c:v>
                </c:pt>
                <c:pt idx="3353">
                  <c:v>517.50328160000004</c:v>
                </c:pt>
                <c:pt idx="3354">
                  <c:v>517.50328160000004</c:v>
                </c:pt>
                <c:pt idx="3355">
                  <c:v>517.50328160000004</c:v>
                </c:pt>
                <c:pt idx="3356">
                  <c:v>517.50328160000004</c:v>
                </c:pt>
                <c:pt idx="3357">
                  <c:v>517.50328160000004</c:v>
                </c:pt>
                <c:pt idx="3358">
                  <c:v>517.50328160000004</c:v>
                </c:pt>
                <c:pt idx="3359">
                  <c:v>517.50328160000004</c:v>
                </c:pt>
                <c:pt idx="3360">
                  <c:v>517.50328160000004</c:v>
                </c:pt>
                <c:pt idx="3361">
                  <c:v>517.50656249999997</c:v>
                </c:pt>
                <c:pt idx="3362">
                  <c:v>517.50656249999997</c:v>
                </c:pt>
                <c:pt idx="3363">
                  <c:v>517.50656249999997</c:v>
                </c:pt>
                <c:pt idx="3364">
                  <c:v>517.50656249999997</c:v>
                </c:pt>
                <c:pt idx="3365">
                  <c:v>517.50656249999997</c:v>
                </c:pt>
                <c:pt idx="3366">
                  <c:v>517.50656249999997</c:v>
                </c:pt>
                <c:pt idx="3367">
                  <c:v>517.50656249999997</c:v>
                </c:pt>
                <c:pt idx="3368">
                  <c:v>517.50984330000006</c:v>
                </c:pt>
                <c:pt idx="3369">
                  <c:v>517.50984330000006</c:v>
                </c:pt>
                <c:pt idx="3370">
                  <c:v>517.50984330000006</c:v>
                </c:pt>
                <c:pt idx="3371">
                  <c:v>517.50656249999997</c:v>
                </c:pt>
                <c:pt idx="3372">
                  <c:v>517.50984330000006</c:v>
                </c:pt>
                <c:pt idx="3373">
                  <c:v>517.50984330000006</c:v>
                </c:pt>
                <c:pt idx="3374">
                  <c:v>517.50984330000006</c:v>
                </c:pt>
                <c:pt idx="3375">
                  <c:v>517.50984330000006</c:v>
                </c:pt>
                <c:pt idx="3376">
                  <c:v>517.50984330000006</c:v>
                </c:pt>
                <c:pt idx="3377">
                  <c:v>517.50984330000006</c:v>
                </c:pt>
                <c:pt idx="3378">
                  <c:v>517.51312410000003</c:v>
                </c:pt>
                <c:pt idx="3379">
                  <c:v>517.51312410000003</c:v>
                </c:pt>
                <c:pt idx="3380">
                  <c:v>517.51312410000003</c:v>
                </c:pt>
                <c:pt idx="3381">
                  <c:v>517.51312410000003</c:v>
                </c:pt>
                <c:pt idx="3382">
                  <c:v>517.51312410000003</c:v>
                </c:pt>
                <c:pt idx="3383">
                  <c:v>517.51640499999996</c:v>
                </c:pt>
                <c:pt idx="3384">
                  <c:v>517.51640499999996</c:v>
                </c:pt>
                <c:pt idx="3385">
                  <c:v>517.51968580000005</c:v>
                </c:pt>
                <c:pt idx="3386">
                  <c:v>517.51312410000003</c:v>
                </c:pt>
                <c:pt idx="3387">
                  <c:v>517.51640499999996</c:v>
                </c:pt>
                <c:pt idx="3388">
                  <c:v>517.51968580000005</c:v>
                </c:pt>
                <c:pt idx="3389">
                  <c:v>517.51968580000005</c:v>
                </c:pt>
                <c:pt idx="3390">
                  <c:v>517.52296669999998</c:v>
                </c:pt>
                <c:pt idx="3391">
                  <c:v>517.52952830000004</c:v>
                </c:pt>
                <c:pt idx="3392">
                  <c:v>517.51968580000005</c:v>
                </c:pt>
                <c:pt idx="3393">
                  <c:v>517.50328160000004</c:v>
                </c:pt>
                <c:pt idx="3394">
                  <c:v>517.53937089999999</c:v>
                </c:pt>
                <c:pt idx="3395">
                  <c:v>517.50000079999995</c:v>
                </c:pt>
                <c:pt idx="3396">
                  <c:v>517.50000079999995</c:v>
                </c:pt>
                <c:pt idx="3397">
                  <c:v>517.51968580000005</c:v>
                </c:pt>
                <c:pt idx="3398">
                  <c:v>517.51640499999996</c:v>
                </c:pt>
                <c:pt idx="3399">
                  <c:v>517.53608999999994</c:v>
                </c:pt>
                <c:pt idx="3400">
                  <c:v>517.52624749999995</c:v>
                </c:pt>
                <c:pt idx="3401">
                  <c:v>517.52624749999995</c:v>
                </c:pt>
                <c:pt idx="3402">
                  <c:v>517.52952830000004</c:v>
                </c:pt>
                <c:pt idx="3403">
                  <c:v>517.51640499999996</c:v>
                </c:pt>
                <c:pt idx="3404">
                  <c:v>517.51968580000005</c:v>
                </c:pt>
                <c:pt idx="3405">
                  <c:v>517.51968580000005</c:v>
                </c:pt>
                <c:pt idx="3406">
                  <c:v>517.52952830000004</c:v>
                </c:pt>
                <c:pt idx="3407">
                  <c:v>517.53280919999997</c:v>
                </c:pt>
                <c:pt idx="3408">
                  <c:v>517.53937089999999</c:v>
                </c:pt>
                <c:pt idx="3409">
                  <c:v>517.53608999999994</c:v>
                </c:pt>
                <c:pt idx="3410">
                  <c:v>517.53280919999997</c:v>
                </c:pt>
                <c:pt idx="3411">
                  <c:v>517.50656249999997</c:v>
                </c:pt>
                <c:pt idx="3412">
                  <c:v>517.53937089999999</c:v>
                </c:pt>
                <c:pt idx="3413">
                  <c:v>517.52296669999998</c:v>
                </c:pt>
                <c:pt idx="3414">
                  <c:v>517.53937089999999</c:v>
                </c:pt>
                <c:pt idx="3415">
                  <c:v>517.51312410000003</c:v>
                </c:pt>
                <c:pt idx="3416">
                  <c:v>517.53937089999999</c:v>
                </c:pt>
                <c:pt idx="3417">
                  <c:v>517.54265169999996</c:v>
                </c:pt>
                <c:pt idx="3418">
                  <c:v>517.53608999999994</c:v>
                </c:pt>
                <c:pt idx="3419">
                  <c:v>517.52952830000004</c:v>
                </c:pt>
                <c:pt idx="3420">
                  <c:v>517.54593250000005</c:v>
                </c:pt>
                <c:pt idx="3421">
                  <c:v>517.54593250000005</c:v>
                </c:pt>
                <c:pt idx="3422">
                  <c:v>517.54593250000005</c:v>
                </c:pt>
                <c:pt idx="3423">
                  <c:v>517.52296669999998</c:v>
                </c:pt>
                <c:pt idx="3424">
                  <c:v>517.55905589999998</c:v>
                </c:pt>
                <c:pt idx="3425">
                  <c:v>517.51312410000003</c:v>
                </c:pt>
                <c:pt idx="3426">
                  <c:v>517.52952830000004</c:v>
                </c:pt>
                <c:pt idx="3427">
                  <c:v>517.55249419999996</c:v>
                </c:pt>
                <c:pt idx="3428">
                  <c:v>517.52624749999995</c:v>
                </c:pt>
                <c:pt idx="3429">
                  <c:v>517.53937089999999</c:v>
                </c:pt>
                <c:pt idx="3430">
                  <c:v>517.53608999999994</c:v>
                </c:pt>
                <c:pt idx="3431">
                  <c:v>517.53937089999999</c:v>
                </c:pt>
                <c:pt idx="3432">
                  <c:v>517.5656176</c:v>
                </c:pt>
                <c:pt idx="3433">
                  <c:v>517.54921339999999</c:v>
                </c:pt>
                <c:pt idx="3434">
                  <c:v>517.54265169999996</c:v>
                </c:pt>
                <c:pt idx="3435">
                  <c:v>517.53608999999994</c:v>
                </c:pt>
                <c:pt idx="3436">
                  <c:v>517.54593250000005</c:v>
                </c:pt>
                <c:pt idx="3437">
                  <c:v>517.54593250000005</c:v>
                </c:pt>
                <c:pt idx="3438">
                  <c:v>517.54921339999999</c:v>
                </c:pt>
                <c:pt idx="3439">
                  <c:v>517.54265169999996</c:v>
                </c:pt>
                <c:pt idx="3440">
                  <c:v>517.54593250000005</c:v>
                </c:pt>
                <c:pt idx="3441">
                  <c:v>517.54265169999996</c:v>
                </c:pt>
                <c:pt idx="3442">
                  <c:v>517.53937089999999</c:v>
                </c:pt>
                <c:pt idx="3443">
                  <c:v>517.54265169999996</c:v>
                </c:pt>
                <c:pt idx="3444">
                  <c:v>517.55577510000001</c:v>
                </c:pt>
                <c:pt idx="3445">
                  <c:v>517.56233669999995</c:v>
                </c:pt>
                <c:pt idx="3446">
                  <c:v>517.54265169999996</c:v>
                </c:pt>
                <c:pt idx="3447">
                  <c:v>517.54593250000005</c:v>
                </c:pt>
                <c:pt idx="3448">
                  <c:v>517.55577510000001</c:v>
                </c:pt>
                <c:pt idx="3449">
                  <c:v>517.55249419999996</c:v>
                </c:pt>
                <c:pt idx="3450">
                  <c:v>517.54921339999999</c:v>
                </c:pt>
                <c:pt idx="3451">
                  <c:v>517.55249419999996</c:v>
                </c:pt>
                <c:pt idx="3452">
                  <c:v>517.55249419999996</c:v>
                </c:pt>
                <c:pt idx="3453">
                  <c:v>517.55249419999996</c:v>
                </c:pt>
                <c:pt idx="3454">
                  <c:v>517.55249419999996</c:v>
                </c:pt>
                <c:pt idx="3455">
                  <c:v>517.53608999999994</c:v>
                </c:pt>
                <c:pt idx="3456">
                  <c:v>517.55577510000001</c:v>
                </c:pt>
                <c:pt idx="3457">
                  <c:v>517.54921339999999</c:v>
                </c:pt>
                <c:pt idx="3458">
                  <c:v>517.55577510000001</c:v>
                </c:pt>
                <c:pt idx="3459">
                  <c:v>517.54593250000005</c:v>
                </c:pt>
                <c:pt idx="3460">
                  <c:v>517.53608999999994</c:v>
                </c:pt>
                <c:pt idx="3461">
                  <c:v>517.57217930000002</c:v>
                </c:pt>
                <c:pt idx="3462">
                  <c:v>517.55249419999996</c:v>
                </c:pt>
                <c:pt idx="3463">
                  <c:v>517.55577510000001</c:v>
                </c:pt>
                <c:pt idx="3464">
                  <c:v>517.54593250000005</c:v>
                </c:pt>
                <c:pt idx="3465">
                  <c:v>517.55577510000001</c:v>
                </c:pt>
                <c:pt idx="3466">
                  <c:v>517.55577510000001</c:v>
                </c:pt>
                <c:pt idx="3467">
                  <c:v>517.55249419999996</c:v>
                </c:pt>
                <c:pt idx="3468">
                  <c:v>517.55249419999996</c:v>
                </c:pt>
                <c:pt idx="3469">
                  <c:v>517.55577510000001</c:v>
                </c:pt>
                <c:pt idx="3470">
                  <c:v>517.55249419999996</c:v>
                </c:pt>
                <c:pt idx="3471">
                  <c:v>517.55249419999996</c:v>
                </c:pt>
                <c:pt idx="3472">
                  <c:v>517.55577510000001</c:v>
                </c:pt>
                <c:pt idx="3473">
                  <c:v>517.55577510000001</c:v>
                </c:pt>
                <c:pt idx="3474">
                  <c:v>517.55577510000001</c:v>
                </c:pt>
                <c:pt idx="3475">
                  <c:v>517.55577510000001</c:v>
                </c:pt>
                <c:pt idx="3476">
                  <c:v>517.55577510000001</c:v>
                </c:pt>
                <c:pt idx="3477">
                  <c:v>517.55577510000001</c:v>
                </c:pt>
                <c:pt idx="3478">
                  <c:v>517.55577510000001</c:v>
                </c:pt>
                <c:pt idx="3479">
                  <c:v>517.55577510000001</c:v>
                </c:pt>
                <c:pt idx="3480">
                  <c:v>517.55577510000001</c:v>
                </c:pt>
                <c:pt idx="3481">
                  <c:v>517.55577510000001</c:v>
                </c:pt>
                <c:pt idx="3482">
                  <c:v>517.55577510000001</c:v>
                </c:pt>
                <c:pt idx="3483">
                  <c:v>517.55577510000001</c:v>
                </c:pt>
                <c:pt idx="3484">
                  <c:v>517.55577510000001</c:v>
                </c:pt>
                <c:pt idx="3485">
                  <c:v>517.55905589999998</c:v>
                </c:pt>
                <c:pt idx="3486">
                  <c:v>517.55905589999998</c:v>
                </c:pt>
                <c:pt idx="3487">
                  <c:v>517.55905589999998</c:v>
                </c:pt>
                <c:pt idx="3488">
                  <c:v>517.55577510000001</c:v>
                </c:pt>
                <c:pt idx="3489">
                  <c:v>517.55905589999998</c:v>
                </c:pt>
                <c:pt idx="3490">
                  <c:v>517.55905589999998</c:v>
                </c:pt>
                <c:pt idx="3491">
                  <c:v>517.55905589999998</c:v>
                </c:pt>
                <c:pt idx="3492">
                  <c:v>517.55905589999998</c:v>
                </c:pt>
                <c:pt idx="3493">
                  <c:v>517.55905589999998</c:v>
                </c:pt>
                <c:pt idx="3494">
                  <c:v>517.55905589999998</c:v>
                </c:pt>
                <c:pt idx="3495">
                  <c:v>517.56233669999995</c:v>
                </c:pt>
                <c:pt idx="3496">
                  <c:v>517.55905589999998</c:v>
                </c:pt>
                <c:pt idx="3497">
                  <c:v>517.56233669999995</c:v>
                </c:pt>
                <c:pt idx="3498">
                  <c:v>517.56233669999995</c:v>
                </c:pt>
                <c:pt idx="3499">
                  <c:v>517.56233669999995</c:v>
                </c:pt>
                <c:pt idx="3500">
                  <c:v>517.56233669999995</c:v>
                </c:pt>
                <c:pt idx="3501">
                  <c:v>517.56233669999995</c:v>
                </c:pt>
                <c:pt idx="3502">
                  <c:v>517.56233669999995</c:v>
                </c:pt>
                <c:pt idx="3503">
                  <c:v>517.56233669999995</c:v>
                </c:pt>
                <c:pt idx="3504">
                  <c:v>517.56233669999995</c:v>
                </c:pt>
                <c:pt idx="3505">
                  <c:v>517.5656176</c:v>
                </c:pt>
                <c:pt idx="3506">
                  <c:v>517.5656176</c:v>
                </c:pt>
                <c:pt idx="3507">
                  <c:v>517.5656176</c:v>
                </c:pt>
                <c:pt idx="3508">
                  <c:v>517.5656176</c:v>
                </c:pt>
                <c:pt idx="3509">
                  <c:v>517.5656176</c:v>
                </c:pt>
                <c:pt idx="3510">
                  <c:v>517.5656176</c:v>
                </c:pt>
                <c:pt idx="3511">
                  <c:v>517.5656176</c:v>
                </c:pt>
                <c:pt idx="3512">
                  <c:v>517.5656176</c:v>
                </c:pt>
                <c:pt idx="3513">
                  <c:v>517.56889839999997</c:v>
                </c:pt>
                <c:pt idx="3514">
                  <c:v>517.56889839999997</c:v>
                </c:pt>
                <c:pt idx="3515">
                  <c:v>517.56889839999997</c:v>
                </c:pt>
                <c:pt idx="3516">
                  <c:v>517.56889839999997</c:v>
                </c:pt>
                <c:pt idx="3517">
                  <c:v>517.56889839999997</c:v>
                </c:pt>
                <c:pt idx="3518">
                  <c:v>517.56889839999997</c:v>
                </c:pt>
                <c:pt idx="3519">
                  <c:v>517.56889839999997</c:v>
                </c:pt>
                <c:pt idx="3520">
                  <c:v>517.56889839999997</c:v>
                </c:pt>
                <c:pt idx="3521">
                  <c:v>517.57217930000002</c:v>
                </c:pt>
                <c:pt idx="3522">
                  <c:v>517.57217930000002</c:v>
                </c:pt>
                <c:pt idx="3523">
                  <c:v>517.57217930000002</c:v>
                </c:pt>
                <c:pt idx="3524">
                  <c:v>517.57217930000002</c:v>
                </c:pt>
                <c:pt idx="3525">
                  <c:v>517.57217930000002</c:v>
                </c:pt>
                <c:pt idx="3526">
                  <c:v>517.57217930000002</c:v>
                </c:pt>
                <c:pt idx="3527">
                  <c:v>517.57217930000002</c:v>
                </c:pt>
                <c:pt idx="3528">
                  <c:v>517.57217930000002</c:v>
                </c:pt>
                <c:pt idx="3529">
                  <c:v>517.57546009999999</c:v>
                </c:pt>
                <c:pt idx="3530">
                  <c:v>517.57546009999999</c:v>
                </c:pt>
                <c:pt idx="3531">
                  <c:v>517.57546009999999</c:v>
                </c:pt>
                <c:pt idx="3532">
                  <c:v>517.57546009999999</c:v>
                </c:pt>
                <c:pt idx="3533">
                  <c:v>517.57546009999999</c:v>
                </c:pt>
                <c:pt idx="3534">
                  <c:v>517.57546009999999</c:v>
                </c:pt>
                <c:pt idx="3535">
                  <c:v>517.57546009999999</c:v>
                </c:pt>
                <c:pt idx="3536">
                  <c:v>517.57874089999996</c:v>
                </c:pt>
                <c:pt idx="3537">
                  <c:v>517.57874089999996</c:v>
                </c:pt>
                <c:pt idx="3538">
                  <c:v>517.57874089999996</c:v>
                </c:pt>
                <c:pt idx="3539">
                  <c:v>517.57874089999996</c:v>
                </c:pt>
                <c:pt idx="3540">
                  <c:v>517.57874089999996</c:v>
                </c:pt>
                <c:pt idx="3541">
                  <c:v>517.57874089999996</c:v>
                </c:pt>
                <c:pt idx="3542">
                  <c:v>517.58202180000001</c:v>
                </c:pt>
                <c:pt idx="3543">
                  <c:v>517.58202180000001</c:v>
                </c:pt>
                <c:pt idx="3544">
                  <c:v>517.58202180000001</c:v>
                </c:pt>
                <c:pt idx="3545">
                  <c:v>517.58530259999998</c:v>
                </c:pt>
                <c:pt idx="3546">
                  <c:v>517.58530259999998</c:v>
                </c:pt>
                <c:pt idx="3547">
                  <c:v>517.58530259999998</c:v>
                </c:pt>
                <c:pt idx="3548">
                  <c:v>517.58530259999998</c:v>
                </c:pt>
                <c:pt idx="3549">
                  <c:v>517.58858350000003</c:v>
                </c:pt>
                <c:pt idx="3550">
                  <c:v>517.58858350000003</c:v>
                </c:pt>
                <c:pt idx="3551">
                  <c:v>517.58858350000003</c:v>
                </c:pt>
                <c:pt idx="3552">
                  <c:v>517.58858350000003</c:v>
                </c:pt>
                <c:pt idx="3553">
                  <c:v>517.5918643</c:v>
                </c:pt>
                <c:pt idx="3554">
                  <c:v>517.5918643</c:v>
                </c:pt>
                <c:pt idx="3555">
                  <c:v>517.5918643</c:v>
                </c:pt>
                <c:pt idx="3556">
                  <c:v>517.58858350000003</c:v>
                </c:pt>
                <c:pt idx="3557">
                  <c:v>517.5918643</c:v>
                </c:pt>
                <c:pt idx="3558">
                  <c:v>517.5918643</c:v>
                </c:pt>
                <c:pt idx="3559">
                  <c:v>517.5918643</c:v>
                </c:pt>
                <c:pt idx="3560">
                  <c:v>517.59514509999997</c:v>
                </c:pt>
                <c:pt idx="3561">
                  <c:v>517.5918643</c:v>
                </c:pt>
                <c:pt idx="3562">
                  <c:v>517.5918643</c:v>
                </c:pt>
                <c:pt idx="3563">
                  <c:v>517.59514509999997</c:v>
                </c:pt>
                <c:pt idx="3564">
                  <c:v>517.59842600000002</c:v>
                </c:pt>
                <c:pt idx="3565">
                  <c:v>517.60170679999999</c:v>
                </c:pt>
                <c:pt idx="3566">
                  <c:v>517.59514509999997</c:v>
                </c:pt>
                <c:pt idx="3567">
                  <c:v>517.5918643</c:v>
                </c:pt>
                <c:pt idx="3568">
                  <c:v>517.60170679999999</c:v>
                </c:pt>
                <c:pt idx="3569">
                  <c:v>517.5918643</c:v>
                </c:pt>
                <c:pt idx="3570">
                  <c:v>517.5918643</c:v>
                </c:pt>
                <c:pt idx="3571">
                  <c:v>517.60170679999999</c:v>
                </c:pt>
                <c:pt idx="3572">
                  <c:v>517.59842600000002</c:v>
                </c:pt>
                <c:pt idx="3573">
                  <c:v>517.60170679999999</c:v>
                </c:pt>
                <c:pt idx="3574">
                  <c:v>517.59842600000002</c:v>
                </c:pt>
                <c:pt idx="3575">
                  <c:v>517.60498770000004</c:v>
                </c:pt>
                <c:pt idx="3576">
                  <c:v>517.60170679999999</c:v>
                </c:pt>
                <c:pt idx="3577">
                  <c:v>517.60170679999999</c:v>
                </c:pt>
                <c:pt idx="3578">
                  <c:v>517.59842600000002</c:v>
                </c:pt>
                <c:pt idx="3579">
                  <c:v>517.60170679999999</c:v>
                </c:pt>
                <c:pt idx="3580">
                  <c:v>517.60498770000004</c:v>
                </c:pt>
                <c:pt idx="3581">
                  <c:v>517.60498770000004</c:v>
                </c:pt>
                <c:pt idx="3582">
                  <c:v>517.60498770000004</c:v>
                </c:pt>
                <c:pt idx="3583">
                  <c:v>517.59842600000002</c:v>
                </c:pt>
                <c:pt idx="3584">
                  <c:v>517.60498770000004</c:v>
                </c:pt>
                <c:pt idx="3585">
                  <c:v>517.60170679999999</c:v>
                </c:pt>
                <c:pt idx="3586">
                  <c:v>517.61154929999998</c:v>
                </c:pt>
                <c:pt idx="3587">
                  <c:v>517.60498770000004</c:v>
                </c:pt>
                <c:pt idx="3588">
                  <c:v>517.60170679999999</c:v>
                </c:pt>
                <c:pt idx="3589">
                  <c:v>517.60498770000004</c:v>
                </c:pt>
                <c:pt idx="3590">
                  <c:v>517.60826850000001</c:v>
                </c:pt>
                <c:pt idx="3591">
                  <c:v>517.61154929999998</c:v>
                </c:pt>
                <c:pt idx="3592">
                  <c:v>517.60170679999999</c:v>
                </c:pt>
                <c:pt idx="3593">
                  <c:v>517.61154929999998</c:v>
                </c:pt>
                <c:pt idx="3594">
                  <c:v>517.60826850000001</c:v>
                </c:pt>
                <c:pt idx="3595">
                  <c:v>517.61154929999998</c:v>
                </c:pt>
                <c:pt idx="3596">
                  <c:v>517.61154929999998</c:v>
                </c:pt>
                <c:pt idx="3597">
                  <c:v>517.61483020000003</c:v>
                </c:pt>
                <c:pt idx="3598">
                  <c:v>517.61483020000003</c:v>
                </c:pt>
                <c:pt idx="3599">
                  <c:v>517.61154929999998</c:v>
                </c:pt>
                <c:pt idx="3600">
                  <c:v>517.60498770000004</c:v>
                </c:pt>
                <c:pt idx="3601">
                  <c:v>517.61154929999998</c:v>
                </c:pt>
                <c:pt idx="3602">
                  <c:v>517.61154929999998</c:v>
                </c:pt>
                <c:pt idx="3603">
                  <c:v>517.61483020000003</c:v>
                </c:pt>
                <c:pt idx="3604">
                  <c:v>517.61154929999998</c:v>
                </c:pt>
                <c:pt idx="3605">
                  <c:v>517.61483020000003</c:v>
                </c:pt>
                <c:pt idx="3606">
                  <c:v>517.61483020000003</c:v>
                </c:pt>
                <c:pt idx="3607">
                  <c:v>517.61154929999998</c:v>
                </c:pt>
                <c:pt idx="3608">
                  <c:v>517.61154929999998</c:v>
                </c:pt>
                <c:pt idx="3609">
                  <c:v>517.61154929999998</c:v>
                </c:pt>
                <c:pt idx="3610">
                  <c:v>517.61483020000003</c:v>
                </c:pt>
                <c:pt idx="3611">
                  <c:v>517.61483020000003</c:v>
                </c:pt>
                <c:pt idx="3612">
                  <c:v>517.61483020000003</c:v>
                </c:pt>
                <c:pt idx="3613">
                  <c:v>517.61483020000003</c:v>
                </c:pt>
                <c:pt idx="3614">
                  <c:v>517.61483020000003</c:v>
                </c:pt>
                <c:pt idx="3615">
                  <c:v>517.61483020000003</c:v>
                </c:pt>
                <c:pt idx="3616">
                  <c:v>517.618111</c:v>
                </c:pt>
                <c:pt idx="3617">
                  <c:v>517.618111</c:v>
                </c:pt>
                <c:pt idx="3618">
                  <c:v>517.618111</c:v>
                </c:pt>
                <c:pt idx="3619">
                  <c:v>517.618111</c:v>
                </c:pt>
                <c:pt idx="3620">
                  <c:v>517.618111</c:v>
                </c:pt>
                <c:pt idx="3621">
                  <c:v>517.618111</c:v>
                </c:pt>
                <c:pt idx="3622">
                  <c:v>517.618111</c:v>
                </c:pt>
                <c:pt idx="3623">
                  <c:v>517.62139190000005</c:v>
                </c:pt>
                <c:pt idx="3624">
                  <c:v>517.62139190000005</c:v>
                </c:pt>
                <c:pt idx="3625">
                  <c:v>517.62139190000005</c:v>
                </c:pt>
                <c:pt idx="3626">
                  <c:v>517.62139190000005</c:v>
                </c:pt>
                <c:pt idx="3627">
                  <c:v>517.62139190000005</c:v>
                </c:pt>
                <c:pt idx="3628">
                  <c:v>517.62139190000005</c:v>
                </c:pt>
                <c:pt idx="3629">
                  <c:v>517.62139190000005</c:v>
                </c:pt>
                <c:pt idx="3630">
                  <c:v>517.62139190000005</c:v>
                </c:pt>
                <c:pt idx="3631">
                  <c:v>517.62139190000005</c:v>
                </c:pt>
                <c:pt idx="3632">
                  <c:v>517.62467270000002</c:v>
                </c:pt>
                <c:pt idx="3633">
                  <c:v>517.62467270000002</c:v>
                </c:pt>
                <c:pt idx="3634">
                  <c:v>517.62467270000002</c:v>
                </c:pt>
                <c:pt idx="3635">
                  <c:v>517.62467270000002</c:v>
                </c:pt>
                <c:pt idx="3636">
                  <c:v>517.62467270000002</c:v>
                </c:pt>
                <c:pt idx="3637">
                  <c:v>517.62467270000002</c:v>
                </c:pt>
                <c:pt idx="3638">
                  <c:v>517.62467270000002</c:v>
                </c:pt>
                <c:pt idx="3639">
                  <c:v>517.62795349999999</c:v>
                </c:pt>
                <c:pt idx="3640">
                  <c:v>517.62467270000002</c:v>
                </c:pt>
                <c:pt idx="3641">
                  <c:v>517.62795349999999</c:v>
                </c:pt>
                <c:pt idx="3642">
                  <c:v>517.62795349999999</c:v>
                </c:pt>
                <c:pt idx="3643">
                  <c:v>517.62795349999999</c:v>
                </c:pt>
                <c:pt idx="3644">
                  <c:v>517.62795349999999</c:v>
                </c:pt>
                <c:pt idx="3645">
                  <c:v>517.62795349999999</c:v>
                </c:pt>
                <c:pt idx="3646">
                  <c:v>517.62795349999999</c:v>
                </c:pt>
                <c:pt idx="3647">
                  <c:v>517.63123440000004</c:v>
                </c:pt>
                <c:pt idx="3648">
                  <c:v>517.63123440000004</c:v>
                </c:pt>
                <c:pt idx="3649">
                  <c:v>517.63123440000004</c:v>
                </c:pt>
                <c:pt idx="3650">
                  <c:v>517.63123440000004</c:v>
                </c:pt>
                <c:pt idx="3651">
                  <c:v>517.63451520000001</c:v>
                </c:pt>
                <c:pt idx="3652">
                  <c:v>517.63123440000004</c:v>
                </c:pt>
                <c:pt idx="3653">
                  <c:v>517.63123440000004</c:v>
                </c:pt>
                <c:pt idx="3654">
                  <c:v>517.63451520000001</c:v>
                </c:pt>
                <c:pt idx="3655">
                  <c:v>517.63451520000001</c:v>
                </c:pt>
                <c:pt idx="3656">
                  <c:v>517.63451520000001</c:v>
                </c:pt>
                <c:pt idx="3657">
                  <c:v>517.63451520000001</c:v>
                </c:pt>
                <c:pt idx="3658">
                  <c:v>517.63451520000001</c:v>
                </c:pt>
                <c:pt idx="3659">
                  <c:v>517.63451520000001</c:v>
                </c:pt>
                <c:pt idx="3660">
                  <c:v>517.63451520000001</c:v>
                </c:pt>
                <c:pt idx="3661">
                  <c:v>517.63779609999995</c:v>
                </c:pt>
                <c:pt idx="3662">
                  <c:v>517.63779609999995</c:v>
                </c:pt>
                <c:pt idx="3663">
                  <c:v>517.63779609999995</c:v>
                </c:pt>
                <c:pt idx="3664">
                  <c:v>517.63779609999995</c:v>
                </c:pt>
                <c:pt idx="3665">
                  <c:v>517.63779609999995</c:v>
                </c:pt>
                <c:pt idx="3666">
                  <c:v>517.63779609999995</c:v>
                </c:pt>
                <c:pt idx="3667">
                  <c:v>517.63779609999995</c:v>
                </c:pt>
                <c:pt idx="3668">
                  <c:v>517.63779609999995</c:v>
                </c:pt>
                <c:pt idx="3669">
                  <c:v>517.63779609999995</c:v>
                </c:pt>
                <c:pt idx="3670">
                  <c:v>517.63779609999995</c:v>
                </c:pt>
                <c:pt idx="3671">
                  <c:v>517.64107690000003</c:v>
                </c:pt>
                <c:pt idx="3672">
                  <c:v>517.64107690000003</c:v>
                </c:pt>
                <c:pt idx="3673">
                  <c:v>517.64107690000003</c:v>
                </c:pt>
                <c:pt idx="3674">
                  <c:v>517.64107690000003</c:v>
                </c:pt>
                <c:pt idx="3675">
                  <c:v>517.6443577</c:v>
                </c:pt>
                <c:pt idx="3676">
                  <c:v>517.6443577</c:v>
                </c:pt>
                <c:pt idx="3677">
                  <c:v>517.64107690000003</c:v>
                </c:pt>
                <c:pt idx="3678">
                  <c:v>517.64107690000003</c:v>
                </c:pt>
                <c:pt idx="3679">
                  <c:v>517.64763860000005</c:v>
                </c:pt>
                <c:pt idx="3680">
                  <c:v>517.64763860000005</c:v>
                </c:pt>
                <c:pt idx="3681">
                  <c:v>517.64107690000003</c:v>
                </c:pt>
                <c:pt idx="3682">
                  <c:v>517.6443577</c:v>
                </c:pt>
                <c:pt idx="3683">
                  <c:v>517.64763860000005</c:v>
                </c:pt>
                <c:pt idx="3684">
                  <c:v>517.6443577</c:v>
                </c:pt>
                <c:pt idx="3685">
                  <c:v>517.64763860000005</c:v>
                </c:pt>
                <c:pt idx="3686">
                  <c:v>517.64763860000005</c:v>
                </c:pt>
                <c:pt idx="3687">
                  <c:v>517.64763860000005</c:v>
                </c:pt>
                <c:pt idx="3688">
                  <c:v>517.64763860000005</c:v>
                </c:pt>
                <c:pt idx="3689">
                  <c:v>517.65091940000002</c:v>
                </c:pt>
                <c:pt idx="3690">
                  <c:v>517.65091940000002</c:v>
                </c:pt>
                <c:pt idx="3691">
                  <c:v>517.65091940000002</c:v>
                </c:pt>
                <c:pt idx="3692">
                  <c:v>517.65091940000002</c:v>
                </c:pt>
                <c:pt idx="3693">
                  <c:v>517.64763860000005</c:v>
                </c:pt>
                <c:pt idx="3694">
                  <c:v>517.65091940000002</c:v>
                </c:pt>
                <c:pt idx="3695">
                  <c:v>517.65091940000002</c:v>
                </c:pt>
                <c:pt idx="3696">
                  <c:v>517.65091940000002</c:v>
                </c:pt>
                <c:pt idx="3697">
                  <c:v>517.65091940000002</c:v>
                </c:pt>
                <c:pt idx="3698">
                  <c:v>517.65091940000002</c:v>
                </c:pt>
                <c:pt idx="3699">
                  <c:v>517.65420029999996</c:v>
                </c:pt>
                <c:pt idx="3700">
                  <c:v>517.65091940000002</c:v>
                </c:pt>
                <c:pt idx="3701">
                  <c:v>517.65748110000004</c:v>
                </c:pt>
                <c:pt idx="3702">
                  <c:v>517.65420029999996</c:v>
                </c:pt>
                <c:pt idx="3703">
                  <c:v>517.65420029999996</c:v>
                </c:pt>
                <c:pt idx="3704">
                  <c:v>517.65748110000004</c:v>
                </c:pt>
                <c:pt idx="3705">
                  <c:v>517.65748110000004</c:v>
                </c:pt>
                <c:pt idx="3706">
                  <c:v>517.65748110000004</c:v>
                </c:pt>
                <c:pt idx="3707">
                  <c:v>517.65091940000002</c:v>
                </c:pt>
                <c:pt idx="3708">
                  <c:v>517.65748110000004</c:v>
                </c:pt>
                <c:pt idx="3709">
                  <c:v>517.65748110000004</c:v>
                </c:pt>
                <c:pt idx="3710">
                  <c:v>517.65748110000004</c:v>
                </c:pt>
                <c:pt idx="3711">
                  <c:v>517.65091940000002</c:v>
                </c:pt>
                <c:pt idx="3712">
                  <c:v>517.66076190000001</c:v>
                </c:pt>
                <c:pt idx="3713">
                  <c:v>517.66076190000001</c:v>
                </c:pt>
                <c:pt idx="3714">
                  <c:v>517.65748110000004</c:v>
                </c:pt>
                <c:pt idx="3715">
                  <c:v>517.65748110000004</c:v>
                </c:pt>
                <c:pt idx="3716">
                  <c:v>517.66076190000001</c:v>
                </c:pt>
                <c:pt idx="3717">
                  <c:v>517.65420029999996</c:v>
                </c:pt>
                <c:pt idx="3718">
                  <c:v>517.66076190000001</c:v>
                </c:pt>
                <c:pt idx="3719">
                  <c:v>517.65748110000004</c:v>
                </c:pt>
                <c:pt idx="3720">
                  <c:v>517.66404279999995</c:v>
                </c:pt>
                <c:pt idx="3721">
                  <c:v>517.66404279999995</c:v>
                </c:pt>
                <c:pt idx="3722">
                  <c:v>517.66404279999995</c:v>
                </c:pt>
                <c:pt idx="3723">
                  <c:v>517.66404279999995</c:v>
                </c:pt>
                <c:pt idx="3724">
                  <c:v>517.66076190000001</c:v>
                </c:pt>
                <c:pt idx="3725">
                  <c:v>517.66404279999995</c:v>
                </c:pt>
                <c:pt idx="3726">
                  <c:v>517.66404279999995</c:v>
                </c:pt>
                <c:pt idx="3727">
                  <c:v>517.65091940000002</c:v>
                </c:pt>
                <c:pt idx="3728">
                  <c:v>517.66404279999995</c:v>
                </c:pt>
                <c:pt idx="3729">
                  <c:v>517.66732360000003</c:v>
                </c:pt>
                <c:pt idx="3730">
                  <c:v>517.66404279999995</c:v>
                </c:pt>
                <c:pt idx="3731">
                  <c:v>517.67060449999997</c:v>
                </c:pt>
                <c:pt idx="3732">
                  <c:v>517.66732360000003</c:v>
                </c:pt>
                <c:pt idx="3733">
                  <c:v>517.66732360000003</c:v>
                </c:pt>
                <c:pt idx="3734">
                  <c:v>517.66732360000003</c:v>
                </c:pt>
                <c:pt idx="3735">
                  <c:v>517.66732360000003</c:v>
                </c:pt>
                <c:pt idx="3736">
                  <c:v>517.67060449999997</c:v>
                </c:pt>
                <c:pt idx="3737">
                  <c:v>517.66732360000003</c:v>
                </c:pt>
                <c:pt idx="3738">
                  <c:v>517.66076190000001</c:v>
                </c:pt>
                <c:pt idx="3739">
                  <c:v>517.66732360000003</c:v>
                </c:pt>
                <c:pt idx="3740">
                  <c:v>517.66076190000001</c:v>
                </c:pt>
                <c:pt idx="3741">
                  <c:v>517.66404279999995</c:v>
                </c:pt>
                <c:pt idx="3742">
                  <c:v>517.66732360000003</c:v>
                </c:pt>
                <c:pt idx="3743">
                  <c:v>517.66732360000003</c:v>
                </c:pt>
                <c:pt idx="3744">
                  <c:v>517.67060449999997</c:v>
                </c:pt>
                <c:pt idx="3745">
                  <c:v>517.67060449999997</c:v>
                </c:pt>
                <c:pt idx="3746">
                  <c:v>517.67060449999997</c:v>
                </c:pt>
                <c:pt idx="3747">
                  <c:v>517.66732360000003</c:v>
                </c:pt>
                <c:pt idx="3748">
                  <c:v>517.66404279999995</c:v>
                </c:pt>
                <c:pt idx="3749">
                  <c:v>517.66732360000003</c:v>
                </c:pt>
                <c:pt idx="3750">
                  <c:v>517.67060449999997</c:v>
                </c:pt>
                <c:pt idx="3751">
                  <c:v>517.67060449999997</c:v>
                </c:pt>
                <c:pt idx="3752">
                  <c:v>517.66732360000003</c:v>
                </c:pt>
                <c:pt idx="3753">
                  <c:v>517.67060449999997</c:v>
                </c:pt>
                <c:pt idx="3754">
                  <c:v>517.67060449999997</c:v>
                </c:pt>
                <c:pt idx="3755">
                  <c:v>517.67060449999997</c:v>
                </c:pt>
                <c:pt idx="3756">
                  <c:v>517.67060449999997</c:v>
                </c:pt>
                <c:pt idx="3757">
                  <c:v>517.67060449999997</c:v>
                </c:pt>
                <c:pt idx="3758">
                  <c:v>517.66732360000003</c:v>
                </c:pt>
                <c:pt idx="3759">
                  <c:v>517.67060449999997</c:v>
                </c:pt>
                <c:pt idx="3760">
                  <c:v>517.67060449999997</c:v>
                </c:pt>
                <c:pt idx="3761">
                  <c:v>517.67060449999997</c:v>
                </c:pt>
                <c:pt idx="3762">
                  <c:v>517.67060449999997</c:v>
                </c:pt>
                <c:pt idx="3763">
                  <c:v>517.67060449999997</c:v>
                </c:pt>
                <c:pt idx="3764">
                  <c:v>517.67060449999997</c:v>
                </c:pt>
                <c:pt idx="3765">
                  <c:v>517.67060449999997</c:v>
                </c:pt>
                <c:pt idx="3766">
                  <c:v>517.67060449999997</c:v>
                </c:pt>
                <c:pt idx="3767">
                  <c:v>517.67060449999997</c:v>
                </c:pt>
                <c:pt idx="3768">
                  <c:v>517.67060449999997</c:v>
                </c:pt>
                <c:pt idx="3769">
                  <c:v>517.67388530000005</c:v>
                </c:pt>
                <c:pt idx="3770">
                  <c:v>517.67388530000005</c:v>
                </c:pt>
                <c:pt idx="3771">
                  <c:v>517.67388530000005</c:v>
                </c:pt>
                <c:pt idx="3772">
                  <c:v>517.67388530000005</c:v>
                </c:pt>
                <c:pt idx="3773">
                  <c:v>517.67388530000005</c:v>
                </c:pt>
                <c:pt idx="3774">
                  <c:v>517.67388530000005</c:v>
                </c:pt>
                <c:pt idx="3775">
                  <c:v>517.67716610000002</c:v>
                </c:pt>
                <c:pt idx="3776">
                  <c:v>517.67388530000005</c:v>
                </c:pt>
                <c:pt idx="3777">
                  <c:v>517.67716610000002</c:v>
                </c:pt>
                <c:pt idx="3778">
                  <c:v>517.67716610000002</c:v>
                </c:pt>
                <c:pt idx="3779">
                  <c:v>517.67716610000002</c:v>
                </c:pt>
                <c:pt idx="3780">
                  <c:v>517.67716610000002</c:v>
                </c:pt>
                <c:pt idx="3781">
                  <c:v>517.67716610000002</c:v>
                </c:pt>
                <c:pt idx="3782">
                  <c:v>517.67716610000002</c:v>
                </c:pt>
                <c:pt idx="3783">
                  <c:v>517.68044699999996</c:v>
                </c:pt>
                <c:pt idx="3784">
                  <c:v>517.68044699999996</c:v>
                </c:pt>
                <c:pt idx="3785">
                  <c:v>517.68044699999996</c:v>
                </c:pt>
                <c:pt idx="3786">
                  <c:v>517.68044699999996</c:v>
                </c:pt>
                <c:pt idx="3787">
                  <c:v>517.68044699999996</c:v>
                </c:pt>
                <c:pt idx="3788">
                  <c:v>517.68044699999996</c:v>
                </c:pt>
                <c:pt idx="3789">
                  <c:v>517.68044699999996</c:v>
                </c:pt>
                <c:pt idx="3790">
                  <c:v>517.68044699999996</c:v>
                </c:pt>
                <c:pt idx="3791">
                  <c:v>517.68044699999996</c:v>
                </c:pt>
                <c:pt idx="3792">
                  <c:v>517.68372780000004</c:v>
                </c:pt>
                <c:pt idx="3793">
                  <c:v>517.68372780000004</c:v>
                </c:pt>
                <c:pt idx="3794">
                  <c:v>517.68372780000004</c:v>
                </c:pt>
                <c:pt idx="3795">
                  <c:v>517.68372780000004</c:v>
                </c:pt>
                <c:pt idx="3796">
                  <c:v>517.68372780000004</c:v>
                </c:pt>
                <c:pt idx="3797">
                  <c:v>517.68372780000004</c:v>
                </c:pt>
                <c:pt idx="3798">
                  <c:v>517.68372780000004</c:v>
                </c:pt>
                <c:pt idx="3799">
                  <c:v>517.68372780000004</c:v>
                </c:pt>
                <c:pt idx="3800">
                  <c:v>517.68372780000004</c:v>
                </c:pt>
                <c:pt idx="3801">
                  <c:v>517.68372780000004</c:v>
                </c:pt>
                <c:pt idx="3802">
                  <c:v>517.68372780000004</c:v>
                </c:pt>
                <c:pt idx="3803">
                  <c:v>517.68372780000004</c:v>
                </c:pt>
                <c:pt idx="3804">
                  <c:v>517.68700869999998</c:v>
                </c:pt>
                <c:pt idx="3805">
                  <c:v>517.68372780000004</c:v>
                </c:pt>
                <c:pt idx="3806">
                  <c:v>517.68372780000004</c:v>
                </c:pt>
                <c:pt idx="3807">
                  <c:v>517.68372780000004</c:v>
                </c:pt>
                <c:pt idx="3808">
                  <c:v>517.68700869999998</c:v>
                </c:pt>
                <c:pt idx="3809">
                  <c:v>517.68700869999998</c:v>
                </c:pt>
                <c:pt idx="3810">
                  <c:v>517.68372780000004</c:v>
                </c:pt>
                <c:pt idx="3811">
                  <c:v>517.68700869999998</c:v>
                </c:pt>
                <c:pt idx="3812">
                  <c:v>517.68700869999998</c:v>
                </c:pt>
                <c:pt idx="3813">
                  <c:v>517.68700869999998</c:v>
                </c:pt>
                <c:pt idx="3814">
                  <c:v>517.68700869999998</c:v>
                </c:pt>
                <c:pt idx="3815">
                  <c:v>517.68700869999998</c:v>
                </c:pt>
                <c:pt idx="3816">
                  <c:v>517.69028949999995</c:v>
                </c:pt>
                <c:pt idx="3817">
                  <c:v>517.68700869999998</c:v>
                </c:pt>
                <c:pt idx="3818">
                  <c:v>517.68700869999998</c:v>
                </c:pt>
                <c:pt idx="3819">
                  <c:v>517.68700869999998</c:v>
                </c:pt>
                <c:pt idx="3820">
                  <c:v>517.68700869999998</c:v>
                </c:pt>
                <c:pt idx="3821">
                  <c:v>517.68700869999998</c:v>
                </c:pt>
                <c:pt idx="3822">
                  <c:v>517.68700869999998</c:v>
                </c:pt>
                <c:pt idx="3823">
                  <c:v>517.68700869999998</c:v>
                </c:pt>
                <c:pt idx="3824">
                  <c:v>517.69028949999995</c:v>
                </c:pt>
                <c:pt idx="3825">
                  <c:v>517.69028949999995</c:v>
                </c:pt>
                <c:pt idx="3826">
                  <c:v>517.69028949999995</c:v>
                </c:pt>
                <c:pt idx="3827">
                  <c:v>517.69028949999995</c:v>
                </c:pt>
                <c:pt idx="3828">
                  <c:v>517.69028949999995</c:v>
                </c:pt>
                <c:pt idx="3829">
                  <c:v>517.69028949999995</c:v>
                </c:pt>
                <c:pt idx="3830">
                  <c:v>517.69028949999995</c:v>
                </c:pt>
                <c:pt idx="3831">
                  <c:v>517.69028949999995</c:v>
                </c:pt>
                <c:pt idx="3832">
                  <c:v>517.69357030000003</c:v>
                </c:pt>
                <c:pt idx="3833">
                  <c:v>517.69028949999995</c:v>
                </c:pt>
                <c:pt idx="3834">
                  <c:v>517.69357030000003</c:v>
                </c:pt>
                <c:pt idx="3835">
                  <c:v>517.69357030000003</c:v>
                </c:pt>
                <c:pt idx="3836">
                  <c:v>517.69357030000003</c:v>
                </c:pt>
                <c:pt idx="3837">
                  <c:v>517.69357030000003</c:v>
                </c:pt>
                <c:pt idx="3838">
                  <c:v>517.69357030000003</c:v>
                </c:pt>
                <c:pt idx="3839">
                  <c:v>517.69357030000003</c:v>
                </c:pt>
                <c:pt idx="3840">
                  <c:v>517.69357030000003</c:v>
                </c:pt>
                <c:pt idx="3841">
                  <c:v>517.69685119999997</c:v>
                </c:pt>
                <c:pt idx="3842">
                  <c:v>517.69357030000003</c:v>
                </c:pt>
                <c:pt idx="3843">
                  <c:v>517.69685119999997</c:v>
                </c:pt>
                <c:pt idx="3844">
                  <c:v>517.69685119999997</c:v>
                </c:pt>
                <c:pt idx="3845">
                  <c:v>517.69685119999997</c:v>
                </c:pt>
                <c:pt idx="3846">
                  <c:v>517.70013200000005</c:v>
                </c:pt>
                <c:pt idx="3847">
                  <c:v>517.69685119999997</c:v>
                </c:pt>
                <c:pt idx="3848">
                  <c:v>517.69685119999997</c:v>
                </c:pt>
                <c:pt idx="3849">
                  <c:v>517.69685119999997</c:v>
                </c:pt>
                <c:pt idx="3850">
                  <c:v>517.70013200000005</c:v>
                </c:pt>
                <c:pt idx="3851">
                  <c:v>517.70013200000005</c:v>
                </c:pt>
                <c:pt idx="3852">
                  <c:v>517.70013200000005</c:v>
                </c:pt>
                <c:pt idx="3853">
                  <c:v>517.67716610000002</c:v>
                </c:pt>
                <c:pt idx="3854">
                  <c:v>517.70013200000005</c:v>
                </c:pt>
                <c:pt idx="3855">
                  <c:v>517.70341289999999</c:v>
                </c:pt>
                <c:pt idx="3856">
                  <c:v>517.70341289999999</c:v>
                </c:pt>
                <c:pt idx="3857">
                  <c:v>517.70013200000005</c:v>
                </c:pt>
                <c:pt idx="3858">
                  <c:v>517.68700869999998</c:v>
                </c:pt>
                <c:pt idx="3859">
                  <c:v>517.70669369999996</c:v>
                </c:pt>
                <c:pt idx="3860">
                  <c:v>517.71325539999998</c:v>
                </c:pt>
                <c:pt idx="3861">
                  <c:v>517.7198171</c:v>
                </c:pt>
                <c:pt idx="3862">
                  <c:v>517.70997450000004</c:v>
                </c:pt>
                <c:pt idx="3863">
                  <c:v>517.70997450000004</c:v>
                </c:pt>
                <c:pt idx="3864">
                  <c:v>517.70669369999996</c:v>
                </c:pt>
                <c:pt idx="3865">
                  <c:v>517.71653619999995</c:v>
                </c:pt>
                <c:pt idx="3866">
                  <c:v>517.70669369999996</c:v>
                </c:pt>
                <c:pt idx="3867">
                  <c:v>517.70341289999999</c:v>
                </c:pt>
                <c:pt idx="3868">
                  <c:v>517.7198171</c:v>
                </c:pt>
                <c:pt idx="3869">
                  <c:v>517.70669369999996</c:v>
                </c:pt>
                <c:pt idx="3870">
                  <c:v>517.68372780000004</c:v>
                </c:pt>
                <c:pt idx="3871">
                  <c:v>517.71325539999998</c:v>
                </c:pt>
                <c:pt idx="3872">
                  <c:v>517.70669369999996</c:v>
                </c:pt>
                <c:pt idx="3873">
                  <c:v>517.71653619999995</c:v>
                </c:pt>
                <c:pt idx="3874">
                  <c:v>517.71325539999998</c:v>
                </c:pt>
                <c:pt idx="3875">
                  <c:v>517.7198171</c:v>
                </c:pt>
                <c:pt idx="3876">
                  <c:v>517.71325539999998</c:v>
                </c:pt>
                <c:pt idx="3877">
                  <c:v>517.70997450000004</c:v>
                </c:pt>
                <c:pt idx="3878">
                  <c:v>517.70669369999996</c:v>
                </c:pt>
                <c:pt idx="3879">
                  <c:v>517.70997450000004</c:v>
                </c:pt>
                <c:pt idx="3880">
                  <c:v>517.70997450000004</c:v>
                </c:pt>
                <c:pt idx="3881">
                  <c:v>517.70997450000004</c:v>
                </c:pt>
                <c:pt idx="3882">
                  <c:v>517.71325539999998</c:v>
                </c:pt>
                <c:pt idx="3883">
                  <c:v>517.71325539999998</c:v>
                </c:pt>
                <c:pt idx="3884">
                  <c:v>517.71325539999998</c:v>
                </c:pt>
                <c:pt idx="3885">
                  <c:v>517.71325539999998</c:v>
                </c:pt>
                <c:pt idx="3886">
                  <c:v>517.71325539999998</c:v>
                </c:pt>
                <c:pt idx="3887">
                  <c:v>517.71325539999998</c:v>
                </c:pt>
                <c:pt idx="3888">
                  <c:v>517.71325539999998</c:v>
                </c:pt>
                <c:pt idx="3889">
                  <c:v>517.71325539999998</c:v>
                </c:pt>
                <c:pt idx="3890">
                  <c:v>517.71325539999998</c:v>
                </c:pt>
                <c:pt idx="3891">
                  <c:v>517.71325539999998</c:v>
                </c:pt>
                <c:pt idx="3892">
                  <c:v>517.71325539999998</c:v>
                </c:pt>
                <c:pt idx="3893">
                  <c:v>517.71325539999998</c:v>
                </c:pt>
                <c:pt idx="3894">
                  <c:v>517.71325539999998</c:v>
                </c:pt>
                <c:pt idx="3895">
                  <c:v>517.71325539999998</c:v>
                </c:pt>
                <c:pt idx="3896">
                  <c:v>517.71325539999998</c:v>
                </c:pt>
                <c:pt idx="3897">
                  <c:v>517.71653619999995</c:v>
                </c:pt>
                <c:pt idx="3898">
                  <c:v>517.71325539999998</c:v>
                </c:pt>
                <c:pt idx="3899">
                  <c:v>517.71653619999995</c:v>
                </c:pt>
                <c:pt idx="3900">
                  <c:v>517.71653619999995</c:v>
                </c:pt>
                <c:pt idx="3901">
                  <c:v>517.71653619999995</c:v>
                </c:pt>
                <c:pt idx="3902">
                  <c:v>517.71653619999995</c:v>
                </c:pt>
                <c:pt idx="3903">
                  <c:v>517.71653619999995</c:v>
                </c:pt>
                <c:pt idx="3904">
                  <c:v>517.71653619999995</c:v>
                </c:pt>
                <c:pt idx="3905">
                  <c:v>517.71653619999995</c:v>
                </c:pt>
                <c:pt idx="3906">
                  <c:v>517.71653619999995</c:v>
                </c:pt>
                <c:pt idx="3907">
                  <c:v>517.71653619999995</c:v>
                </c:pt>
                <c:pt idx="3908">
                  <c:v>517.71653619999995</c:v>
                </c:pt>
                <c:pt idx="3909">
                  <c:v>517.71653619999995</c:v>
                </c:pt>
                <c:pt idx="3910">
                  <c:v>517.71653619999995</c:v>
                </c:pt>
                <c:pt idx="3911">
                  <c:v>517.71653619999995</c:v>
                </c:pt>
                <c:pt idx="3912">
                  <c:v>517.7198171</c:v>
                </c:pt>
                <c:pt idx="3913">
                  <c:v>517.7198171</c:v>
                </c:pt>
                <c:pt idx="3914">
                  <c:v>517.7198171</c:v>
                </c:pt>
                <c:pt idx="3915">
                  <c:v>517.7198171</c:v>
                </c:pt>
                <c:pt idx="3916">
                  <c:v>517.7198171</c:v>
                </c:pt>
                <c:pt idx="3917">
                  <c:v>517.7198171</c:v>
                </c:pt>
                <c:pt idx="3918">
                  <c:v>517.7198171</c:v>
                </c:pt>
                <c:pt idx="3919">
                  <c:v>517.7198171</c:v>
                </c:pt>
                <c:pt idx="3920">
                  <c:v>517.7198171</c:v>
                </c:pt>
                <c:pt idx="3921">
                  <c:v>517.72309789999997</c:v>
                </c:pt>
                <c:pt idx="3922">
                  <c:v>517.72309789999997</c:v>
                </c:pt>
                <c:pt idx="3923">
                  <c:v>517.7198171</c:v>
                </c:pt>
                <c:pt idx="3924">
                  <c:v>517.7198171</c:v>
                </c:pt>
                <c:pt idx="3925">
                  <c:v>517.7198171</c:v>
                </c:pt>
                <c:pt idx="3926">
                  <c:v>517.7198171</c:v>
                </c:pt>
                <c:pt idx="3927">
                  <c:v>517.72309789999997</c:v>
                </c:pt>
                <c:pt idx="3928">
                  <c:v>517.72309789999997</c:v>
                </c:pt>
                <c:pt idx="3929">
                  <c:v>517.7198171</c:v>
                </c:pt>
                <c:pt idx="3930">
                  <c:v>517.72309789999997</c:v>
                </c:pt>
                <c:pt idx="3931">
                  <c:v>517.72309789999997</c:v>
                </c:pt>
                <c:pt idx="3932">
                  <c:v>517.72309789999997</c:v>
                </c:pt>
                <c:pt idx="3933">
                  <c:v>517.72637870000005</c:v>
                </c:pt>
                <c:pt idx="3934">
                  <c:v>517.72637870000005</c:v>
                </c:pt>
                <c:pt idx="3935">
                  <c:v>517.72309789999997</c:v>
                </c:pt>
                <c:pt idx="3936">
                  <c:v>517.72309789999997</c:v>
                </c:pt>
                <c:pt idx="3937">
                  <c:v>517.72637870000005</c:v>
                </c:pt>
                <c:pt idx="3938">
                  <c:v>517.72309789999997</c:v>
                </c:pt>
                <c:pt idx="3939">
                  <c:v>517.72309789999997</c:v>
                </c:pt>
                <c:pt idx="3940">
                  <c:v>517.72309789999997</c:v>
                </c:pt>
                <c:pt idx="3941">
                  <c:v>517.72309789999997</c:v>
                </c:pt>
                <c:pt idx="3942">
                  <c:v>517.72309789999997</c:v>
                </c:pt>
                <c:pt idx="3943">
                  <c:v>517.72309789999997</c:v>
                </c:pt>
                <c:pt idx="3944">
                  <c:v>517.72309789999997</c:v>
                </c:pt>
                <c:pt idx="3945">
                  <c:v>517.72965959999999</c:v>
                </c:pt>
                <c:pt idx="3946">
                  <c:v>517.72637870000005</c:v>
                </c:pt>
                <c:pt idx="3947">
                  <c:v>517.72637870000005</c:v>
                </c:pt>
                <c:pt idx="3948">
                  <c:v>517.72637870000005</c:v>
                </c:pt>
                <c:pt idx="3949">
                  <c:v>517.72965959999999</c:v>
                </c:pt>
                <c:pt idx="3950">
                  <c:v>517.72637870000005</c:v>
                </c:pt>
                <c:pt idx="3951">
                  <c:v>517.72637870000005</c:v>
                </c:pt>
                <c:pt idx="3952">
                  <c:v>517.72965959999999</c:v>
                </c:pt>
                <c:pt idx="3953">
                  <c:v>517.72965959999999</c:v>
                </c:pt>
                <c:pt idx="3954">
                  <c:v>517.72637870000005</c:v>
                </c:pt>
                <c:pt idx="3955">
                  <c:v>517.73294039999996</c:v>
                </c:pt>
                <c:pt idx="3956">
                  <c:v>517.73294039999996</c:v>
                </c:pt>
                <c:pt idx="3957">
                  <c:v>517.72965959999999</c:v>
                </c:pt>
                <c:pt idx="3958">
                  <c:v>517.73294039999996</c:v>
                </c:pt>
                <c:pt idx="3959">
                  <c:v>517.72965959999999</c:v>
                </c:pt>
                <c:pt idx="3960">
                  <c:v>517.72965959999999</c:v>
                </c:pt>
                <c:pt idx="3961">
                  <c:v>517.72965959999999</c:v>
                </c:pt>
                <c:pt idx="3962">
                  <c:v>517.72965959999999</c:v>
                </c:pt>
                <c:pt idx="3963">
                  <c:v>517.72965959999999</c:v>
                </c:pt>
                <c:pt idx="3964">
                  <c:v>517.73294039999996</c:v>
                </c:pt>
                <c:pt idx="3965">
                  <c:v>517.73294039999996</c:v>
                </c:pt>
                <c:pt idx="3966">
                  <c:v>517.73294039999996</c:v>
                </c:pt>
                <c:pt idx="3967">
                  <c:v>517.73294039999996</c:v>
                </c:pt>
                <c:pt idx="3968">
                  <c:v>517.73294039999996</c:v>
                </c:pt>
                <c:pt idx="3969">
                  <c:v>517.73294039999996</c:v>
                </c:pt>
                <c:pt idx="3970">
                  <c:v>517.73294039999996</c:v>
                </c:pt>
                <c:pt idx="3971">
                  <c:v>517.73294039999996</c:v>
                </c:pt>
                <c:pt idx="3972">
                  <c:v>517.73294039999996</c:v>
                </c:pt>
                <c:pt idx="3973">
                  <c:v>517.73622130000001</c:v>
                </c:pt>
                <c:pt idx="3974">
                  <c:v>517.73622130000001</c:v>
                </c:pt>
                <c:pt idx="3975">
                  <c:v>517.73294039999996</c:v>
                </c:pt>
                <c:pt idx="3976">
                  <c:v>517.73622130000001</c:v>
                </c:pt>
                <c:pt idx="3977">
                  <c:v>517.73622130000001</c:v>
                </c:pt>
                <c:pt idx="3978">
                  <c:v>517.73622130000001</c:v>
                </c:pt>
                <c:pt idx="3979">
                  <c:v>517.73622130000001</c:v>
                </c:pt>
                <c:pt idx="3980">
                  <c:v>517.73950209999998</c:v>
                </c:pt>
                <c:pt idx="3981">
                  <c:v>517.73950209999998</c:v>
                </c:pt>
                <c:pt idx="3982">
                  <c:v>517.73950209999998</c:v>
                </c:pt>
                <c:pt idx="3983">
                  <c:v>517.73950209999998</c:v>
                </c:pt>
                <c:pt idx="3984">
                  <c:v>517.73950209999998</c:v>
                </c:pt>
                <c:pt idx="3985">
                  <c:v>517.73950209999998</c:v>
                </c:pt>
                <c:pt idx="3986">
                  <c:v>517.73950209999998</c:v>
                </c:pt>
                <c:pt idx="3987">
                  <c:v>517.73950209999998</c:v>
                </c:pt>
                <c:pt idx="3988">
                  <c:v>517.73950209999998</c:v>
                </c:pt>
                <c:pt idx="3989">
                  <c:v>517.74278289999995</c:v>
                </c:pt>
                <c:pt idx="3990">
                  <c:v>517.74278289999995</c:v>
                </c:pt>
                <c:pt idx="3991">
                  <c:v>517.74278289999995</c:v>
                </c:pt>
                <c:pt idx="3992">
                  <c:v>517.74278289999995</c:v>
                </c:pt>
                <c:pt idx="3993">
                  <c:v>517.7460638</c:v>
                </c:pt>
                <c:pt idx="3994">
                  <c:v>517.74278289999995</c:v>
                </c:pt>
                <c:pt idx="3995">
                  <c:v>517.75590629999999</c:v>
                </c:pt>
                <c:pt idx="3996">
                  <c:v>517.75262550000002</c:v>
                </c:pt>
                <c:pt idx="3997">
                  <c:v>517.74278289999995</c:v>
                </c:pt>
                <c:pt idx="3998">
                  <c:v>517.75590629999999</c:v>
                </c:pt>
                <c:pt idx="3999">
                  <c:v>517.74934459999997</c:v>
                </c:pt>
                <c:pt idx="4000">
                  <c:v>517.75262550000002</c:v>
                </c:pt>
                <c:pt idx="4001">
                  <c:v>517.75262550000002</c:v>
                </c:pt>
                <c:pt idx="4002">
                  <c:v>517.74934459999997</c:v>
                </c:pt>
                <c:pt idx="4003">
                  <c:v>517.7460638</c:v>
                </c:pt>
                <c:pt idx="4004">
                  <c:v>517.7460638</c:v>
                </c:pt>
                <c:pt idx="4005">
                  <c:v>517.74278289999995</c:v>
                </c:pt>
                <c:pt idx="4006">
                  <c:v>517.7460638</c:v>
                </c:pt>
                <c:pt idx="4007">
                  <c:v>517.75262550000002</c:v>
                </c:pt>
                <c:pt idx="4008">
                  <c:v>517.73950209999998</c:v>
                </c:pt>
                <c:pt idx="4009">
                  <c:v>517.75590629999999</c:v>
                </c:pt>
                <c:pt idx="4010">
                  <c:v>517.75590629999999</c:v>
                </c:pt>
                <c:pt idx="4011">
                  <c:v>517.74934459999997</c:v>
                </c:pt>
                <c:pt idx="4012">
                  <c:v>517.7460638</c:v>
                </c:pt>
                <c:pt idx="4013">
                  <c:v>517.75262550000002</c:v>
                </c:pt>
                <c:pt idx="4014">
                  <c:v>517.75262550000002</c:v>
                </c:pt>
                <c:pt idx="4015">
                  <c:v>517.75590629999999</c:v>
                </c:pt>
                <c:pt idx="4016">
                  <c:v>517.75590629999999</c:v>
                </c:pt>
                <c:pt idx="4017">
                  <c:v>517.72637870000005</c:v>
                </c:pt>
                <c:pt idx="4018">
                  <c:v>517.75262550000002</c:v>
                </c:pt>
                <c:pt idx="4019">
                  <c:v>517.75590629999999</c:v>
                </c:pt>
                <c:pt idx="4020">
                  <c:v>517.74934459999997</c:v>
                </c:pt>
                <c:pt idx="4021">
                  <c:v>517.75590629999999</c:v>
                </c:pt>
                <c:pt idx="4022">
                  <c:v>517.75262550000002</c:v>
                </c:pt>
                <c:pt idx="4023">
                  <c:v>517.75262550000002</c:v>
                </c:pt>
                <c:pt idx="4024">
                  <c:v>517.75262550000002</c:v>
                </c:pt>
                <c:pt idx="4025">
                  <c:v>517.75262550000002</c:v>
                </c:pt>
                <c:pt idx="4026">
                  <c:v>517.75262550000002</c:v>
                </c:pt>
                <c:pt idx="4027">
                  <c:v>517.75262550000002</c:v>
                </c:pt>
                <c:pt idx="4028">
                  <c:v>517.76574879999998</c:v>
                </c:pt>
                <c:pt idx="4029">
                  <c:v>517.75262550000002</c:v>
                </c:pt>
                <c:pt idx="4030">
                  <c:v>517.75262550000002</c:v>
                </c:pt>
                <c:pt idx="4031">
                  <c:v>517.74934459999997</c:v>
                </c:pt>
                <c:pt idx="4032">
                  <c:v>517.75590629999999</c:v>
                </c:pt>
                <c:pt idx="4033">
                  <c:v>517.75262550000002</c:v>
                </c:pt>
                <c:pt idx="4034">
                  <c:v>517.75262550000002</c:v>
                </c:pt>
                <c:pt idx="4035">
                  <c:v>517.75262550000002</c:v>
                </c:pt>
                <c:pt idx="4036">
                  <c:v>517.75590629999999</c:v>
                </c:pt>
                <c:pt idx="4037">
                  <c:v>517.74934459999997</c:v>
                </c:pt>
                <c:pt idx="4038">
                  <c:v>517.75590629999999</c:v>
                </c:pt>
                <c:pt idx="4039">
                  <c:v>517.75262550000002</c:v>
                </c:pt>
                <c:pt idx="4040">
                  <c:v>517.74934459999997</c:v>
                </c:pt>
                <c:pt idx="4041">
                  <c:v>517.75262550000002</c:v>
                </c:pt>
                <c:pt idx="4042">
                  <c:v>517.75262550000002</c:v>
                </c:pt>
                <c:pt idx="4043">
                  <c:v>517.75262550000002</c:v>
                </c:pt>
                <c:pt idx="4044">
                  <c:v>517.75262550000002</c:v>
                </c:pt>
                <c:pt idx="4045">
                  <c:v>517.74934459999997</c:v>
                </c:pt>
                <c:pt idx="4046">
                  <c:v>517.74934459999997</c:v>
                </c:pt>
                <c:pt idx="4047">
                  <c:v>517.74934459999997</c:v>
                </c:pt>
                <c:pt idx="4048">
                  <c:v>517.74934459999997</c:v>
                </c:pt>
                <c:pt idx="4049">
                  <c:v>517.74934459999997</c:v>
                </c:pt>
                <c:pt idx="4050">
                  <c:v>517.74934459999997</c:v>
                </c:pt>
                <c:pt idx="4051">
                  <c:v>517.74934459999997</c:v>
                </c:pt>
                <c:pt idx="4052">
                  <c:v>517.74934459999997</c:v>
                </c:pt>
                <c:pt idx="4053">
                  <c:v>517.74934459999997</c:v>
                </c:pt>
                <c:pt idx="4054">
                  <c:v>517.74934459999997</c:v>
                </c:pt>
                <c:pt idx="4055">
                  <c:v>517.74934459999997</c:v>
                </c:pt>
                <c:pt idx="4056">
                  <c:v>517.74934459999997</c:v>
                </c:pt>
                <c:pt idx="4057">
                  <c:v>517.74934459999997</c:v>
                </c:pt>
                <c:pt idx="4058">
                  <c:v>517.74934459999997</c:v>
                </c:pt>
                <c:pt idx="4059">
                  <c:v>517.74934459999997</c:v>
                </c:pt>
                <c:pt idx="4060">
                  <c:v>517.74934459999997</c:v>
                </c:pt>
                <c:pt idx="4061">
                  <c:v>517.74934459999997</c:v>
                </c:pt>
                <c:pt idx="4062">
                  <c:v>517.74934459999997</c:v>
                </c:pt>
                <c:pt idx="4063">
                  <c:v>517.74934459999997</c:v>
                </c:pt>
                <c:pt idx="4064">
                  <c:v>517.74934459999997</c:v>
                </c:pt>
                <c:pt idx="4065">
                  <c:v>517.74934459999997</c:v>
                </c:pt>
                <c:pt idx="4066">
                  <c:v>517.74934459999997</c:v>
                </c:pt>
                <c:pt idx="4067">
                  <c:v>517.74934459999997</c:v>
                </c:pt>
                <c:pt idx="4068">
                  <c:v>517.74934459999997</c:v>
                </c:pt>
                <c:pt idx="4069">
                  <c:v>517.74934459999997</c:v>
                </c:pt>
                <c:pt idx="4070">
                  <c:v>517.75262550000002</c:v>
                </c:pt>
                <c:pt idx="4071">
                  <c:v>517.74934459999997</c:v>
                </c:pt>
                <c:pt idx="4072">
                  <c:v>517.74934459999997</c:v>
                </c:pt>
                <c:pt idx="4073">
                  <c:v>517.75262550000002</c:v>
                </c:pt>
                <c:pt idx="4074">
                  <c:v>517.74934459999997</c:v>
                </c:pt>
                <c:pt idx="4075">
                  <c:v>517.75262550000002</c:v>
                </c:pt>
                <c:pt idx="4076">
                  <c:v>517.75262550000002</c:v>
                </c:pt>
                <c:pt idx="4077">
                  <c:v>517.75262550000002</c:v>
                </c:pt>
                <c:pt idx="4078">
                  <c:v>517.75262550000002</c:v>
                </c:pt>
                <c:pt idx="4079">
                  <c:v>517.75262550000002</c:v>
                </c:pt>
                <c:pt idx="4080">
                  <c:v>517.75262550000002</c:v>
                </c:pt>
                <c:pt idx="4081">
                  <c:v>517.75262550000002</c:v>
                </c:pt>
                <c:pt idx="4082">
                  <c:v>517.75262550000002</c:v>
                </c:pt>
                <c:pt idx="4083">
                  <c:v>517.75262550000002</c:v>
                </c:pt>
                <c:pt idx="4084">
                  <c:v>517.75262550000002</c:v>
                </c:pt>
                <c:pt idx="4085">
                  <c:v>517.75590629999999</c:v>
                </c:pt>
                <c:pt idx="4086">
                  <c:v>517.75262550000002</c:v>
                </c:pt>
                <c:pt idx="4087">
                  <c:v>517.75262550000002</c:v>
                </c:pt>
                <c:pt idx="4088">
                  <c:v>517.75590629999999</c:v>
                </c:pt>
                <c:pt idx="4089">
                  <c:v>517.75262550000002</c:v>
                </c:pt>
                <c:pt idx="4090">
                  <c:v>517.75262550000002</c:v>
                </c:pt>
                <c:pt idx="4091">
                  <c:v>517.75590629999999</c:v>
                </c:pt>
                <c:pt idx="4092">
                  <c:v>517.75262550000002</c:v>
                </c:pt>
                <c:pt idx="4093">
                  <c:v>517.75262550000002</c:v>
                </c:pt>
                <c:pt idx="4094">
                  <c:v>517.75262550000002</c:v>
                </c:pt>
                <c:pt idx="4095">
                  <c:v>517.75590629999999</c:v>
                </c:pt>
                <c:pt idx="4096">
                  <c:v>517.75262550000002</c:v>
                </c:pt>
                <c:pt idx="4097">
                  <c:v>517.75590629999999</c:v>
                </c:pt>
                <c:pt idx="4098">
                  <c:v>517.75262550000002</c:v>
                </c:pt>
                <c:pt idx="4099">
                  <c:v>517.75590629999999</c:v>
                </c:pt>
                <c:pt idx="4100">
                  <c:v>517.75590629999999</c:v>
                </c:pt>
                <c:pt idx="4101">
                  <c:v>517.75590629999999</c:v>
                </c:pt>
                <c:pt idx="4102">
                  <c:v>517.75590629999999</c:v>
                </c:pt>
                <c:pt idx="4103">
                  <c:v>517.75590629999999</c:v>
                </c:pt>
                <c:pt idx="4104">
                  <c:v>517.75590629999999</c:v>
                </c:pt>
                <c:pt idx="4105">
                  <c:v>517.75590629999999</c:v>
                </c:pt>
                <c:pt idx="4106">
                  <c:v>517.75918709999996</c:v>
                </c:pt>
                <c:pt idx="4107">
                  <c:v>517.75590629999999</c:v>
                </c:pt>
                <c:pt idx="4108">
                  <c:v>517.75590629999999</c:v>
                </c:pt>
                <c:pt idx="4109">
                  <c:v>517.75590629999999</c:v>
                </c:pt>
                <c:pt idx="4110">
                  <c:v>517.75590629999999</c:v>
                </c:pt>
                <c:pt idx="4111">
                  <c:v>517.75590629999999</c:v>
                </c:pt>
                <c:pt idx="4112">
                  <c:v>517.75918709999996</c:v>
                </c:pt>
                <c:pt idx="4113">
                  <c:v>517.75590629999999</c:v>
                </c:pt>
                <c:pt idx="4114">
                  <c:v>517.75918709999996</c:v>
                </c:pt>
                <c:pt idx="4115">
                  <c:v>517.75590629999999</c:v>
                </c:pt>
                <c:pt idx="4116">
                  <c:v>517.75918709999996</c:v>
                </c:pt>
                <c:pt idx="4117">
                  <c:v>517.75918709999996</c:v>
                </c:pt>
                <c:pt idx="4118">
                  <c:v>517.75918709999996</c:v>
                </c:pt>
                <c:pt idx="4119">
                  <c:v>517.75918709999996</c:v>
                </c:pt>
                <c:pt idx="4120">
                  <c:v>517.75918709999996</c:v>
                </c:pt>
                <c:pt idx="4121">
                  <c:v>517.75918709999996</c:v>
                </c:pt>
                <c:pt idx="4122">
                  <c:v>517.75918709999996</c:v>
                </c:pt>
                <c:pt idx="4123">
                  <c:v>517.76246800000001</c:v>
                </c:pt>
                <c:pt idx="4124">
                  <c:v>517.76246800000001</c:v>
                </c:pt>
                <c:pt idx="4125">
                  <c:v>517.76246800000001</c:v>
                </c:pt>
                <c:pt idx="4126">
                  <c:v>517.76246800000001</c:v>
                </c:pt>
                <c:pt idx="4127">
                  <c:v>517.76246800000001</c:v>
                </c:pt>
                <c:pt idx="4128">
                  <c:v>517.76574879999998</c:v>
                </c:pt>
                <c:pt idx="4129">
                  <c:v>517.76574879999998</c:v>
                </c:pt>
                <c:pt idx="4130">
                  <c:v>517.76574879999998</c:v>
                </c:pt>
                <c:pt idx="4131">
                  <c:v>517.76574879999998</c:v>
                </c:pt>
                <c:pt idx="4132">
                  <c:v>517.76574879999998</c:v>
                </c:pt>
                <c:pt idx="4133">
                  <c:v>517.76574879999998</c:v>
                </c:pt>
                <c:pt idx="4134">
                  <c:v>517.76574879999998</c:v>
                </c:pt>
                <c:pt idx="4135">
                  <c:v>517.76574879999998</c:v>
                </c:pt>
                <c:pt idx="4136">
                  <c:v>517.76902970000003</c:v>
                </c:pt>
                <c:pt idx="4137">
                  <c:v>517.76902970000003</c:v>
                </c:pt>
                <c:pt idx="4138">
                  <c:v>517.76902970000003</c:v>
                </c:pt>
                <c:pt idx="4139">
                  <c:v>517.76902970000003</c:v>
                </c:pt>
                <c:pt idx="4140">
                  <c:v>517.7723105</c:v>
                </c:pt>
                <c:pt idx="4141">
                  <c:v>517.7723105</c:v>
                </c:pt>
                <c:pt idx="4142">
                  <c:v>517.76902970000003</c:v>
                </c:pt>
                <c:pt idx="4143">
                  <c:v>517.76246800000001</c:v>
                </c:pt>
                <c:pt idx="4144">
                  <c:v>517.7723105</c:v>
                </c:pt>
                <c:pt idx="4145">
                  <c:v>517.7460638</c:v>
                </c:pt>
                <c:pt idx="4146">
                  <c:v>517.76246800000001</c:v>
                </c:pt>
                <c:pt idx="4147">
                  <c:v>517.76246800000001</c:v>
                </c:pt>
                <c:pt idx="4148">
                  <c:v>517.7723105</c:v>
                </c:pt>
                <c:pt idx="4149">
                  <c:v>517.77887220000002</c:v>
                </c:pt>
                <c:pt idx="4150">
                  <c:v>517.77887220000002</c:v>
                </c:pt>
                <c:pt idx="4151">
                  <c:v>517.77559129999997</c:v>
                </c:pt>
                <c:pt idx="4152">
                  <c:v>517.77559129999997</c:v>
                </c:pt>
                <c:pt idx="4153">
                  <c:v>517.76246800000001</c:v>
                </c:pt>
                <c:pt idx="4154">
                  <c:v>517.77559129999997</c:v>
                </c:pt>
                <c:pt idx="4155">
                  <c:v>517.77559129999997</c:v>
                </c:pt>
                <c:pt idx="4156">
                  <c:v>517.77559129999997</c:v>
                </c:pt>
                <c:pt idx="4157">
                  <c:v>517.77559129999997</c:v>
                </c:pt>
                <c:pt idx="4158">
                  <c:v>517.77559129999997</c:v>
                </c:pt>
                <c:pt idx="4159">
                  <c:v>517.7723105</c:v>
                </c:pt>
                <c:pt idx="4160">
                  <c:v>517.77559129999997</c:v>
                </c:pt>
                <c:pt idx="4161">
                  <c:v>517.7723105</c:v>
                </c:pt>
                <c:pt idx="4162">
                  <c:v>517.77887220000002</c:v>
                </c:pt>
                <c:pt idx="4163">
                  <c:v>517.77559129999997</c:v>
                </c:pt>
                <c:pt idx="4164">
                  <c:v>517.77559129999997</c:v>
                </c:pt>
                <c:pt idx="4165">
                  <c:v>517.77559129999997</c:v>
                </c:pt>
                <c:pt idx="4166">
                  <c:v>517.77559129999997</c:v>
                </c:pt>
                <c:pt idx="4167">
                  <c:v>517.77559129999997</c:v>
                </c:pt>
                <c:pt idx="4168">
                  <c:v>517.77559129999997</c:v>
                </c:pt>
                <c:pt idx="4169">
                  <c:v>517.77887220000002</c:v>
                </c:pt>
                <c:pt idx="4170">
                  <c:v>517.77559129999997</c:v>
                </c:pt>
                <c:pt idx="4171">
                  <c:v>517.77559129999997</c:v>
                </c:pt>
                <c:pt idx="4172">
                  <c:v>517.77559129999997</c:v>
                </c:pt>
                <c:pt idx="4173">
                  <c:v>517.77559129999997</c:v>
                </c:pt>
                <c:pt idx="4174">
                  <c:v>517.77559129999997</c:v>
                </c:pt>
                <c:pt idx="4175">
                  <c:v>517.77559129999997</c:v>
                </c:pt>
                <c:pt idx="4176">
                  <c:v>517.7723105</c:v>
                </c:pt>
                <c:pt idx="4177">
                  <c:v>517.77559129999997</c:v>
                </c:pt>
                <c:pt idx="4178">
                  <c:v>517.7723105</c:v>
                </c:pt>
                <c:pt idx="4179">
                  <c:v>517.77559129999997</c:v>
                </c:pt>
                <c:pt idx="4180">
                  <c:v>517.7723105</c:v>
                </c:pt>
                <c:pt idx="4181">
                  <c:v>517.7723105</c:v>
                </c:pt>
                <c:pt idx="4182">
                  <c:v>517.7723105</c:v>
                </c:pt>
                <c:pt idx="4183">
                  <c:v>517.7723105</c:v>
                </c:pt>
                <c:pt idx="4184">
                  <c:v>517.7723105</c:v>
                </c:pt>
                <c:pt idx="4185">
                  <c:v>517.7723105</c:v>
                </c:pt>
                <c:pt idx="4186">
                  <c:v>517.7723105</c:v>
                </c:pt>
                <c:pt idx="4187">
                  <c:v>517.7723105</c:v>
                </c:pt>
                <c:pt idx="4188">
                  <c:v>517.76902970000003</c:v>
                </c:pt>
                <c:pt idx="4189">
                  <c:v>517.76902970000003</c:v>
                </c:pt>
                <c:pt idx="4190">
                  <c:v>517.76902970000003</c:v>
                </c:pt>
                <c:pt idx="4191">
                  <c:v>517.76902970000003</c:v>
                </c:pt>
                <c:pt idx="4192">
                  <c:v>517.76574879999998</c:v>
                </c:pt>
                <c:pt idx="4193">
                  <c:v>517.76574879999998</c:v>
                </c:pt>
                <c:pt idx="4194">
                  <c:v>517.76574879999998</c:v>
                </c:pt>
                <c:pt idx="4195">
                  <c:v>517.76574879999998</c:v>
                </c:pt>
                <c:pt idx="4196">
                  <c:v>517.76574879999998</c:v>
                </c:pt>
                <c:pt idx="4197">
                  <c:v>517.76574879999998</c:v>
                </c:pt>
                <c:pt idx="4198">
                  <c:v>517.76574879999998</c:v>
                </c:pt>
                <c:pt idx="4199">
                  <c:v>517.76574879999998</c:v>
                </c:pt>
                <c:pt idx="4200">
                  <c:v>517.76246800000001</c:v>
                </c:pt>
                <c:pt idx="4201">
                  <c:v>517.76246800000001</c:v>
                </c:pt>
                <c:pt idx="4202">
                  <c:v>517.76246800000001</c:v>
                </c:pt>
                <c:pt idx="4203">
                  <c:v>517.76246800000001</c:v>
                </c:pt>
                <c:pt idx="4204">
                  <c:v>517.76246800000001</c:v>
                </c:pt>
                <c:pt idx="4205">
                  <c:v>517.76246800000001</c:v>
                </c:pt>
                <c:pt idx="4206">
                  <c:v>517.76246800000001</c:v>
                </c:pt>
                <c:pt idx="4207">
                  <c:v>517.76246800000001</c:v>
                </c:pt>
                <c:pt idx="4208">
                  <c:v>517.76246800000001</c:v>
                </c:pt>
                <c:pt idx="4209">
                  <c:v>517.76246800000001</c:v>
                </c:pt>
                <c:pt idx="4210">
                  <c:v>517.76246800000001</c:v>
                </c:pt>
                <c:pt idx="4211">
                  <c:v>517.76246800000001</c:v>
                </c:pt>
                <c:pt idx="4212">
                  <c:v>517.76246800000001</c:v>
                </c:pt>
                <c:pt idx="4213">
                  <c:v>517.76246800000001</c:v>
                </c:pt>
                <c:pt idx="4214">
                  <c:v>517.76246800000001</c:v>
                </c:pt>
                <c:pt idx="4215">
                  <c:v>517.76246800000001</c:v>
                </c:pt>
                <c:pt idx="4216">
                  <c:v>517.76246800000001</c:v>
                </c:pt>
                <c:pt idx="4217">
                  <c:v>517.76246800000001</c:v>
                </c:pt>
                <c:pt idx="4218">
                  <c:v>517.76246800000001</c:v>
                </c:pt>
                <c:pt idx="4219">
                  <c:v>517.76246800000001</c:v>
                </c:pt>
                <c:pt idx="4220">
                  <c:v>517.76246800000001</c:v>
                </c:pt>
                <c:pt idx="4221">
                  <c:v>517.76246800000001</c:v>
                </c:pt>
                <c:pt idx="4222">
                  <c:v>517.76246800000001</c:v>
                </c:pt>
                <c:pt idx="4223">
                  <c:v>517.76246800000001</c:v>
                </c:pt>
                <c:pt idx="4224">
                  <c:v>517.76246800000001</c:v>
                </c:pt>
                <c:pt idx="4225">
                  <c:v>517.75918709999996</c:v>
                </c:pt>
                <c:pt idx="4226">
                  <c:v>517.75918709999996</c:v>
                </c:pt>
                <c:pt idx="4227">
                  <c:v>517.76246800000001</c:v>
                </c:pt>
                <c:pt idx="4228">
                  <c:v>517.76246800000001</c:v>
                </c:pt>
                <c:pt idx="4229">
                  <c:v>517.76246800000001</c:v>
                </c:pt>
                <c:pt idx="4230">
                  <c:v>517.76246800000001</c:v>
                </c:pt>
                <c:pt idx="4231">
                  <c:v>517.75918709999996</c:v>
                </c:pt>
                <c:pt idx="4232">
                  <c:v>517.75918709999996</c:v>
                </c:pt>
                <c:pt idx="4233">
                  <c:v>517.75918709999996</c:v>
                </c:pt>
                <c:pt idx="4234">
                  <c:v>517.75918709999996</c:v>
                </c:pt>
                <c:pt idx="4235">
                  <c:v>517.75918709999996</c:v>
                </c:pt>
                <c:pt idx="4236">
                  <c:v>517.75918709999996</c:v>
                </c:pt>
                <c:pt idx="4237">
                  <c:v>517.75918709999996</c:v>
                </c:pt>
                <c:pt idx="4238">
                  <c:v>517.75918709999996</c:v>
                </c:pt>
                <c:pt idx="4239">
                  <c:v>517.75918709999996</c:v>
                </c:pt>
                <c:pt idx="4240">
                  <c:v>517.75918709999996</c:v>
                </c:pt>
                <c:pt idx="4241">
                  <c:v>517.75918709999996</c:v>
                </c:pt>
                <c:pt idx="4242">
                  <c:v>517.75918709999996</c:v>
                </c:pt>
                <c:pt idx="4243">
                  <c:v>517.75918709999996</c:v>
                </c:pt>
                <c:pt idx="4244">
                  <c:v>517.75918709999996</c:v>
                </c:pt>
                <c:pt idx="4245">
                  <c:v>517.75918709999996</c:v>
                </c:pt>
                <c:pt idx="4246">
                  <c:v>517.75918709999996</c:v>
                </c:pt>
                <c:pt idx="4247">
                  <c:v>517.75918709999996</c:v>
                </c:pt>
                <c:pt idx="4248">
                  <c:v>517.75918709999996</c:v>
                </c:pt>
                <c:pt idx="4249">
                  <c:v>517.76246800000001</c:v>
                </c:pt>
                <c:pt idx="4250">
                  <c:v>517.75918709999996</c:v>
                </c:pt>
                <c:pt idx="4251">
                  <c:v>517.75918709999996</c:v>
                </c:pt>
                <c:pt idx="4252">
                  <c:v>517.76246800000001</c:v>
                </c:pt>
                <c:pt idx="4253">
                  <c:v>517.75918709999996</c:v>
                </c:pt>
                <c:pt idx="4254">
                  <c:v>517.76246800000001</c:v>
                </c:pt>
                <c:pt idx="4255">
                  <c:v>517.76246800000001</c:v>
                </c:pt>
                <c:pt idx="4256">
                  <c:v>517.75918709999996</c:v>
                </c:pt>
                <c:pt idx="4257">
                  <c:v>517.75918709999996</c:v>
                </c:pt>
                <c:pt idx="4258">
                  <c:v>517.75918709999996</c:v>
                </c:pt>
                <c:pt idx="4259">
                  <c:v>517.75918709999996</c:v>
                </c:pt>
                <c:pt idx="4260">
                  <c:v>517.75918709999996</c:v>
                </c:pt>
                <c:pt idx="4261">
                  <c:v>517.76246800000001</c:v>
                </c:pt>
                <c:pt idx="4262">
                  <c:v>517.75590629999999</c:v>
                </c:pt>
                <c:pt idx="4263">
                  <c:v>517.76246800000001</c:v>
                </c:pt>
                <c:pt idx="4264">
                  <c:v>517.76246800000001</c:v>
                </c:pt>
                <c:pt idx="4265">
                  <c:v>517.76246800000001</c:v>
                </c:pt>
                <c:pt idx="4266">
                  <c:v>517.75918709999996</c:v>
                </c:pt>
                <c:pt idx="4267">
                  <c:v>517.76246800000001</c:v>
                </c:pt>
                <c:pt idx="4268">
                  <c:v>517.76902970000003</c:v>
                </c:pt>
                <c:pt idx="4269">
                  <c:v>517.76574879999998</c:v>
                </c:pt>
                <c:pt idx="4270">
                  <c:v>517.76902970000003</c:v>
                </c:pt>
                <c:pt idx="4271">
                  <c:v>517.76902970000003</c:v>
                </c:pt>
                <c:pt idx="4272">
                  <c:v>517.76574879999998</c:v>
                </c:pt>
                <c:pt idx="4273">
                  <c:v>517.76902970000003</c:v>
                </c:pt>
                <c:pt idx="4274">
                  <c:v>517.76902970000003</c:v>
                </c:pt>
                <c:pt idx="4275">
                  <c:v>517.74278289999995</c:v>
                </c:pt>
                <c:pt idx="4276">
                  <c:v>517.76574879999998</c:v>
                </c:pt>
                <c:pt idx="4277">
                  <c:v>517.7723105</c:v>
                </c:pt>
                <c:pt idx="4278">
                  <c:v>517.77559129999997</c:v>
                </c:pt>
                <c:pt idx="4279">
                  <c:v>517.7723105</c:v>
                </c:pt>
                <c:pt idx="4280">
                  <c:v>517.75918709999996</c:v>
                </c:pt>
                <c:pt idx="4281">
                  <c:v>517.78215299999999</c:v>
                </c:pt>
                <c:pt idx="4282">
                  <c:v>517.76246800000001</c:v>
                </c:pt>
                <c:pt idx="4283">
                  <c:v>517.7723105</c:v>
                </c:pt>
                <c:pt idx="4284">
                  <c:v>517.76902970000003</c:v>
                </c:pt>
                <c:pt idx="4285">
                  <c:v>517.78215299999999</c:v>
                </c:pt>
                <c:pt idx="4286">
                  <c:v>517.76902970000003</c:v>
                </c:pt>
                <c:pt idx="4287">
                  <c:v>517.79199549999998</c:v>
                </c:pt>
                <c:pt idx="4288">
                  <c:v>517.78215299999999</c:v>
                </c:pt>
                <c:pt idx="4289">
                  <c:v>517.78871470000001</c:v>
                </c:pt>
                <c:pt idx="4290">
                  <c:v>517.78871470000001</c:v>
                </c:pt>
                <c:pt idx="4291">
                  <c:v>517.77887220000002</c:v>
                </c:pt>
                <c:pt idx="4292">
                  <c:v>517.78215299999999</c:v>
                </c:pt>
                <c:pt idx="4293">
                  <c:v>517.7985572</c:v>
                </c:pt>
                <c:pt idx="4294">
                  <c:v>517.78215299999999</c:v>
                </c:pt>
                <c:pt idx="4295">
                  <c:v>517.77887220000002</c:v>
                </c:pt>
                <c:pt idx="4296">
                  <c:v>517.78543390000004</c:v>
                </c:pt>
                <c:pt idx="4297">
                  <c:v>517.78543390000004</c:v>
                </c:pt>
                <c:pt idx="4298">
                  <c:v>517.78215299999999</c:v>
                </c:pt>
                <c:pt idx="4299">
                  <c:v>517.76902970000003</c:v>
                </c:pt>
                <c:pt idx="4300">
                  <c:v>517.78215299999999</c:v>
                </c:pt>
                <c:pt idx="4301">
                  <c:v>517.7723105</c:v>
                </c:pt>
                <c:pt idx="4302">
                  <c:v>517.75262550000002</c:v>
                </c:pt>
                <c:pt idx="4303">
                  <c:v>517.77559129999997</c:v>
                </c:pt>
                <c:pt idx="4304">
                  <c:v>517.77887220000002</c:v>
                </c:pt>
                <c:pt idx="4305">
                  <c:v>517.77887220000002</c:v>
                </c:pt>
                <c:pt idx="4306">
                  <c:v>517.77887220000002</c:v>
                </c:pt>
                <c:pt idx="4307">
                  <c:v>517.77559129999997</c:v>
                </c:pt>
                <c:pt idx="4308">
                  <c:v>517.77887220000002</c:v>
                </c:pt>
                <c:pt idx="4309">
                  <c:v>517.78543390000004</c:v>
                </c:pt>
                <c:pt idx="4310">
                  <c:v>517.78871470000001</c:v>
                </c:pt>
                <c:pt idx="4311">
                  <c:v>517.76902970000003</c:v>
                </c:pt>
                <c:pt idx="4312">
                  <c:v>517.75262550000002</c:v>
                </c:pt>
                <c:pt idx="4313">
                  <c:v>517.76902970000003</c:v>
                </c:pt>
                <c:pt idx="4314">
                  <c:v>517.74278289999995</c:v>
                </c:pt>
                <c:pt idx="4315">
                  <c:v>517.79199549999998</c:v>
                </c:pt>
                <c:pt idx="4316">
                  <c:v>517.78543390000004</c:v>
                </c:pt>
                <c:pt idx="4317">
                  <c:v>517.77559129999997</c:v>
                </c:pt>
                <c:pt idx="4318">
                  <c:v>517.79527640000003</c:v>
                </c:pt>
                <c:pt idx="4319">
                  <c:v>517.78215299999999</c:v>
                </c:pt>
                <c:pt idx="4320">
                  <c:v>517.76574879999998</c:v>
                </c:pt>
                <c:pt idx="4321">
                  <c:v>517.77559129999997</c:v>
                </c:pt>
                <c:pt idx="4322">
                  <c:v>517.76902970000003</c:v>
                </c:pt>
                <c:pt idx="4323">
                  <c:v>517.76574879999998</c:v>
                </c:pt>
                <c:pt idx="4324">
                  <c:v>517.75918709999996</c:v>
                </c:pt>
                <c:pt idx="4325">
                  <c:v>517.81168060000005</c:v>
                </c:pt>
                <c:pt idx="4326">
                  <c:v>517.74934459999997</c:v>
                </c:pt>
                <c:pt idx="4327">
                  <c:v>517.77559129999997</c:v>
                </c:pt>
                <c:pt idx="4328">
                  <c:v>517.77887220000002</c:v>
                </c:pt>
                <c:pt idx="4329">
                  <c:v>517.76902970000003</c:v>
                </c:pt>
                <c:pt idx="4330">
                  <c:v>517.76574879999998</c:v>
                </c:pt>
                <c:pt idx="4331">
                  <c:v>517.76902970000003</c:v>
                </c:pt>
                <c:pt idx="4332">
                  <c:v>517.76902970000003</c:v>
                </c:pt>
                <c:pt idx="4333">
                  <c:v>517.76902970000003</c:v>
                </c:pt>
                <c:pt idx="4334">
                  <c:v>517.7723105</c:v>
                </c:pt>
                <c:pt idx="4335">
                  <c:v>517.77887220000002</c:v>
                </c:pt>
                <c:pt idx="4336">
                  <c:v>517.77559129999997</c:v>
                </c:pt>
                <c:pt idx="4337">
                  <c:v>517.7460638</c:v>
                </c:pt>
                <c:pt idx="4338">
                  <c:v>517.78871470000001</c:v>
                </c:pt>
                <c:pt idx="4339">
                  <c:v>517.75590629999999</c:v>
                </c:pt>
                <c:pt idx="4340">
                  <c:v>517.7723105</c:v>
                </c:pt>
                <c:pt idx="4341">
                  <c:v>517.77559129999997</c:v>
                </c:pt>
                <c:pt idx="4342">
                  <c:v>517.77559129999997</c:v>
                </c:pt>
                <c:pt idx="4343">
                  <c:v>517.76246800000001</c:v>
                </c:pt>
                <c:pt idx="4344">
                  <c:v>517.78543390000004</c:v>
                </c:pt>
                <c:pt idx="4345">
                  <c:v>517.76902970000003</c:v>
                </c:pt>
                <c:pt idx="4346">
                  <c:v>517.76246800000001</c:v>
                </c:pt>
                <c:pt idx="4347">
                  <c:v>517.76246800000001</c:v>
                </c:pt>
                <c:pt idx="4348">
                  <c:v>517.75918709999996</c:v>
                </c:pt>
                <c:pt idx="4349">
                  <c:v>517.76246800000001</c:v>
                </c:pt>
                <c:pt idx="4350">
                  <c:v>517.76574879999998</c:v>
                </c:pt>
                <c:pt idx="4351">
                  <c:v>517.75590629999999</c:v>
                </c:pt>
                <c:pt idx="4352">
                  <c:v>517.76246800000001</c:v>
                </c:pt>
                <c:pt idx="4353">
                  <c:v>517.76574879999998</c:v>
                </c:pt>
                <c:pt idx="4354">
                  <c:v>517.76246800000001</c:v>
                </c:pt>
                <c:pt idx="4355">
                  <c:v>517.76246800000001</c:v>
                </c:pt>
                <c:pt idx="4356">
                  <c:v>517.76246800000001</c:v>
                </c:pt>
                <c:pt idx="4357">
                  <c:v>517.76246800000001</c:v>
                </c:pt>
                <c:pt idx="4358">
                  <c:v>517.76246800000001</c:v>
                </c:pt>
                <c:pt idx="4359">
                  <c:v>517.76246800000001</c:v>
                </c:pt>
                <c:pt idx="4360">
                  <c:v>517.76246800000001</c:v>
                </c:pt>
                <c:pt idx="4361">
                  <c:v>517.76246800000001</c:v>
                </c:pt>
                <c:pt idx="4362">
                  <c:v>517.76246800000001</c:v>
                </c:pt>
                <c:pt idx="4363">
                  <c:v>517.76574879999998</c:v>
                </c:pt>
                <c:pt idx="4364">
                  <c:v>517.76574879999998</c:v>
                </c:pt>
                <c:pt idx="4365">
                  <c:v>517.76246800000001</c:v>
                </c:pt>
                <c:pt idx="4366">
                  <c:v>517.76246800000001</c:v>
                </c:pt>
                <c:pt idx="4367">
                  <c:v>517.76246800000001</c:v>
                </c:pt>
                <c:pt idx="4368">
                  <c:v>517.76246800000001</c:v>
                </c:pt>
                <c:pt idx="4369">
                  <c:v>517.76246800000001</c:v>
                </c:pt>
                <c:pt idx="4370">
                  <c:v>517.76246800000001</c:v>
                </c:pt>
                <c:pt idx="4371">
                  <c:v>517.76246800000001</c:v>
                </c:pt>
                <c:pt idx="4372">
                  <c:v>517.76246800000001</c:v>
                </c:pt>
                <c:pt idx="4373">
                  <c:v>517.76246800000001</c:v>
                </c:pt>
                <c:pt idx="4374">
                  <c:v>517.76246800000001</c:v>
                </c:pt>
                <c:pt idx="4375">
                  <c:v>517.75918709999996</c:v>
                </c:pt>
                <c:pt idx="4376">
                  <c:v>517.76246800000001</c:v>
                </c:pt>
                <c:pt idx="4377">
                  <c:v>517.75918709999996</c:v>
                </c:pt>
                <c:pt idx="4378">
                  <c:v>517.76246800000001</c:v>
                </c:pt>
                <c:pt idx="4379">
                  <c:v>517.76246800000001</c:v>
                </c:pt>
                <c:pt idx="4380">
                  <c:v>517.76574879999998</c:v>
                </c:pt>
                <c:pt idx="4381">
                  <c:v>517.76246800000001</c:v>
                </c:pt>
                <c:pt idx="4382">
                  <c:v>517.76246800000001</c:v>
                </c:pt>
                <c:pt idx="4383">
                  <c:v>517.76246800000001</c:v>
                </c:pt>
                <c:pt idx="4384">
                  <c:v>517.76246800000001</c:v>
                </c:pt>
                <c:pt idx="4385">
                  <c:v>517.76246800000001</c:v>
                </c:pt>
                <c:pt idx="4386">
                  <c:v>517.76246800000001</c:v>
                </c:pt>
                <c:pt idx="4387">
                  <c:v>517.76246800000001</c:v>
                </c:pt>
                <c:pt idx="4388">
                  <c:v>517.76246800000001</c:v>
                </c:pt>
                <c:pt idx="4389">
                  <c:v>517.76246800000001</c:v>
                </c:pt>
                <c:pt idx="4390">
                  <c:v>517.76246800000001</c:v>
                </c:pt>
                <c:pt idx="4391">
                  <c:v>517.76246800000001</c:v>
                </c:pt>
                <c:pt idx="4392">
                  <c:v>517.76246800000001</c:v>
                </c:pt>
                <c:pt idx="4393">
                  <c:v>517.76246800000001</c:v>
                </c:pt>
                <c:pt idx="4394">
                  <c:v>517.76246800000001</c:v>
                </c:pt>
                <c:pt idx="4395">
                  <c:v>517.76246800000001</c:v>
                </c:pt>
                <c:pt idx="4396">
                  <c:v>517.76246800000001</c:v>
                </c:pt>
                <c:pt idx="4397">
                  <c:v>517.76246800000001</c:v>
                </c:pt>
                <c:pt idx="4398">
                  <c:v>517.76246800000001</c:v>
                </c:pt>
                <c:pt idx="4399">
                  <c:v>517.76246800000001</c:v>
                </c:pt>
                <c:pt idx="4400">
                  <c:v>517.76574879999998</c:v>
                </c:pt>
                <c:pt idx="4401">
                  <c:v>517.75918709999996</c:v>
                </c:pt>
                <c:pt idx="4402">
                  <c:v>517.76246800000001</c:v>
                </c:pt>
                <c:pt idx="4403">
                  <c:v>517.76246800000001</c:v>
                </c:pt>
                <c:pt idx="4404">
                  <c:v>517.76574879999998</c:v>
                </c:pt>
                <c:pt idx="4405">
                  <c:v>517.75262550000002</c:v>
                </c:pt>
                <c:pt idx="4406">
                  <c:v>517.75262550000002</c:v>
                </c:pt>
                <c:pt idx="4407">
                  <c:v>517.7460638</c:v>
                </c:pt>
                <c:pt idx="4408">
                  <c:v>517.75262550000002</c:v>
                </c:pt>
                <c:pt idx="4409">
                  <c:v>517.76246800000001</c:v>
                </c:pt>
                <c:pt idx="4410">
                  <c:v>517.76246800000001</c:v>
                </c:pt>
                <c:pt idx="4411">
                  <c:v>517.77559129999997</c:v>
                </c:pt>
                <c:pt idx="4412">
                  <c:v>517.77887220000002</c:v>
                </c:pt>
                <c:pt idx="4413">
                  <c:v>517.77559129999997</c:v>
                </c:pt>
                <c:pt idx="4414">
                  <c:v>517.76246800000001</c:v>
                </c:pt>
                <c:pt idx="4415">
                  <c:v>517.76574879999998</c:v>
                </c:pt>
                <c:pt idx="4416">
                  <c:v>517.75262550000002</c:v>
                </c:pt>
                <c:pt idx="4417">
                  <c:v>517.77887220000002</c:v>
                </c:pt>
                <c:pt idx="4418">
                  <c:v>517.75590629999999</c:v>
                </c:pt>
                <c:pt idx="4419">
                  <c:v>517.74934459999997</c:v>
                </c:pt>
                <c:pt idx="4420">
                  <c:v>517.75918709999996</c:v>
                </c:pt>
                <c:pt idx="4421">
                  <c:v>517.75590629999999</c:v>
                </c:pt>
                <c:pt idx="4422">
                  <c:v>517.74934459999997</c:v>
                </c:pt>
                <c:pt idx="4423">
                  <c:v>517.76246800000001</c:v>
                </c:pt>
                <c:pt idx="4424">
                  <c:v>517.75918709999996</c:v>
                </c:pt>
                <c:pt idx="4425">
                  <c:v>517.77559129999997</c:v>
                </c:pt>
                <c:pt idx="4426">
                  <c:v>517.76246800000001</c:v>
                </c:pt>
                <c:pt idx="4427">
                  <c:v>517.74934459999997</c:v>
                </c:pt>
                <c:pt idx="4428">
                  <c:v>517.7723105</c:v>
                </c:pt>
                <c:pt idx="4429">
                  <c:v>517.76902970000003</c:v>
                </c:pt>
                <c:pt idx="4430">
                  <c:v>517.77559129999997</c:v>
                </c:pt>
                <c:pt idx="4431">
                  <c:v>517.74934459999997</c:v>
                </c:pt>
                <c:pt idx="4432">
                  <c:v>517.75918709999996</c:v>
                </c:pt>
                <c:pt idx="4433">
                  <c:v>517.78543390000004</c:v>
                </c:pt>
                <c:pt idx="4434">
                  <c:v>517.7723105</c:v>
                </c:pt>
                <c:pt idx="4435">
                  <c:v>517.76902970000003</c:v>
                </c:pt>
                <c:pt idx="4436">
                  <c:v>517.77559129999997</c:v>
                </c:pt>
                <c:pt idx="4437">
                  <c:v>517.7723105</c:v>
                </c:pt>
                <c:pt idx="4438">
                  <c:v>517.77887220000002</c:v>
                </c:pt>
                <c:pt idx="4439">
                  <c:v>517.77559129999997</c:v>
                </c:pt>
                <c:pt idx="4440">
                  <c:v>517.7723105</c:v>
                </c:pt>
                <c:pt idx="4441">
                  <c:v>517.77887220000002</c:v>
                </c:pt>
                <c:pt idx="4442">
                  <c:v>517.75590629999999</c:v>
                </c:pt>
                <c:pt idx="4443">
                  <c:v>517.77559129999997</c:v>
                </c:pt>
                <c:pt idx="4444">
                  <c:v>517.7723105</c:v>
                </c:pt>
                <c:pt idx="4445">
                  <c:v>517.76902970000003</c:v>
                </c:pt>
                <c:pt idx="4446">
                  <c:v>517.79199549999998</c:v>
                </c:pt>
                <c:pt idx="4447">
                  <c:v>517.76574879999998</c:v>
                </c:pt>
                <c:pt idx="4448">
                  <c:v>517.7723105</c:v>
                </c:pt>
                <c:pt idx="4449">
                  <c:v>517.76902970000003</c:v>
                </c:pt>
                <c:pt idx="4450">
                  <c:v>517.76574879999998</c:v>
                </c:pt>
                <c:pt idx="4451">
                  <c:v>517.77887220000002</c:v>
                </c:pt>
                <c:pt idx="4452">
                  <c:v>517.76574879999998</c:v>
                </c:pt>
                <c:pt idx="4453">
                  <c:v>517.77887220000002</c:v>
                </c:pt>
                <c:pt idx="4454">
                  <c:v>517.77559129999997</c:v>
                </c:pt>
                <c:pt idx="4455">
                  <c:v>517.76902970000003</c:v>
                </c:pt>
                <c:pt idx="4456">
                  <c:v>517.76246800000001</c:v>
                </c:pt>
                <c:pt idx="4457">
                  <c:v>517.76574879999998</c:v>
                </c:pt>
                <c:pt idx="4458">
                  <c:v>517.7460638</c:v>
                </c:pt>
                <c:pt idx="4459">
                  <c:v>517.75918709999996</c:v>
                </c:pt>
                <c:pt idx="4460">
                  <c:v>517.7723105</c:v>
                </c:pt>
                <c:pt idx="4461">
                  <c:v>517.78543390000004</c:v>
                </c:pt>
                <c:pt idx="4462">
                  <c:v>517.77559129999997</c:v>
                </c:pt>
                <c:pt idx="4463">
                  <c:v>517.76902970000003</c:v>
                </c:pt>
                <c:pt idx="4464">
                  <c:v>517.76902970000003</c:v>
                </c:pt>
                <c:pt idx="4465">
                  <c:v>517.7723105</c:v>
                </c:pt>
                <c:pt idx="4466">
                  <c:v>517.78215299999999</c:v>
                </c:pt>
                <c:pt idx="4467">
                  <c:v>517.7723105</c:v>
                </c:pt>
                <c:pt idx="4468">
                  <c:v>517.76246800000001</c:v>
                </c:pt>
                <c:pt idx="4469">
                  <c:v>517.76902970000003</c:v>
                </c:pt>
                <c:pt idx="4470">
                  <c:v>517.7723105</c:v>
                </c:pt>
                <c:pt idx="4471">
                  <c:v>517.76574879999998</c:v>
                </c:pt>
                <c:pt idx="4472">
                  <c:v>517.76902970000003</c:v>
                </c:pt>
                <c:pt idx="4473">
                  <c:v>517.76902970000003</c:v>
                </c:pt>
                <c:pt idx="4474">
                  <c:v>517.76902970000003</c:v>
                </c:pt>
                <c:pt idx="4475">
                  <c:v>517.76902970000003</c:v>
                </c:pt>
                <c:pt idx="4476">
                  <c:v>517.76902970000003</c:v>
                </c:pt>
                <c:pt idx="4477">
                  <c:v>517.76574879999998</c:v>
                </c:pt>
                <c:pt idx="4478">
                  <c:v>517.76246800000001</c:v>
                </c:pt>
                <c:pt idx="4479">
                  <c:v>517.76574879999998</c:v>
                </c:pt>
                <c:pt idx="4480">
                  <c:v>517.76574879999998</c:v>
                </c:pt>
                <c:pt idx="4481">
                  <c:v>517.76574879999998</c:v>
                </c:pt>
                <c:pt idx="4482">
                  <c:v>517.76574879999998</c:v>
                </c:pt>
                <c:pt idx="4483">
                  <c:v>517.76574879999998</c:v>
                </c:pt>
                <c:pt idx="4484">
                  <c:v>517.76574879999998</c:v>
                </c:pt>
                <c:pt idx="4485">
                  <c:v>517.76574879999998</c:v>
                </c:pt>
                <c:pt idx="4486">
                  <c:v>517.76574879999998</c:v>
                </c:pt>
                <c:pt idx="4487">
                  <c:v>517.76574879999998</c:v>
                </c:pt>
                <c:pt idx="4488">
                  <c:v>517.76574879999998</c:v>
                </c:pt>
                <c:pt idx="4489">
                  <c:v>517.76574879999998</c:v>
                </c:pt>
                <c:pt idx="4490">
                  <c:v>517.76246800000001</c:v>
                </c:pt>
                <c:pt idx="4491">
                  <c:v>517.76574879999998</c:v>
                </c:pt>
                <c:pt idx="4492">
                  <c:v>517.76574879999998</c:v>
                </c:pt>
                <c:pt idx="4493">
                  <c:v>517.76246800000001</c:v>
                </c:pt>
                <c:pt idx="4494">
                  <c:v>517.76574879999998</c:v>
                </c:pt>
                <c:pt idx="4495">
                  <c:v>517.76574879999998</c:v>
                </c:pt>
                <c:pt idx="4496">
                  <c:v>517.76246800000001</c:v>
                </c:pt>
                <c:pt idx="4497">
                  <c:v>517.76574879999998</c:v>
                </c:pt>
                <c:pt idx="4498">
                  <c:v>517.76574879999998</c:v>
                </c:pt>
                <c:pt idx="4499">
                  <c:v>517.76574879999998</c:v>
                </c:pt>
                <c:pt idx="4500">
                  <c:v>517.76246800000001</c:v>
                </c:pt>
                <c:pt idx="4501">
                  <c:v>517.76574879999998</c:v>
                </c:pt>
                <c:pt idx="4502">
                  <c:v>517.76574879999998</c:v>
                </c:pt>
                <c:pt idx="4503">
                  <c:v>517.76574879999998</c:v>
                </c:pt>
                <c:pt idx="4504">
                  <c:v>517.76574879999998</c:v>
                </c:pt>
                <c:pt idx="4505">
                  <c:v>517.76246800000001</c:v>
                </c:pt>
                <c:pt idx="4506">
                  <c:v>517.76246800000001</c:v>
                </c:pt>
                <c:pt idx="4507">
                  <c:v>517.76246800000001</c:v>
                </c:pt>
                <c:pt idx="4508">
                  <c:v>517.76574879999998</c:v>
                </c:pt>
                <c:pt idx="4509">
                  <c:v>517.76246800000001</c:v>
                </c:pt>
                <c:pt idx="4510">
                  <c:v>517.76574879999998</c:v>
                </c:pt>
                <c:pt idx="4511">
                  <c:v>517.76246800000001</c:v>
                </c:pt>
                <c:pt idx="4512">
                  <c:v>517.76246800000001</c:v>
                </c:pt>
                <c:pt idx="4513">
                  <c:v>517.76246800000001</c:v>
                </c:pt>
                <c:pt idx="4514">
                  <c:v>517.76246800000001</c:v>
                </c:pt>
                <c:pt idx="4515">
                  <c:v>517.76574879999998</c:v>
                </c:pt>
                <c:pt idx="4516">
                  <c:v>517.76246800000001</c:v>
                </c:pt>
                <c:pt idx="4517">
                  <c:v>517.76246800000001</c:v>
                </c:pt>
                <c:pt idx="4518">
                  <c:v>517.76574879999998</c:v>
                </c:pt>
                <c:pt idx="4519">
                  <c:v>517.76574879999998</c:v>
                </c:pt>
                <c:pt idx="4520">
                  <c:v>517.76246800000001</c:v>
                </c:pt>
                <c:pt idx="4521">
                  <c:v>517.76246800000001</c:v>
                </c:pt>
                <c:pt idx="4522">
                  <c:v>517.76246800000001</c:v>
                </c:pt>
                <c:pt idx="4523">
                  <c:v>517.76574879999998</c:v>
                </c:pt>
                <c:pt idx="4524">
                  <c:v>517.76574879999998</c:v>
                </c:pt>
                <c:pt idx="4525">
                  <c:v>517.76246800000001</c:v>
                </c:pt>
                <c:pt idx="4526">
                  <c:v>517.76246800000001</c:v>
                </c:pt>
                <c:pt idx="4527">
                  <c:v>517.76574879999998</c:v>
                </c:pt>
                <c:pt idx="4528">
                  <c:v>517.76574879999998</c:v>
                </c:pt>
                <c:pt idx="4529">
                  <c:v>517.76574879999998</c:v>
                </c:pt>
                <c:pt idx="4530">
                  <c:v>517.76246800000001</c:v>
                </c:pt>
                <c:pt idx="4531">
                  <c:v>517.76574879999998</c:v>
                </c:pt>
                <c:pt idx="4532">
                  <c:v>517.76574879999998</c:v>
                </c:pt>
                <c:pt idx="4533">
                  <c:v>517.76574879999998</c:v>
                </c:pt>
                <c:pt idx="4534">
                  <c:v>517.76574879999998</c:v>
                </c:pt>
                <c:pt idx="4535">
                  <c:v>517.76574879999998</c:v>
                </c:pt>
                <c:pt idx="4536">
                  <c:v>517.76246800000001</c:v>
                </c:pt>
                <c:pt idx="4537">
                  <c:v>517.76574879999998</c:v>
                </c:pt>
                <c:pt idx="4538">
                  <c:v>517.76574879999998</c:v>
                </c:pt>
                <c:pt idx="4539">
                  <c:v>517.76574879999998</c:v>
                </c:pt>
                <c:pt idx="4540">
                  <c:v>517.76574879999998</c:v>
                </c:pt>
                <c:pt idx="4541">
                  <c:v>517.76574879999998</c:v>
                </c:pt>
                <c:pt idx="4542">
                  <c:v>517.76574879999998</c:v>
                </c:pt>
                <c:pt idx="4543">
                  <c:v>517.76574879999998</c:v>
                </c:pt>
                <c:pt idx="4544">
                  <c:v>517.76574879999998</c:v>
                </c:pt>
                <c:pt idx="4545">
                  <c:v>517.76574879999998</c:v>
                </c:pt>
                <c:pt idx="4546">
                  <c:v>517.76574879999998</c:v>
                </c:pt>
                <c:pt idx="4547">
                  <c:v>517.76574879999998</c:v>
                </c:pt>
                <c:pt idx="4548">
                  <c:v>517.76574879999998</c:v>
                </c:pt>
                <c:pt idx="4549">
                  <c:v>517.76574879999998</c:v>
                </c:pt>
                <c:pt idx="4550">
                  <c:v>517.76574879999998</c:v>
                </c:pt>
                <c:pt idx="4551">
                  <c:v>517.76902970000003</c:v>
                </c:pt>
                <c:pt idx="4552">
                  <c:v>517.76902970000003</c:v>
                </c:pt>
                <c:pt idx="4553">
                  <c:v>517.76902970000003</c:v>
                </c:pt>
                <c:pt idx="4554">
                  <c:v>517.76902970000003</c:v>
                </c:pt>
                <c:pt idx="4555">
                  <c:v>517.7723105</c:v>
                </c:pt>
                <c:pt idx="4556">
                  <c:v>517.76902970000003</c:v>
                </c:pt>
                <c:pt idx="4557">
                  <c:v>517.7723105</c:v>
                </c:pt>
                <c:pt idx="4558">
                  <c:v>517.7723105</c:v>
                </c:pt>
                <c:pt idx="4559">
                  <c:v>517.7723105</c:v>
                </c:pt>
                <c:pt idx="4560">
                  <c:v>517.7723105</c:v>
                </c:pt>
                <c:pt idx="4561">
                  <c:v>517.7723105</c:v>
                </c:pt>
                <c:pt idx="4562">
                  <c:v>517.7723105</c:v>
                </c:pt>
                <c:pt idx="4563">
                  <c:v>517.7723105</c:v>
                </c:pt>
                <c:pt idx="4564">
                  <c:v>517.7723105</c:v>
                </c:pt>
                <c:pt idx="4565">
                  <c:v>517.76902970000003</c:v>
                </c:pt>
                <c:pt idx="4566">
                  <c:v>517.7723105</c:v>
                </c:pt>
                <c:pt idx="4567">
                  <c:v>517.77559129999997</c:v>
                </c:pt>
                <c:pt idx="4568">
                  <c:v>517.77559129999997</c:v>
                </c:pt>
                <c:pt idx="4569">
                  <c:v>517.77559129999997</c:v>
                </c:pt>
                <c:pt idx="4570">
                  <c:v>517.77559129999997</c:v>
                </c:pt>
                <c:pt idx="4571">
                  <c:v>517.7723105</c:v>
                </c:pt>
                <c:pt idx="4572">
                  <c:v>517.77559129999997</c:v>
                </c:pt>
                <c:pt idx="4573">
                  <c:v>517.77559129999997</c:v>
                </c:pt>
                <c:pt idx="4574">
                  <c:v>517.77559129999997</c:v>
                </c:pt>
                <c:pt idx="4575">
                  <c:v>517.76902970000003</c:v>
                </c:pt>
                <c:pt idx="4576">
                  <c:v>517.7723105</c:v>
                </c:pt>
                <c:pt idx="4577">
                  <c:v>517.76902970000003</c:v>
                </c:pt>
                <c:pt idx="4578">
                  <c:v>517.76246800000001</c:v>
                </c:pt>
                <c:pt idx="4579">
                  <c:v>517.7723105</c:v>
                </c:pt>
                <c:pt idx="4580">
                  <c:v>517.77559129999997</c:v>
                </c:pt>
                <c:pt idx="4581">
                  <c:v>517.77559129999997</c:v>
                </c:pt>
                <c:pt idx="4582">
                  <c:v>517.7723105</c:v>
                </c:pt>
                <c:pt idx="4583">
                  <c:v>517.77887220000002</c:v>
                </c:pt>
                <c:pt idx="4584">
                  <c:v>517.77887220000002</c:v>
                </c:pt>
                <c:pt idx="4585">
                  <c:v>517.77559129999997</c:v>
                </c:pt>
                <c:pt idx="4586">
                  <c:v>517.77887220000002</c:v>
                </c:pt>
                <c:pt idx="4587">
                  <c:v>517.77559129999997</c:v>
                </c:pt>
                <c:pt idx="4588">
                  <c:v>517.77559129999997</c:v>
                </c:pt>
                <c:pt idx="4589">
                  <c:v>517.77559129999997</c:v>
                </c:pt>
                <c:pt idx="4590">
                  <c:v>517.77887220000002</c:v>
                </c:pt>
                <c:pt idx="4591">
                  <c:v>517.77559129999997</c:v>
                </c:pt>
                <c:pt idx="4592">
                  <c:v>517.77887220000002</c:v>
                </c:pt>
                <c:pt idx="4593">
                  <c:v>517.77887220000002</c:v>
                </c:pt>
                <c:pt idx="4594">
                  <c:v>517.77559129999997</c:v>
                </c:pt>
                <c:pt idx="4595">
                  <c:v>517.77887220000002</c:v>
                </c:pt>
                <c:pt idx="4596">
                  <c:v>517.77887220000002</c:v>
                </c:pt>
                <c:pt idx="4597">
                  <c:v>517.77559129999997</c:v>
                </c:pt>
                <c:pt idx="4598">
                  <c:v>517.77887220000002</c:v>
                </c:pt>
                <c:pt idx="4599">
                  <c:v>517.77887220000002</c:v>
                </c:pt>
                <c:pt idx="4600">
                  <c:v>517.77559129999997</c:v>
                </c:pt>
                <c:pt idx="4601">
                  <c:v>517.77559129999997</c:v>
                </c:pt>
                <c:pt idx="4602">
                  <c:v>517.77559129999997</c:v>
                </c:pt>
                <c:pt idx="4603">
                  <c:v>517.7723105</c:v>
                </c:pt>
                <c:pt idx="4604">
                  <c:v>517.77887220000002</c:v>
                </c:pt>
                <c:pt idx="4605">
                  <c:v>517.77559129999997</c:v>
                </c:pt>
                <c:pt idx="4606">
                  <c:v>517.77559129999997</c:v>
                </c:pt>
                <c:pt idx="4607">
                  <c:v>517.77559129999997</c:v>
                </c:pt>
                <c:pt idx="4608">
                  <c:v>517.77559129999997</c:v>
                </c:pt>
                <c:pt idx="4609">
                  <c:v>517.77559129999997</c:v>
                </c:pt>
                <c:pt idx="4610">
                  <c:v>517.77559129999997</c:v>
                </c:pt>
                <c:pt idx="4611">
                  <c:v>517.77559129999997</c:v>
                </c:pt>
                <c:pt idx="4612">
                  <c:v>517.77559129999997</c:v>
                </c:pt>
                <c:pt idx="4613">
                  <c:v>517.77559129999997</c:v>
                </c:pt>
                <c:pt idx="4614">
                  <c:v>517.77559129999997</c:v>
                </c:pt>
                <c:pt idx="4615">
                  <c:v>517.77559129999997</c:v>
                </c:pt>
                <c:pt idx="4616">
                  <c:v>517.77559129999997</c:v>
                </c:pt>
                <c:pt idx="4617">
                  <c:v>517.7723105</c:v>
                </c:pt>
                <c:pt idx="4618">
                  <c:v>517.7723105</c:v>
                </c:pt>
                <c:pt idx="4619">
                  <c:v>517.7723105</c:v>
                </c:pt>
                <c:pt idx="4620">
                  <c:v>517.7723105</c:v>
                </c:pt>
                <c:pt idx="4621">
                  <c:v>517.7723105</c:v>
                </c:pt>
                <c:pt idx="4622">
                  <c:v>517.7723105</c:v>
                </c:pt>
                <c:pt idx="4623">
                  <c:v>517.7723105</c:v>
                </c:pt>
                <c:pt idx="4624">
                  <c:v>517.7723105</c:v>
                </c:pt>
                <c:pt idx="4625">
                  <c:v>517.76902970000003</c:v>
                </c:pt>
                <c:pt idx="4626">
                  <c:v>517.76902970000003</c:v>
                </c:pt>
                <c:pt idx="4627">
                  <c:v>517.76902970000003</c:v>
                </c:pt>
                <c:pt idx="4628">
                  <c:v>517.76902970000003</c:v>
                </c:pt>
                <c:pt idx="4629">
                  <c:v>517.76902970000003</c:v>
                </c:pt>
                <c:pt idx="4630">
                  <c:v>517.76902970000003</c:v>
                </c:pt>
                <c:pt idx="4631">
                  <c:v>517.76902970000003</c:v>
                </c:pt>
                <c:pt idx="4632">
                  <c:v>517.76902970000003</c:v>
                </c:pt>
                <c:pt idx="4633">
                  <c:v>517.76902970000003</c:v>
                </c:pt>
                <c:pt idx="4634">
                  <c:v>517.76902970000003</c:v>
                </c:pt>
                <c:pt idx="4635">
                  <c:v>517.76902970000003</c:v>
                </c:pt>
                <c:pt idx="4636">
                  <c:v>517.76902970000003</c:v>
                </c:pt>
                <c:pt idx="4637">
                  <c:v>517.76902970000003</c:v>
                </c:pt>
                <c:pt idx="4638">
                  <c:v>517.76902970000003</c:v>
                </c:pt>
                <c:pt idx="4639">
                  <c:v>517.76902970000003</c:v>
                </c:pt>
                <c:pt idx="4640">
                  <c:v>517.76902970000003</c:v>
                </c:pt>
                <c:pt idx="4641">
                  <c:v>517.76902970000003</c:v>
                </c:pt>
                <c:pt idx="4642">
                  <c:v>517.76902970000003</c:v>
                </c:pt>
                <c:pt idx="4643">
                  <c:v>517.76902970000003</c:v>
                </c:pt>
                <c:pt idx="4644">
                  <c:v>517.76902970000003</c:v>
                </c:pt>
                <c:pt idx="4645">
                  <c:v>517.7723105</c:v>
                </c:pt>
                <c:pt idx="4646">
                  <c:v>517.76902970000003</c:v>
                </c:pt>
                <c:pt idx="4647">
                  <c:v>517.7723105</c:v>
                </c:pt>
                <c:pt idx="4648">
                  <c:v>517.76902970000003</c:v>
                </c:pt>
                <c:pt idx="4649">
                  <c:v>517.76902970000003</c:v>
                </c:pt>
                <c:pt idx="4650">
                  <c:v>517.7723105</c:v>
                </c:pt>
                <c:pt idx="4651">
                  <c:v>517.7723105</c:v>
                </c:pt>
                <c:pt idx="4652">
                  <c:v>517.7723105</c:v>
                </c:pt>
                <c:pt idx="4653">
                  <c:v>517.7723105</c:v>
                </c:pt>
                <c:pt idx="4654">
                  <c:v>517.7723105</c:v>
                </c:pt>
                <c:pt idx="4655">
                  <c:v>517.7723105</c:v>
                </c:pt>
                <c:pt idx="4656">
                  <c:v>517.7723105</c:v>
                </c:pt>
                <c:pt idx="4657">
                  <c:v>517.7723105</c:v>
                </c:pt>
                <c:pt idx="4658">
                  <c:v>517.7723105</c:v>
                </c:pt>
                <c:pt idx="4659">
                  <c:v>517.7723105</c:v>
                </c:pt>
                <c:pt idx="4660">
                  <c:v>517.7723105</c:v>
                </c:pt>
                <c:pt idx="4661">
                  <c:v>517.7723105</c:v>
                </c:pt>
                <c:pt idx="4662">
                  <c:v>517.7723105</c:v>
                </c:pt>
                <c:pt idx="4663">
                  <c:v>517.7723105</c:v>
                </c:pt>
                <c:pt idx="4664">
                  <c:v>517.77559129999997</c:v>
                </c:pt>
                <c:pt idx="4665">
                  <c:v>517.7723105</c:v>
                </c:pt>
                <c:pt idx="4666">
                  <c:v>517.7723105</c:v>
                </c:pt>
                <c:pt idx="4667">
                  <c:v>517.7723105</c:v>
                </c:pt>
                <c:pt idx="4668">
                  <c:v>517.7723105</c:v>
                </c:pt>
                <c:pt idx="4669">
                  <c:v>517.7723105</c:v>
                </c:pt>
                <c:pt idx="4670">
                  <c:v>517.77559129999997</c:v>
                </c:pt>
                <c:pt idx="4671">
                  <c:v>517.7723105</c:v>
                </c:pt>
                <c:pt idx="4672">
                  <c:v>517.77559129999997</c:v>
                </c:pt>
                <c:pt idx="4673">
                  <c:v>517.77559129999997</c:v>
                </c:pt>
                <c:pt idx="4674">
                  <c:v>517.77559129999997</c:v>
                </c:pt>
                <c:pt idx="4675">
                  <c:v>517.7723105</c:v>
                </c:pt>
                <c:pt idx="4676">
                  <c:v>517.77559129999997</c:v>
                </c:pt>
                <c:pt idx="4677">
                  <c:v>517.77559129999997</c:v>
                </c:pt>
                <c:pt idx="4678">
                  <c:v>517.7723105</c:v>
                </c:pt>
                <c:pt idx="4679">
                  <c:v>517.77559129999997</c:v>
                </c:pt>
                <c:pt idx="4680">
                  <c:v>517.77887220000002</c:v>
                </c:pt>
                <c:pt idx="4681">
                  <c:v>517.77887220000002</c:v>
                </c:pt>
                <c:pt idx="4682">
                  <c:v>517.77559129999997</c:v>
                </c:pt>
                <c:pt idx="4683">
                  <c:v>517.77559129999997</c:v>
                </c:pt>
                <c:pt idx="4684">
                  <c:v>517.77559129999997</c:v>
                </c:pt>
                <c:pt idx="4685">
                  <c:v>517.77887220000002</c:v>
                </c:pt>
                <c:pt idx="4686">
                  <c:v>517.77559129999997</c:v>
                </c:pt>
                <c:pt idx="4687">
                  <c:v>517.77887220000002</c:v>
                </c:pt>
                <c:pt idx="4688">
                  <c:v>517.7723105</c:v>
                </c:pt>
                <c:pt idx="4689">
                  <c:v>517.7723105</c:v>
                </c:pt>
                <c:pt idx="4690">
                  <c:v>517.77887220000002</c:v>
                </c:pt>
                <c:pt idx="4691">
                  <c:v>517.77887220000002</c:v>
                </c:pt>
                <c:pt idx="4692">
                  <c:v>517.77559129999997</c:v>
                </c:pt>
                <c:pt idx="4693">
                  <c:v>517.77559129999997</c:v>
                </c:pt>
                <c:pt idx="4694">
                  <c:v>517.77887220000002</c:v>
                </c:pt>
                <c:pt idx="4695">
                  <c:v>517.77559129999997</c:v>
                </c:pt>
                <c:pt idx="4696">
                  <c:v>517.77559129999997</c:v>
                </c:pt>
                <c:pt idx="4697">
                  <c:v>517.77559129999997</c:v>
                </c:pt>
                <c:pt idx="4698">
                  <c:v>517.77887220000002</c:v>
                </c:pt>
                <c:pt idx="4699">
                  <c:v>517.77887220000002</c:v>
                </c:pt>
                <c:pt idx="4700">
                  <c:v>517.77887220000002</c:v>
                </c:pt>
                <c:pt idx="4701">
                  <c:v>517.77559129999997</c:v>
                </c:pt>
                <c:pt idx="4702">
                  <c:v>517.77887220000002</c:v>
                </c:pt>
                <c:pt idx="4703">
                  <c:v>517.77887220000002</c:v>
                </c:pt>
                <c:pt idx="4704">
                  <c:v>517.77887220000002</c:v>
                </c:pt>
                <c:pt idx="4705">
                  <c:v>517.78215299999999</c:v>
                </c:pt>
                <c:pt idx="4706">
                  <c:v>517.78215299999999</c:v>
                </c:pt>
                <c:pt idx="4707">
                  <c:v>517.77887220000002</c:v>
                </c:pt>
                <c:pt idx="4708">
                  <c:v>517.78215299999999</c:v>
                </c:pt>
                <c:pt idx="4709">
                  <c:v>517.78215299999999</c:v>
                </c:pt>
                <c:pt idx="4710">
                  <c:v>517.78215299999999</c:v>
                </c:pt>
                <c:pt idx="4711">
                  <c:v>517.78543390000004</c:v>
                </c:pt>
                <c:pt idx="4712">
                  <c:v>517.78543390000004</c:v>
                </c:pt>
                <c:pt idx="4713">
                  <c:v>517.78215299999999</c:v>
                </c:pt>
                <c:pt idx="4714">
                  <c:v>517.78543390000004</c:v>
                </c:pt>
                <c:pt idx="4715">
                  <c:v>517.78543390000004</c:v>
                </c:pt>
                <c:pt idx="4716">
                  <c:v>517.78871470000001</c:v>
                </c:pt>
                <c:pt idx="4717">
                  <c:v>517.78543390000004</c:v>
                </c:pt>
                <c:pt idx="4718">
                  <c:v>517.78543390000004</c:v>
                </c:pt>
                <c:pt idx="4719">
                  <c:v>517.78871470000001</c:v>
                </c:pt>
                <c:pt idx="4720">
                  <c:v>517.78543390000004</c:v>
                </c:pt>
                <c:pt idx="4721">
                  <c:v>517.78871470000001</c:v>
                </c:pt>
                <c:pt idx="4722">
                  <c:v>517.78543390000004</c:v>
                </c:pt>
                <c:pt idx="4723">
                  <c:v>517.78871470000001</c:v>
                </c:pt>
                <c:pt idx="4724">
                  <c:v>517.79199549999998</c:v>
                </c:pt>
                <c:pt idx="4725">
                  <c:v>517.78871470000001</c:v>
                </c:pt>
                <c:pt idx="4726">
                  <c:v>517.79199549999998</c:v>
                </c:pt>
                <c:pt idx="4727">
                  <c:v>517.79199549999998</c:v>
                </c:pt>
                <c:pt idx="4728">
                  <c:v>517.78871470000001</c:v>
                </c:pt>
                <c:pt idx="4729">
                  <c:v>517.79199549999998</c:v>
                </c:pt>
                <c:pt idx="4730">
                  <c:v>517.79199549999998</c:v>
                </c:pt>
                <c:pt idx="4731">
                  <c:v>517.79199549999998</c:v>
                </c:pt>
                <c:pt idx="4732">
                  <c:v>517.79199549999998</c:v>
                </c:pt>
                <c:pt idx="4733">
                  <c:v>517.79527640000003</c:v>
                </c:pt>
                <c:pt idx="4734">
                  <c:v>517.79527640000003</c:v>
                </c:pt>
                <c:pt idx="4735">
                  <c:v>517.79527640000003</c:v>
                </c:pt>
                <c:pt idx="4736">
                  <c:v>517.79199549999998</c:v>
                </c:pt>
                <c:pt idx="4737">
                  <c:v>517.79527640000003</c:v>
                </c:pt>
                <c:pt idx="4738">
                  <c:v>517.7985572</c:v>
                </c:pt>
                <c:pt idx="4739">
                  <c:v>517.7985572</c:v>
                </c:pt>
                <c:pt idx="4740">
                  <c:v>517.79527640000003</c:v>
                </c:pt>
                <c:pt idx="4741">
                  <c:v>517.79527640000003</c:v>
                </c:pt>
                <c:pt idx="4742">
                  <c:v>517.79199549999998</c:v>
                </c:pt>
                <c:pt idx="4743">
                  <c:v>517.79199549999998</c:v>
                </c:pt>
                <c:pt idx="4744">
                  <c:v>517.7985572</c:v>
                </c:pt>
                <c:pt idx="4745">
                  <c:v>517.80183810000005</c:v>
                </c:pt>
                <c:pt idx="4746">
                  <c:v>517.79199549999998</c:v>
                </c:pt>
                <c:pt idx="4747">
                  <c:v>517.79527640000003</c:v>
                </c:pt>
                <c:pt idx="4748">
                  <c:v>517.79527640000003</c:v>
                </c:pt>
                <c:pt idx="4749">
                  <c:v>517.7985572</c:v>
                </c:pt>
                <c:pt idx="4750">
                  <c:v>517.80183810000005</c:v>
                </c:pt>
                <c:pt idx="4751">
                  <c:v>517.7985572</c:v>
                </c:pt>
                <c:pt idx="4752">
                  <c:v>517.7985572</c:v>
                </c:pt>
                <c:pt idx="4753">
                  <c:v>517.79527640000003</c:v>
                </c:pt>
                <c:pt idx="4754">
                  <c:v>517.79527640000003</c:v>
                </c:pt>
                <c:pt idx="4755">
                  <c:v>517.79527640000003</c:v>
                </c:pt>
                <c:pt idx="4756">
                  <c:v>517.79527640000003</c:v>
                </c:pt>
                <c:pt idx="4757">
                  <c:v>517.7985572</c:v>
                </c:pt>
                <c:pt idx="4758">
                  <c:v>517.80183810000005</c:v>
                </c:pt>
                <c:pt idx="4759">
                  <c:v>517.7985572</c:v>
                </c:pt>
                <c:pt idx="4760">
                  <c:v>517.79527640000003</c:v>
                </c:pt>
                <c:pt idx="4761">
                  <c:v>517.7985572</c:v>
                </c:pt>
                <c:pt idx="4762">
                  <c:v>517.79527640000003</c:v>
                </c:pt>
                <c:pt idx="4763">
                  <c:v>517.7985572</c:v>
                </c:pt>
                <c:pt idx="4764">
                  <c:v>517.80183810000005</c:v>
                </c:pt>
                <c:pt idx="4765">
                  <c:v>517.80183810000005</c:v>
                </c:pt>
                <c:pt idx="4766">
                  <c:v>517.7985572</c:v>
                </c:pt>
                <c:pt idx="4767">
                  <c:v>517.7985572</c:v>
                </c:pt>
                <c:pt idx="4768">
                  <c:v>517.7985572</c:v>
                </c:pt>
                <c:pt idx="4769">
                  <c:v>517.80183810000005</c:v>
                </c:pt>
                <c:pt idx="4770">
                  <c:v>517.80183810000005</c:v>
                </c:pt>
                <c:pt idx="4771">
                  <c:v>517.80183810000005</c:v>
                </c:pt>
                <c:pt idx="4772">
                  <c:v>517.80511890000002</c:v>
                </c:pt>
                <c:pt idx="4773">
                  <c:v>517.80511890000002</c:v>
                </c:pt>
                <c:pt idx="4774">
                  <c:v>517.80183810000005</c:v>
                </c:pt>
                <c:pt idx="4775">
                  <c:v>517.80511890000002</c:v>
                </c:pt>
                <c:pt idx="4776">
                  <c:v>517.80183810000005</c:v>
                </c:pt>
                <c:pt idx="4777">
                  <c:v>517.80183810000005</c:v>
                </c:pt>
                <c:pt idx="4778">
                  <c:v>517.80511890000002</c:v>
                </c:pt>
                <c:pt idx="4779">
                  <c:v>517.80511890000002</c:v>
                </c:pt>
                <c:pt idx="4780">
                  <c:v>517.80183810000005</c:v>
                </c:pt>
                <c:pt idx="4781">
                  <c:v>517.80511890000002</c:v>
                </c:pt>
                <c:pt idx="4782">
                  <c:v>517.80511890000002</c:v>
                </c:pt>
                <c:pt idx="4783">
                  <c:v>517.80183810000005</c:v>
                </c:pt>
                <c:pt idx="4784">
                  <c:v>517.80511890000002</c:v>
                </c:pt>
                <c:pt idx="4785">
                  <c:v>517.80511890000002</c:v>
                </c:pt>
                <c:pt idx="4786">
                  <c:v>517.80183810000005</c:v>
                </c:pt>
                <c:pt idx="4787">
                  <c:v>517.80511890000002</c:v>
                </c:pt>
                <c:pt idx="4788">
                  <c:v>517.80511890000002</c:v>
                </c:pt>
                <c:pt idx="4789">
                  <c:v>517.80511890000002</c:v>
                </c:pt>
                <c:pt idx="4790">
                  <c:v>517.80511890000002</c:v>
                </c:pt>
                <c:pt idx="4791">
                  <c:v>517.80511890000002</c:v>
                </c:pt>
                <c:pt idx="4792">
                  <c:v>517.80511890000002</c:v>
                </c:pt>
                <c:pt idx="4793">
                  <c:v>517.80511890000002</c:v>
                </c:pt>
                <c:pt idx="4794">
                  <c:v>517.80511890000002</c:v>
                </c:pt>
                <c:pt idx="4795">
                  <c:v>517.80511890000002</c:v>
                </c:pt>
                <c:pt idx="4796">
                  <c:v>517.8083997</c:v>
                </c:pt>
                <c:pt idx="4797">
                  <c:v>517.8083997</c:v>
                </c:pt>
                <c:pt idx="4798">
                  <c:v>517.8083997</c:v>
                </c:pt>
                <c:pt idx="4799">
                  <c:v>517.80511890000002</c:v>
                </c:pt>
                <c:pt idx="4800">
                  <c:v>517.8083997</c:v>
                </c:pt>
                <c:pt idx="4801">
                  <c:v>517.8083997</c:v>
                </c:pt>
                <c:pt idx="4802">
                  <c:v>517.8083997</c:v>
                </c:pt>
                <c:pt idx="4803">
                  <c:v>517.8083997</c:v>
                </c:pt>
                <c:pt idx="4804">
                  <c:v>517.8083997</c:v>
                </c:pt>
                <c:pt idx="4805">
                  <c:v>517.8083997</c:v>
                </c:pt>
                <c:pt idx="4806">
                  <c:v>517.8083997</c:v>
                </c:pt>
                <c:pt idx="4807">
                  <c:v>517.8083997</c:v>
                </c:pt>
                <c:pt idx="4808">
                  <c:v>517.8083997</c:v>
                </c:pt>
                <c:pt idx="4809">
                  <c:v>517.8083997</c:v>
                </c:pt>
                <c:pt idx="4810">
                  <c:v>517.8083997</c:v>
                </c:pt>
                <c:pt idx="4811">
                  <c:v>517.8083997</c:v>
                </c:pt>
                <c:pt idx="4812">
                  <c:v>517.8083997</c:v>
                </c:pt>
                <c:pt idx="4813">
                  <c:v>517.8083997</c:v>
                </c:pt>
                <c:pt idx="4814">
                  <c:v>517.8083997</c:v>
                </c:pt>
                <c:pt idx="4815">
                  <c:v>517.8083997</c:v>
                </c:pt>
                <c:pt idx="4816">
                  <c:v>517.8083997</c:v>
                </c:pt>
                <c:pt idx="4817">
                  <c:v>517.8083997</c:v>
                </c:pt>
                <c:pt idx="4818">
                  <c:v>517.8083997</c:v>
                </c:pt>
                <c:pt idx="4819">
                  <c:v>517.81168060000005</c:v>
                </c:pt>
                <c:pt idx="4820">
                  <c:v>517.8083997</c:v>
                </c:pt>
                <c:pt idx="4821">
                  <c:v>517.8083997</c:v>
                </c:pt>
                <c:pt idx="4822">
                  <c:v>517.81168060000005</c:v>
                </c:pt>
                <c:pt idx="4823">
                  <c:v>517.81168060000005</c:v>
                </c:pt>
                <c:pt idx="4824">
                  <c:v>517.81168060000005</c:v>
                </c:pt>
                <c:pt idx="4825">
                  <c:v>517.81168060000005</c:v>
                </c:pt>
                <c:pt idx="4826">
                  <c:v>517.81168060000005</c:v>
                </c:pt>
                <c:pt idx="4827">
                  <c:v>517.81168060000005</c:v>
                </c:pt>
                <c:pt idx="4828">
                  <c:v>517.81168060000005</c:v>
                </c:pt>
                <c:pt idx="4829">
                  <c:v>517.81168060000005</c:v>
                </c:pt>
                <c:pt idx="4830">
                  <c:v>517.81168060000005</c:v>
                </c:pt>
                <c:pt idx="4831">
                  <c:v>517.81168060000005</c:v>
                </c:pt>
                <c:pt idx="4832">
                  <c:v>517.81168060000005</c:v>
                </c:pt>
                <c:pt idx="4833">
                  <c:v>517.81168060000005</c:v>
                </c:pt>
                <c:pt idx="4834">
                  <c:v>517.81168060000005</c:v>
                </c:pt>
                <c:pt idx="4835">
                  <c:v>517.81168060000005</c:v>
                </c:pt>
                <c:pt idx="4836">
                  <c:v>517.81496140000002</c:v>
                </c:pt>
                <c:pt idx="4837">
                  <c:v>517.81168060000005</c:v>
                </c:pt>
                <c:pt idx="4838">
                  <c:v>517.81496140000002</c:v>
                </c:pt>
                <c:pt idx="4839">
                  <c:v>517.81496140000002</c:v>
                </c:pt>
                <c:pt idx="4840">
                  <c:v>517.81496140000002</c:v>
                </c:pt>
                <c:pt idx="4841">
                  <c:v>517.81496140000002</c:v>
                </c:pt>
                <c:pt idx="4842">
                  <c:v>517.81496140000002</c:v>
                </c:pt>
                <c:pt idx="4843">
                  <c:v>517.81824229999995</c:v>
                </c:pt>
                <c:pt idx="4844">
                  <c:v>517.81496140000002</c:v>
                </c:pt>
                <c:pt idx="4845">
                  <c:v>517.81824229999995</c:v>
                </c:pt>
                <c:pt idx="4846">
                  <c:v>517.81824229999995</c:v>
                </c:pt>
                <c:pt idx="4847">
                  <c:v>517.81496140000002</c:v>
                </c:pt>
                <c:pt idx="4848">
                  <c:v>517.81824229999995</c:v>
                </c:pt>
                <c:pt idx="4849">
                  <c:v>517.81824229999995</c:v>
                </c:pt>
                <c:pt idx="4850">
                  <c:v>517.81824229999995</c:v>
                </c:pt>
                <c:pt idx="4851">
                  <c:v>517.81824229999995</c:v>
                </c:pt>
                <c:pt idx="4852">
                  <c:v>517.81824229999995</c:v>
                </c:pt>
                <c:pt idx="4853">
                  <c:v>517.81824229999995</c:v>
                </c:pt>
                <c:pt idx="4854">
                  <c:v>517.81824229999995</c:v>
                </c:pt>
                <c:pt idx="4855">
                  <c:v>517.81824229999995</c:v>
                </c:pt>
                <c:pt idx="4856">
                  <c:v>517.82152310000004</c:v>
                </c:pt>
                <c:pt idx="4857">
                  <c:v>517.81824229999995</c:v>
                </c:pt>
                <c:pt idx="4858">
                  <c:v>517.82152310000004</c:v>
                </c:pt>
                <c:pt idx="4859">
                  <c:v>517.81824229999995</c:v>
                </c:pt>
                <c:pt idx="4860">
                  <c:v>517.81496140000002</c:v>
                </c:pt>
                <c:pt idx="4861">
                  <c:v>517.81824229999995</c:v>
                </c:pt>
                <c:pt idx="4862">
                  <c:v>517.82480390000001</c:v>
                </c:pt>
                <c:pt idx="4863">
                  <c:v>517.81824229999995</c:v>
                </c:pt>
                <c:pt idx="4864">
                  <c:v>517.82480390000001</c:v>
                </c:pt>
                <c:pt idx="4865">
                  <c:v>517.82152310000004</c:v>
                </c:pt>
                <c:pt idx="4866">
                  <c:v>517.82152310000004</c:v>
                </c:pt>
                <c:pt idx="4867">
                  <c:v>517.82480390000001</c:v>
                </c:pt>
                <c:pt idx="4868">
                  <c:v>517.82480390000001</c:v>
                </c:pt>
                <c:pt idx="4869">
                  <c:v>517.82480390000001</c:v>
                </c:pt>
                <c:pt idx="4870">
                  <c:v>517.82152310000004</c:v>
                </c:pt>
                <c:pt idx="4871">
                  <c:v>517.82152310000004</c:v>
                </c:pt>
                <c:pt idx="4872">
                  <c:v>517.82480390000001</c:v>
                </c:pt>
                <c:pt idx="4873">
                  <c:v>517.82480390000001</c:v>
                </c:pt>
                <c:pt idx="4874">
                  <c:v>517.82808480000006</c:v>
                </c:pt>
                <c:pt idx="4875">
                  <c:v>517.82808480000006</c:v>
                </c:pt>
                <c:pt idx="4876">
                  <c:v>517.82808480000006</c:v>
                </c:pt>
                <c:pt idx="4877">
                  <c:v>517.82808480000006</c:v>
                </c:pt>
                <c:pt idx="4878">
                  <c:v>517.82152310000004</c:v>
                </c:pt>
                <c:pt idx="4879">
                  <c:v>517.82808480000006</c:v>
                </c:pt>
                <c:pt idx="4880">
                  <c:v>517.82480390000001</c:v>
                </c:pt>
                <c:pt idx="4881">
                  <c:v>517.83792730000005</c:v>
                </c:pt>
                <c:pt idx="4882">
                  <c:v>517.82480390000001</c:v>
                </c:pt>
                <c:pt idx="4883">
                  <c:v>517.82152310000004</c:v>
                </c:pt>
                <c:pt idx="4884">
                  <c:v>517.82808480000006</c:v>
                </c:pt>
                <c:pt idx="4885">
                  <c:v>517.81824229999995</c:v>
                </c:pt>
                <c:pt idx="4886">
                  <c:v>517.82808480000006</c:v>
                </c:pt>
                <c:pt idx="4887">
                  <c:v>517.82808480000006</c:v>
                </c:pt>
                <c:pt idx="4888">
                  <c:v>517.82152310000004</c:v>
                </c:pt>
                <c:pt idx="4889">
                  <c:v>517.83136560000003</c:v>
                </c:pt>
                <c:pt idx="4890">
                  <c:v>517.82480390000001</c:v>
                </c:pt>
                <c:pt idx="4891">
                  <c:v>517.82152310000004</c:v>
                </c:pt>
                <c:pt idx="4892">
                  <c:v>517.82808480000006</c:v>
                </c:pt>
                <c:pt idx="4893">
                  <c:v>517.82480390000001</c:v>
                </c:pt>
                <c:pt idx="4894">
                  <c:v>517.82480390000001</c:v>
                </c:pt>
                <c:pt idx="4895">
                  <c:v>517.82808480000006</c:v>
                </c:pt>
                <c:pt idx="4896">
                  <c:v>517.82480390000001</c:v>
                </c:pt>
                <c:pt idx="4897">
                  <c:v>517.82480390000001</c:v>
                </c:pt>
                <c:pt idx="4898">
                  <c:v>517.82480390000001</c:v>
                </c:pt>
                <c:pt idx="4899">
                  <c:v>517.82480390000001</c:v>
                </c:pt>
                <c:pt idx="4900">
                  <c:v>517.82480390000001</c:v>
                </c:pt>
                <c:pt idx="4901">
                  <c:v>517.82808480000006</c:v>
                </c:pt>
                <c:pt idx="4902">
                  <c:v>517.82480390000001</c:v>
                </c:pt>
                <c:pt idx="4903">
                  <c:v>517.82480390000001</c:v>
                </c:pt>
                <c:pt idx="4904">
                  <c:v>517.82808480000006</c:v>
                </c:pt>
                <c:pt idx="4905">
                  <c:v>517.82808480000006</c:v>
                </c:pt>
                <c:pt idx="4906">
                  <c:v>517.82808480000006</c:v>
                </c:pt>
                <c:pt idx="4907">
                  <c:v>517.82808480000006</c:v>
                </c:pt>
                <c:pt idx="4908">
                  <c:v>517.82808480000006</c:v>
                </c:pt>
                <c:pt idx="4909">
                  <c:v>517.82808480000006</c:v>
                </c:pt>
                <c:pt idx="4910">
                  <c:v>517.82808480000006</c:v>
                </c:pt>
                <c:pt idx="4911">
                  <c:v>517.82808480000006</c:v>
                </c:pt>
                <c:pt idx="4912">
                  <c:v>517.82808480000006</c:v>
                </c:pt>
                <c:pt idx="4913">
                  <c:v>517.82808480000006</c:v>
                </c:pt>
                <c:pt idx="4914">
                  <c:v>517.82808480000006</c:v>
                </c:pt>
                <c:pt idx="4915">
                  <c:v>517.82808480000006</c:v>
                </c:pt>
                <c:pt idx="4916">
                  <c:v>517.82808480000006</c:v>
                </c:pt>
                <c:pt idx="4917">
                  <c:v>517.82808480000006</c:v>
                </c:pt>
                <c:pt idx="4918">
                  <c:v>517.82480390000001</c:v>
                </c:pt>
                <c:pt idx="4919">
                  <c:v>517.82808480000006</c:v>
                </c:pt>
                <c:pt idx="4920">
                  <c:v>517.82808480000006</c:v>
                </c:pt>
                <c:pt idx="4921">
                  <c:v>517.82808480000006</c:v>
                </c:pt>
                <c:pt idx="4922">
                  <c:v>517.82808480000006</c:v>
                </c:pt>
                <c:pt idx="4923">
                  <c:v>517.82808480000006</c:v>
                </c:pt>
                <c:pt idx="4924">
                  <c:v>517.82808480000006</c:v>
                </c:pt>
                <c:pt idx="4925">
                  <c:v>517.82808480000006</c:v>
                </c:pt>
                <c:pt idx="4926">
                  <c:v>517.82808480000006</c:v>
                </c:pt>
                <c:pt idx="4927">
                  <c:v>517.82808480000006</c:v>
                </c:pt>
                <c:pt idx="4928">
                  <c:v>517.82808480000006</c:v>
                </c:pt>
                <c:pt idx="4929">
                  <c:v>517.82808480000006</c:v>
                </c:pt>
                <c:pt idx="4930">
                  <c:v>517.82808480000006</c:v>
                </c:pt>
                <c:pt idx="4931">
                  <c:v>517.82808480000006</c:v>
                </c:pt>
                <c:pt idx="4932">
                  <c:v>517.82808480000006</c:v>
                </c:pt>
                <c:pt idx="4933">
                  <c:v>517.82808480000006</c:v>
                </c:pt>
                <c:pt idx="4934">
                  <c:v>517.82808480000006</c:v>
                </c:pt>
                <c:pt idx="4935">
                  <c:v>517.82808480000006</c:v>
                </c:pt>
                <c:pt idx="4936">
                  <c:v>517.82808480000006</c:v>
                </c:pt>
                <c:pt idx="4937">
                  <c:v>517.82808480000006</c:v>
                </c:pt>
                <c:pt idx="4938">
                  <c:v>517.82808480000006</c:v>
                </c:pt>
                <c:pt idx="4939">
                  <c:v>517.82808480000006</c:v>
                </c:pt>
                <c:pt idx="4940">
                  <c:v>517.82808480000006</c:v>
                </c:pt>
                <c:pt idx="4941">
                  <c:v>517.82808480000006</c:v>
                </c:pt>
                <c:pt idx="4942">
                  <c:v>517.82808480000006</c:v>
                </c:pt>
                <c:pt idx="4943">
                  <c:v>517.82808480000006</c:v>
                </c:pt>
                <c:pt idx="4944">
                  <c:v>517.82808480000006</c:v>
                </c:pt>
                <c:pt idx="4945">
                  <c:v>517.82808480000006</c:v>
                </c:pt>
                <c:pt idx="4946">
                  <c:v>517.82808480000006</c:v>
                </c:pt>
                <c:pt idx="4947">
                  <c:v>517.83136560000003</c:v>
                </c:pt>
                <c:pt idx="4948">
                  <c:v>517.83136560000003</c:v>
                </c:pt>
                <c:pt idx="4949">
                  <c:v>517.83136560000003</c:v>
                </c:pt>
                <c:pt idx="4950">
                  <c:v>517.83136560000003</c:v>
                </c:pt>
                <c:pt idx="4951">
                  <c:v>517.82808480000006</c:v>
                </c:pt>
                <c:pt idx="4952">
                  <c:v>517.83136560000003</c:v>
                </c:pt>
                <c:pt idx="4953">
                  <c:v>517.83136560000003</c:v>
                </c:pt>
                <c:pt idx="4954">
                  <c:v>517.83136560000003</c:v>
                </c:pt>
                <c:pt idx="4955">
                  <c:v>517.83136560000003</c:v>
                </c:pt>
                <c:pt idx="4956">
                  <c:v>517.83136560000003</c:v>
                </c:pt>
                <c:pt idx="4957">
                  <c:v>517.83464649999996</c:v>
                </c:pt>
                <c:pt idx="4958">
                  <c:v>517.83464649999996</c:v>
                </c:pt>
                <c:pt idx="4959">
                  <c:v>517.83136560000003</c:v>
                </c:pt>
                <c:pt idx="4960">
                  <c:v>517.83136560000003</c:v>
                </c:pt>
                <c:pt idx="4961">
                  <c:v>517.83136560000003</c:v>
                </c:pt>
                <c:pt idx="4962">
                  <c:v>517.83136560000003</c:v>
                </c:pt>
                <c:pt idx="4963">
                  <c:v>517.83464649999996</c:v>
                </c:pt>
                <c:pt idx="4964">
                  <c:v>517.83136560000003</c:v>
                </c:pt>
                <c:pt idx="4965">
                  <c:v>517.83464649999996</c:v>
                </c:pt>
                <c:pt idx="4966">
                  <c:v>517.83464649999996</c:v>
                </c:pt>
                <c:pt idx="4967">
                  <c:v>517.83464649999996</c:v>
                </c:pt>
                <c:pt idx="4968">
                  <c:v>517.83464649999996</c:v>
                </c:pt>
                <c:pt idx="4969">
                  <c:v>517.83136560000003</c:v>
                </c:pt>
                <c:pt idx="4970">
                  <c:v>517.83464649999996</c:v>
                </c:pt>
                <c:pt idx="4971">
                  <c:v>517.83464649999996</c:v>
                </c:pt>
                <c:pt idx="4972">
                  <c:v>517.83136560000003</c:v>
                </c:pt>
                <c:pt idx="4973">
                  <c:v>517.83464649999996</c:v>
                </c:pt>
                <c:pt idx="4974">
                  <c:v>517.83464649999996</c:v>
                </c:pt>
                <c:pt idx="4975">
                  <c:v>517.83464649999996</c:v>
                </c:pt>
                <c:pt idx="4976">
                  <c:v>517.83464649999996</c:v>
                </c:pt>
                <c:pt idx="4977">
                  <c:v>517.83792730000005</c:v>
                </c:pt>
                <c:pt idx="4978">
                  <c:v>517.83792730000005</c:v>
                </c:pt>
                <c:pt idx="4979">
                  <c:v>517.83464649999996</c:v>
                </c:pt>
                <c:pt idx="4980">
                  <c:v>517.83464649999996</c:v>
                </c:pt>
                <c:pt idx="4981">
                  <c:v>517.83464649999996</c:v>
                </c:pt>
                <c:pt idx="4982">
                  <c:v>517.83792730000005</c:v>
                </c:pt>
                <c:pt idx="4983">
                  <c:v>517.83792730000005</c:v>
                </c:pt>
                <c:pt idx="4984">
                  <c:v>517.83792730000005</c:v>
                </c:pt>
                <c:pt idx="4985">
                  <c:v>517.83792730000005</c:v>
                </c:pt>
                <c:pt idx="4986">
                  <c:v>517.84120810000002</c:v>
                </c:pt>
                <c:pt idx="4987">
                  <c:v>517.83792730000005</c:v>
                </c:pt>
                <c:pt idx="4988">
                  <c:v>517.83792730000005</c:v>
                </c:pt>
                <c:pt idx="4989">
                  <c:v>517.83464649999996</c:v>
                </c:pt>
                <c:pt idx="4990">
                  <c:v>517.84120810000002</c:v>
                </c:pt>
                <c:pt idx="4991">
                  <c:v>517.84120810000002</c:v>
                </c:pt>
                <c:pt idx="4992">
                  <c:v>517.83792730000005</c:v>
                </c:pt>
                <c:pt idx="4993">
                  <c:v>517.83792730000005</c:v>
                </c:pt>
                <c:pt idx="4994">
                  <c:v>517.84120810000002</c:v>
                </c:pt>
                <c:pt idx="4995">
                  <c:v>517.83792730000005</c:v>
                </c:pt>
                <c:pt idx="4996">
                  <c:v>517.83136560000003</c:v>
                </c:pt>
                <c:pt idx="4997">
                  <c:v>517.84120810000002</c:v>
                </c:pt>
                <c:pt idx="4998">
                  <c:v>517.84120810000002</c:v>
                </c:pt>
                <c:pt idx="4999">
                  <c:v>517.84120810000002</c:v>
                </c:pt>
                <c:pt idx="5000">
                  <c:v>517.83464649999996</c:v>
                </c:pt>
                <c:pt idx="5001">
                  <c:v>517.84448899999995</c:v>
                </c:pt>
                <c:pt idx="5002">
                  <c:v>517.84120810000002</c:v>
                </c:pt>
                <c:pt idx="5003">
                  <c:v>517.83464649999996</c:v>
                </c:pt>
                <c:pt idx="5004">
                  <c:v>517.83464649999996</c:v>
                </c:pt>
                <c:pt idx="5005">
                  <c:v>517.84448899999995</c:v>
                </c:pt>
                <c:pt idx="5006">
                  <c:v>517.83792730000005</c:v>
                </c:pt>
                <c:pt idx="5007">
                  <c:v>517.83792730000005</c:v>
                </c:pt>
                <c:pt idx="5008">
                  <c:v>517.84120810000002</c:v>
                </c:pt>
                <c:pt idx="5009">
                  <c:v>517.84120810000002</c:v>
                </c:pt>
                <c:pt idx="5010">
                  <c:v>517.83136560000003</c:v>
                </c:pt>
                <c:pt idx="5011">
                  <c:v>517.84120810000002</c:v>
                </c:pt>
                <c:pt idx="5012">
                  <c:v>517.83792730000005</c:v>
                </c:pt>
                <c:pt idx="5013">
                  <c:v>517.83464649999996</c:v>
                </c:pt>
                <c:pt idx="5014">
                  <c:v>517.83792730000005</c:v>
                </c:pt>
                <c:pt idx="5015">
                  <c:v>517.82808480000006</c:v>
                </c:pt>
                <c:pt idx="5016">
                  <c:v>517.83136560000003</c:v>
                </c:pt>
                <c:pt idx="5017">
                  <c:v>517.83464649999996</c:v>
                </c:pt>
                <c:pt idx="5018">
                  <c:v>517.84448899999995</c:v>
                </c:pt>
                <c:pt idx="5019">
                  <c:v>517.84448899999995</c:v>
                </c:pt>
                <c:pt idx="5020">
                  <c:v>517.83464649999996</c:v>
                </c:pt>
                <c:pt idx="5021">
                  <c:v>517.84120810000002</c:v>
                </c:pt>
                <c:pt idx="5022">
                  <c:v>517.83792730000005</c:v>
                </c:pt>
                <c:pt idx="5023">
                  <c:v>517.84776980000004</c:v>
                </c:pt>
                <c:pt idx="5024">
                  <c:v>517.84448899999995</c:v>
                </c:pt>
                <c:pt idx="5025">
                  <c:v>517.83464649999996</c:v>
                </c:pt>
                <c:pt idx="5026">
                  <c:v>517.83792730000005</c:v>
                </c:pt>
                <c:pt idx="5027">
                  <c:v>517.84120810000002</c:v>
                </c:pt>
                <c:pt idx="5028">
                  <c:v>517.84448899999995</c:v>
                </c:pt>
                <c:pt idx="5029">
                  <c:v>517.84448899999995</c:v>
                </c:pt>
                <c:pt idx="5030">
                  <c:v>517.84120810000002</c:v>
                </c:pt>
                <c:pt idx="5031">
                  <c:v>517.83464649999996</c:v>
                </c:pt>
                <c:pt idx="5032">
                  <c:v>517.83464649999996</c:v>
                </c:pt>
                <c:pt idx="5033">
                  <c:v>517.83464649999996</c:v>
                </c:pt>
                <c:pt idx="5034">
                  <c:v>517.83464649999996</c:v>
                </c:pt>
                <c:pt idx="5035">
                  <c:v>517.83792730000005</c:v>
                </c:pt>
                <c:pt idx="5036">
                  <c:v>517.84120810000002</c:v>
                </c:pt>
                <c:pt idx="5037">
                  <c:v>517.82808480000006</c:v>
                </c:pt>
                <c:pt idx="5038">
                  <c:v>517.82480390000001</c:v>
                </c:pt>
                <c:pt idx="5039">
                  <c:v>517.83464649999996</c:v>
                </c:pt>
                <c:pt idx="5040">
                  <c:v>517.83136560000003</c:v>
                </c:pt>
                <c:pt idx="5041">
                  <c:v>517.83792730000005</c:v>
                </c:pt>
                <c:pt idx="5042">
                  <c:v>517.83464649999996</c:v>
                </c:pt>
                <c:pt idx="5043">
                  <c:v>517.83464649999996</c:v>
                </c:pt>
                <c:pt idx="5044">
                  <c:v>517.83464649999996</c:v>
                </c:pt>
                <c:pt idx="5045">
                  <c:v>517.83792730000005</c:v>
                </c:pt>
                <c:pt idx="5046">
                  <c:v>517.83464649999996</c:v>
                </c:pt>
                <c:pt idx="5047">
                  <c:v>517.83792730000005</c:v>
                </c:pt>
                <c:pt idx="5048">
                  <c:v>517.83792730000005</c:v>
                </c:pt>
                <c:pt idx="5049">
                  <c:v>517.84120810000002</c:v>
                </c:pt>
                <c:pt idx="5050">
                  <c:v>517.83792730000005</c:v>
                </c:pt>
                <c:pt idx="5051">
                  <c:v>517.83792730000005</c:v>
                </c:pt>
                <c:pt idx="5052">
                  <c:v>517.83792730000005</c:v>
                </c:pt>
                <c:pt idx="5053">
                  <c:v>517.83792730000005</c:v>
                </c:pt>
                <c:pt idx="5054">
                  <c:v>517.83792730000005</c:v>
                </c:pt>
                <c:pt idx="5055">
                  <c:v>517.83792730000005</c:v>
                </c:pt>
                <c:pt idx="5056">
                  <c:v>517.83792730000005</c:v>
                </c:pt>
                <c:pt idx="5057">
                  <c:v>517.84120810000002</c:v>
                </c:pt>
                <c:pt idx="5058">
                  <c:v>517.84120810000002</c:v>
                </c:pt>
                <c:pt idx="5059">
                  <c:v>517.83792730000005</c:v>
                </c:pt>
                <c:pt idx="5060">
                  <c:v>517.84120810000002</c:v>
                </c:pt>
                <c:pt idx="5061">
                  <c:v>517.84120810000002</c:v>
                </c:pt>
                <c:pt idx="5062">
                  <c:v>517.84120810000002</c:v>
                </c:pt>
                <c:pt idx="5063">
                  <c:v>517.84448899999995</c:v>
                </c:pt>
                <c:pt idx="5064">
                  <c:v>517.84120810000002</c:v>
                </c:pt>
                <c:pt idx="5065">
                  <c:v>517.84120810000002</c:v>
                </c:pt>
                <c:pt idx="5066">
                  <c:v>517.84448899999995</c:v>
                </c:pt>
                <c:pt idx="5067">
                  <c:v>517.83792730000005</c:v>
                </c:pt>
                <c:pt idx="5068">
                  <c:v>517.84448899999995</c:v>
                </c:pt>
                <c:pt idx="5069">
                  <c:v>517.84448899999995</c:v>
                </c:pt>
                <c:pt idx="5070">
                  <c:v>517.84120810000002</c:v>
                </c:pt>
                <c:pt idx="5071">
                  <c:v>517.84448899999995</c:v>
                </c:pt>
                <c:pt idx="5072">
                  <c:v>517.84120810000002</c:v>
                </c:pt>
                <c:pt idx="5073">
                  <c:v>517.84120810000002</c:v>
                </c:pt>
                <c:pt idx="5074">
                  <c:v>517.83792730000005</c:v>
                </c:pt>
                <c:pt idx="5075">
                  <c:v>517.83792730000005</c:v>
                </c:pt>
                <c:pt idx="5076">
                  <c:v>517.83792730000005</c:v>
                </c:pt>
                <c:pt idx="5077">
                  <c:v>517.83792730000005</c:v>
                </c:pt>
                <c:pt idx="5078">
                  <c:v>517.84120810000002</c:v>
                </c:pt>
                <c:pt idx="5079">
                  <c:v>517.84120810000002</c:v>
                </c:pt>
                <c:pt idx="5080">
                  <c:v>517.83792730000005</c:v>
                </c:pt>
                <c:pt idx="5081">
                  <c:v>517.84120810000002</c:v>
                </c:pt>
                <c:pt idx="5082">
                  <c:v>517.84120810000002</c:v>
                </c:pt>
                <c:pt idx="5083">
                  <c:v>517.84120810000002</c:v>
                </c:pt>
                <c:pt idx="5084">
                  <c:v>517.84120810000002</c:v>
                </c:pt>
                <c:pt idx="5085">
                  <c:v>517.83792730000005</c:v>
                </c:pt>
                <c:pt idx="5086">
                  <c:v>517.84120810000002</c:v>
                </c:pt>
                <c:pt idx="5087">
                  <c:v>517.84120810000002</c:v>
                </c:pt>
                <c:pt idx="5088">
                  <c:v>517.83792730000005</c:v>
                </c:pt>
                <c:pt idx="5089">
                  <c:v>517.84120810000002</c:v>
                </c:pt>
                <c:pt idx="5090">
                  <c:v>517.83792730000005</c:v>
                </c:pt>
                <c:pt idx="5091">
                  <c:v>517.84120810000002</c:v>
                </c:pt>
                <c:pt idx="5092">
                  <c:v>517.84120810000002</c:v>
                </c:pt>
                <c:pt idx="5093">
                  <c:v>517.84120810000002</c:v>
                </c:pt>
                <c:pt idx="5094">
                  <c:v>517.84120810000002</c:v>
                </c:pt>
                <c:pt idx="5095">
                  <c:v>517.84120810000002</c:v>
                </c:pt>
                <c:pt idx="5096">
                  <c:v>517.84120810000002</c:v>
                </c:pt>
                <c:pt idx="5097">
                  <c:v>517.84120810000002</c:v>
                </c:pt>
                <c:pt idx="5098">
                  <c:v>517.84120810000002</c:v>
                </c:pt>
                <c:pt idx="5099">
                  <c:v>517.84120810000002</c:v>
                </c:pt>
                <c:pt idx="5100">
                  <c:v>517.84120810000002</c:v>
                </c:pt>
                <c:pt idx="5101">
                  <c:v>517.84120810000002</c:v>
                </c:pt>
                <c:pt idx="5102">
                  <c:v>517.84120810000002</c:v>
                </c:pt>
                <c:pt idx="5103">
                  <c:v>517.84120810000002</c:v>
                </c:pt>
                <c:pt idx="5104">
                  <c:v>517.84448899999995</c:v>
                </c:pt>
                <c:pt idx="5105">
                  <c:v>517.84120810000002</c:v>
                </c:pt>
                <c:pt idx="5106">
                  <c:v>517.84120810000002</c:v>
                </c:pt>
                <c:pt idx="5107">
                  <c:v>517.84120810000002</c:v>
                </c:pt>
                <c:pt idx="5108">
                  <c:v>517.84120810000002</c:v>
                </c:pt>
                <c:pt idx="5109">
                  <c:v>517.84448899999995</c:v>
                </c:pt>
                <c:pt idx="5110">
                  <c:v>517.84120810000002</c:v>
                </c:pt>
                <c:pt idx="5111">
                  <c:v>517.84120810000002</c:v>
                </c:pt>
                <c:pt idx="5112">
                  <c:v>517.84120810000002</c:v>
                </c:pt>
                <c:pt idx="5113">
                  <c:v>517.84120810000002</c:v>
                </c:pt>
                <c:pt idx="5114">
                  <c:v>517.84448899999995</c:v>
                </c:pt>
                <c:pt idx="5115">
                  <c:v>517.84448899999995</c:v>
                </c:pt>
                <c:pt idx="5116">
                  <c:v>517.84448899999995</c:v>
                </c:pt>
                <c:pt idx="5117">
                  <c:v>517.84448899999995</c:v>
                </c:pt>
                <c:pt idx="5118">
                  <c:v>517.84448899999995</c:v>
                </c:pt>
                <c:pt idx="5119">
                  <c:v>517.84448899999995</c:v>
                </c:pt>
                <c:pt idx="5120">
                  <c:v>517.84448899999995</c:v>
                </c:pt>
                <c:pt idx="5121">
                  <c:v>517.84448899999995</c:v>
                </c:pt>
                <c:pt idx="5122">
                  <c:v>517.84448899999995</c:v>
                </c:pt>
                <c:pt idx="5123">
                  <c:v>517.84448899999995</c:v>
                </c:pt>
                <c:pt idx="5124">
                  <c:v>517.84448899999995</c:v>
                </c:pt>
                <c:pt idx="5125">
                  <c:v>517.84448899999995</c:v>
                </c:pt>
                <c:pt idx="5126">
                  <c:v>517.84776980000004</c:v>
                </c:pt>
                <c:pt idx="5127">
                  <c:v>517.84776980000004</c:v>
                </c:pt>
                <c:pt idx="5128">
                  <c:v>517.84448899999995</c:v>
                </c:pt>
                <c:pt idx="5129">
                  <c:v>517.84776980000004</c:v>
                </c:pt>
                <c:pt idx="5130">
                  <c:v>517.84776980000004</c:v>
                </c:pt>
                <c:pt idx="5131">
                  <c:v>517.84776980000004</c:v>
                </c:pt>
                <c:pt idx="5132">
                  <c:v>517.84776980000004</c:v>
                </c:pt>
                <c:pt idx="5133">
                  <c:v>517.84776980000004</c:v>
                </c:pt>
                <c:pt idx="5134">
                  <c:v>517.84776980000004</c:v>
                </c:pt>
                <c:pt idx="5135">
                  <c:v>517.84776980000004</c:v>
                </c:pt>
                <c:pt idx="5136">
                  <c:v>517.84776980000004</c:v>
                </c:pt>
                <c:pt idx="5137">
                  <c:v>517.84776980000004</c:v>
                </c:pt>
                <c:pt idx="5138">
                  <c:v>517.84776980000004</c:v>
                </c:pt>
                <c:pt idx="5139">
                  <c:v>517.85105069999997</c:v>
                </c:pt>
                <c:pt idx="5140">
                  <c:v>517.84448899999995</c:v>
                </c:pt>
                <c:pt idx="5141">
                  <c:v>517.84120810000002</c:v>
                </c:pt>
                <c:pt idx="5142">
                  <c:v>517.84776980000004</c:v>
                </c:pt>
                <c:pt idx="5143">
                  <c:v>517.84776980000004</c:v>
                </c:pt>
                <c:pt idx="5144">
                  <c:v>517.85105069999997</c:v>
                </c:pt>
                <c:pt idx="5145">
                  <c:v>517.85105069999997</c:v>
                </c:pt>
                <c:pt idx="5146">
                  <c:v>517.84776980000004</c:v>
                </c:pt>
                <c:pt idx="5147">
                  <c:v>517.85105069999997</c:v>
                </c:pt>
                <c:pt idx="5148">
                  <c:v>517.84776980000004</c:v>
                </c:pt>
                <c:pt idx="5149">
                  <c:v>517.84776980000004</c:v>
                </c:pt>
                <c:pt idx="5150">
                  <c:v>517.84776980000004</c:v>
                </c:pt>
                <c:pt idx="5151">
                  <c:v>517.85433149999994</c:v>
                </c:pt>
                <c:pt idx="5152">
                  <c:v>517.84776980000004</c:v>
                </c:pt>
                <c:pt idx="5153">
                  <c:v>517.85105069999997</c:v>
                </c:pt>
                <c:pt idx="5154">
                  <c:v>517.84776980000004</c:v>
                </c:pt>
                <c:pt idx="5155">
                  <c:v>517.85105069999997</c:v>
                </c:pt>
                <c:pt idx="5156">
                  <c:v>517.85761230000003</c:v>
                </c:pt>
                <c:pt idx="5157">
                  <c:v>517.85761230000003</c:v>
                </c:pt>
                <c:pt idx="5158">
                  <c:v>517.85105069999997</c:v>
                </c:pt>
                <c:pt idx="5159">
                  <c:v>517.85105069999997</c:v>
                </c:pt>
                <c:pt idx="5160">
                  <c:v>517.85761230000003</c:v>
                </c:pt>
                <c:pt idx="5161">
                  <c:v>517.84776980000004</c:v>
                </c:pt>
                <c:pt idx="5162">
                  <c:v>517.85433149999994</c:v>
                </c:pt>
                <c:pt idx="5163">
                  <c:v>517.85105069999997</c:v>
                </c:pt>
                <c:pt idx="5164">
                  <c:v>517.85105069999997</c:v>
                </c:pt>
                <c:pt idx="5165">
                  <c:v>517.85105069999997</c:v>
                </c:pt>
                <c:pt idx="5166">
                  <c:v>517.85433149999994</c:v>
                </c:pt>
                <c:pt idx="5167">
                  <c:v>517.84776980000004</c:v>
                </c:pt>
                <c:pt idx="5168">
                  <c:v>517.84776980000004</c:v>
                </c:pt>
                <c:pt idx="5169">
                  <c:v>517.85105069999997</c:v>
                </c:pt>
                <c:pt idx="5170">
                  <c:v>517.85105069999997</c:v>
                </c:pt>
                <c:pt idx="5171">
                  <c:v>517.84776980000004</c:v>
                </c:pt>
                <c:pt idx="5172">
                  <c:v>517.84776980000004</c:v>
                </c:pt>
                <c:pt idx="5173">
                  <c:v>517.84776980000004</c:v>
                </c:pt>
                <c:pt idx="5174">
                  <c:v>517.84448899999995</c:v>
                </c:pt>
                <c:pt idx="5175">
                  <c:v>517.84776980000004</c:v>
                </c:pt>
                <c:pt idx="5176">
                  <c:v>517.85105069999997</c:v>
                </c:pt>
                <c:pt idx="5177">
                  <c:v>517.84120810000002</c:v>
                </c:pt>
                <c:pt idx="5178">
                  <c:v>517.84448899999995</c:v>
                </c:pt>
                <c:pt idx="5179">
                  <c:v>517.84776980000004</c:v>
                </c:pt>
                <c:pt idx="5180">
                  <c:v>517.84448899999995</c:v>
                </c:pt>
                <c:pt idx="5181">
                  <c:v>517.84448899999995</c:v>
                </c:pt>
                <c:pt idx="5182">
                  <c:v>517.84448899999995</c:v>
                </c:pt>
                <c:pt idx="5183">
                  <c:v>517.84448899999995</c:v>
                </c:pt>
                <c:pt idx="5184">
                  <c:v>517.84776980000004</c:v>
                </c:pt>
                <c:pt idx="5185">
                  <c:v>517.84120810000002</c:v>
                </c:pt>
                <c:pt idx="5186">
                  <c:v>517.84120810000002</c:v>
                </c:pt>
                <c:pt idx="5187">
                  <c:v>517.84120810000002</c:v>
                </c:pt>
                <c:pt idx="5188">
                  <c:v>517.84448899999995</c:v>
                </c:pt>
                <c:pt idx="5189">
                  <c:v>517.84448899999995</c:v>
                </c:pt>
                <c:pt idx="5190">
                  <c:v>517.84120810000002</c:v>
                </c:pt>
                <c:pt idx="5191">
                  <c:v>517.84120810000002</c:v>
                </c:pt>
                <c:pt idx="5192">
                  <c:v>517.83136560000003</c:v>
                </c:pt>
                <c:pt idx="5193">
                  <c:v>517.84776980000004</c:v>
                </c:pt>
                <c:pt idx="5194">
                  <c:v>517.84448899999995</c:v>
                </c:pt>
                <c:pt idx="5195">
                  <c:v>517.84120810000002</c:v>
                </c:pt>
                <c:pt idx="5196">
                  <c:v>517.84120810000002</c:v>
                </c:pt>
                <c:pt idx="5197">
                  <c:v>517.83792730000005</c:v>
                </c:pt>
                <c:pt idx="5198">
                  <c:v>517.84120810000002</c:v>
                </c:pt>
                <c:pt idx="5199">
                  <c:v>517.83792730000005</c:v>
                </c:pt>
                <c:pt idx="5200">
                  <c:v>517.83792730000005</c:v>
                </c:pt>
                <c:pt idx="5201">
                  <c:v>517.83792730000005</c:v>
                </c:pt>
                <c:pt idx="5202">
                  <c:v>517.83464649999996</c:v>
                </c:pt>
                <c:pt idx="5203">
                  <c:v>517.83464649999996</c:v>
                </c:pt>
                <c:pt idx="5204">
                  <c:v>517.83464649999996</c:v>
                </c:pt>
                <c:pt idx="5205">
                  <c:v>517.83464649999996</c:v>
                </c:pt>
                <c:pt idx="5206">
                  <c:v>517.83464649999996</c:v>
                </c:pt>
                <c:pt idx="5207">
                  <c:v>517.83464649999996</c:v>
                </c:pt>
                <c:pt idx="5208">
                  <c:v>517.83136560000003</c:v>
                </c:pt>
                <c:pt idx="5209">
                  <c:v>517.80183810000005</c:v>
                </c:pt>
                <c:pt idx="5210">
                  <c:v>517.83792730000005</c:v>
                </c:pt>
                <c:pt idx="5211">
                  <c:v>517.84120810000002</c:v>
                </c:pt>
                <c:pt idx="5212">
                  <c:v>517.83464649999996</c:v>
                </c:pt>
                <c:pt idx="5213">
                  <c:v>517.83792730000005</c:v>
                </c:pt>
                <c:pt idx="5214">
                  <c:v>517.83792730000005</c:v>
                </c:pt>
                <c:pt idx="5215">
                  <c:v>517.83464649999996</c:v>
                </c:pt>
                <c:pt idx="5216">
                  <c:v>517.83464649999996</c:v>
                </c:pt>
                <c:pt idx="5217">
                  <c:v>517.83464649999996</c:v>
                </c:pt>
                <c:pt idx="5218">
                  <c:v>517.83136560000003</c:v>
                </c:pt>
                <c:pt idx="5219">
                  <c:v>517.83464649999996</c:v>
                </c:pt>
                <c:pt idx="5220">
                  <c:v>517.83136560000003</c:v>
                </c:pt>
                <c:pt idx="5221">
                  <c:v>517.83136560000003</c:v>
                </c:pt>
                <c:pt idx="5222">
                  <c:v>517.83136560000003</c:v>
                </c:pt>
                <c:pt idx="5223">
                  <c:v>517.83136560000003</c:v>
                </c:pt>
                <c:pt idx="5224">
                  <c:v>517.83136560000003</c:v>
                </c:pt>
                <c:pt idx="5225">
                  <c:v>517.83136560000003</c:v>
                </c:pt>
                <c:pt idx="5226">
                  <c:v>517.82808480000006</c:v>
                </c:pt>
                <c:pt idx="5227">
                  <c:v>517.82808480000006</c:v>
                </c:pt>
                <c:pt idx="5228">
                  <c:v>517.82808480000006</c:v>
                </c:pt>
                <c:pt idx="5229">
                  <c:v>517.82808480000006</c:v>
                </c:pt>
                <c:pt idx="5230">
                  <c:v>517.82480390000001</c:v>
                </c:pt>
                <c:pt idx="5231">
                  <c:v>517.82808480000006</c:v>
                </c:pt>
                <c:pt idx="5232">
                  <c:v>517.82480390000001</c:v>
                </c:pt>
                <c:pt idx="5233">
                  <c:v>517.82480390000001</c:v>
                </c:pt>
                <c:pt idx="5234">
                  <c:v>517.82480390000001</c:v>
                </c:pt>
                <c:pt idx="5235">
                  <c:v>517.82480390000001</c:v>
                </c:pt>
                <c:pt idx="5236">
                  <c:v>517.82480390000001</c:v>
                </c:pt>
                <c:pt idx="5237">
                  <c:v>517.82480390000001</c:v>
                </c:pt>
                <c:pt idx="5238">
                  <c:v>517.82480390000001</c:v>
                </c:pt>
                <c:pt idx="5239">
                  <c:v>517.82152310000004</c:v>
                </c:pt>
                <c:pt idx="5240">
                  <c:v>517.82152310000004</c:v>
                </c:pt>
                <c:pt idx="5241">
                  <c:v>517.82152310000004</c:v>
                </c:pt>
                <c:pt idx="5242">
                  <c:v>517.82152310000004</c:v>
                </c:pt>
                <c:pt idx="5243">
                  <c:v>517.82152310000004</c:v>
                </c:pt>
                <c:pt idx="5244">
                  <c:v>517.82152310000004</c:v>
                </c:pt>
                <c:pt idx="5245">
                  <c:v>517.82152310000004</c:v>
                </c:pt>
                <c:pt idx="5246">
                  <c:v>517.81168060000005</c:v>
                </c:pt>
                <c:pt idx="5247">
                  <c:v>517.81824229999995</c:v>
                </c:pt>
                <c:pt idx="5248">
                  <c:v>517.81824229999995</c:v>
                </c:pt>
                <c:pt idx="5249">
                  <c:v>517.82152310000004</c:v>
                </c:pt>
                <c:pt idx="5250">
                  <c:v>517.81824229999995</c:v>
                </c:pt>
                <c:pt idx="5251">
                  <c:v>517.82152310000004</c:v>
                </c:pt>
                <c:pt idx="5252">
                  <c:v>517.81824229999995</c:v>
                </c:pt>
                <c:pt idx="5253">
                  <c:v>517.81496140000002</c:v>
                </c:pt>
                <c:pt idx="5254">
                  <c:v>517.81824229999995</c:v>
                </c:pt>
                <c:pt idx="5255">
                  <c:v>517.81496140000002</c:v>
                </c:pt>
                <c:pt idx="5256">
                  <c:v>517.81496140000002</c:v>
                </c:pt>
                <c:pt idx="5257">
                  <c:v>517.81824229999995</c:v>
                </c:pt>
                <c:pt idx="5258">
                  <c:v>517.81496140000002</c:v>
                </c:pt>
                <c:pt idx="5259">
                  <c:v>517.81496140000002</c:v>
                </c:pt>
                <c:pt idx="5260">
                  <c:v>517.81496140000002</c:v>
                </c:pt>
                <c:pt idx="5261">
                  <c:v>517.81496140000002</c:v>
                </c:pt>
                <c:pt idx="5262">
                  <c:v>517.81168060000005</c:v>
                </c:pt>
                <c:pt idx="5263">
                  <c:v>517.81168060000005</c:v>
                </c:pt>
                <c:pt idx="5264">
                  <c:v>517.81168060000005</c:v>
                </c:pt>
                <c:pt idx="5265">
                  <c:v>517.81168060000005</c:v>
                </c:pt>
                <c:pt idx="5266">
                  <c:v>517.81168060000005</c:v>
                </c:pt>
                <c:pt idx="5267">
                  <c:v>517.8083997</c:v>
                </c:pt>
                <c:pt idx="5268">
                  <c:v>517.8083997</c:v>
                </c:pt>
                <c:pt idx="5269">
                  <c:v>517.8083997</c:v>
                </c:pt>
                <c:pt idx="5270">
                  <c:v>517.8083997</c:v>
                </c:pt>
                <c:pt idx="5271">
                  <c:v>517.8083997</c:v>
                </c:pt>
                <c:pt idx="5272">
                  <c:v>517.8083997</c:v>
                </c:pt>
                <c:pt idx="5273">
                  <c:v>517.80511890000002</c:v>
                </c:pt>
                <c:pt idx="5274">
                  <c:v>517.80511890000002</c:v>
                </c:pt>
                <c:pt idx="5275">
                  <c:v>517.80511890000002</c:v>
                </c:pt>
                <c:pt idx="5276">
                  <c:v>517.80511890000002</c:v>
                </c:pt>
                <c:pt idx="5277">
                  <c:v>517.80511890000002</c:v>
                </c:pt>
                <c:pt idx="5278">
                  <c:v>517.80511890000002</c:v>
                </c:pt>
                <c:pt idx="5279">
                  <c:v>517.80183810000005</c:v>
                </c:pt>
                <c:pt idx="5280">
                  <c:v>517.80511890000002</c:v>
                </c:pt>
                <c:pt idx="5281">
                  <c:v>517.80511890000002</c:v>
                </c:pt>
                <c:pt idx="5282">
                  <c:v>517.80511890000002</c:v>
                </c:pt>
                <c:pt idx="5283">
                  <c:v>517.80511890000002</c:v>
                </c:pt>
                <c:pt idx="5284">
                  <c:v>517.80511890000002</c:v>
                </c:pt>
                <c:pt idx="5285">
                  <c:v>517.8083997</c:v>
                </c:pt>
                <c:pt idx="5286">
                  <c:v>517.8083997</c:v>
                </c:pt>
                <c:pt idx="5287">
                  <c:v>517.8083997</c:v>
                </c:pt>
                <c:pt idx="5288">
                  <c:v>517.81168060000005</c:v>
                </c:pt>
                <c:pt idx="5289">
                  <c:v>517.8083997</c:v>
                </c:pt>
                <c:pt idx="5290">
                  <c:v>517.8083997</c:v>
                </c:pt>
                <c:pt idx="5291">
                  <c:v>517.81168060000005</c:v>
                </c:pt>
                <c:pt idx="5292">
                  <c:v>517.81168060000005</c:v>
                </c:pt>
                <c:pt idx="5293">
                  <c:v>517.8083997</c:v>
                </c:pt>
                <c:pt idx="5294">
                  <c:v>517.82152310000004</c:v>
                </c:pt>
                <c:pt idx="5295">
                  <c:v>517.81824229999995</c:v>
                </c:pt>
                <c:pt idx="5296">
                  <c:v>517.81496140000002</c:v>
                </c:pt>
                <c:pt idx="5297">
                  <c:v>517.81824229999995</c:v>
                </c:pt>
                <c:pt idx="5298">
                  <c:v>517.81824229999995</c:v>
                </c:pt>
                <c:pt idx="5299">
                  <c:v>517.81496140000002</c:v>
                </c:pt>
                <c:pt idx="5300">
                  <c:v>517.81496140000002</c:v>
                </c:pt>
                <c:pt idx="5301">
                  <c:v>517.81824229999995</c:v>
                </c:pt>
                <c:pt idx="5302">
                  <c:v>517.81496140000002</c:v>
                </c:pt>
                <c:pt idx="5303">
                  <c:v>517.81824229999995</c:v>
                </c:pt>
                <c:pt idx="5304">
                  <c:v>517.81496140000002</c:v>
                </c:pt>
                <c:pt idx="5305">
                  <c:v>517.81496140000002</c:v>
                </c:pt>
                <c:pt idx="5306">
                  <c:v>517.81496140000002</c:v>
                </c:pt>
                <c:pt idx="5307">
                  <c:v>517.81496140000002</c:v>
                </c:pt>
                <c:pt idx="5308">
                  <c:v>517.81496140000002</c:v>
                </c:pt>
                <c:pt idx="5309">
                  <c:v>517.81496140000002</c:v>
                </c:pt>
                <c:pt idx="5310">
                  <c:v>517.81496140000002</c:v>
                </c:pt>
                <c:pt idx="5311">
                  <c:v>517.81496140000002</c:v>
                </c:pt>
                <c:pt idx="5312">
                  <c:v>517.81496140000002</c:v>
                </c:pt>
                <c:pt idx="5313">
                  <c:v>517.81168060000005</c:v>
                </c:pt>
                <c:pt idx="5314">
                  <c:v>517.81168060000005</c:v>
                </c:pt>
                <c:pt idx="5315">
                  <c:v>517.81168060000005</c:v>
                </c:pt>
                <c:pt idx="5316">
                  <c:v>517.81168060000005</c:v>
                </c:pt>
                <c:pt idx="5317">
                  <c:v>517.8083997</c:v>
                </c:pt>
                <c:pt idx="5318">
                  <c:v>517.8083997</c:v>
                </c:pt>
                <c:pt idx="5319">
                  <c:v>517.8083997</c:v>
                </c:pt>
                <c:pt idx="5320">
                  <c:v>517.8083997</c:v>
                </c:pt>
                <c:pt idx="5321">
                  <c:v>517.8083997</c:v>
                </c:pt>
                <c:pt idx="5322">
                  <c:v>517.8083997</c:v>
                </c:pt>
                <c:pt idx="5323">
                  <c:v>517.80511890000002</c:v>
                </c:pt>
                <c:pt idx="5324">
                  <c:v>517.8083997</c:v>
                </c:pt>
                <c:pt idx="5325">
                  <c:v>517.80511890000002</c:v>
                </c:pt>
                <c:pt idx="5326">
                  <c:v>517.80511890000002</c:v>
                </c:pt>
                <c:pt idx="5327">
                  <c:v>517.80511890000002</c:v>
                </c:pt>
                <c:pt idx="5328">
                  <c:v>517.80511890000002</c:v>
                </c:pt>
                <c:pt idx="5329">
                  <c:v>517.80511890000002</c:v>
                </c:pt>
                <c:pt idx="5330">
                  <c:v>517.80511890000002</c:v>
                </c:pt>
                <c:pt idx="5331">
                  <c:v>517.80183810000005</c:v>
                </c:pt>
                <c:pt idx="5332">
                  <c:v>517.80183810000005</c:v>
                </c:pt>
                <c:pt idx="5333">
                  <c:v>517.80183810000005</c:v>
                </c:pt>
                <c:pt idx="5334">
                  <c:v>517.80183810000005</c:v>
                </c:pt>
                <c:pt idx="5335">
                  <c:v>517.80183810000005</c:v>
                </c:pt>
                <c:pt idx="5336">
                  <c:v>517.80183810000005</c:v>
                </c:pt>
                <c:pt idx="5337">
                  <c:v>517.80183810000005</c:v>
                </c:pt>
                <c:pt idx="5338">
                  <c:v>517.80511890000002</c:v>
                </c:pt>
                <c:pt idx="5339">
                  <c:v>517.7985572</c:v>
                </c:pt>
                <c:pt idx="5340">
                  <c:v>517.7985572</c:v>
                </c:pt>
                <c:pt idx="5341">
                  <c:v>517.7985572</c:v>
                </c:pt>
                <c:pt idx="5342">
                  <c:v>517.78871470000001</c:v>
                </c:pt>
                <c:pt idx="5343">
                  <c:v>517.81496140000002</c:v>
                </c:pt>
                <c:pt idx="5344">
                  <c:v>517.8083997</c:v>
                </c:pt>
                <c:pt idx="5345">
                  <c:v>517.83136560000003</c:v>
                </c:pt>
                <c:pt idx="5346">
                  <c:v>517.83136560000003</c:v>
                </c:pt>
                <c:pt idx="5347">
                  <c:v>517.84120810000002</c:v>
                </c:pt>
                <c:pt idx="5348">
                  <c:v>517.82808480000006</c:v>
                </c:pt>
                <c:pt idx="5349">
                  <c:v>517.84448899999995</c:v>
                </c:pt>
                <c:pt idx="5350">
                  <c:v>517.85105069999997</c:v>
                </c:pt>
                <c:pt idx="5351">
                  <c:v>517.84776980000004</c:v>
                </c:pt>
                <c:pt idx="5352">
                  <c:v>517.85433149999994</c:v>
                </c:pt>
                <c:pt idx="5353">
                  <c:v>517.84448899999995</c:v>
                </c:pt>
                <c:pt idx="5354">
                  <c:v>517.83792730000005</c:v>
                </c:pt>
                <c:pt idx="5355">
                  <c:v>517.84776980000004</c:v>
                </c:pt>
                <c:pt idx="5356">
                  <c:v>517.85105069999997</c:v>
                </c:pt>
                <c:pt idx="5357">
                  <c:v>517.85105069999997</c:v>
                </c:pt>
                <c:pt idx="5358">
                  <c:v>517.85105069999997</c:v>
                </c:pt>
                <c:pt idx="5359">
                  <c:v>517.85105069999997</c:v>
                </c:pt>
                <c:pt idx="5360">
                  <c:v>517.85433149999994</c:v>
                </c:pt>
                <c:pt idx="5361">
                  <c:v>517.85105069999997</c:v>
                </c:pt>
                <c:pt idx="5362">
                  <c:v>517.85105069999997</c:v>
                </c:pt>
                <c:pt idx="5363">
                  <c:v>517.85105069999997</c:v>
                </c:pt>
                <c:pt idx="5364">
                  <c:v>517.85105069999997</c:v>
                </c:pt>
                <c:pt idx="5365">
                  <c:v>517.85433149999994</c:v>
                </c:pt>
                <c:pt idx="5366">
                  <c:v>517.85433149999994</c:v>
                </c:pt>
                <c:pt idx="5367">
                  <c:v>517.85433149999994</c:v>
                </c:pt>
                <c:pt idx="5368">
                  <c:v>517.85433149999994</c:v>
                </c:pt>
                <c:pt idx="5369">
                  <c:v>517.85761230000003</c:v>
                </c:pt>
                <c:pt idx="5370">
                  <c:v>517.85433149999994</c:v>
                </c:pt>
                <c:pt idx="5371">
                  <c:v>517.85761230000003</c:v>
                </c:pt>
                <c:pt idx="5372">
                  <c:v>517.86089319999996</c:v>
                </c:pt>
                <c:pt idx="5373">
                  <c:v>517.85761230000003</c:v>
                </c:pt>
                <c:pt idx="5374">
                  <c:v>517.85761230000003</c:v>
                </c:pt>
                <c:pt idx="5375">
                  <c:v>517.86089319999996</c:v>
                </c:pt>
                <c:pt idx="5376">
                  <c:v>517.85761230000003</c:v>
                </c:pt>
                <c:pt idx="5377">
                  <c:v>517.86417400000005</c:v>
                </c:pt>
                <c:pt idx="5378">
                  <c:v>517.86089319999996</c:v>
                </c:pt>
                <c:pt idx="5379">
                  <c:v>517.85761230000003</c:v>
                </c:pt>
                <c:pt idx="5380">
                  <c:v>517.85761230000003</c:v>
                </c:pt>
                <c:pt idx="5381">
                  <c:v>517.86089319999996</c:v>
                </c:pt>
                <c:pt idx="5382">
                  <c:v>517.85433149999994</c:v>
                </c:pt>
                <c:pt idx="5383">
                  <c:v>517.86089319999996</c:v>
                </c:pt>
                <c:pt idx="5384">
                  <c:v>517.86089319999996</c:v>
                </c:pt>
                <c:pt idx="5385">
                  <c:v>517.86745489999998</c:v>
                </c:pt>
                <c:pt idx="5386">
                  <c:v>517.86089319999996</c:v>
                </c:pt>
                <c:pt idx="5387">
                  <c:v>517.86417400000005</c:v>
                </c:pt>
                <c:pt idx="5388">
                  <c:v>517.86417400000005</c:v>
                </c:pt>
                <c:pt idx="5389">
                  <c:v>517.85761230000003</c:v>
                </c:pt>
                <c:pt idx="5390">
                  <c:v>517.84776980000004</c:v>
                </c:pt>
                <c:pt idx="5391">
                  <c:v>517.85105069999997</c:v>
                </c:pt>
                <c:pt idx="5392">
                  <c:v>517.84448899999995</c:v>
                </c:pt>
                <c:pt idx="5393">
                  <c:v>517.84776980000004</c:v>
                </c:pt>
                <c:pt idx="5394">
                  <c:v>517.84776980000004</c:v>
                </c:pt>
                <c:pt idx="5395">
                  <c:v>517.84120810000002</c:v>
                </c:pt>
                <c:pt idx="5396">
                  <c:v>517.85105069999997</c:v>
                </c:pt>
                <c:pt idx="5397">
                  <c:v>517.85105069999997</c:v>
                </c:pt>
                <c:pt idx="5398">
                  <c:v>517.84120810000002</c:v>
                </c:pt>
                <c:pt idx="5399">
                  <c:v>517.84448899999995</c:v>
                </c:pt>
                <c:pt idx="5400">
                  <c:v>517.86745489999998</c:v>
                </c:pt>
                <c:pt idx="5401">
                  <c:v>517.86089319999996</c:v>
                </c:pt>
                <c:pt idx="5402">
                  <c:v>517.86417400000005</c:v>
                </c:pt>
                <c:pt idx="5403">
                  <c:v>517.86417400000005</c:v>
                </c:pt>
                <c:pt idx="5404">
                  <c:v>517.85761230000003</c:v>
                </c:pt>
                <c:pt idx="5405">
                  <c:v>517.84120810000002</c:v>
                </c:pt>
                <c:pt idx="5406">
                  <c:v>517.86417400000005</c:v>
                </c:pt>
                <c:pt idx="5407">
                  <c:v>517.86745489999998</c:v>
                </c:pt>
                <c:pt idx="5408">
                  <c:v>517.86417400000005</c:v>
                </c:pt>
                <c:pt idx="5409">
                  <c:v>517.86745489999998</c:v>
                </c:pt>
                <c:pt idx="5410">
                  <c:v>517.86745489999998</c:v>
                </c:pt>
                <c:pt idx="5411">
                  <c:v>517.86745489999998</c:v>
                </c:pt>
                <c:pt idx="5412">
                  <c:v>517.87401650000004</c:v>
                </c:pt>
                <c:pt idx="5413">
                  <c:v>517.87073569999995</c:v>
                </c:pt>
                <c:pt idx="5414">
                  <c:v>517.85761230000003</c:v>
                </c:pt>
                <c:pt idx="5415">
                  <c:v>517.86417400000005</c:v>
                </c:pt>
                <c:pt idx="5416">
                  <c:v>517.87729739999997</c:v>
                </c:pt>
                <c:pt idx="5417">
                  <c:v>517.87401650000004</c:v>
                </c:pt>
                <c:pt idx="5418">
                  <c:v>517.8838591</c:v>
                </c:pt>
                <c:pt idx="5419">
                  <c:v>517.87729739999997</c:v>
                </c:pt>
                <c:pt idx="5420">
                  <c:v>517.86745489999998</c:v>
                </c:pt>
                <c:pt idx="5421">
                  <c:v>517.87401650000004</c:v>
                </c:pt>
                <c:pt idx="5422">
                  <c:v>517.90354409999998</c:v>
                </c:pt>
                <c:pt idx="5423">
                  <c:v>517.8838591</c:v>
                </c:pt>
                <c:pt idx="5424">
                  <c:v>517.87729739999997</c:v>
                </c:pt>
                <c:pt idx="5425">
                  <c:v>517.90026330000001</c:v>
                </c:pt>
                <c:pt idx="5426">
                  <c:v>517.90682489999995</c:v>
                </c:pt>
                <c:pt idx="5427">
                  <c:v>517.88713989999997</c:v>
                </c:pt>
                <c:pt idx="5428">
                  <c:v>517.89370159999999</c:v>
                </c:pt>
                <c:pt idx="5429">
                  <c:v>517.90354409999998</c:v>
                </c:pt>
                <c:pt idx="5430">
                  <c:v>517.91666750000002</c:v>
                </c:pt>
                <c:pt idx="5431">
                  <c:v>517.9101058</c:v>
                </c:pt>
                <c:pt idx="5432">
                  <c:v>517.90354409999998</c:v>
                </c:pt>
                <c:pt idx="5433">
                  <c:v>517.88713989999997</c:v>
                </c:pt>
                <c:pt idx="5434">
                  <c:v>517.91338659999997</c:v>
                </c:pt>
                <c:pt idx="5435">
                  <c:v>517.89698239999996</c:v>
                </c:pt>
                <c:pt idx="5436">
                  <c:v>517.9101058</c:v>
                </c:pt>
                <c:pt idx="5437">
                  <c:v>517.90682489999995</c:v>
                </c:pt>
                <c:pt idx="5438">
                  <c:v>517.90026330000001</c:v>
                </c:pt>
                <c:pt idx="5439">
                  <c:v>517.91666750000002</c:v>
                </c:pt>
                <c:pt idx="5440">
                  <c:v>517.91338659999997</c:v>
                </c:pt>
                <c:pt idx="5441">
                  <c:v>517.91338659999997</c:v>
                </c:pt>
                <c:pt idx="5442">
                  <c:v>517.9101058</c:v>
                </c:pt>
                <c:pt idx="5443">
                  <c:v>517.91338659999997</c:v>
                </c:pt>
                <c:pt idx="5444">
                  <c:v>517.9101058</c:v>
                </c:pt>
                <c:pt idx="5445">
                  <c:v>517.91338659999997</c:v>
                </c:pt>
                <c:pt idx="5446">
                  <c:v>517.91666750000002</c:v>
                </c:pt>
                <c:pt idx="5447">
                  <c:v>517.90354409999998</c:v>
                </c:pt>
                <c:pt idx="5448">
                  <c:v>517.9101058</c:v>
                </c:pt>
                <c:pt idx="5449">
                  <c:v>517.9101058</c:v>
                </c:pt>
                <c:pt idx="5450">
                  <c:v>517.91994829999999</c:v>
                </c:pt>
                <c:pt idx="5451">
                  <c:v>517.90682489999995</c:v>
                </c:pt>
                <c:pt idx="5452">
                  <c:v>517.90682489999995</c:v>
                </c:pt>
                <c:pt idx="5453">
                  <c:v>517.90682489999995</c:v>
                </c:pt>
                <c:pt idx="5454">
                  <c:v>517.90682489999995</c:v>
                </c:pt>
                <c:pt idx="5455">
                  <c:v>517.91666750000002</c:v>
                </c:pt>
                <c:pt idx="5456">
                  <c:v>517.90682489999995</c:v>
                </c:pt>
                <c:pt idx="5457">
                  <c:v>517.91338659999997</c:v>
                </c:pt>
                <c:pt idx="5458">
                  <c:v>517.91994829999999</c:v>
                </c:pt>
                <c:pt idx="5459">
                  <c:v>517.92322909999996</c:v>
                </c:pt>
                <c:pt idx="5460">
                  <c:v>517.91338659999997</c:v>
                </c:pt>
                <c:pt idx="5461">
                  <c:v>517.9101058</c:v>
                </c:pt>
                <c:pt idx="5462">
                  <c:v>517.90026330000001</c:v>
                </c:pt>
                <c:pt idx="5463">
                  <c:v>517.91338659999997</c:v>
                </c:pt>
                <c:pt idx="5464">
                  <c:v>517.91666750000002</c:v>
                </c:pt>
                <c:pt idx="5465">
                  <c:v>517.91666750000002</c:v>
                </c:pt>
                <c:pt idx="5466">
                  <c:v>517.91338659999997</c:v>
                </c:pt>
                <c:pt idx="5467">
                  <c:v>517.91994829999999</c:v>
                </c:pt>
                <c:pt idx="5468">
                  <c:v>517.91994829999999</c:v>
                </c:pt>
                <c:pt idx="5469">
                  <c:v>517.92322909999996</c:v>
                </c:pt>
                <c:pt idx="5470">
                  <c:v>517.91994829999999</c:v>
                </c:pt>
                <c:pt idx="5471">
                  <c:v>517.91338659999997</c:v>
                </c:pt>
                <c:pt idx="5472">
                  <c:v>517.91338659999997</c:v>
                </c:pt>
                <c:pt idx="5473">
                  <c:v>517.91994829999999</c:v>
                </c:pt>
                <c:pt idx="5474">
                  <c:v>517.91666750000002</c:v>
                </c:pt>
                <c:pt idx="5475">
                  <c:v>517.9101058</c:v>
                </c:pt>
                <c:pt idx="5476">
                  <c:v>517.91666750000002</c:v>
                </c:pt>
                <c:pt idx="5477">
                  <c:v>517.90354409999998</c:v>
                </c:pt>
                <c:pt idx="5478">
                  <c:v>517.90682489999995</c:v>
                </c:pt>
                <c:pt idx="5479">
                  <c:v>517.91666750000002</c:v>
                </c:pt>
                <c:pt idx="5480">
                  <c:v>517.91666750000002</c:v>
                </c:pt>
                <c:pt idx="5481">
                  <c:v>517.91666750000002</c:v>
                </c:pt>
                <c:pt idx="5482">
                  <c:v>517.91338659999997</c:v>
                </c:pt>
                <c:pt idx="5483">
                  <c:v>517.90354409999998</c:v>
                </c:pt>
                <c:pt idx="5484">
                  <c:v>517.91666750000002</c:v>
                </c:pt>
                <c:pt idx="5485">
                  <c:v>517.91666750000002</c:v>
                </c:pt>
                <c:pt idx="5486">
                  <c:v>517.91338659999997</c:v>
                </c:pt>
                <c:pt idx="5487">
                  <c:v>517.91338659999997</c:v>
                </c:pt>
                <c:pt idx="5488">
                  <c:v>517.91338659999997</c:v>
                </c:pt>
                <c:pt idx="5489">
                  <c:v>517.91338659999997</c:v>
                </c:pt>
                <c:pt idx="5490">
                  <c:v>517.91666750000002</c:v>
                </c:pt>
                <c:pt idx="5491">
                  <c:v>517.91666750000002</c:v>
                </c:pt>
                <c:pt idx="5492">
                  <c:v>517.9101058</c:v>
                </c:pt>
                <c:pt idx="5493">
                  <c:v>517.9101058</c:v>
                </c:pt>
                <c:pt idx="5494">
                  <c:v>517.9101058</c:v>
                </c:pt>
                <c:pt idx="5495">
                  <c:v>517.91338659999997</c:v>
                </c:pt>
                <c:pt idx="5496">
                  <c:v>517.90682489999995</c:v>
                </c:pt>
                <c:pt idx="5497">
                  <c:v>517.89698239999996</c:v>
                </c:pt>
                <c:pt idx="5498">
                  <c:v>517.91338659999997</c:v>
                </c:pt>
                <c:pt idx="5499">
                  <c:v>517.90354409999998</c:v>
                </c:pt>
                <c:pt idx="5500">
                  <c:v>517.89698239999996</c:v>
                </c:pt>
                <c:pt idx="5501">
                  <c:v>517.89042070000005</c:v>
                </c:pt>
                <c:pt idx="5502">
                  <c:v>517.91338659999997</c:v>
                </c:pt>
                <c:pt idx="5503">
                  <c:v>517.89698239999996</c:v>
                </c:pt>
                <c:pt idx="5504">
                  <c:v>517.90354409999998</c:v>
                </c:pt>
                <c:pt idx="5505">
                  <c:v>517.8838591</c:v>
                </c:pt>
                <c:pt idx="5506">
                  <c:v>517.90026330000001</c:v>
                </c:pt>
                <c:pt idx="5507">
                  <c:v>517.90682489999995</c:v>
                </c:pt>
                <c:pt idx="5508">
                  <c:v>517.9101058</c:v>
                </c:pt>
                <c:pt idx="5509">
                  <c:v>517.9101058</c:v>
                </c:pt>
                <c:pt idx="5510">
                  <c:v>517.90354409999998</c:v>
                </c:pt>
                <c:pt idx="5511">
                  <c:v>517.90682489999995</c:v>
                </c:pt>
                <c:pt idx="5512">
                  <c:v>517.90682489999995</c:v>
                </c:pt>
                <c:pt idx="5513">
                  <c:v>517.91338659999997</c:v>
                </c:pt>
                <c:pt idx="5514">
                  <c:v>517.9101058</c:v>
                </c:pt>
                <c:pt idx="5515">
                  <c:v>517.90682489999995</c:v>
                </c:pt>
                <c:pt idx="5516">
                  <c:v>517.9101058</c:v>
                </c:pt>
                <c:pt idx="5517">
                  <c:v>517.90682489999995</c:v>
                </c:pt>
                <c:pt idx="5518">
                  <c:v>517.90682489999995</c:v>
                </c:pt>
                <c:pt idx="5519">
                  <c:v>517.90354409999998</c:v>
                </c:pt>
                <c:pt idx="5520">
                  <c:v>517.90682489999995</c:v>
                </c:pt>
                <c:pt idx="5521">
                  <c:v>517.90354409999998</c:v>
                </c:pt>
                <c:pt idx="5522">
                  <c:v>517.90682489999995</c:v>
                </c:pt>
                <c:pt idx="5523">
                  <c:v>517.90682489999995</c:v>
                </c:pt>
                <c:pt idx="5524">
                  <c:v>517.90354409999998</c:v>
                </c:pt>
                <c:pt idx="5525">
                  <c:v>517.90354409999998</c:v>
                </c:pt>
                <c:pt idx="5526">
                  <c:v>517.90026330000001</c:v>
                </c:pt>
                <c:pt idx="5527">
                  <c:v>517.90354409999998</c:v>
                </c:pt>
                <c:pt idx="5528">
                  <c:v>517.90354409999998</c:v>
                </c:pt>
                <c:pt idx="5529">
                  <c:v>517.90682489999995</c:v>
                </c:pt>
                <c:pt idx="5530">
                  <c:v>517.8838591</c:v>
                </c:pt>
                <c:pt idx="5531">
                  <c:v>517.90354409999998</c:v>
                </c:pt>
                <c:pt idx="5532">
                  <c:v>517.90354409999998</c:v>
                </c:pt>
                <c:pt idx="5533">
                  <c:v>517.90026330000001</c:v>
                </c:pt>
                <c:pt idx="5534">
                  <c:v>517.90354409999998</c:v>
                </c:pt>
                <c:pt idx="5535">
                  <c:v>517.90354409999998</c:v>
                </c:pt>
                <c:pt idx="5536">
                  <c:v>517.90026330000001</c:v>
                </c:pt>
                <c:pt idx="5537">
                  <c:v>517.90354409999998</c:v>
                </c:pt>
                <c:pt idx="5538">
                  <c:v>517.90026330000001</c:v>
                </c:pt>
                <c:pt idx="5539">
                  <c:v>517.89698239999996</c:v>
                </c:pt>
                <c:pt idx="5540">
                  <c:v>517.90354409999998</c:v>
                </c:pt>
                <c:pt idx="5541">
                  <c:v>517.90354409999998</c:v>
                </c:pt>
                <c:pt idx="5542">
                  <c:v>517.90354409999998</c:v>
                </c:pt>
                <c:pt idx="5543">
                  <c:v>517.90354409999998</c:v>
                </c:pt>
                <c:pt idx="5544">
                  <c:v>517.90682489999995</c:v>
                </c:pt>
                <c:pt idx="5545">
                  <c:v>517.90354409999998</c:v>
                </c:pt>
                <c:pt idx="5546">
                  <c:v>517.90354409999998</c:v>
                </c:pt>
                <c:pt idx="5547">
                  <c:v>517.90354409999998</c:v>
                </c:pt>
                <c:pt idx="5548">
                  <c:v>517.90026330000001</c:v>
                </c:pt>
                <c:pt idx="5549">
                  <c:v>517.90354409999998</c:v>
                </c:pt>
                <c:pt idx="5550">
                  <c:v>517.90682489999995</c:v>
                </c:pt>
                <c:pt idx="5551">
                  <c:v>517.90682489999995</c:v>
                </c:pt>
                <c:pt idx="5552">
                  <c:v>517.90682489999995</c:v>
                </c:pt>
                <c:pt idx="5553">
                  <c:v>517.90682489999995</c:v>
                </c:pt>
                <c:pt idx="5554">
                  <c:v>517.90354409999998</c:v>
                </c:pt>
                <c:pt idx="5555">
                  <c:v>517.90354409999998</c:v>
                </c:pt>
                <c:pt idx="5556">
                  <c:v>517.90682489999995</c:v>
                </c:pt>
                <c:pt idx="5557">
                  <c:v>517.90354409999998</c:v>
                </c:pt>
                <c:pt idx="5558">
                  <c:v>517.90354409999998</c:v>
                </c:pt>
                <c:pt idx="5559">
                  <c:v>517.90354409999998</c:v>
                </c:pt>
                <c:pt idx="5560">
                  <c:v>517.90354409999998</c:v>
                </c:pt>
                <c:pt idx="5561">
                  <c:v>517.90354409999998</c:v>
                </c:pt>
                <c:pt idx="5562">
                  <c:v>517.90354409999998</c:v>
                </c:pt>
                <c:pt idx="5563">
                  <c:v>517.90354409999998</c:v>
                </c:pt>
                <c:pt idx="5564">
                  <c:v>517.90354409999998</c:v>
                </c:pt>
                <c:pt idx="5565">
                  <c:v>517.90682489999995</c:v>
                </c:pt>
                <c:pt idx="5566">
                  <c:v>517.90682489999995</c:v>
                </c:pt>
                <c:pt idx="5567">
                  <c:v>517.90354409999998</c:v>
                </c:pt>
                <c:pt idx="5568">
                  <c:v>517.90026330000001</c:v>
                </c:pt>
                <c:pt idx="5569">
                  <c:v>517.91666750000002</c:v>
                </c:pt>
                <c:pt idx="5570">
                  <c:v>517.90682489999995</c:v>
                </c:pt>
                <c:pt idx="5571">
                  <c:v>517.90026330000001</c:v>
                </c:pt>
                <c:pt idx="5572">
                  <c:v>517.91666750000002</c:v>
                </c:pt>
                <c:pt idx="5573">
                  <c:v>517.91666750000002</c:v>
                </c:pt>
                <c:pt idx="5574">
                  <c:v>517.92651000000001</c:v>
                </c:pt>
                <c:pt idx="5575">
                  <c:v>517.94947590000004</c:v>
                </c:pt>
                <c:pt idx="5576">
                  <c:v>517.95275670000001</c:v>
                </c:pt>
                <c:pt idx="5577">
                  <c:v>517.95931840000003</c:v>
                </c:pt>
                <c:pt idx="5578">
                  <c:v>517.95931840000003</c:v>
                </c:pt>
                <c:pt idx="5579">
                  <c:v>517.96916090000002</c:v>
                </c:pt>
                <c:pt idx="5580">
                  <c:v>517.96916090000002</c:v>
                </c:pt>
                <c:pt idx="5581">
                  <c:v>517.97900340000001</c:v>
                </c:pt>
                <c:pt idx="5582">
                  <c:v>517.9888459</c:v>
                </c:pt>
                <c:pt idx="5583">
                  <c:v>517.99212680000005</c:v>
                </c:pt>
                <c:pt idx="5584">
                  <c:v>517.99540760000002</c:v>
                </c:pt>
                <c:pt idx="5585">
                  <c:v>517.99868849999996</c:v>
                </c:pt>
                <c:pt idx="5586">
                  <c:v>518.00853099999995</c:v>
                </c:pt>
                <c:pt idx="5587">
                  <c:v>518.02165430000002</c:v>
                </c:pt>
                <c:pt idx="5588">
                  <c:v>518.02821600000004</c:v>
                </c:pt>
                <c:pt idx="5589">
                  <c:v>518.03477769999995</c:v>
                </c:pt>
                <c:pt idx="5590">
                  <c:v>518.03805850000003</c:v>
                </c:pt>
                <c:pt idx="5591">
                  <c:v>518.04462020000005</c:v>
                </c:pt>
                <c:pt idx="5592">
                  <c:v>518.04133939999997</c:v>
                </c:pt>
                <c:pt idx="5593">
                  <c:v>518.05446270000004</c:v>
                </c:pt>
                <c:pt idx="5594">
                  <c:v>518.06430520000004</c:v>
                </c:pt>
                <c:pt idx="5595">
                  <c:v>518.07086690000006</c:v>
                </c:pt>
                <c:pt idx="5596">
                  <c:v>518.07414779999999</c:v>
                </c:pt>
                <c:pt idx="5597">
                  <c:v>518.07742859999996</c:v>
                </c:pt>
                <c:pt idx="5598">
                  <c:v>518.08399029999998</c:v>
                </c:pt>
                <c:pt idx="5599">
                  <c:v>518.08727109999995</c:v>
                </c:pt>
                <c:pt idx="5600">
                  <c:v>518.09383279999997</c:v>
                </c:pt>
                <c:pt idx="5601">
                  <c:v>518.09383279999997</c:v>
                </c:pt>
                <c:pt idx="5602">
                  <c:v>518.09711359999994</c:v>
                </c:pt>
                <c:pt idx="5603">
                  <c:v>518.10039449999999</c:v>
                </c:pt>
                <c:pt idx="5604">
                  <c:v>518.10367529999996</c:v>
                </c:pt>
                <c:pt idx="5605">
                  <c:v>518.11023699999998</c:v>
                </c:pt>
                <c:pt idx="5606">
                  <c:v>518.12664119999999</c:v>
                </c:pt>
                <c:pt idx="5607">
                  <c:v>518.1528879</c:v>
                </c:pt>
                <c:pt idx="5608">
                  <c:v>518.16601130000004</c:v>
                </c:pt>
                <c:pt idx="5609">
                  <c:v>518.19553880000001</c:v>
                </c:pt>
                <c:pt idx="5610">
                  <c:v>518.23162809999997</c:v>
                </c:pt>
                <c:pt idx="5611">
                  <c:v>518.26115560000005</c:v>
                </c:pt>
                <c:pt idx="5612">
                  <c:v>518.28412149999997</c:v>
                </c:pt>
                <c:pt idx="5613">
                  <c:v>518.3070874</c:v>
                </c:pt>
                <c:pt idx="5614">
                  <c:v>518.33005330000003</c:v>
                </c:pt>
                <c:pt idx="5615">
                  <c:v>518.36614250000002</c:v>
                </c:pt>
                <c:pt idx="5616">
                  <c:v>518.39567009999996</c:v>
                </c:pt>
                <c:pt idx="5617">
                  <c:v>518.41535510000006</c:v>
                </c:pt>
                <c:pt idx="5618">
                  <c:v>518.45144440000001</c:v>
                </c:pt>
                <c:pt idx="5619">
                  <c:v>518.45800599999995</c:v>
                </c:pt>
                <c:pt idx="5620">
                  <c:v>518.48097189999999</c:v>
                </c:pt>
                <c:pt idx="5621">
                  <c:v>518.49409530000003</c:v>
                </c:pt>
                <c:pt idx="5622">
                  <c:v>518.5236228</c:v>
                </c:pt>
                <c:pt idx="5623">
                  <c:v>518.55315040000005</c:v>
                </c:pt>
                <c:pt idx="5624">
                  <c:v>518.57283540000003</c:v>
                </c:pt>
                <c:pt idx="5625">
                  <c:v>518.58923960000004</c:v>
                </c:pt>
                <c:pt idx="5626">
                  <c:v>518.61220549999996</c:v>
                </c:pt>
                <c:pt idx="5627">
                  <c:v>518.65813730000002</c:v>
                </c:pt>
                <c:pt idx="5628">
                  <c:v>518.72047320000001</c:v>
                </c:pt>
                <c:pt idx="5629">
                  <c:v>518.79265169999996</c:v>
                </c:pt>
                <c:pt idx="5630">
                  <c:v>518.84842600000002</c:v>
                </c:pt>
                <c:pt idx="5631">
                  <c:v>518.93372780000004</c:v>
                </c:pt>
                <c:pt idx="5632">
                  <c:v>519.01574879999998</c:v>
                </c:pt>
                <c:pt idx="5633">
                  <c:v>519.10433149999994</c:v>
                </c:pt>
                <c:pt idx="5634">
                  <c:v>519.17651000000001</c:v>
                </c:pt>
                <c:pt idx="5635">
                  <c:v>519.24868849999996</c:v>
                </c:pt>
                <c:pt idx="5636">
                  <c:v>519.31758609999997</c:v>
                </c:pt>
                <c:pt idx="5637">
                  <c:v>519.37664119999999</c:v>
                </c:pt>
                <c:pt idx="5638">
                  <c:v>519.4291346</c:v>
                </c:pt>
                <c:pt idx="5639">
                  <c:v>519.47834720000003</c:v>
                </c:pt>
                <c:pt idx="5640">
                  <c:v>519.51771729999996</c:v>
                </c:pt>
                <c:pt idx="5641">
                  <c:v>519.56036819999997</c:v>
                </c:pt>
                <c:pt idx="5642">
                  <c:v>519.59645750000004</c:v>
                </c:pt>
                <c:pt idx="5643">
                  <c:v>519.62598500000001</c:v>
                </c:pt>
                <c:pt idx="5644">
                  <c:v>519.65551259999995</c:v>
                </c:pt>
                <c:pt idx="5645">
                  <c:v>519.6850402</c:v>
                </c:pt>
                <c:pt idx="5646">
                  <c:v>519.7112869</c:v>
                </c:pt>
                <c:pt idx="5647">
                  <c:v>519.73097189999999</c:v>
                </c:pt>
                <c:pt idx="5648">
                  <c:v>519.75393780000002</c:v>
                </c:pt>
                <c:pt idx="5649">
                  <c:v>519.77034200000003</c:v>
                </c:pt>
                <c:pt idx="5650">
                  <c:v>519.78674620000004</c:v>
                </c:pt>
                <c:pt idx="5651">
                  <c:v>519.80971209999996</c:v>
                </c:pt>
                <c:pt idx="5652">
                  <c:v>519.82283540000003</c:v>
                </c:pt>
                <c:pt idx="5653">
                  <c:v>519.84252049999998</c:v>
                </c:pt>
                <c:pt idx="5654">
                  <c:v>519.85564380000005</c:v>
                </c:pt>
                <c:pt idx="5655">
                  <c:v>519.87204799999995</c:v>
                </c:pt>
                <c:pt idx="5656">
                  <c:v>519.88517139999999</c:v>
                </c:pt>
                <c:pt idx="5657">
                  <c:v>519.89829480000003</c:v>
                </c:pt>
                <c:pt idx="5658">
                  <c:v>519.91141809999999</c:v>
                </c:pt>
                <c:pt idx="5659">
                  <c:v>519.92454150000003</c:v>
                </c:pt>
                <c:pt idx="5660">
                  <c:v>519.93766479999999</c:v>
                </c:pt>
                <c:pt idx="5661">
                  <c:v>519.94750739999995</c:v>
                </c:pt>
                <c:pt idx="5662">
                  <c:v>519.95734990000005</c:v>
                </c:pt>
                <c:pt idx="5663">
                  <c:v>519.97047320000001</c:v>
                </c:pt>
                <c:pt idx="5664">
                  <c:v>519.98031579999997</c:v>
                </c:pt>
                <c:pt idx="5665">
                  <c:v>519.99015829999996</c:v>
                </c:pt>
                <c:pt idx="5666">
                  <c:v>520.00000079999995</c:v>
                </c:pt>
                <c:pt idx="5667">
                  <c:v>520.00984330000006</c:v>
                </c:pt>
                <c:pt idx="5668">
                  <c:v>520.01968580000005</c:v>
                </c:pt>
                <c:pt idx="5669">
                  <c:v>520.02624749999995</c:v>
                </c:pt>
                <c:pt idx="5670">
                  <c:v>520.03280919999997</c:v>
                </c:pt>
                <c:pt idx="5671">
                  <c:v>520.04593250000005</c:v>
                </c:pt>
                <c:pt idx="5672">
                  <c:v>520.05577510000001</c:v>
                </c:pt>
                <c:pt idx="5673">
                  <c:v>520.06233669999995</c:v>
                </c:pt>
                <c:pt idx="5674">
                  <c:v>520.07217930000002</c:v>
                </c:pt>
                <c:pt idx="5675">
                  <c:v>520.08202180000001</c:v>
                </c:pt>
                <c:pt idx="5676">
                  <c:v>520.08858350000003</c:v>
                </c:pt>
                <c:pt idx="5677">
                  <c:v>520.0918643</c:v>
                </c:pt>
                <c:pt idx="5678">
                  <c:v>520.10170679999999</c:v>
                </c:pt>
                <c:pt idx="5679">
                  <c:v>520.11154929999998</c:v>
                </c:pt>
                <c:pt idx="5680">
                  <c:v>520.118111</c:v>
                </c:pt>
                <c:pt idx="5681">
                  <c:v>520.12139190000005</c:v>
                </c:pt>
                <c:pt idx="5682">
                  <c:v>520.13123440000004</c:v>
                </c:pt>
                <c:pt idx="5683">
                  <c:v>520.13779609999995</c:v>
                </c:pt>
                <c:pt idx="5684">
                  <c:v>520.1443577</c:v>
                </c:pt>
                <c:pt idx="5685">
                  <c:v>520.15420029999996</c:v>
                </c:pt>
                <c:pt idx="5686">
                  <c:v>520.14763860000005</c:v>
                </c:pt>
                <c:pt idx="5687">
                  <c:v>520.18044699999996</c:v>
                </c:pt>
                <c:pt idx="5688">
                  <c:v>520.19685119999997</c:v>
                </c:pt>
                <c:pt idx="5689">
                  <c:v>520.21653619999995</c:v>
                </c:pt>
                <c:pt idx="5690">
                  <c:v>520.2460638</c:v>
                </c:pt>
                <c:pt idx="5691">
                  <c:v>520.27887220000002</c:v>
                </c:pt>
                <c:pt idx="5692">
                  <c:v>520.32152310000004</c:v>
                </c:pt>
                <c:pt idx="5693">
                  <c:v>520.36745489999998</c:v>
                </c:pt>
                <c:pt idx="5694">
                  <c:v>520.41338659999997</c:v>
                </c:pt>
                <c:pt idx="5695">
                  <c:v>520.45931840000003</c:v>
                </c:pt>
                <c:pt idx="5696">
                  <c:v>520.49868849999996</c:v>
                </c:pt>
                <c:pt idx="5697">
                  <c:v>520.53149689999998</c:v>
                </c:pt>
                <c:pt idx="5698">
                  <c:v>520.55774359999998</c:v>
                </c:pt>
                <c:pt idx="5699">
                  <c:v>520.58727109999995</c:v>
                </c:pt>
                <c:pt idx="5700">
                  <c:v>520.61351790000003</c:v>
                </c:pt>
                <c:pt idx="5701">
                  <c:v>520.63648369999999</c:v>
                </c:pt>
                <c:pt idx="5702">
                  <c:v>520.66273049999995</c:v>
                </c:pt>
                <c:pt idx="5703">
                  <c:v>520.6791346</c:v>
                </c:pt>
                <c:pt idx="5704">
                  <c:v>520.68569630000002</c:v>
                </c:pt>
                <c:pt idx="5705">
                  <c:v>520.71194300000002</c:v>
                </c:pt>
                <c:pt idx="5706">
                  <c:v>520.72834720000003</c:v>
                </c:pt>
                <c:pt idx="5707">
                  <c:v>520.74475140000004</c:v>
                </c:pt>
                <c:pt idx="5708">
                  <c:v>520.76115560000005</c:v>
                </c:pt>
                <c:pt idx="5709">
                  <c:v>520.77099820000001</c:v>
                </c:pt>
                <c:pt idx="5710">
                  <c:v>520.78412149999997</c:v>
                </c:pt>
                <c:pt idx="5711">
                  <c:v>520.79396399999996</c:v>
                </c:pt>
                <c:pt idx="5712">
                  <c:v>520.80052569999998</c:v>
                </c:pt>
                <c:pt idx="5713">
                  <c:v>520.81036819999997</c:v>
                </c:pt>
                <c:pt idx="5714">
                  <c:v>520.81692989999999</c:v>
                </c:pt>
                <c:pt idx="5715">
                  <c:v>520.82021080000004</c:v>
                </c:pt>
                <c:pt idx="5716">
                  <c:v>520.82677239999998</c:v>
                </c:pt>
                <c:pt idx="5717">
                  <c:v>520.83005330000003</c:v>
                </c:pt>
                <c:pt idx="5718">
                  <c:v>520.83005330000003</c:v>
                </c:pt>
                <c:pt idx="5719">
                  <c:v>520.8333341</c:v>
                </c:pt>
                <c:pt idx="5720">
                  <c:v>520.8333341</c:v>
                </c:pt>
                <c:pt idx="5721">
                  <c:v>520.83661500000005</c:v>
                </c:pt>
                <c:pt idx="5722">
                  <c:v>520.8333341</c:v>
                </c:pt>
                <c:pt idx="5723">
                  <c:v>520.8333341</c:v>
                </c:pt>
                <c:pt idx="5724">
                  <c:v>520.8333341</c:v>
                </c:pt>
                <c:pt idx="5725">
                  <c:v>520.8333341</c:v>
                </c:pt>
                <c:pt idx="5726">
                  <c:v>520.83005330000003</c:v>
                </c:pt>
                <c:pt idx="5727">
                  <c:v>520.83005330000003</c:v>
                </c:pt>
                <c:pt idx="5728">
                  <c:v>520.82677239999998</c:v>
                </c:pt>
                <c:pt idx="5729">
                  <c:v>520.82677239999998</c:v>
                </c:pt>
                <c:pt idx="5730">
                  <c:v>520.82021080000004</c:v>
                </c:pt>
                <c:pt idx="5731">
                  <c:v>520.82021080000004</c:v>
                </c:pt>
                <c:pt idx="5732">
                  <c:v>520.81692989999999</c:v>
                </c:pt>
                <c:pt idx="5733">
                  <c:v>520.81036819999997</c:v>
                </c:pt>
                <c:pt idx="5734">
                  <c:v>520.8070874</c:v>
                </c:pt>
                <c:pt idx="5735">
                  <c:v>520.80380660000003</c:v>
                </c:pt>
                <c:pt idx="5736">
                  <c:v>520.8070874</c:v>
                </c:pt>
                <c:pt idx="5737">
                  <c:v>520.79724490000001</c:v>
                </c:pt>
                <c:pt idx="5738">
                  <c:v>520.79068319999999</c:v>
                </c:pt>
                <c:pt idx="5739">
                  <c:v>520.79068319999999</c:v>
                </c:pt>
                <c:pt idx="5740">
                  <c:v>520.78412149999997</c:v>
                </c:pt>
                <c:pt idx="5741">
                  <c:v>520.76771729999996</c:v>
                </c:pt>
                <c:pt idx="5742">
                  <c:v>520.77427899999998</c:v>
                </c:pt>
                <c:pt idx="5743">
                  <c:v>520.76771729999996</c:v>
                </c:pt>
                <c:pt idx="5744">
                  <c:v>520.76443649999999</c:v>
                </c:pt>
                <c:pt idx="5745">
                  <c:v>520.75787479999997</c:v>
                </c:pt>
                <c:pt idx="5746">
                  <c:v>520.75787479999997</c:v>
                </c:pt>
                <c:pt idx="5747">
                  <c:v>520.754594</c:v>
                </c:pt>
                <c:pt idx="5748">
                  <c:v>520.75131309999995</c:v>
                </c:pt>
                <c:pt idx="5749">
                  <c:v>520.74803229999998</c:v>
                </c:pt>
                <c:pt idx="5750">
                  <c:v>520.73490890000005</c:v>
                </c:pt>
                <c:pt idx="5751">
                  <c:v>520.72834720000003</c:v>
                </c:pt>
                <c:pt idx="5752">
                  <c:v>520.73490890000005</c:v>
                </c:pt>
                <c:pt idx="5753">
                  <c:v>520.73818979999999</c:v>
                </c:pt>
                <c:pt idx="5754">
                  <c:v>520.72178559999998</c:v>
                </c:pt>
                <c:pt idx="5755">
                  <c:v>520.71522389999996</c:v>
                </c:pt>
                <c:pt idx="5756">
                  <c:v>520.70866220000005</c:v>
                </c:pt>
                <c:pt idx="5757">
                  <c:v>520.70538139999996</c:v>
                </c:pt>
                <c:pt idx="5758">
                  <c:v>520.69881969999994</c:v>
                </c:pt>
                <c:pt idx="5759">
                  <c:v>520.69553880000001</c:v>
                </c:pt>
                <c:pt idx="5760">
                  <c:v>520.68569630000002</c:v>
                </c:pt>
                <c:pt idx="5761">
                  <c:v>520.68241550000005</c:v>
                </c:pt>
                <c:pt idx="5762">
                  <c:v>520.68241550000005</c:v>
                </c:pt>
                <c:pt idx="5763">
                  <c:v>520.67585380000003</c:v>
                </c:pt>
                <c:pt idx="5764">
                  <c:v>520.66929210000001</c:v>
                </c:pt>
                <c:pt idx="5765">
                  <c:v>520.66601130000004</c:v>
                </c:pt>
                <c:pt idx="5766">
                  <c:v>520.66273049999995</c:v>
                </c:pt>
                <c:pt idx="5767">
                  <c:v>520.65616880000005</c:v>
                </c:pt>
                <c:pt idx="5768">
                  <c:v>520.6528879</c:v>
                </c:pt>
                <c:pt idx="5769">
                  <c:v>520.64632630000006</c:v>
                </c:pt>
                <c:pt idx="5770">
                  <c:v>520.64632630000006</c:v>
                </c:pt>
                <c:pt idx="5771">
                  <c:v>520.63976460000003</c:v>
                </c:pt>
                <c:pt idx="5772">
                  <c:v>520.63648369999999</c:v>
                </c:pt>
                <c:pt idx="5773">
                  <c:v>520.63320290000001</c:v>
                </c:pt>
                <c:pt idx="5774">
                  <c:v>520.62664119999999</c:v>
                </c:pt>
                <c:pt idx="5775">
                  <c:v>520.62336040000002</c:v>
                </c:pt>
                <c:pt idx="5776">
                  <c:v>520.62007949999997</c:v>
                </c:pt>
                <c:pt idx="5777">
                  <c:v>520.6167987</c:v>
                </c:pt>
                <c:pt idx="5778">
                  <c:v>520.61351790000003</c:v>
                </c:pt>
                <c:pt idx="5779">
                  <c:v>520.60695620000001</c:v>
                </c:pt>
                <c:pt idx="5780">
                  <c:v>520.60367529999996</c:v>
                </c:pt>
                <c:pt idx="5781">
                  <c:v>520.60367529999996</c:v>
                </c:pt>
                <c:pt idx="5782">
                  <c:v>520.59711370000002</c:v>
                </c:pt>
                <c:pt idx="5783">
                  <c:v>520.59383279999997</c:v>
                </c:pt>
                <c:pt idx="5784">
                  <c:v>520.590552</c:v>
                </c:pt>
                <c:pt idx="5785">
                  <c:v>520.58727109999995</c:v>
                </c:pt>
                <c:pt idx="5786">
                  <c:v>520.58399029999998</c:v>
                </c:pt>
                <c:pt idx="5787">
                  <c:v>520.58070950000001</c:v>
                </c:pt>
                <c:pt idx="5788">
                  <c:v>520.57742859999996</c:v>
                </c:pt>
                <c:pt idx="5789">
                  <c:v>520.57742859999996</c:v>
                </c:pt>
                <c:pt idx="5790">
                  <c:v>520.57086690000006</c:v>
                </c:pt>
                <c:pt idx="5791">
                  <c:v>520.57086690000006</c:v>
                </c:pt>
                <c:pt idx="5792">
                  <c:v>520.5643053</c:v>
                </c:pt>
                <c:pt idx="5793">
                  <c:v>520.5643053</c:v>
                </c:pt>
                <c:pt idx="5794">
                  <c:v>520.56102439999995</c:v>
                </c:pt>
                <c:pt idx="5795">
                  <c:v>520.55774359999998</c:v>
                </c:pt>
                <c:pt idx="5796">
                  <c:v>520.55446270000004</c:v>
                </c:pt>
                <c:pt idx="5797">
                  <c:v>520.55118189999996</c:v>
                </c:pt>
                <c:pt idx="5798">
                  <c:v>520.54790109999999</c:v>
                </c:pt>
                <c:pt idx="5799">
                  <c:v>520.54790109999999</c:v>
                </c:pt>
                <c:pt idx="5800">
                  <c:v>520.54462020000005</c:v>
                </c:pt>
                <c:pt idx="5801">
                  <c:v>520.54133939999997</c:v>
                </c:pt>
                <c:pt idx="5802">
                  <c:v>520.53805850000003</c:v>
                </c:pt>
                <c:pt idx="5803">
                  <c:v>520.53477769999995</c:v>
                </c:pt>
                <c:pt idx="5804">
                  <c:v>520.53149689999998</c:v>
                </c:pt>
                <c:pt idx="5805">
                  <c:v>520.52821600000004</c:v>
                </c:pt>
                <c:pt idx="5806">
                  <c:v>520.52493519999996</c:v>
                </c:pt>
                <c:pt idx="5807">
                  <c:v>520.52493519999996</c:v>
                </c:pt>
                <c:pt idx="5808">
                  <c:v>520.52165430000002</c:v>
                </c:pt>
                <c:pt idx="5809">
                  <c:v>520.52165430000002</c:v>
                </c:pt>
                <c:pt idx="5810">
                  <c:v>520.51837350000005</c:v>
                </c:pt>
                <c:pt idx="5811">
                  <c:v>520.51509269999997</c:v>
                </c:pt>
                <c:pt idx="5812">
                  <c:v>520.51509269999997</c:v>
                </c:pt>
                <c:pt idx="5813">
                  <c:v>520.51181180000003</c:v>
                </c:pt>
                <c:pt idx="5814">
                  <c:v>520.50853099999995</c:v>
                </c:pt>
                <c:pt idx="5815">
                  <c:v>520.50525010000001</c:v>
                </c:pt>
                <c:pt idx="5816">
                  <c:v>520.50525010000001</c:v>
                </c:pt>
                <c:pt idx="5817">
                  <c:v>520.50196930000004</c:v>
                </c:pt>
                <c:pt idx="5818">
                  <c:v>520.49868849999996</c:v>
                </c:pt>
                <c:pt idx="5819">
                  <c:v>520.49540760000002</c:v>
                </c:pt>
                <c:pt idx="5820">
                  <c:v>520.49540760000002</c:v>
                </c:pt>
                <c:pt idx="5821">
                  <c:v>520.49212680000005</c:v>
                </c:pt>
                <c:pt idx="5822">
                  <c:v>520.49212680000005</c:v>
                </c:pt>
                <c:pt idx="5823">
                  <c:v>520.4888459</c:v>
                </c:pt>
                <c:pt idx="5824">
                  <c:v>520.4888459</c:v>
                </c:pt>
                <c:pt idx="5825">
                  <c:v>520.48556510000003</c:v>
                </c:pt>
                <c:pt idx="5826">
                  <c:v>520.48556510000003</c:v>
                </c:pt>
                <c:pt idx="5827">
                  <c:v>520.48228429999995</c:v>
                </c:pt>
                <c:pt idx="5828">
                  <c:v>520.47900340000001</c:v>
                </c:pt>
                <c:pt idx="5829">
                  <c:v>520.47900340000001</c:v>
                </c:pt>
                <c:pt idx="5830">
                  <c:v>520.47572260000004</c:v>
                </c:pt>
                <c:pt idx="5831">
                  <c:v>520.47572260000004</c:v>
                </c:pt>
                <c:pt idx="5832">
                  <c:v>520.47244169999999</c:v>
                </c:pt>
                <c:pt idx="5833">
                  <c:v>520.47244169999999</c:v>
                </c:pt>
                <c:pt idx="5834">
                  <c:v>520.46916090000002</c:v>
                </c:pt>
                <c:pt idx="5835">
                  <c:v>520.46916090000002</c:v>
                </c:pt>
                <c:pt idx="5836">
                  <c:v>520.46588010000005</c:v>
                </c:pt>
                <c:pt idx="5837">
                  <c:v>520.4625992</c:v>
                </c:pt>
                <c:pt idx="5838">
                  <c:v>520.4625992</c:v>
                </c:pt>
                <c:pt idx="5839">
                  <c:v>520.45931840000003</c:v>
                </c:pt>
                <c:pt idx="5840">
                  <c:v>520.45931840000003</c:v>
                </c:pt>
                <c:pt idx="5841">
                  <c:v>520.45931840000003</c:v>
                </c:pt>
                <c:pt idx="5842">
                  <c:v>520.45603749999998</c:v>
                </c:pt>
                <c:pt idx="5843">
                  <c:v>520.45275670000001</c:v>
                </c:pt>
                <c:pt idx="5844">
                  <c:v>520.45603749999998</c:v>
                </c:pt>
                <c:pt idx="5845">
                  <c:v>520.45603749999998</c:v>
                </c:pt>
                <c:pt idx="5846">
                  <c:v>520.4625992</c:v>
                </c:pt>
                <c:pt idx="5847">
                  <c:v>520.4625992</c:v>
                </c:pt>
                <c:pt idx="5848">
                  <c:v>520.46588010000005</c:v>
                </c:pt>
                <c:pt idx="5849">
                  <c:v>520.46588010000005</c:v>
                </c:pt>
                <c:pt idx="5850">
                  <c:v>520.46588010000005</c:v>
                </c:pt>
                <c:pt idx="5851">
                  <c:v>520.45931840000003</c:v>
                </c:pt>
                <c:pt idx="5852">
                  <c:v>520.45931840000003</c:v>
                </c:pt>
                <c:pt idx="5853">
                  <c:v>520.45931840000003</c:v>
                </c:pt>
                <c:pt idx="5854">
                  <c:v>520.46588010000005</c:v>
                </c:pt>
                <c:pt idx="5855">
                  <c:v>520.46588010000005</c:v>
                </c:pt>
                <c:pt idx="5856">
                  <c:v>520.46588010000005</c:v>
                </c:pt>
                <c:pt idx="5857">
                  <c:v>520.46588010000005</c:v>
                </c:pt>
                <c:pt idx="5858">
                  <c:v>520.46588010000005</c:v>
                </c:pt>
                <c:pt idx="5859">
                  <c:v>520.46588010000005</c:v>
                </c:pt>
                <c:pt idx="5860">
                  <c:v>520.46588010000005</c:v>
                </c:pt>
                <c:pt idx="5861">
                  <c:v>520.46588010000005</c:v>
                </c:pt>
                <c:pt idx="5862">
                  <c:v>520.46588010000005</c:v>
                </c:pt>
                <c:pt idx="5863">
                  <c:v>520.45603749999998</c:v>
                </c:pt>
                <c:pt idx="5864">
                  <c:v>520.45931840000003</c:v>
                </c:pt>
                <c:pt idx="5865">
                  <c:v>520.48228429999995</c:v>
                </c:pt>
                <c:pt idx="5866">
                  <c:v>520.47244169999999</c:v>
                </c:pt>
                <c:pt idx="5867">
                  <c:v>520.49212680000005</c:v>
                </c:pt>
                <c:pt idx="5868">
                  <c:v>520.50196930000004</c:v>
                </c:pt>
                <c:pt idx="5869">
                  <c:v>520.49868849999996</c:v>
                </c:pt>
                <c:pt idx="5870">
                  <c:v>520.51837350000005</c:v>
                </c:pt>
                <c:pt idx="5871">
                  <c:v>520.52821600000004</c:v>
                </c:pt>
                <c:pt idx="5872">
                  <c:v>520.53805850000003</c:v>
                </c:pt>
                <c:pt idx="5873">
                  <c:v>520.54462020000005</c:v>
                </c:pt>
                <c:pt idx="5874">
                  <c:v>520.55118189999996</c:v>
                </c:pt>
                <c:pt idx="5875">
                  <c:v>520.55774359999998</c:v>
                </c:pt>
                <c:pt idx="5876">
                  <c:v>520.5643053</c:v>
                </c:pt>
                <c:pt idx="5877">
                  <c:v>520.57086690000006</c:v>
                </c:pt>
                <c:pt idx="5878">
                  <c:v>520.57742859999996</c:v>
                </c:pt>
                <c:pt idx="5879">
                  <c:v>520.590552</c:v>
                </c:pt>
                <c:pt idx="5880">
                  <c:v>520.60367529999996</c:v>
                </c:pt>
                <c:pt idx="5881">
                  <c:v>520.61023699999998</c:v>
                </c:pt>
                <c:pt idx="5882">
                  <c:v>520.61351790000003</c:v>
                </c:pt>
                <c:pt idx="5883">
                  <c:v>520.62664119999999</c:v>
                </c:pt>
                <c:pt idx="5884">
                  <c:v>520.63320290000001</c:v>
                </c:pt>
                <c:pt idx="5885">
                  <c:v>520.62664119999999</c:v>
                </c:pt>
                <c:pt idx="5886">
                  <c:v>520.62992210000004</c:v>
                </c:pt>
                <c:pt idx="5887">
                  <c:v>520.64960710000003</c:v>
                </c:pt>
                <c:pt idx="5888">
                  <c:v>520.64960710000003</c:v>
                </c:pt>
                <c:pt idx="5889">
                  <c:v>520.65616880000005</c:v>
                </c:pt>
                <c:pt idx="5890">
                  <c:v>520.65616880000005</c:v>
                </c:pt>
                <c:pt idx="5891">
                  <c:v>520.65616880000005</c:v>
                </c:pt>
                <c:pt idx="5892">
                  <c:v>520.65616880000005</c:v>
                </c:pt>
                <c:pt idx="5893">
                  <c:v>520.65616880000005</c:v>
                </c:pt>
                <c:pt idx="5894">
                  <c:v>520.65616880000005</c:v>
                </c:pt>
                <c:pt idx="5895">
                  <c:v>520.65616880000005</c:v>
                </c:pt>
                <c:pt idx="5896">
                  <c:v>520.65616880000005</c:v>
                </c:pt>
                <c:pt idx="5897">
                  <c:v>520.65616880000005</c:v>
                </c:pt>
                <c:pt idx="5898">
                  <c:v>520.65616880000005</c:v>
                </c:pt>
                <c:pt idx="5899">
                  <c:v>520.65616880000005</c:v>
                </c:pt>
                <c:pt idx="5900">
                  <c:v>520.6528879</c:v>
                </c:pt>
                <c:pt idx="5901">
                  <c:v>520.65616880000005</c:v>
                </c:pt>
                <c:pt idx="5902">
                  <c:v>520.64960710000003</c:v>
                </c:pt>
                <c:pt idx="5903">
                  <c:v>520.64960710000003</c:v>
                </c:pt>
                <c:pt idx="5904">
                  <c:v>520.64960710000003</c:v>
                </c:pt>
                <c:pt idx="5905">
                  <c:v>520.64632630000006</c:v>
                </c:pt>
                <c:pt idx="5906">
                  <c:v>520.64632630000006</c:v>
                </c:pt>
                <c:pt idx="5907">
                  <c:v>520.64304540000001</c:v>
                </c:pt>
                <c:pt idx="5908">
                  <c:v>520.64304540000001</c:v>
                </c:pt>
                <c:pt idx="5909">
                  <c:v>520.63976460000003</c:v>
                </c:pt>
                <c:pt idx="5910">
                  <c:v>520.63648369999999</c:v>
                </c:pt>
                <c:pt idx="5911">
                  <c:v>520.63320290000001</c:v>
                </c:pt>
                <c:pt idx="5912">
                  <c:v>520.63320290000001</c:v>
                </c:pt>
                <c:pt idx="5913">
                  <c:v>520.62992210000004</c:v>
                </c:pt>
                <c:pt idx="5914">
                  <c:v>520.62664119999999</c:v>
                </c:pt>
                <c:pt idx="5915">
                  <c:v>520.62336040000002</c:v>
                </c:pt>
                <c:pt idx="5916">
                  <c:v>520.62336040000002</c:v>
                </c:pt>
                <c:pt idx="5917">
                  <c:v>520.6167987</c:v>
                </c:pt>
                <c:pt idx="5918">
                  <c:v>520.6167987</c:v>
                </c:pt>
                <c:pt idx="5919">
                  <c:v>520.61351790000003</c:v>
                </c:pt>
                <c:pt idx="5920">
                  <c:v>520.61023699999998</c:v>
                </c:pt>
                <c:pt idx="5921">
                  <c:v>520.61023699999998</c:v>
                </c:pt>
                <c:pt idx="5922">
                  <c:v>520.60695620000001</c:v>
                </c:pt>
                <c:pt idx="5923">
                  <c:v>520.60367529999996</c:v>
                </c:pt>
                <c:pt idx="5924">
                  <c:v>520.60039449999999</c:v>
                </c:pt>
                <c:pt idx="5925">
                  <c:v>520.59711370000002</c:v>
                </c:pt>
                <c:pt idx="5926">
                  <c:v>520.59383279999997</c:v>
                </c:pt>
                <c:pt idx="5927">
                  <c:v>520.590552</c:v>
                </c:pt>
                <c:pt idx="5928">
                  <c:v>520.58727109999995</c:v>
                </c:pt>
                <c:pt idx="5929">
                  <c:v>520.58727109999995</c:v>
                </c:pt>
                <c:pt idx="5930">
                  <c:v>520.58399029999998</c:v>
                </c:pt>
                <c:pt idx="5931">
                  <c:v>520.58070950000001</c:v>
                </c:pt>
                <c:pt idx="5932">
                  <c:v>520.57742859999996</c:v>
                </c:pt>
                <c:pt idx="5933">
                  <c:v>520.57742859999996</c:v>
                </c:pt>
                <c:pt idx="5934">
                  <c:v>520.57414779999999</c:v>
                </c:pt>
                <c:pt idx="5935">
                  <c:v>520.57086690000006</c:v>
                </c:pt>
                <c:pt idx="5936">
                  <c:v>520.57086690000006</c:v>
                </c:pt>
                <c:pt idx="5937">
                  <c:v>520.5643053</c:v>
                </c:pt>
                <c:pt idx="5938">
                  <c:v>520.5643053</c:v>
                </c:pt>
                <c:pt idx="5939">
                  <c:v>520.56102439999995</c:v>
                </c:pt>
                <c:pt idx="5940">
                  <c:v>520.55774359999998</c:v>
                </c:pt>
                <c:pt idx="5941">
                  <c:v>520.55446270000004</c:v>
                </c:pt>
                <c:pt idx="5942">
                  <c:v>520.55446270000004</c:v>
                </c:pt>
                <c:pt idx="5943">
                  <c:v>520.55118189999996</c:v>
                </c:pt>
                <c:pt idx="5944">
                  <c:v>520.54790109999999</c:v>
                </c:pt>
                <c:pt idx="5945">
                  <c:v>520.54790109999999</c:v>
                </c:pt>
                <c:pt idx="5946">
                  <c:v>520.54462020000005</c:v>
                </c:pt>
                <c:pt idx="5947">
                  <c:v>520.54133939999997</c:v>
                </c:pt>
                <c:pt idx="5948">
                  <c:v>520.54133939999997</c:v>
                </c:pt>
                <c:pt idx="5949">
                  <c:v>520.53477769999995</c:v>
                </c:pt>
                <c:pt idx="5950">
                  <c:v>520.53477769999995</c:v>
                </c:pt>
                <c:pt idx="5951">
                  <c:v>520.53149689999998</c:v>
                </c:pt>
                <c:pt idx="5952">
                  <c:v>520.53149689999998</c:v>
                </c:pt>
                <c:pt idx="5953">
                  <c:v>520.52821600000004</c:v>
                </c:pt>
                <c:pt idx="5954">
                  <c:v>520.52493519999996</c:v>
                </c:pt>
                <c:pt idx="5955">
                  <c:v>520.52165430000002</c:v>
                </c:pt>
                <c:pt idx="5956">
                  <c:v>520.52165430000002</c:v>
                </c:pt>
                <c:pt idx="5957">
                  <c:v>520.51837350000005</c:v>
                </c:pt>
                <c:pt idx="5958">
                  <c:v>520.51509269999997</c:v>
                </c:pt>
                <c:pt idx="5959">
                  <c:v>520.51837350000005</c:v>
                </c:pt>
                <c:pt idx="5960">
                  <c:v>520.51181180000003</c:v>
                </c:pt>
                <c:pt idx="5961">
                  <c:v>520.51181180000003</c:v>
                </c:pt>
                <c:pt idx="5962">
                  <c:v>520.50853099999995</c:v>
                </c:pt>
                <c:pt idx="5963">
                  <c:v>520.50525010000001</c:v>
                </c:pt>
                <c:pt idx="5964">
                  <c:v>520.50525010000001</c:v>
                </c:pt>
                <c:pt idx="5965">
                  <c:v>520.50196930000004</c:v>
                </c:pt>
                <c:pt idx="5966">
                  <c:v>520.50196930000004</c:v>
                </c:pt>
                <c:pt idx="5967">
                  <c:v>520.49868849999996</c:v>
                </c:pt>
                <c:pt idx="5968">
                  <c:v>520.49540760000002</c:v>
                </c:pt>
                <c:pt idx="5969">
                  <c:v>520.49540760000002</c:v>
                </c:pt>
                <c:pt idx="5970">
                  <c:v>520.49212680000005</c:v>
                </c:pt>
                <c:pt idx="5971">
                  <c:v>520.49212680000005</c:v>
                </c:pt>
                <c:pt idx="5972">
                  <c:v>520.4888459</c:v>
                </c:pt>
                <c:pt idx="5973">
                  <c:v>520.4888459</c:v>
                </c:pt>
                <c:pt idx="5974">
                  <c:v>520.48556510000003</c:v>
                </c:pt>
                <c:pt idx="5975">
                  <c:v>520.48556510000003</c:v>
                </c:pt>
                <c:pt idx="5976">
                  <c:v>520.48556510000003</c:v>
                </c:pt>
                <c:pt idx="5977">
                  <c:v>520.47900340000001</c:v>
                </c:pt>
                <c:pt idx="5978">
                  <c:v>520.47900340000001</c:v>
                </c:pt>
                <c:pt idx="5979">
                  <c:v>520.47900340000001</c:v>
                </c:pt>
                <c:pt idx="5980">
                  <c:v>520.47572260000004</c:v>
                </c:pt>
                <c:pt idx="5981">
                  <c:v>520.47572260000004</c:v>
                </c:pt>
                <c:pt idx="5982">
                  <c:v>520.47244169999999</c:v>
                </c:pt>
                <c:pt idx="5983">
                  <c:v>520.47244169999999</c:v>
                </c:pt>
                <c:pt idx="5984">
                  <c:v>520.46916090000002</c:v>
                </c:pt>
                <c:pt idx="5985">
                  <c:v>520.46916090000002</c:v>
                </c:pt>
                <c:pt idx="5986">
                  <c:v>520.46588010000005</c:v>
                </c:pt>
                <c:pt idx="5987">
                  <c:v>520.46588010000005</c:v>
                </c:pt>
                <c:pt idx="5988">
                  <c:v>520.4625992</c:v>
                </c:pt>
                <c:pt idx="5989">
                  <c:v>520.4625992</c:v>
                </c:pt>
                <c:pt idx="5990">
                  <c:v>520.4625992</c:v>
                </c:pt>
                <c:pt idx="5991">
                  <c:v>520.45931840000003</c:v>
                </c:pt>
                <c:pt idx="5992">
                  <c:v>520.45931840000003</c:v>
                </c:pt>
                <c:pt idx="5993">
                  <c:v>520.45931840000003</c:v>
                </c:pt>
                <c:pt idx="5994">
                  <c:v>520.45931840000003</c:v>
                </c:pt>
                <c:pt idx="5995">
                  <c:v>520.45603749999998</c:v>
                </c:pt>
                <c:pt idx="5996">
                  <c:v>520.45603749999998</c:v>
                </c:pt>
                <c:pt idx="5997">
                  <c:v>520.45603749999998</c:v>
                </c:pt>
                <c:pt idx="5998">
                  <c:v>520.45603749999998</c:v>
                </c:pt>
                <c:pt idx="5999">
                  <c:v>520.45275670000001</c:v>
                </c:pt>
                <c:pt idx="6000">
                  <c:v>520.45275670000001</c:v>
                </c:pt>
                <c:pt idx="6001">
                  <c:v>520.45275670000001</c:v>
                </c:pt>
                <c:pt idx="6002">
                  <c:v>520.45275670000001</c:v>
                </c:pt>
                <c:pt idx="6003">
                  <c:v>520.45275670000001</c:v>
                </c:pt>
                <c:pt idx="6004">
                  <c:v>520.44947590000004</c:v>
                </c:pt>
                <c:pt idx="6005">
                  <c:v>520.44947590000004</c:v>
                </c:pt>
                <c:pt idx="6006">
                  <c:v>520.44619499999999</c:v>
                </c:pt>
                <c:pt idx="6007">
                  <c:v>520.45275670000001</c:v>
                </c:pt>
                <c:pt idx="6008">
                  <c:v>520.45931840000003</c:v>
                </c:pt>
                <c:pt idx="6009">
                  <c:v>520.44619499999999</c:v>
                </c:pt>
                <c:pt idx="6010">
                  <c:v>520.45275670000001</c:v>
                </c:pt>
                <c:pt idx="6011">
                  <c:v>520.44291420000002</c:v>
                </c:pt>
                <c:pt idx="6012">
                  <c:v>520.44291420000002</c:v>
                </c:pt>
                <c:pt idx="6013">
                  <c:v>520.44291420000002</c:v>
                </c:pt>
                <c:pt idx="6014">
                  <c:v>520.43963329999997</c:v>
                </c:pt>
                <c:pt idx="6015">
                  <c:v>520.4363525</c:v>
                </c:pt>
                <c:pt idx="6016">
                  <c:v>520.4363525</c:v>
                </c:pt>
                <c:pt idx="6017">
                  <c:v>520.4363525</c:v>
                </c:pt>
                <c:pt idx="6018">
                  <c:v>520.4363525</c:v>
                </c:pt>
                <c:pt idx="6019">
                  <c:v>520.43307170000003</c:v>
                </c:pt>
                <c:pt idx="6020">
                  <c:v>520.42979079999998</c:v>
                </c:pt>
                <c:pt idx="6021">
                  <c:v>520.43307170000003</c:v>
                </c:pt>
                <c:pt idx="6022">
                  <c:v>520.42979079999998</c:v>
                </c:pt>
                <c:pt idx="6023">
                  <c:v>520.42979079999998</c:v>
                </c:pt>
                <c:pt idx="6024">
                  <c:v>520.43307170000003</c:v>
                </c:pt>
                <c:pt idx="6025">
                  <c:v>520.42651000000001</c:v>
                </c:pt>
                <c:pt idx="6026">
                  <c:v>520.42979079999998</c:v>
                </c:pt>
                <c:pt idx="6027">
                  <c:v>520.42651000000001</c:v>
                </c:pt>
                <c:pt idx="6028">
                  <c:v>520.42651000000001</c:v>
                </c:pt>
                <c:pt idx="6029">
                  <c:v>520.42651000000001</c:v>
                </c:pt>
                <c:pt idx="6030">
                  <c:v>520.42651000000001</c:v>
                </c:pt>
                <c:pt idx="6031">
                  <c:v>520.42322909999996</c:v>
                </c:pt>
                <c:pt idx="6032">
                  <c:v>520.42322909999996</c:v>
                </c:pt>
                <c:pt idx="6033">
                  <c:v>520.42322909999996</c:v>
                </c:pt>
                <c:pt idx="6034">
                  <c:v>520.42322909999996</c:v>
                </c:pt>
                <c:pt idx="6035">
                  <c:v>520.42322909999996</c:v>
                </c:pt>
                <c:pt idx="6036">
                  <c:v>520.42322909999996</c:v>
                </c:pt>
                <c:pt idx="6037">
                  <c:v>520.41666750000002</c:v>
                </c:pt>
                <c:pt idx="6038">
                  <c:v>520.41666750000002</c:v>
                </c:pt>
                <c:pt idx="6039">
                  <c:v>520.41338659999997</c:v>
                </c:pt>
                <c:pt idx="6040">
                  <c:v>520.41338659999997</c:v>
                </c:pt>
                <c:pt idx="6041">
                  <c:v>520.41338659999997</c:v>
                </c:pt>
                <c:pt idx="6042">
                  <c:v>520.4101058</c:v>
                </c:pt>
                <c:pt idx="6043">
                  <c:v>520.4101058</c:v>
                </c:pt>
                <c:pt idx="6044">
                  <c:v>520.40682489999995</c:v>
                </c:pt>
                <c:pt idx="6045">
                  <c:v>520.40682489999995</c:v>
                </c:pt>
                <c:pt idx="6046">
                  <c:v>520.40354409999998</c:v>
                </c:pt>
                <c:pt idx="6047">
                  <c:v>520.40354409999998</c:v>
                </c:pt>
                <c:pt idx="6048">
                  <c:v>520.40354409999998</c:v>
                </c:pt>
                <c:pt idx="6049">
                  <c:v>520.40026330000001</c:v>
                </c:pt>
                <c:pt idx="6050">
                  <c:v>520.40026330000001</c:v>
                </c:pt>
                <c:pt idx="6051">
                  <c:v>520.40026330000001</c:v>
                </c:pt>
                <c:pt idx="6052">
                  <c:v>520.40026330000001</c:v>
                </c:pt>
                <c:pt idx="6053">
                  <c:v>520.39698239999996</c:v>
                </c:pt>
                <c:pt idx="6054">
                  <c:v>520.39698239999996</c:v>
                </c:pt>
                <c:pt idx="6055">
                  <c:v>520.39698239999996</c:v>
                </c:pt>
                <c:pt idx="6056">
                  <c:v>520.39698239999996</c:v>
                </c:pt>
                <c:pt idx="6057">
                  <c:v>520.39370159999999</c:v>
                </c:pt>
                <c:pt idx="6058">
                  <c:v>520.39370159999999</c:v>
                </c:pt>
                <c:pt idx="6059">
                  <c:v>520.39370159999999</c:v>
                </c:pt>
                <c:pt idx="6060">
                  <c:v>520.39042070000005</c:v>
                </c:pt>
                <c:pt idx="6061">
                  <c:v>520.39042070000005</c:v>
                </c:pt>
                <c:pt idx="6062">
                  <c:v>520.39042070000005</c:v>
                </c:pt>
                <c:pt idx="6063">
                  <c:v>520.39042070000005</c:v>
                </c:pt>
                <c:pt idx="6064">
                  <c:v>520.38713989999997</c:v>
                </c:pt>
                <c:pt idx="6065">
                  <c:v>520.38713989999997</c:v>
                </c:pt>
                <c:pt idx="6066">
                  <c:v>520.38713989999997</c:v>
                </c:pt>
                <c:pt idx="6067">
                  <c:v>520.3838591</c:v>
                </c:pt>
                <c:pt idx="6068">
                  <c:v>520.3838591</c:v>
                </c:pt>
                <c:pt idx="6069">
                  <c:v>520.3838591</c:v>
                </c:pt>
                <c:pt idx="6070">
                  <c:v>520.3838591</c:v>
                </c:pt>
                <c:pt idx="6071">
                  <c:v>520.38057819999995</c:v>
                </c:pt>
                <c:pt idx="6072">
                  <c:v>520.38057819999995</c:v>
                </c:pt>
                <c:pt idx="6073">
                  <c:v>520.38057819999995</c:v>
                </c:pt>
                <c:pt idx="6074">
                  <c:v>520.38057819999995</c:v>
                </c:pt>
                <c:pt idx="6075">
                  <c:v>520.37729739999997</c:v>
                </c:pt>
                <c:pt idx="6076">
                  <c:v>520.37729739999997</c:v>
                </c:pt>
                <c:pt idx="6077">
                  <c:v>520.37729739999997</c:v>
                </c:pt>
                <c:pt idx="6078">
                  <c:v>520.37401650000004</c:v>
                </c:pt>
                <c:pt idx="6079">
                  <c:v>520.37401650000004</c:v>
                </c:pt>
                <c:pt idx="6080">
                  <c:v>520.37401650000004</c:v>
                </c:pt>
                <c:pt idx="6081">
                  <c:v>520.37401650000004</c:v>
                </c:pt>
                <c:pt idx="6082">
                  <c:v>520.37401650000004</c:v>
                </c:pt>
                <c:pt idx="6083">
                  <c:v>520.37401650000004</c:v>
                </c:pt>
                <c:pt idx="6084">
                  <c:v>520.37073569999995</c:v>
                </c:pt>
                <c:pt idx="6085">
                  <c:v>520.37073569999995</c:v>
                </c:pt>
                <c:pt idx="6086">
                  <c:v>520.37073569999995</c:v>
                </c:pt>
                <c:pt idx="6087">
                  <c:v>520.36745489999998</c:v>
                </c:pt>
                <c:pt idx="6088">
                  <c:v>520.36745489999998</c:v>
                </c:pt>
                <c:pt idx="6089">
                  <c:v>520.36745489999998</c:v>
                </c:pt>
                <c:pt idx="6090">
                  <c:v>520.36745489999998</c:v>
                </c:pt>
                <c:pt idx="6091">
                  <c:v>520.36745489999998</c:v>
                </c:pt>
                <c:pt idx="6092">
                  <c:v>520.36745489999998</c:v>
                </c:pt>
                <c:pt idx="6093">
                  <c:v>520.36745489999998</c:v>
                </c:pt>
                <c:pt idx="6094">
                  <c:v>520.36417400000005</c:v>
                </c:pt>
                <c:pt idx="6095">
                  <c:v>520.36417400000005</c:v>
                </c:pt>
                <c:pt idx="6096">
                  <c:v>520.36417400000005</c:v>
                </c:pt>
                <c:pt idx="6097">
                  <c:v>520.36417400000005</c:v>
                </c:pt>
                <c:pt idx="6098">
                  <c:v>520.36417400000005</c:v>
                </c:pt>
                <c:pt idx="6099">
                  <c:v>520.36089319999996</c:v>
                </c:pt>
                <c:pt idx="6100">
                  <c:v>520.36089319999996</c:v>
                </c:pt>
                <c:pt idx="6101">
                  <c:v>520.36089319999996</c:v>
                </c:pt>
                <c:pt idx="6102">
                  <c:v>520.36089319999996</c:v>
                </c:pt>
                <c:pt idx="6103">
                  <c:v>520.36089319999996</c:v>
                </c:pt>
                <c:pt idx="6104">
                  <c:v>520.35761230000003</c:v>
                </c:pt>
                <c:pt idx="6105">
                  <c:v>520.35761230000003</c:v>
                </c:pt>
                <c:pt idx="6106">
                  <c:v>520.35761230000003</c:v>
                </c:pt>
                <c:pt idx="6107">
                  <c:v>520.35761230000003</c:v>
                </c:pt>
                <c:pt idx="6108">
                  <c:v>520.35433149999994</c:v>
                </c:pt>
                <c:pt idx="6109">
                  <c:v>520.35433149999994</c:v>
                </c:pt>
                <c:pt idx="6110">
                  <c:v>520.35433149999994</c:v>
                </c:pt>
                <c:pt idx="6111">
                  <c:v>520.35433149999994</c:v>
                </c:pt>
                <c:pt idx="6112">
                  <c:v>520.35433149999994</c:v>
                </c:pt>
                <c:pt idx="6113">
                  <c:v>520.35433149999994</c:v>
                </c:pt>
                <c:pt idx="6114">
                  <c:v>520.35433149999994</c:v>
                </c:pt>
                <c:pt idx="6115">
                  <c:v>520.35433149999994</c:v>
                </c:pt>
                <c:pt idx="6116">
                  <c:v>520.35105069999997</c:v>
                </c:pt>
                <c:pt idx="6117">
                  <c:v>520.35433149999994</c:v>
                </c:pt>
                <c:pt idx="6118">
                  <c:v>520.35433149999994</c:v>
                </c:pt>
                <c:pt idx="6119">
                  <c:v>520.35433149999994</c:v>
                </c:pt>
                <c:pt idx="6120">
                  <c:v>520.35433149999994</c:v>
                </c:pt>
                <c:pt idx="6121">
                  <c:v>520.35433149999994</c:v>
                </c:pt>
                <c:pt idx="6122">
                  <c:v>520.35761230000003</c:v>
                </c:pt>
                <c:pt idx="6123">
                  <c:v>520.35761230000003</c:v>
                </c:pt>
                <c:pt idx="6124">
                  <c:v>520.36089319999996</c:v>
                </c:pt>
                <c:pt idx="6125">
                  <c:v>520.36089319999996</c:v>
                </c:pt>
                <c:pt idx="6126">
                  <c:v>520.35761230000003</c:v>
                </c:pt>
                <c:pt idx="6127">
                  <c:v>520.36089319999996</c:v>
                </c:pt>
                <c:pt idx="6128">
                  <c:v>520.36089319999996</c:v>
                </c:pt>
                <c:pt idx="6129">
                  <c:v>520.36089319999996</c:v>
                </c:pt>
                <c:pt idx="6130">
                  <c:v>520.35761230000003</c:v>
                </c:pt>
                <c:pt idx="6131">
                  <c:v>520.36089319999996</c:v>
                </c:pt>
                <c:pt idx="6132">
                  <c:v>520.36089319999996</c:v>
                </c:pt>
                <c:pt idx="6133">
                  <c:v>520.36089319999996</c:v>
                </c:pt>
                <c:pt idx="6134">
                  <c:v>520.36089319999996</c:v>
                </c:pt>
                <c:pt idx="6135">
                  <c:v>520.36745489999998</c:v>
                </c:pt>
                <c:pt idx="6136">
                  <c:v>520.36089319999996</c:v>
                </c:pt>
                <c:pt idx="6137">
                  <c:v>520.35761230000003</c:v>
                </c:pt>
                <c:pt idx="6138">
                  <c:v>520.36089319999996</c:v>
                </c:pt>
                <c:pt idx="6139">
                  <c:v>520.36417400000005</c:v>
                </c:pt>
                <c:pt idx="6140">
                  <c:v>520.36417400000005</c:v>
                </c:pt>
                <c:pt idx="6141">
                  <c:v>520.36417400000005</c:v>
                </c:pt>
                <c:pt idx="6142">
                  <c:v>520.36417400000005</c:v>
                </c:pt>
                <c:pt idx="6143">
                  <c:v>520.36745489999998</c:v>
                </c:pt>
                <c:pt idx="6144">
                  <c:v>520.36745489999998</c:v>
                </c:pt>
                <c:pt idx="6145">
                  <c:v>520.36745489999998</c:v>
                </c:pt>
                <c:pt idx="6146">
                  <c:v>520.36745489999998</c:v>
                </c:pt>
                <c:pt idx="6147">
                  <c:v>520.37073569999995</c:v>
                </c:pt>
                <c:pt idx="6148">
                  <c:v>520.38057819999995</c:v>
                </c:pt>
                <c:pt idx="6149">
                  <c:v>520.34120810000002</c:v>
                </c:pt>
                <c:pt idx="6150">
                  <c:v>520.37729739999997</c:v>
                </c:pt>
                <c:pt idx="6151">
                  <c:v>520.3838591</c:v>
                </c:pt>
                <c:pt idx="6152">
                  <c:v>520.38713989999997</c:v>
                </c:pt>
                <c:pt idx="6153">
                  <c:v>520.39698239999996</c:v>
                </c:pt>
                <c:pt idx="6154">
                  <c:v>520.40682489999995</c:v>
                </c:pt>
                <c:pt idx="6155">
                  <c:v>520.41994829999999</c:v>
                </c:pt>
                <c:pt idx="6156">
                  <c:v>520.43307170000003</c:v>
                </c:pt>
                <c:pt idx="6157">
                  <c:v>520.44947590000004</c:v>
                </c:pt>
                <c:pt idx="6158">
                  <c:v>520.46916090000002</c:v>
                </c:pt>
                <c:pt idx="6159">
                  <c:v>520.4888459</c:v>
                </c:pt>
                <c:pt idx="6160">
                  <c:v>520.50853099999995</c:v>
                </c:pt>
                <c:pt idx="6161">
                  <c:v>520.52821600000004</c:v>
                </c:pt>
                <c:pt idx="6162">
                  <c:v>520.55446270000004</c:v>
                </c:pt>
                <c:pt idx="6163">
                  <c:v>520.57742859999996</c:v>
                </c:pt>
                <c:pt idx="6164">
                  <c:v>520.60039449999999</c:v>
                </c:pt>
                <c:pt idx="6165">
                  <c:v>520.62336040000002</c:v>
                </c:pt>
                <c:pt idx="6166">
                  <c:v>520.64304540000001</c:v>
                </c:pt>
                <c:pt idx="6167">
                  <c:v>520.66273049999995</c:v>
                </c:pt>
                <c:pt idx="6168">
                  <c:v>520.67585380000003</c:v>
                </c:pt>
                <c:pt idx="6169">
                  <c:v>520.69553880000001</c:v>
                </c:pt>
                <c:pt idx="6170">
                  <c:v>520.71850470000004</c:v>
                </c:pt>
                <c:pt idx="6171">
                  <c:v>520.73818979999999</c:v>
                </c:pt>
                <c:pt idx="6172">
                  <c:v>520.74475140000004</c:v>
                </c:pt>
                <c:pt idx="6173">
                  <c:v>520.77427899999998</c:v>
                </c:pt>
                <c:pt idx="6174">
                  <c:v>520.79724490000001</c:v>
                </c:pt>
                <c:pt idx="6175">
                  <c:v>520.81692989999999</c:v>
                </c:pt>
                <c:pt idx="6176">
                  <c:v>520.84317659999999</c:v>
                </c:pt>
                <c:pt idx="6177">
                  <c:v>520.85630000000003</c:v>
                </c:pt>
                <c:pt idx="6178">
                  <c:v>520.87270420000004</c:v>
                </c:pt>
                <c:pt idx="6179">
                  <c:v>520.88910840000005</c:v>
                </c:pt>
                <c:pt idx="6180">
                  <c:v>520.90551259999995</c:v>
                </c:pt>
                <c:pt idx="6181">
                  <c:v>520.91863599999999</c:v>
                </c:pt>
                <c:pt idx="6182">
                  <c:v>520.92847849999998</c:v>
                </c:pt>
                <c:pt idx="6183">
                  <c:v>520.93832099999997</c:v>
                </c:pt>
                <c:pt idx="6184">
                  <c:v>520.94488269999999</c:v>
                </c:pt>
                <c:pt idx="6185">
                  <c:v>520.95144440000001</c:v>
                </c:pt>
                <c:pt idx="6186">
                  <c:v>520.95472519999998</c:v>
                </c:pt>
                <c:pt idx="6187">
                  <c:v>520.95800599999995</c:v>
                </c:pt>
                <c:pt idx="6188">
                  <c:v>520.95800599999995</c:v>
                </c:pt>
                <c:pt idx="6189">
                  <c:v>520.95800599999995</c:v>
                </c:pt>
                <c:pt idx="6190">
                  <c:v>520.95800599999995</c:v>
                </c:pt>
                <c:pt idx="6191">
                  <c:v>520.95472519999998</c:v>
                </c:pt>
                <c:pt idx="6192">
                  <c:v>520.95472519999998</c:v>
                </c:pt>
                <c:pt idx="6193">
                  <c:v>520.94816349999996</c:v>
                </c:pt>
                <c:pt idx="6194">
                  <c:v>520.94816349999996</c:v>
                </c:pt>
                <c:pt idx="6195">
                  <c:v>520.91863599999999</c:v>
                </c:pt>
                <c:pt idx="6196">
                  <c:v>520.94160179999994</c:v>
                </c:pt>
                <c:pt idx="6197">
                  <c:v>520.95144440000001</c:v>
                </c:pt>
                <c:pt idx="6198">
                  <c:v>520.98425280000004</c:v>
                </c:pt>
                <c:pt idx="6199">
                  <c:v>520.9973761</c:v>
                </c:pt>
                <c:pt idx="6200">
                  <c:v>521.01378030000001</c:v>
                </c:pt>
                <c:pt idx="6201">
                  <c:v>521.03018450000002</c:v>
                </c:pt>
                <c:pt idx="6202">
                  <c:v>521.04658870000003</c:v>
                </c:pt>
                <c:pt idx="6203">
                  <c:v>521.05643120000002</c:v>
                </c:pt>
                <c:pt idx="6204">
                  <c:v>521.06955459999995</c:v>
                </c:pt>
                <c:pt idx="6205">
                  <c:v>521.08267799999999</c:v>
                </c:pt>
                <c:pt idx="6206">
                  <c:v>521.0990822</c:v>
                </c:pt>
                <c:pt idx="6207">
                  <c:v>521.11220549999996</c:v>
                </c:pt>
                <c:pt idx="6208">
                  <c:v>521.1253289</c:v>
                </c:pt>
                <c:pt idx="6209">
                  <c:v>521.13517139999999</c:v>
                </c:pt>
                <c:pt idx="6210">
                  <c:v>521.14173310000001</c:v>
                </c:pt>
                <c:pt idx="6211">
                  <c:v>521.14501389999998</c:v>
                </c:pt>
                <c:pt idx="6212">
                  <c:v>521.14829480000003</c:v>
                </c:pt>
                <c:pt idx="6213">
                  <c:v>521.14501389999998</c:v>
                </c:pt>
                <c:pt idx="6214">
                  <c:v>521.14173310000001</c:v>
                </c:pt>
                <c:pt idx="6215">
                  <c:v>521.13845219999996</c:v>
                </c:pt>
                <c:pt idx="6216">
                  <c:v>521.13517139999999</c:v>
                </c:pt>
                <c:pt idx="6217">
                  <c:v>521.12860969999997</c:v>
                </c:pt>
                <c:pt idx="6218">
                  <c:v>521.12204799999995</c:v>
                </c:pt>
                <c:pt idx="6219">
                  <c:v>521.11548640000001</c:v>
                </c:pt>
                <c:pt idx="6220">
                  <c:v>521.10564380000005</c:v>
                </c:pt>
                <c:pt idx="6221">
                  <c:v>521.0990822</c:v>
                </c:pt>
                <c:pt idx="6222">
                  <c:v>521.08923960000004</c:v>
                </c:pt>
                <c:pt idx="6223">
                  <c:v>521.07939710000005</c:v>
                </c:pt>
                <c:pt idx="6224">
                  <c:v>521.07283540000003</c:v>
                </c:pt>
                <c:pt idx="6225">
                  <c:v>521.06299290000004</c:v>
                </c:pt>
                <c:pt idx="6226">
                  <c:v>521.05315040000005</c:v>
                </c:pt>
                <c:pt idx="6227">
                  <c:v>521.04330789999995</c:v>
                </c:pt>
                <c:pt idx="6228">
                  <c:v>521.03346539999995</c:v>
                </c:pt>
                <c:pt idx="6229">
                  <c:v>521.0236228</c:v>
                </c:pt>
                <c:pt idx="6230">
                  <c:v>521.01378030000001</c:v>
                </c:pt>
                <c:pt idx="6231">
                  <c:v>521.00721859999999</c:v>
                </c:pt>
                <c:pt idx="6232">
                  <c:v>520.9973761</c:v>
                </c:pt>
                <c:pt idx="6233">
                  <c:v>520.98753360000001</c:v>
                </c:pt>
                <c:pt idx="6234">
                  <c:v>520.97769110000002</c:v>
                </c:pt>
                <c:pt idx="6235">
                  <c:v>520.9711294</c:v>
                </c:pt>
                <c:pt idx="6236">
                  <c:v>520.95800599999995</c:v>
                </c:pt>
                <c:pt idx="6237">
                  <c:v>520.95144440000001</c:v>
                </c:pt>
                <c:pt idx="6238">
                  <c:v>520.94160179999994</c:v>
                </c:pt>
                <c:pt idx="6239">
                  <c:v>520.9350402</c:v>
                </c:pt>
                <c:pt idx="6240">
                  <c:v>520.92519760000005</c:v>
                </c:pt>
                <c:pt idx="6241">
                  <c:v>520.91863599999999</c:v>
                </c:pt>
                <c:pt idx="6242">
                  <c:v>520.90879340000004</c:v>
                </c:pt>
                <c:pt idx="6243">
                  <c:v>520.90223179999998</c:v>
                </c:pt>
                <c:pt idx="6244">
                  <c:v>520.89238920000003</c:v>
                </c:pt>
                <c:pt idx="6245">
                  <c:v>520.88582759999997</c:v>
                </c:pt>
                <c:pt idx="6246">
                  <c:v>520.87926589999995</c:v>
                </c:pt>
                <c:pt idx="6247">
                  <c:v>520.86942339999996</c:v>
                </c:pt>
                <c:pt idx="6248">
                  <c:v>520.86286170000005</c:v>
                </c:pt>
                <c:pt idx="6249">
                  <c:v>520.85301919999995</c:v>
                </c:pt>
                <c:pt idx="6250">
                  <c:v>520.84645750000004</c:v>
                </c:pt>
                <c:pt idx="6251">
                  <c:v>520.83989580000002</c:v>
                </c:pt>
                <c:pt idx="6252">
                  <c:v>520.8333341</c:v>
                </c:pt>
                <c:pt idx="6253">
                  <c:v>520.82677239999998</c:v>
                </c:pt>
                <c:pt idx="6254">
                  <c:v>520.82021080000004</c:v>
                </c:pt>
                <c:pt idx="6255">
                  <c:v>520.81364910000002</c:v>
                </c:pt>
                <c:pt idx="6256">
                  <c:v>520.8070874</c:v>
                </c:pt>
                <c:pt idx="6257">
                  <c:v>520.80052569999998</c:v>
                </c:pt>
                <c:pt idx="6258">
                  <c:v>520.79396399999996</c:v>
                </c:pt>
                <c:pt idx="6259">
                  <c:v>520.78740240000002</c:v>
                </c:pt>
                <c:pt idx="6260">
                  <c:v>520.7808407</c:v>
                </c:pt>
                <c:pt idx="6261">
                  <c:v>520.77427899999998</c:v>
                </c:pt>
                <c:pt idx="6262">
                  <c:v>520.77099820000001</c:v>
                </c:pt>
                <c:pt idx="6263">
                  <c:v>520.76443649999999</c:v>
                </c:pt>
                <c:pt idx="6264">
                  <c:v>520.75787479999997</c:v>
                </c:pt>
                <c:pt idx="6265">
                  <c:v>520.754594</c:v>
                </c:pt>
                <c:pt idx="6266">
                  <c:v>520.74803229999998</c:v>
                </c:pt>
                <c:pt idx="6267">
                  <c:v>520.74147059999996</c:v>
                </c:pt>
                <c:pt idx="6268">
                  <c:v>520.73818979999999</c:v>
                </c:pt>
                <c:pt idx="6269">
                  <c:v>520.73162809999997</c:v>
                </c:pt>
                <c:pt idx="6270">
                  <c:v>520.72834720000003</c:v>
                </c:pt>
                <c:pt idx="6271">
                  <c:v>520.72178559999998</c:v>
                </c:pt>
                <c:pt idx="6272">
                  <c:v>520.71850470000004</c:v>
                </c:pt>
                <c:pt idx="6273">
                  <c:v>520.71194300000002</c:v>
                </c:pt>
                <c:pt idx="6274">
                  <c:v>520.70866220000005</c:v>
                </c:pt>
                <c:pt idx="6275">
                  <c:v>520.70210050000003</c:v>
                </c:pt>
                <c:pt idx="6276">
                  <c:v>520.69881969999994</c:v>
                </c:pt>
                <c:pt idx="6277">
                  <c:v>520.69553880000001</c:v>
                </c:pt>
                <c:pt idx="6278">
                  <c:v>520.68897719999995</c:v>
                </c:pt>
                <c:pt idx="6279">
                  <c:v>520.68569630000002</c:v>
                </c:pt>
                <c:pt idx="6280">
                  <c:v>520.68241550000005</c:v>
                </c:pt>
                <c:pt idx="6281">
                  <c:v>520.6791346</c:v>
                </c:pt>
                <c:pt idx="6282">
                  <c:v>520.67585380000003</c:v>
                </c:pt>
                <c:pt idx="6283">
                  <c:v>520.67257300000006</c:v>
                </c:pt>
                <c:pt idx="6284">
                  <c:v>520.66929210000001</c:v>
                </c:pt>
                <c:pt idx="6285">
                  <c:v>520.66601130000004</c:v>
                </c:pt>
                <c:pt idx="6286">
                  <c:v>520.65944960000002</c:v>
                </c:pt>
                <c:pt idx="6287">
                  <c:v>520.65616880000005</c:v>
                </c:pt>
                <c:pt idx="6288">
                  <c:v>520.6528879</c:v>
                </c:pt>
                <c:pt idx="6289">
                  <c:v>520.64632630000006</c:v>
                </c:pt>
                <c:pt idx="6290">
                  <c:v>520.64304540000001</c:v>
                </c:pt>
                <c:pt idx="6291">
                  <c:v>520.64304540000001</c:v>
                </c:pt>
                <c:pt idx="6292">
                  <c:v>520.63976460000003</c:v>
                </c:pt>
                <c:pt idx="6293">
                  <c:v>520.63648369999999</c:v>
                </c:pt>
                <c:pt idx="6294">
                  <c:v>520.63320290000001</c:v>
                </c:pt>
                <c:pt idx="6295">
                  <c:v>520.63320290000001</c:v>
                </c:pt>
                <c:pt idx="6296">
                  <c:v>520.64304540000001</c:v>
                </c:pt>
                <c:pt idx="6297">
                  <c:v>520.62007949999997</c:v>
                </c:pt>
                <c:pt idx="6298">
                  <c:v>520.6167987</c:v>
                </c:pt>
                <c:pt idx="6299">
                  <c:v>520.6167987</c:v>
                </c:pt>
                <c:pt idx="6300">
                  <c:v>520.61351790000003</c:v>
                </c:pt>
                <c:pt idx="6301">
                  <c:v>520.61023699999998</c:v>
                </c:pt>
                <c:pt idx="6302">
                  <c:v>520.60695620000001</c:v>
                </c:pt>
                <c:pt idx="6303">
                  <c:v>520.60695620000001</c:v>
                </c:pt>
                <c:pt idx="6304">
                  <c:v>520.60367529999996</c:v>
                </c:pt>
                <c:pt idx="6305">
                  <c:v>520.59711370000002</c:v>
                </c:pt>
                <c:pt idx="6306">
                  <c:v>520.59711370000002</c:v>
                </c:pt>
                <c:pt idx="6307">
                  <c:v>520.590552</c:v>
                </c:pt>
                <c:pt idx="6308">
                  <c:v>520.58727109999995</c:v>
                </c:pt>
                <c:pt idx="6309">
                  <c:v>520.58727109999995</c:v>
                </c:pt>
                <c:pt idx="6310">
                  <c:v>520.58399029999998</c:v>
                </c:pt>
                <c:pt idx="6311">
                  <c:v>520.57414779999999</c:v>
                </c:pt>
                <c:pt idx="6312">
                  <c:v>520.57086690000006</c:v>
                </c:pt>
                <c:pt idx="6313">
                  <c:v>520.58070950000001</c:v>
                </c:pt>
                <c:pt idx="6314">
                  <c:v>520.57414779999999</c:v>
                </c:pt>
                <c:pt idx="6315">
                  <c:v>520.57086690000006</c:v>
                </c:pt>
                <c:pt idx="6316">
                  <c:v>520.56758609999997</c:v>
                </c:pt>
                <c:pt idx="6317">
                  <c:v>520.5643053</c:v>
                </c:pt>
                <c:pt idx="6318">
                  <c:v>520.5643053</c:v>
                </c:pt>
                <c:pt idx="6319">
                  <c:v>520.5643053</c:v>
                </c:pt>
                <c:pt idx="6320">
                  <c:v>520.55774359999998</c:v>
                </c:pt>
                <c:pt idx="6321">
                  <c:v>520.56102439999995</c:v>
                </c:pt>
                <c:pt idx="6322">
                  <c:v>520.55446270000004</c:v>
                </c:pt>
                <c:pt idx="6323">
                  <c:v>520.55446270000004</c:v>
                </c:pt>
                <c:pt idx="6324">
                  <c:v>520.55118189999996</c:v>
                </c:pt>
                <c:pt idx="6325">
                  <c:v>520.54462020000005</c:v>
                </c:pt>
                <c:pt idx="6326">
                  <c:v>520.54790109999999</c:v>
                </c:pt>
                <c:pt idx="6327">
                  <c:v>520.54462020000005</c:v>
                </c:pt>
                <c:pt idx="6328">
                  <c:v>520.54462020000005</c:v>
                </c:pt>
                <c:pt idx="6329">
                  <c:v>520.53805850000003</c:v>
                </c:pt>
                <c:pt idx="6330">
                  <c:v>520.53805850000003</c:v>
                </c:pt>
                <c:pt idx="6331">
                  <c:v>520.53149689999998</c:v>
                </c:pt>
                <c:pt idx="6332">
                  <c:v>520.53149689999998</c:v>
                </c:pt>
                <c:pt idx="6333">
                  <c:v>520.52821600000004</c:v>
                </c:pt>
                <c:pt idx="6334">
                  <c:v>520.52493519999996</c:v>
                </c:pt>
                <c:pt idx="6335">
                  <c:v>520.51837350000005</c:v>
                </c:pt>
                <c:pt idx="6336">
                  <c:v>520.51509269999997</c:v>
                </c:pt>
                <c:pt idx="6337">
                  <c:v>520.51181180000003</c:v>
                </c:pt>
                <c:pt idx="6338">
                  <c:v>520.51837350000005</c:v>
                </c:pt>
                <c:pt idx="6339">
                  <c:v>520.51509269999997</c:v>
                </c:pt>
                <c:pt idx="6340">
                  <c:v>520.51509269999997</c:v>
                </c:pt>
                <c:pt idx="6341">
                  <c:v>520.51181180000003</c:v>
                </c:pt>
                <c:pt idx="6342">
                  <c:v>520.51181180000003</c:v>
                </c:pt>
                <c:pt idx="6343">
                  <c:v>520.51181180000003</c:v>
                </c:pt>
                <c:pt idx="6344">
                  <c:v>520.50853099999995</c:v>
                </c:pt>
                <c:pt idx="6345">
                  <c:v>520.50525010000001</c:v>
                </c:pt>
                <c:pt idx="6346">
                  <c:v>520.50196930000004</c:v>
                </c:pt>
                <c:pt idx="6347">
                  <c:v>520.50196930000004</c:v>
                </c:pt>
                <c:pt idx="6348">
                  <c:v>520.49868849999996</c:v>
                </c:pt>
                <c:pt idx="6349">
                  <c:v>520.49540760000002</c:v>
                </c:pt>
                <c:pt idx="6350">
                  <c:v>520.49540760000002</c:v>
                </c:pt>
                <c:pt idx="6351">
                  <c:v>520.49212680000005</c:v>
                </c:pt>
                <c:pt idx="6352">
                  <c:v>520.4888459</c:v>
                </c:pt>
                <c:pt idx="6353">
                  <c:v>520.4888459</c:v>
                </c:pt>
                <c:pt idx="6354">
                  <c:v>520.48556510000003</c:v>
                </c:pt>
                <c:pt idx="6355">
                  <c:v>520.48556510000003</c:v>
                </c:pt>
                <c:pt idx="6356">
                  <c:v>520.48228429999995</c:v>
                </c:pt>
                <c:pt idx="6357">
                  <c:v>520.48228429999995</c:v>
                </c:pt>
                <c:pt idx="6358">
                  <c:v>520.47900340000001</c:v>
                </c:pt>
                <c:pt idx="6359">
                  <c:v>520.47572260000004</c:v>
                </c:pt>
                <c:pt idx="6360">
                  <c:v>520.47572260000004</c:v>
                </c:pt>
                <c:pt idx="6361">
                  <c:v>520.47244169999999</c:v>
                </c:pt>
                <c:pt idx="6362">
                  <c:v>520.47244169999999</c:v>
                </c:pt>
                <c:pt idx="6363">
                  <c:v>520.46916090000002</c:v>
                </c:pt>
                <c:pt idx="6364">
                  <c:v>520.46916090000002</c:v>
                </c:pt>
                <c:pt idx="6365">
                  <c:v>520.46588010000005</c:v>
                </c:pt>
                <c:pt idx="6366">
                  <c:v>520.46588010000005</c:v>
                </c:pt>
                <c:pt idx="6367">
                  <c:v>520.46588010000005</c:v>
                </c:pt>
                <c:pt idx="6368">
                  <c:v>520.4625992</c:v>
                </c:pt>
                <c:pt idx="6369">
                  <c:v>520.45931840000003</c:v>
                </c:pt>
                <c:pt idx="6370">
                  <c:v>520.45931840000003</c:v>
                </c:pt>
                <c:pt idx="6371">
                  <c:v>520.45931840000003</c:v>
                </c:pt>
                <c:pt idx="6372">
                  <c:v>520.45603749999998</c:v>
                </c:pt>
                <c:pt idx="6373">
                  <c:v>520.45603749999998</c:v>
                </c:pt>
                <c:pt idx="6374">
                  <c:v>520.45603749999998</c:v>
                </c:pt>
                <c:pt idx="6375">
                  <c:v>520.45275670000001</c:v>
                </c:pt>
                <c:pt idx="6376">
                  <c:v>520.45275670000001</c:v>
                </c:pt>
                <c:pt idx="6377">
                  <c:v>520.44947590000004</c:v>
                </c:pt>
                <c:pt idx="6378">
                  <c:v>520.44947590000004</c:v>
                </c:pt>
                <c:pt idx="6379">
                  <c:v>520.44619499999999</c:v>
                </c:pt>
                <c:pt idx="6380">
                  <c:v>520.44947590000004</c:v>
                </c:pt>
                <c:pt idx="6381">
                  <c:v>520.44619499999999</c:v>
                </c:pt>
                <c:pt idx="6382">
                  <c:v>520.44291420000002</c:v>
                </c:pt>
                <c:pt idx="6383">
                  <c:v>520.44291420000002</c:v>
                </c:pt>
                <c:pt idx="6384">
                  <c:v>520.43963329999997</c:v>
                </c:pt>
                <c:pt idx="6385">
                  <c:v>520.44291420000002</c:v>
                </c:pt>
                <c:pt idx="6386">
                  <c:v>520.4363525</c:v>
                </c:pt>
                <c:pt idx="6387">
                  <c:v>520.43963329999997</c:v>
                </c:pt>
                <c:pt idx="6388">
                  <c:v>520.4363525</c:v>
                </c:pt>
                <c:pt idx="6389">
                  <c:v>520.4363525</c:v>
                </c:pt>
                <c:pt idx="6390">
                  <c:v>520.43307170000003</c:v>
                </c:pt>
                <c:pt idx="6391">
                  <c:v>520.43307170000003</c:v>
                </c:pt>
                <c:pt idx="6392">
                  <c:v>520.43307170000003</c:v>
                </c:pt>
                <c:pt idx="6393">
                  <c:v>520.42979079999998</c:v>
                </c:pt>
                <c:pt idx="6394">
                  <c:v>520.42979079999998</c:v>
                </c:pt>
                <c:pt idx="6395">
                  <c:v>520.42651000000001</c:v>
                </c:pt>
                <c:pt idx="6396">
                  <c:v>520.42979079999998</c:v>
                </c:pt>
                <c:pt idx="6397">
                  <c:v>520.42651000000001</c:v>
                </c:pt>
                <c:pt idx="6398">
                  <c:v>520.42651000000001</c:v>
                </c:pt>
                <c:pt idx="6399">
                  <c:v>520.42651000000001</c:v>
                </c:pt>
                <c:pt idx="6400">
                  <c:v>520.42322909999996</c:v>
                </c:pt>
                <c:pt idx="6401">
                  <c:v>520.41994829999999</c:v>
                </c:pt>
                <c:pt idx="6402">
                  <c:v>520.41994829999999</c:v>
                </c:pt>
                <c:pt idx="6403">
                  <c:v>520.41994829999999</c:v>
                </c:pt>
                <c:pt idx="6404">
                  <c:v>520.41994829999999</c:v>
                </c:pt>
                <c:pt idx="6405">
                  <c:v>520.41994829999999</c:v>
                </c:pt>
                <c:pt idx="6406">
                  <c:v>520.41666750000002</c:v>
                </c:pt>
                <c:pt idx="6407">
                  <c:v>520.41994829999999</c:v>
                </c:pt>
                <c:pt idx="6408">
                  <c:v>520.41666750000002</c:v>
                </c:pt>
                <c:pt idx="6409">
                  <c:v>520.41666750000002</c:v>
                </c:pt>
                <c:pt idx="6410">
                  <c:v>520.41338659999997</c:v>
                </c:pt>
                <c:pt idx="6411">
                  <c:v>520.41338659999997</c:v>
                </c:pt>
                <c:pt idx="6412">
                  <c:v>520.4101058</c:v>
                </c:pt>
                <c:pt idx="6413">
                  <c:v>520.4101058</c:v>
                </c:pt>
                <c:pt idx="6414">
                  <c:v>520.4101058</c:v>
                </c:pt>
                <c:pt idx="6415">
                  <c:v>520.4101058</c:v>
                </c:pt>
                <c:pt idx="6416">
                  <c:v>520.40682489999995</c:v>
                </c:pt>
                <c:pt idx="6417">
                  <c:v>520.4101058</c:v>
                </c:pt>
                <c:pt idx="6418">
                  <c:v>520.40354409999998</c:v>
                </c:pt>
                <c:pt idx="6419">
                  <c:v>520.40682489999995</c:v>
                </c:pt>
                <c:pt idx="6420">
                  <c:v>520.40682489999995</c:v>
                </c:pt>
                <c:pt idx="6421">
                  <c:v>520.40354409999998</c:v>
                </c:pt>
                <c:pt idx="6422">
                  <c:v>520.40354409999998</c:v>
                </c:pt>
                <c:pt idx="6423">
                  <c:v>520.40354409999998</c:v>
                </c:pt>
                <c:pt idx="6424">
                  <c:v>520.40354409999998</c:v>
                </c:pt>
                <c:pt idx="6425">
                  <c:v>520.40682489999995</c:v>
                </c:pt>
                <c:pt idx="6426">
                  <c:v>520.40354409999998</c:v>
                </c:pt>
                <c:pt idx="6427">
                  <c:v>520.40354409999998</c:v>
                </c:pt>
                <c:pt idx="6428">
                  <c:v>520.40354409999998</c:v>
                </c:pt>
                <c:pt idx="6429">
                  <c:v>520.40026330000001</c:v>
                </c:pt>
                <c:pt idx="6430">
                  <c:v>520.40354409999998</c:v>
                </c:pt>
                <c:pt idx="6431">
                  <c:v>520.40354409999998</c:v>
                </c:pt>
                <c:pt idx="6432">
                  <c:v>520.40026330000001</c:v>
                </c:pt>
                <c:pt idx="6433">
                  <c:v>520.40026330000001</c:v>
                </c:pt>
                <c:pt idx="6434">
                  <c:v>520.40026330000001</c:v>
                </c:pt>
                <c:pt idx="6435">
                  <c:v>520.39370159999999</c:v>
                </c:pt>
                <c:pt idx="6436">
                  <c:v>520.39042070000005</c:v>
                </c:pt>
                <c:pt idx="6437">
                  <c:v>520.40026330000001</c:v>
                </c:pt>
                <c:pt idx="6438">
                  <c:v>520.39698239999996</c:v>
                </c:pt>
                <c:pt idx="6439">
                  <c:v>520.40026330000001</c:v>
                </c:pt>
                <c:pt idx="6440">
                  <c:v>520.39698239999996</c:v>
                </c:pt>
                <c:pt idx="6441">
                  <c:v>520.39698239999996</c:v>
                </c:pt>
                <c:pt idx="6442">
                  <c:v>520.39698239999996</c:v>
                </c:pt>
                <c:pt idx="6443">
                  <c:v>520.39370159999999</c:v>
                </c:pt>
                <c:pt idx="6444">
                  <c:v>520.39370159999999</c:v>
                </c:pt>
                <c:pt idx="6445">
                  <c:v>520.39698239999996</c:v>
                </c:pt>
                <c:pt idx="6446">
                  <c:v>520.39370159999999</c:v>
                </c:pt>
                <c:pt idx="6447">
                  <c:v>520.39370159999999</c:v>
                </c:pt>
                <c:pt idx="6448">
                  <c:v>520.39698239999996</c:v>
                </c:pt>
                <c:pt idx="6449">
                  <c:v>520.39370159999999</c:v>
                </c:pt>
                <c:pt idx="6450">
                  <c:v>520.39698239999996</c:v>
                </c:pt>
                <c:pt idx="6451">
                  <c:v>520.38057819999995</c:v>
                </c:pt>
                <c:pt idx="6452">
                  <c:v>520.40026330000001</c:v>
                </c:pt>
                <c:pt idx="6453">
                  <c:v>520.39042070000005</c:v>
                </c:pt>
                <c:pt idx="6454">
                  <c:v>520.39370159999999</c:v>
                </c:pt>
                <c:pt idx="6455">
                  <c:v>520.39370159999999</c:v>
                </c:pt>
                <c:pt idx="6456">
                  <c:v>520.39042070000005</c:v>
                </c:pt>
                <c:pt idx="6457">
                  <c:v>520.39370159999999</c:v>
                </c:pt>
                <c:pt idx="6458">
                  <c:v>520.39042070000005</c:v>
                </c:pt>
                <c:pt idx="6459">
                  <c:v>520.39042070000005</c:v>
                </c:pt>
                <c:pt idx="6460">
                  <c:v>520.39042070000005</c:v>
                </c:pt>
                <c:pt idx="6461">
                  <c:v>520.38057819999995</c:v>
                </c:pt>
                <c:pt idx="6462">
                  <c:v>520.38057819999995</c:v>
                </c:pt>
                <c:pt idx="6463">
                  <c:v>520.3838591</c:v>
                </c:pt>
                <c:pt idx="6464">
                  <c:v>520.38057819999995</c:v>
                </c:pt>
                <c:pt idx="6465">
                  <c:v>520.38057819999995</c:v>
                </c:pt>
                <c:pt idx="6466">
                  <c:v>520.38713989999997</c:v>
                </c:pt>
                <c:pt idx="6467">
                  <c:v>520.37729739999997</c:v>
                </c:pt>
                <c:pt idx="6468">
                  <c:v>520.3838591</c:v>
                </c:pt>
                <c:pt idx="6469">
                  <c:v>520.38057819999995</c:v>
                </c:pt>
                <c:pt idx="6470">
                  <c:v>520.3838591</c:v>
                </c:pt>
                <c:pt idx="6471">
                  <c:v>520.3838591</c:v>
                </c:pt>
                <c:pt idx="6472">
                  <c:v>520.37729739999997</c:v>
                </c:pt>
                <c:pt idx="6473">
                  <c:v>520.38057819999995</c:v>
                </c:pt>
                <c:pt idx="6474">
                  <c:v>520.37401650000004</c:v>
                </c:pt>
                <c:pt idx="6475">
                  <c:v>520.37729739999997</c:v>
                </c:pt>
                <c:pt idx="6476">
                  <c:v>520.37401650000004</c:v>
                </c:pt>
                <c:pt idx="6477">
                  <c:v>520.37401650000004</c:v>
                </c:pt>
                <c:pt idx="6478">
                  <c:v>520.3838591</c:v>
                </c:pt>
                <c:pt idx="6479">
                  <c:v>520.37729739999997</c:v>
                </c:pt>
                <c:pt idx="6480">
                  <c:v>520.36745489999998</c:v>
                </c:pt>
                <c:pt idx="6481">
                  <c:v>520.37073569999995</c:v>
                </c:pt>
                <c:pt idx="6482">
                  <c:v>520.37073569999995</c:v>
                </c:pt>
                <c:pt idx="6483">
                  <c:v>520.37073569999995</c:v>
                </c:pt>
                <c:pt idx="6484">
                  <c:v>520.37073569999995</c:v>
                </c:pt>
                <c:pt idx="6485">
                  <c:v>520.36745489999998</c:v>
                </c:pt>
                <c:pt idx="6486">
                  <c:v>520.36745489999998</c:v>
                </c:pt>
                <c:pt idx="6487">
                  <c:v>520.36417400000005</c:v>
                </c:pt>
                <c:pt idx="6488">
                  <c:v>520.36417400000005</c:v>
                </c:pt>
                <c:pt idx="6489">
                  <c:v>520.36417400000005</c:v>
                </c:pt>
                <c:pt idx="6490">
                  <c:v>520.36417400000005</c:v>
                </c:pt>
                <c:pt idx="6491">
                  <c:v>520.36417400000005</c:v>
                </c:pt>
                <c:pt idx="6492">
                  <c:v>520.36089319999996</c:v>
                </c:pt>
                <c:pt idx="6493">
                  <c:v>520.36089319999996</c:v>
                </c:pt>
                <c:pt idx="6494">
                  <c:v>520.35761230000003</c:v>
                </c:pt>
                <c:pt idx="6495">
                  <c:v>520.35761230000003</c:v>
                </c:pt>
                <c:pt idx="6496">
                  <c:v>520.35761230000003</c:v>
                </c:pt>
                <c:pt idx="6497">
                  <c:v>520.35433149999994</c:v>
                </c:pt>
                <c:pt idx="6498">
                  <c:v>520.35433149999994</c:v>
                </c:pt>
                <c:pt idx="6499">
                  <c:v>520.35433149999994</c:v>
                </c:pt>
                <c:pt idx="6500">
                  <c:v>520.35433149999994</c:v>
                </c:pt>
                <c:pt idx="6501">
                  <c:v>520.35433149999994</c:v>
                </c:pt>
                <c:pt idx="6502">
                  <c:v>520.35105069999997</c:v>
                </c:pt>
                <c:pt idx="6503">
                  <c:v>520.35105069999997</c:v>
                </c:pt>
                <c:pt idx="6504">
                  <c:v>520.35105069999997</c:v>
                </c:pt>
                <c:pt idx="6505">
                  <c:v>520.35105069999997</c:v>
                </c:pt>
                <c:pt idx="6506">
                  <c:v>520.34776980000004</c:v>
                </c:pt>
                <c:pt idx="6507">
                  <c:v>520.34776980000004</c:v>
                </c:pt>
                <c:pt idx="6508">
                  <c:v>520.34448899999995</c:v>
                </c:pt>
                <c:pt idx="6509">
                  <c:v>520.34776980000004</c:v>
                </c:pt>
                <c:pt idx="6510">
                  <c:v>520.34448899999995</c:v>
                </c:pt>
                <c:pt idx="6511">
                  <c:v>520.34776980000004</c:v>
                </c:pt>
                <c:pt idx="6512">
                  <c:v>520.34776980000004</c:v>
                </c:pt>
                <c:pt idx="6513">
                  <c:v>520.34448899999995</c:v>
                </c:pt>
                <c:pt idx="6514">
                  <c:v>520.34448899999995</c:v>
                </c:pt>
                <c:pt idx="6515">
                  <c:v>520.34448899999995</c:v>
                </c:pt>
                <c:pt idx="6516">
                  <c:v>520.34448899999995</c:v>
                </c:pt>
                <c:pt idx="6517">
                  <c:v>520.34448899999995</c:v>
                </c:pt>
                <c:pt idx="6518">
                  <c:v>520.34120810000002</c:v>
                </c:pt>
                <c:pt idx="6519">
                  <c:v>520.34120810000002</c:v>
                </c:pt>
                <c:pt idx="6520">
                  <c:v>520.34120810000002</c:v>
                </c:pt>
                <c:pt idx="6521">
                  <c:v>520.34120810000002</c:v>
                </c:pt>
                <c:pt idx="6522">
                  <c:v>520.33792730000005</c:v>
                </c:pt>
                <c:pt idx="6523">
                  <c:v>520.33792730000005</c:v>
                </c:pt>
                <c:pt idx="6524">
                  <c:v>520.33792730000005</c:v>
                </c:pt>
                <c:pt idx="6525">
                  <c:v>520.33792730000005</c:v>
                </c:pt>
                <c:pt idx="6526">
                  <c:v>520.33792730000005</c:v>
                </c:pt>
                <c:pt idx="6527">
                  <c:v>520.33792730000005</c:v>
                </c:pt>
                <c:pt idx="6528">
                  <c:v>520.33792730000005</c:v>
                </c:pt>
                <c:pt idx="6529">
                  <c:v>520.33464649999996</c:v>
                </c:pt>
                <c:pt idx="6530">
                  <c:v>520.33464649999996</c:v>
                </c:pt>
                <c:pt idx="6531">
                  <c:v>520.33464649999996</c:v>
                </c:pt>
                <c:pt idx="6532">
                  <c:v>520.33464649999996</c:v>
                </c:pt>
                <c:pt idx="6533">
                  <c:v>520.33464649999996</c:v>
                </c:pt>
                <c:pt idx="6534">
                  <c:v>520.33464649999996</c:v>
                </c:pt>
                <c:pt idx="6535">
                  <c:v>520.33464649999996</c:v>
                </c:pt>
                <c:pt idx="6536">
                  <c:v>520.33464649999996</c:v>
                </c:pt>
                <c:pt idx="6537">
                  <c:v>520.33136560000003</c:v>
                </c:pt>
                <c:pt idx="6538">
                  <c:v>520.33136560000003</c:v>
                </c:pt>
                <c:pt idx="6539">
                  <c:v>520.33136560000003</c:v>
                </c:pt>
                <c:pt idx="6540">
                  <c:v>520.33464649999996</c:v>
                </c:pt>
                <c:pt idx="6541">
                  <c:v>520.33136560000003</c:v>
                </c:pt>
                <c:pt idx="6542">
                  <c:v>520.33136560000003</c:v>
                </c:pt>
                <c:pt idx="6543">
                  <c:v>520.33136560000003</c:v>
                </c:pt>
                <c:pt idx="6544">
                  <c:v>520.33136560000003</c:v>
                </c:pt>
                <c:pt idx="6545">
                  <c:v>520.33136560000003</c:v>
                </c:pt>
                <c:pt idx="6546">
                  <c:v>520.32808480000006</c:v>
                </c:pt>
                <c:pt idx="6547">
                  <c:v>520.32808480000006</c:v>
                </c:pt>
                <c:pt idx="6548">
                  <c:v>520.32808480000006</c:v>
                </c:pt>
                <c:pt idx="6549">
                  <c:v>520.32808480000006</c:v>
                </c:pt>
                <c:pt idx="6550">
                  <c:v>520.32808480000006</c:v>
                </c:pt>
                <c:pt idx="6551">
                  <c:v>520.32808480000006</c:v>
                </c:pt>
                <c:pt idx="6552">
                  <c:v>520.32808480000006</c:v>
                </c:pt>
                <c:pt idx="6553">
                  <c:v>520.32808480000006</c:v>
                </c:pt>
                <c:pt idx="6554">
                  <c:v>520.32808480000006</c:v>
                </c:pt>
                <c:pt idx="6555">
                  <c:v>520.32480390000001</c:v>
                </c:pt>
                <c:pt idx="6556">
                  <c:v>520.32480390000001</c:v>
                </c:pt>
                <c:pt idx="6557">
                  <c:v>520.32480390000001</c:v>
                </c:pt>
                <c:pt idx="6558">
                  <c:v>520.32480390000001</c:v>
                </c:pt>
                <c:pt idx="6559">
                  <c:v>520.32480390000001</c:v>
                </c:pt>
                <c:pt idx="6560">
                  <c:v>520.32480390000001</c:v>
                </c:pt>
                <c:pt idx="6561">
                  <c:v>520.32480390000001</c:v>
                </c:pt>
                <c:pt idx="6562">
                  <c:v>520.32480390000001</c:v>
                </c:pt>
                <c:pt idx="6563">
                  <c:v>520.32480390000001</c:v>
                </c:pt>
                <c:pt idx="6564">
                  <c:v>520.32480390000001</c:v>
                </c:pt>
                <c:pt idx="6565">
                  <c:v>520.32152310000004</c:v>
                </c:pt>
                <c:pt idx="6566">
                  <c:v>520.32152310000004</c:v>
                </c:pt>
                <c:pt idx="6567">
                  <c:v>520.32152310000004</c:v>
                </c:pt>
                <c:pt idx="6568">
                  <c:v>520.32152310000004</c:v>
                </c:pt>
                <c:pt idx="6569">
                  <c:v>520.32152310000004</c:v>
                </c:pt>
                <c:pt idx="6570">
                  <c:v>520.31824229999995</c:v>
                </c:pt>
                <c:pt idx="6571">
                  <c:v>520.31824229999995</c:v>
                </c:pt>
                <c:pt idx="6572">
                  <c:v>520.32152310000004</c:v>
                </c:pt>
                <c:pt idx="6573">
                  <c:v>520.32152310000004</c:v>
                </c:pt>
                <c:pt idx="6574">
                  <c:v>520.32152310000004</c:v>
                </c:pt>
                <c:pt idx="6575">
                  <c:v>520.32480390000001</c:v>
                </c:pt>
                <c:pt idx="6576">
                  <c:v>520.31824229999995</c:v>
                </c:pt>
                <c:pt idx="6577">
                  <c:v>520.32152310000004</c:v>
                </c:pt>
                <c:pt idx="6578">
                  <c:v>520.31824229999995</c:v>
                </c:pt>
                <c:pt idx="6579">
                  <c:v>520.32152310000004</c:v>
                </c:pt>
                <c:pt idx="6580">
                  <c:v>520.31824229999995</c:v>
                </c:pt>
                <c:pt idx="6581">
                  <c:v>520.31824229999995</c:v>
                </c:pt>
                <c:pt idx="6582">
                  <c:v>520.32152310000004</c:v>
                </c:pt>
                <c:pt idx="6583">
                  <c:v>520.32152310000004</c:v>
                </c:pt>
                <c:pt idx="6584">
                  <c:v>520.32152310000004</c:v>
                </c:pt>
                <c:pt idx="6585">
                  <c:v>520.32480390000001</c:v>
                </c:pt>
                <c:pt idx="6586">
                  <c:v>520.32152310000004</c:v>
                </c:pt>
                <c:pt idx="6587">
                  <c:v>520.31824229999995</c:v>
                </c:pt>
                <c:pt idx="6588">
                  <c:v>520.31824229999995</c:v>
                </c:pt>
                <c:pt idx="6589">
                  <c:v>520.31496140000002</c:v>
                </c:pt>
                <c:pt idx="6590">
                  <c:v>520.32152310000004</c:v>
                </c:pt>
                <c:pt idx="6591">
                  <c:v>520.31824229999995</c:v>
                </c:pt>
                <c:pt idx="6592">
                  <c:v>520.32152310000004</c:v>
                </c:pt>
                <c:pt idx="6593">
                  <c:v>520.32808480000006</c:v>
                </c:pt>
                <c:pt idx="6594">
                  <c:v>520.31824229999995</c:v>
                </c:pt>
                <c:pt idx="6595">
                  <c:v>520.31496140000002</c:v>
                </c:pt>
                <c:pt idx="6596">
                  <c:v>520.31168060000005</c:v>
                </c:pt>
                <c:pt idx="6597">
                  <c:v>520.31824229999995</c:v>
                </c:pt>
                <c:pt idx="6598">
                  <c:v>520.31496140000002</c:v>
                </c:pt>
                <c:pt idx="6599">
                  <c:v>520.31496140000002</c:v>
                </c:pt>
                <c:pt idx="6600">
                  <c:v>520.31824229999995</c:v>
                </c:pt>
                <c:pt idx="6601">
                  <c:v>520.31496140000002</c:v>
                </c:pt>
                <c:pt idx="6602">
                  <c:v>520.31496140000002</c:v>
                </c:pt>
                <c:pt idx="6603">
                  <c:v>520.31496140000002</c:v>
                </c:pt>
                <c:pt idx="6604">
                  <c:v>520.31496140000002</c:v>
                </c:pt>
                <c:pt idx="6605">
                  <c:v>520.31496140000002</c:v>
                </c:pt>
                <c:pt idx="6606">
                  <c:v>520.3083997</c:v>
                </c:pt>
                <c:pt idx="6607">
                  <c:v>520.31496140000002</c:v>
                </c:pt>
                <c:pt idx="6608">
                  <c:v>520.31168060000005</c:v>
                </c:pt>
                <c:pt idx="6609">
                  <c:v>520.31168060000005</c:v>
                </c:pt>
                <c:pt idx="6610">
                  <c:v>520.31168060000005</c:v>
                </c:pt>
                <c:pt idx="6611">
                  <c:v>520.31168060000005</c:v>
                </c:pt>
                <c:pt idx="6612">
                  <c:v>520.3083997</c:v>
                </c:pt>
                <c:pt idx="6613">
                  <c:v>520.3083997</c:v>
                </c:pt>
                <c:pt idx="6614">
                  <c:v>520.3083997</c:v>
                </c:pt>
                <c:pt idx="6615">
                  <c:v>520.3083997</c:v>
                </c:pt>
                <c:pt idx="6616">
                  <c:v>520.3083997</c:v>
                </c:pt>
                <c:pt idx="6617">
                  <c:v>520.3083997</c:v>
                </c:pt>
                <c:pt idx="6618">
                  <c:v>520.3083997</c:v>
                </c:pt>
                <c:pt idx="6619">
                  <c:v>520.30511890000002</c:v>
                </c:pt>
                <c:pt idx="6620">
                  <c:v>520.30511890000002</c:v>
                </c:pt>
                <c:pt idx="6621">
                  <c:v>520.30511890000002</c:v>
                </c:pt>
                <c:pt idx="6622">
                  <c:v>520.30511890000002</c:v>
                </c:pt>
                <c:pt idx="6623">
                  <c:v>520.30511890000002</c:v>
                </c:pt>
                <c:pt idx="6624">
                  <c:v>520.30511890000002</c:v>
                </c:pt>
                <c:pt idx="6625">
                  <c:v>520.30511890000002</c:v>
                </c:pt>
                <c:pt idx="6626">
                  <c:v>520.30511890000002</c:v>
                </c:pt>
                <c:pt idx="6627">
                  <c:v>520.30183810000005</c:v>
                </c:pt>
                <c:pt idx="6628">
                  <c:v>520.30183810000005</c:v>
                </c:pt>
                <c:pt idx="6629">
                  <c:v>520.30183810000005</c:v>
                </c:pt>
                <c:pt idx="6630">
                  <c:v>520.30183810000005</c:v>
                </c:pt>
                <c:pt idx="6631">
                  <c:v>520.30183810000005</c:v>
                </c:pt>
                <c:pt idx="6632">
                  <c:v>520.30183810000005</c:v>
                </c:pt>
                <c:pt idx="6633">
                  <c:v>520.2985572</c:v>
                </c:pt>
                <c:pt idx="6634">
                  <c:v>520.2985572</c:v>
                </c:pt>
                <c:pt idx="6635">
                  <c:v>520.2985572</c:v>
                </c:pt>
                <c:pt idx="6636">
                  <c:v>520.2985572</c:v>
                </c:pt>
                <c:pt idx="6637">
                  <c:v>520.2985572</c:v>
                </c:pt>
                <c:pt idx="6638">
                  <c:v>520.2985572</c:v>
                </c:pt>
                <c:pt idx="6639">
                  <c:v>520.2985572</c:v>
                </c:pt>
                <c:pt idx="6640">
                  <c:v>520.29527640000003</c:v>
                </c:pt>
                <c:pt idx="6641">
                  <c:v>520.29527640000003</c:v>
                </c:pt>
                <c:pt idx="6642">
                  <c:v>520.29527640000003</c:v>
                </c:pt>
                <c:pt idx="6643">
                  <c:v>520.29527640000003</c:v>
                </c:pt>
                <c:pt idx="6644">
                  <c:v>520.29527640000003</c:v>
                </c:pt>
                <c:pt idx="6645">
                  <c:v>520.29527640000003</c:v>
                </c:pt>
                <c:pt idx="6646">
                  <c:v>520.29199549999998</c:v>
                </c:pt>
                <c:pt idx="6647">
                  <c:v>520.29199549999998</c:v>
                </c:pt>
                <c:pt idx="6648">
                  <c:v>520.29199549999998</c:v>
                </c:pt>
                <c:pt idx="6649">
                  <c:v>520.29199549999998</c:v>
                </c:pt>
                <c:pt idx="6650">
                  <c:v>520.29199549999998</c:v>
                </c:pt>
                <c:pt idx="6651">
                  <c:v>520.29199549999998</c:v>
                </c:pt>
                <c:pt idx="6652">
                  <c:v>520.29199549999998</c:v>
                </c:pt>
                <c:pt idx="6653">
                  <c:v>520.28871470000001</c:v>
                </c:pt>
                <c:pt idx="6654">
                  <c:v>520.29199549999998</c:v>
                </c:pt>
                <c:pt idx="6655">
                  <c:v>520.28871470000001</c:v>
                </c:pt>
                <c:pt idx="6656">
                  <c:v>520.28871470000001</c:v>
                </c:pt>
                <c:pt idx="6657">
                  <c:v>520.28871470000001</c:v>
                </c:pt>
                <c:pt idx="6658">
                  <c:v>520.28871470000001</c:v>
                </c:pt>
                <c:pt idx="6659">
                  <c:v>520.28871470000001</c:v>
                </c:pt>
                <c:pt idx="6660">
                  <c:v>520.28871470000001</c:v>
                </c:pt>
                <c:pt idx="6661">
                  <c:v>520.28871470000001</c:v>
                </c:pt>
                <c:pt idx="6662">
                  <c:v>520.28871470000001</c:v>
                </c:pt>
                <c:pt idx="6663">
                  <c:v>520.28871470000001</c:v>
                </c:pt>
                <c:pt idx="6664">
                  <c:v>520.28543390000004</c:v>
                </c:pt>
                <c:pt idx="6665">
                  <c:v>520.28543390000004</c:v>
                </c:pt>
                <c:pt idx="6666">
                  <c:v>520.28543390000004</c:v>
                </c:pt>
                <c:pt idx="6667">
                  <c:v>520.28543390000004</c:v>
                </c:pt>
                <c:pt idx="6668">
                  <c:v>520.28543390000004</c:v>
                </c:pt>
                <c:pt idx="6669">
                  <c:v>520.28543390000004</c:v>
                </c:pt>
                <c:pt idx="6670">
                  <c:v>520.28543390000004</c:v>
                </c:pt>
                <c:pt idx="6671">
                  <c:v>520.28543390000004</c:v>
                </c:pt>
                <c:pt idx="6672">
                  <c:v>520.28543390000004</c:v>
                </c:pt>
                <c:pt idx="6673">
                  <c:v>520.28543390000004</c:v>
                </c:pt>
                <c:pt idx="6674">
                  <c:v>520.28543390000004</c:v>
                </c:pt>
                <c:pt idx="6675">
                  <c:v>520.28215299999999</c:v>
                </c:pt>
                <c:pt idx="6676">
                  <c:v>520.28215299999999</c:v>
                </c:pt>
                <c:pt idx="6677">
                  <c:v>520.28215299999999</c:v>
                </c:pt>
                <c:pt idx="6678">
                  <c:v>520.28215299999999</c:v>
                </c:pt>
                <c:pt idx="6679">
                  <c:v>520.28215299999999</c:v>
                </c:pt>
                <c:pt idx="6680">
                  <c:v>520.28215299999999</c:v>
                </c:pt>
                <c:pt idx="6681">
                  <c:v>520.28215299999999</c:v>
                </c:pt>
                <c:pt idx="6682">
                  <c:v>520.28215299999999</c:v>
                </c:pt>
                <c:pt idx="6683">
                  <c:v>520.28215299999999</c:v>
                </c:pt>
                <c:pt idx="6684">
                  <c:v>520.28215299999999</c:v>
                </c:pt>
                <c:pt idx="6685">
                  <c:v>520.28215299999999</c:v>
                </c:pt>
                <c:pt idx="6686">
                  <c:v>520.28215299999999</c:v>
                </c:pt>
                <c:pt idx="6687">
                  <c:v>520.28215299999999</c:v>
                </c:pt>
                <c:pt idx="6688">
                  <c:v>520.28215299999999</c:v>
                </c:pt>
                <c:pt idx="6689">
                  <c:v>520.28215299999999</c:v>
                </c:pt>
                <c:pt idx="6690">
                  <c:v>520.28215299999999</c:v>
                </c:pt>
                <c:pt idx="6691">
                  <c:v>520.27887220000002</c:v>
                </c:pt>
                <c:pt idx="6692">
                  <c:v>520.27887220000002</c:v>
                </c:pt>
                <c:pt idx="6693">
                  <c:v>520.27887220000002</c:v>
                </c:pt>
                <c:pt idx="6694">
                  <c:v>520.27887220000002</c:v>
                </c:pt>
                <c:pt idx="6695">
                  <c:v>520.27887220000002</c:v>
                </c:pt>
                <c:pt idx="6696">
                  <c:v>520.27887220000002</c:v>
                </c:pt>
                <c:pt idx="6697">
                  <c:v>520.27559129999997</c:v>
                </c:pt>
                <c:pt idx="6698">
                  <c:v>520.27887220000002</c:v>
                </c:pt>
                <c:pt idx="6699">
                  <c:v>520.27887220000002</c:v>
                </c:pt>
                <c:pt idx="6700">
                  <c:v>520.27887220000002</c:v>
                </c:pt>
                <c:pt idx="6701">
                  <c:v>520.27887220000002</c:v>
                </c:pt>
                <c:pt idx="6702">
                  <c:v>520.27559129999997</c:v>
                </c:pt>
                <c:pt idx="6703">
                  <c:v>520.27559129999997</c:v>
                </c:pt>
                <c:pt idx="6704">
                  <c:v>520.27559129999997</c:v>
                </c:pt>
                <c:pt idx="6705">
                  <c:v>520.27559129999997</c:v>
                </c:pt>
                <c:pt idx="6706">
                  <c:v>520.27559129999997</c:v>
                </c:pt>
                <c:pt idx="6707">
                  <c:v>520.27559129999997</c:v>
                </c:pt>
                <c:pt idx="6708">
                  <c:v>520.27559129999997</c:v>
                </c:pt>
                <c:pt idx="6709">
                  <c:v>520.27559129999997</c:v>
                </c:pt>
                <c:pt idx="6710">
                  <c:v>520.27559129999997</c:v>
                </c:pt>
                <c:pt idx="6711">
                  <c:v>520.27559129999997</c:v>
                </c:pt>
                <c:pt idx="6712">
                  <c:v>520.27559129999997</c:v>
                </c:pt>
                <c:pt idx="6713">
                  <c:v>520.27559129999997</c:v>
                </c:pt>
                <c:pt idx="6714">
                  <c:v>520.27559129999997</c:v>
                </c:pt>
                <c:pt idx="6715">
                  <c:v>520.27559129999997</c:v>
                </c:pt>
                <c:pt idx="6716">
                  <c:v>520.27559129999997</c:v>
                </c:pt>
                <c:pt idx="6717">
                  <c:v>520.27559129999997</c:v>
                </c:pt>
                <c:pt idx="6718">
                  <c:v>520.27559129999997</c:v>
                </c:pt>
                <c:pt idx="6719">
                  <c:v>520.2723105</c:v>
                </c:pt>
                <c:pt idx="6720">
                  <c:v>520.27559129999997</c:v>
                </c:pt>
                <c:pt idx="6721">
                  <c:v>520.27559129999997</c:v>
                </c:pt>
                <c:pt idx="6722">
                  <c:v>520.27559129999997</c:v>
                </c:pt>
                <c:pt idx="6723">
                  <c:v>520.27559129999997</c:v>
                </c:pt>
                <c:pt idx="6724">
                  <c:v>520.27559129999997</c:v>
                </c:pt>
                <c:pt idx="6725">
                  <c:v>520.27559129999997</c:v>
                </c:pt>
                <c:pt idx="6726">
                  <c:v>520.27559129999997</c:v>
                </c:pt>
                <c:pt idx="6727">
                  <c:v>520.27559129999997</c:v>
                </c:pt>
                <c:pt idx="6728">
                  <c:v>520.27559129999997</c:v>
                </c:pt>
                <c:pt idx="6729">
                  <c:v>520.2723105</c:v>
                </c:pt>
                <c:pt idx="6730">
                  <c:v>520.27559129999997</c:v>
                </c:pt>
                <c:pt idx="6731">
                  <c:v>520.26574879999998</c:v>
                </c:pt>
                <c:pt idx="6732">
                  <c:v>520.27887220000002</c:v>
                </c:pt>
                <c:pt idx="6733">
                  <c:v>520.27559129999997</c:v>
                </c:pt>
                <c:pt idx="6734">
                  <c:v>520.27559129999997</c:v>
                </c:pt>
                <c:pt idx="6735">
                  <c:v>520.2723105</c:v>
                </c:pt>
                <c:pt idx="6736">
                  <c:v>520.2723105</c:v>
                </c:pt>
                <c:pt idx="6737">
                  <c:v>520.2723105</c:v>
                </c:pt>
                <c:pt idx="6738">
                  <c:v>520.2723105</c:v>
                </c:pt>
                <c:pt idx="6739">
                  <c:v>520.2723105</c:v>
                </c:pt>
                <c:pt idx="6740">
                  <c:v>520.2723105</c:v>
                </c:pt>
                <c:pt idx="6741">
                  <c:v>520.2723105</c:v>
                </c:pt>
                <c:pt idx="6742">
                  <c:v>520.2723105</c:v>
                </c:pt>
                <c:pt idx="6743">
                  <c:v>520.29199549999998</c:v>
                </c:pt>
                <c:pt idx="6744">
                  <c:v>520.27559129999997</c:v>
                </c:pt>
                <c:pt idx="6745">
                  <c:v>520.25590629999999</c:v>
                </c:pt>
                <c:pt idx="6746">
                  <c:v>520.29527640000003</c:v>
                </c:pt>
                <c:pt idx="6747">
                  <c:v>520.27887220000002</c:v>
                </c:pt>
                <c:pt idx="6748">
                  <c:v>520.26902970000003</c:v>
                </c:pt>
                <c:pt idx="6749">
                  <c:v>520.27887220000002</c:v>
                </c:pt>
                <c:pt idx="6750">
                  <c:v>520.27559129999997</c:v>
                </c:pt>
                <c:pt idx="6751">
                  <c:v>520.27559129999997</c:v>
                </c:pt>
                <c:pt idx="6752">
                  <c:v>520.2723105</c:v>
                </c:pt>
                <c:pt idx="6753">
                  <c:v>520.27559129999997</c:v>
                </c:pt>
                <c:pt idx="6754">
                  <c:v>520.2723105</c:v>
                </c:pt>
                <c:pt idx="6755">
                  <c:v>520.2723105</c:v>
                </c:pt>
                <c:pt idx="6756">
                  <c:v>520.26574879999998</c:v>
                </c:pt>
                <c:pt idx="6757">
                  <c:v>520.2723105</c:v>
                </c:pt>
                <c:pt idx="6758">
                  <c:v>520.26902970000003</c:v>
                </c:pt>
                <c:pt idx="6759">
                  <c:v>520.36745489999998</c:v>
                </c:pt>
                <c:pt idx="6760">
                  <c:v>520.2723105</c:v>
                </c:pt>
                <c:pt idx="6761">
                  <c:v>520.26902970000003</c:v>
                </c:pt>
                <c:pt idx="6762">
                  <c:v>520.2723105</c:v>
                </c:pt>
                <c:pt idx="6763">
                  <c:v>520.26902970000003</c:v>
                </c:pt>
                <c:pt idx="6764">
                  <c:v>520.26902970000003</c:v>
                </c:pt>
                <c:pt idx="6765">
                  <c:v>520.2723105</c:v>
                </c:pt>
                <c:pt idx="6766">
                  <c:v>520.26574879999998</c:v>
                </c:pt>
                <c:pt idx="6767">
                  <c:v>520.26574879999998</c:v>
                </c:pt>
                <c:pt idx="6768">
                  <c:v>520.26902970000003</c:v>
                </c:pt>
                <c:pt idx="6769">
                  <c:v>520.26574879999998</c:v>
                </c:pt>
                <c:pt idx="6770">
                  <c:v>520.26574879999998</c:v>
                </c:pt>
                <c:pt idx="6771">
                  <c:v>520.2723105</c:v>
                </c:pt>
                <c:pt idx="6772">
                  <c:v>520.26574879999998</c:v>
                </c:pt>
                <c:pt idx="6773">
                  <c:v>520.26574879999998</c:v>
                </c:pt>
                <c:pt idx="6774">
                  <c:v>520.26574879999998</c:v>
                </c:pt>
                <c:pt idx="6775">
                  <c:v>520.26574879999998</c:v>
                </c:pt>
                <c:pt idx="6776">
                  <c:v>520.26246800000001</c:v>
                </c:pt>
                <c:pt idx="6777">
                  <c:v>520.26574879999998</c:v>
                </c:pt>
                <c:pt idx="6778">
                  <c:v>520.26246800000001</c:v>
                </c:pt>
                <c:pt idx="6779">
                  <c:v>520.26246800000001</c:v>
                </c:pt>
                <c:pt idx="6780">
                  <c:v>520.25918709999996</c:v>
                </c:pt>
                <c:pt idx="6781">
                  <c:v>520.24278289999995</c:v>
                </c:pt>
                <c:pt idx="6782">
                  <c:v>520.25918709999996</c:v>
                </c:pt>
                <c:pt idx="6783">
                  <c:v>520.25590629999999</c:v>
                </c:pt>
                <c:pt idx="6784">
                  <c:v>520.25590629999999</c:v>
                </c:pt>
                <c:pt idx="6785">
                  <c:v>520.25590629999999</c:v>
                </c:pt>
                <c:pt idx="6786">
                  <c:v>520.25262550000002</c:v>
                </c:pt>
                <c:pt idx="6787">
                  <c:v>520.25262550000002</c:v>
                </c:pt>
                <c:pt idx="6788">
                  <c:v>520.25590629999999</c:v>
                </c:pt>
                <c:pt idx="6789">
                  <c:v>520.25262550000002</c:v>
                </c:pt>
                <c:pt idx="6790">
                  <c:v>520.25262550000002</c:v>
                </c:pt>
                <c:pt idx="6791">
                  <c:v>520.25262550000002</c:v>
                </c:pt>
                <c:pt idx="6792">
                  <c:v>520.25590629999999</c:v>
                </c:pt>
                <c:pt idx="6793">
                  <c:v>520.24934459999997</c:v>
                </c:pt>
                <c:pt idx="6794">
                  <c:v>520.24934459999997</c:v>
                </c:pt>
                <c:pt idx="6795">
                  <c:v>520.25262550000002</c:v>
                </c:pt>
                <c:pt idx="6796">
                  <c:v>520.25262550000002</c:v>
                </c:pt>
                <c:pt idx="6797">
                  <c:v>520.25590629999999</c:v>
                </c:pt>
                <c:pt idx="6798">
                  <c:v>520.24934459999997</c:v>
                </c:pt>
                <c:pt idx="6799">
                  <c:v>520.24934459999997</c:v>
                </c:pt>
                <c:pt idx="6800">
                  <c:v>520.25262550000002</c:v>
                </c:pt>
                <c:pt idx="6801">
                  <c:v>520.24934459999997</c:v>
                </c:pt>
                <c:pt idx="6802">
                  <c:v>520.24934459999997</c:v>
                </c:pt>
                <c:pt idx="6803">
                  <c:v>520.24934459999997</c:v>
                </c:pt>
                <c:pt idx="6804">
                  <c:v>520.24934459999997</c:v>
                </c:pt>
                <c:pt idx="6805">
                  <c:v>520.24934459999997</c:v>
                </c:pt>
                <c:pt idx="6806">
                  <c:v>520.24934459999997</c:v>
                </c:pt>
                <c:pt idx="6807">
                  <c:v>520.25262550000002</c:v>
                </c:pt>
                <c:pt idx="6808">
                  <c:v>520.2460638</c:v>
                </c:pt>
                <c:pt idx="6809">
                  <c:v>520.24934459999997</c:v>
                </c:pt>
                <c:pt idx="6810">
                  <c:v>520.2460638</c:v>
                </c:pt>
                <c:pt idx="6811">
                  <c:v>520.24934459999997</c:v>
                </c:pt>
                <c:pt idx="6812">
                  <c:v>520.24278289999995</c:v>
                </c:pt>
                <c:pt idx="6813">
                  <c:v>520.24278289999995</c:v>
                </c:pt>
                <c:pt idx="6814">
                  <c:v>520.24278289999995</c:v>
                </c:pt>
                <c:pt idx="6815">
                  <c:v>520.24278289999995</c:v>
                </c:pt>
                <c:pt idx="6816">
                  <c:v>520.24278289999995</c:v>
                </c:pt>
                <c:pt idx="6817">
                  <c:v>520.24278289999995</c:v>
                </c:pt>
                <c:pt idx="6818">
                  <c:v>520.26574879999998</c:v>
                </c:pt>
                <c:pt idx="6819">
                  <c:v>520.24278289999995</c:v>
                </c:pt>
                <c:pt idx="6820">
                  <c:v>520.24278289999995</c:v>
                </c:pt>
                <c:pt idx="6821">
                  <c:v>520.24278289999995</c:v>
                </c:pt>
                <c:pt idx="6822">
                  <c:v>520.24278289999995</c:v>
                </c:pt>
                <c:pt idx="6823">
                  <c:v>520.24278289999995</c:v>
                </c:pt>
                <c:pt idx="6824">
                  <c:v>520.23950209999998</c:v>
                </c:pt>
                <c:pt idx="6825">
                  <c:v>520.24278289999995</c:v>
                </c:pt>
                <c:pt idx="6826">
                  <c:v>520.24278289999995</c:v>
                </c:pt>
                <c:pt idx="6827">
                  <c:v>520.24278289999995</c:v>
                </c:pt>
                <c:pt idx="6828">
                  <c:v>520.24278289999995</c:v>
                </c:pt>
                <c:pt idx="6829">
                  <c:v>520.24278289999995</c:v>
                </c:pt>
                <c:pt idx="6830">
                  <c:v>520.23950209999998</c:v>
                </c:pt>
                <c:pt idx="6831">
                  <c:v>520.23950209999998</c:v>
                </c:pt>
                <c:pt idx="6832">
                  <c:v>520.23950209999998</c:v>
                </c:pt>
                <c:pt idx="6833">
                  <c:v>520.24278289999995</c:v>
                </c:pt>
                <c:pt idx="6834">
                  <c:v>520.23950209999998</c:v>
                </c:pt>
                <c:pt idx="6835">
                  <c:v>520.23950209999998</c:v>
                </c:pt>
                <c:pt idx="6836">
                  <c:v>520.23950209999998</c:v>
                </c:pt>
                <c:pt idx="6837">
                  <c:v>520.23950209999998</c:v>
                </c:pt>
                <c:pt idx="6838">
                  <c:v>520.23950209999998</c:v>
                </c:pt>
                <c:pt idx="6839">
                  <c:v>520.23950209999998</c:v>
                </c:pt>
                <c:pt idx="6840">
                  <c:v>520.23622130000001</c:v>
                </c:pt>
                <c:pt idx="6841">
                  <c:v>520.23950209999998</c:v>
                </c:pt>
                <c:pt idx="6842">
                  <c:v>520.23622130000001</c:v>
                </c:pt>
                <c:pt idx="6843">
                  <c:v>520.23622130000001</c:v>
                </c:pt>
                <c:pt idx="6844">
                  <c:v>520.23622130000001</c:v>
                </c:pt>
                <c:pt idx="6845">
                  <c:v>520.23950209999998</c:v>
                </c:pt>
                <c:pt idx="6846">
                  <c:v>520.23622130000001</c:v>
                </c:pt>
                <c:pt idx="6847">
                  <c:v>520.23622130000001</c:v>
                </c:pt>
                <c:pt idx="6848">
                  <c:v>520.23622130000001</c:v>
                </c:pt>
                <c:pt idx="6849">
                  <c:v>520.23294039999996</c:v>
                </c:pt>
                <c:pt idx="6850">
                  <c:v>520.23622130000001</c:v>
                </c:pt>
                <c:pt idx="6851">
                  <c:v>520.23622130000001</c:v>
                </c:pt>
                <c:pt idx="6852">
                  <c:v>520.23622130000001</c:v>
                </c:pt>
                <c:pt idx="6853">
                  <c:v>520.23622130000001</c:v>
                </c:pt>
                <c:pt idx="6854">
                  <c:v>520.23622130000001</c:v>
                </c:pt>
                <c:pt idx="6855">
                  <c:v>520.23622130000001</c:v>
                </c:pt>
                <c:pt idx="6856">
                  <c:v>520.23622130000001</c:v>
                </c:pt>
                <c:pt idx="6857">
                  <c:v>520.23622130000001</c:v>
                </c:pt>
                <c:pt idx="6858">
                  <c:v>520.23622130000001</c:v>
                </c:pt>
                <c:pt idx="6859">
                  <c:v>520.23622130000001</c:v>
                </c:pt>
                <c:pt idx="6860">
                  <c:v>520.23950209999998</c:v>
                </c:pt>
                <c:pt idx="6861">
                  <c:v>520.23622130000001</c:v>
                </c:pt>
                <c:pt idx="6862">
                  <c:v>520.23622130000001</c:v>
                </c:pt>
                <c:pt idx="6863">
                  <c:v>520.23622130000001</c:v>
                </c:pt>
                <c:pt idx="6864">
                  <c:v>520.23622130000001</c:v>
                </c:pt>
                <c:pt idx="6865">
                  <c:v>520.23622130000001</c:v>
                </c:pt>
                <c:pt idx="6866">
                  <c:v>520.23622130000001</c:v>
                </c:pt>
                <c:pt idx="6867">
                  <c:v>520.23622130000001</c:v>
                </c:pt>
                <c:pt idx="6868">
                  <c:v>520.23622130000001</c:v>
                </c:pt>
                <c:pt idx="6869">
                  <c:v>520.23622130000001</c:v>
                </c:pt>
                <c:pt idx="6870">
                  <c:v>520.23622130000001</c:v>
                </c:pt>
                <c:pt idx="6871">
                  <c:v>520.23622130000001</c:v>
                </c:pt>
                <c:pt idx="6872">
                  <c:v>520.23622130000001</c:v>
                </c:pt>
                <c:pt idx="6873">
                  <c:v>520.23622130000001</c:v>
                </c:pt>
                <c:pt idx="6874">
                  <c:v>520.23622130000001</c:v>
                </c:pt>
                <c:pt idx="6875">
                  <c:v>520.23950209999998</c:v>
                </c:pt>
                <c:pt idx="6876">
                  <c:v>520.23950209999998</c:v>
                </c:pt>
                <c:pt idx="6877">
                  <c:v>520.23950209999998</c:v>
                </c:pt>
                <c:pt idx="6878">
                  <c:v>520.23950209999998</c:v>
                </c:pt>
                <c:pt idx="6879">
                  <c:v>520.23950209999998</c:v>
                </c:pt>
                <c:pt idx="6880">
                  <c:v>520.23950209999998</c:v>
                </c:pt>
                <c:pt idx="6881">
                  <c:v>520.23950209999998</c:v>
                </c:pt>
                <c:pt idx="6882">
                  <c:v>520.23950209999998</c:v>
                </c:pt>
                <c:pt idx="6883">
                  <c:v>520.23950209999998</c:v>
                </c:pt>
                <c:pt idx="6884">
                  <c:v>520.23950209999998</c:v>
                </c:pt>
                <c:pt idx="6885">
                  <c:v>520.23950209999998</c:v>
                </c:pt>
                <c:pt idx="6886">
                  <c:v>520.23950209999998</c:v>
                </c:pt>
                <c:pt idx="6887">
                  <c:v>520.23950209999998</c:v>
                </c:pt>
                <c:pt idx="6888">
                  <c:v>520.25918709999996</c:v>
                </c:pt>
                <c:pt idx="6889">
                  <c:v>520.23294039999996</c:v>
                </c:pt>
                <c:pt idx="6890">
                  <c:v>520.24278289999995</c:v>
                </c:pt>
                <c:pt idx="6891">
                  <c:v>520.24278289999995</c:v>
                </c:pt>
                <c:pt idx="6892">
                  <c:v>520.24278289999995</c:v>
                </c:pt>
                <c:pt idx="6893">
                  <c:v>520.23950209999998</c:v>
                </c:pt>
                <c:pt idx="6894">
                  <c:v>520.24278289999995</c:v>
                </c:pt>
                <c:pt idx="6895">
                  <c:v>520.2460638</c:v>
                </c:pt>
                <c:pt idx="6896">
                  <c:v>520.24278289999995</c:v>
                </c:pt>
                <c:pt idx="6897">
                  <c:v>520.24278289999995</c:v>
                </c:pt>
                <c:pt idx="6898">
                  <c:v>520.22965959999999</c:v>
                </c:pt>
                <c:pt idx="6899">
                  <c:v>520.23950209999998</c:v>
                </c:pt>
                <c:pt idx="6900">
                  <c:v>520.24278289999995</c:v>
                </c:pt>
                <c:pt idx="6901">
                  <c:v>520.2460638</c:v>
                </c:pt>
                <c:pt idx="6902">
                  <c:v>520.24278289999995</c:v>
                </c:pt>
                <c:pt idx="6903">
                  <c:v>520.23950209999998</c:v>
                </c:pt>
                <c:pt idx="6904">
                  <c:v>520.23950209999998</c:v>
                </c:pt>
                <c:pt idx="6905">
                  <c:v>520.24278289999995</c:v>
                </c:pt>
                <c:pt idx="6906">
                  <c:v>520.24278289999995</c:v>
                </c:pt>
                <c:pt idx="6907">
                  <c:v>520.23950209999998</c:v>
                </c:pt>
                <c:pt idx="6908">
                  <c:v>520.23950209999998</c:v>
                </c:pt>
                <c:pt idx="6909">
                  <c:v>520.23622130000001</c:v>
                </c:pt>
                <c:pt idx="6910">
                  <c:v>520.23950209999998</c:v>
                </c:pt>
                <c:pt idx="6911">
                  <c:v>520.23622130000001</c:v>
                </c:pt>
                <c:pt idx="6912">
                  <c:v>520.23622130000001</c:v>
                </c:pt>
                <c:pt idx="6913">
                  <c:v>520.23622130000001</c:v>
                </c:pt>
                <c:pt idx="6914">
                  <c:v>520.23622130000001</c:v>
                </c:pt>
                <c:pt idx="6915">
                  <c:v>520.23622130000001</c:v>
                </c:pt>
                <c:pt idx="6916">
                  <c:v>520.23622130000001</c:v>
                </c:pt>
                <c:pt idx="6917">
                  <c:v>520.23622130000001</c:v>
                </c:pt>
                <c:pt idx="6918">
                  <c:v>520.23622130000001</c:v>
                </c:pt>
                <c:pt idx="6919">
                  <c:v>520.23294039999996</c:v>
                </c:pt>
                <c:pt idx="6920">
                  <c:v>520.23294039999996</c:v>
                </c:pt>
                <c:pt idx="6921">
                  <c:v>520.23294039999996</c:v>
                </c:pt>
                <c:pt idx="6922">
                  <c:v>520.23294039999996</c:v>
                </c:pt>
                <c:pt idx="6923">
                  <c:v>520.23294039999996</c:v>
                </c:pt>
                <c:pt idx="6924">
                  <c:v>520.23294039999996</c:v>
                </c:pt>
                <c:pt idx="6925">
                  <c:v>520.23294039999996</c:v>
                </c:pt>
                <c:pt idx="6926">
                  <c:v>520.23294039999996</c:v>
                </c:pt>
                <c:pt idx="6927">
                  <c:v>520.23294039999996</c:v>
                </c:pt>
                <c:pt idx="6928">
                  <c:v>520.23294039999996</c:v>
                </c:pt>
                <c:pt idx="6929">
                  <c:v>520.23294039999996</c:v>
                </c:pt>
                <c:pt idx="6930">
                  <c:v>520.23294039999996</c:v>
                </c:pt>
                <c:pt idx="6931">
                  <c:v>520.23294039999996</c:v>
                </c:pt>
                <c:pt idx="6932">
                  <c:v>520.22965959999999</c:v>
                </c:pt>
                <c:pt idx="6933">
                  <c:v>520.22965959999999</c:v>
                </c:pt>
                <c:pt idx="6934">
                  <c:v>520.22965959999999</c:v>
                </c:pt>
                <c:pt idx="6935">
                  <c:v>520.22965959999999</c:v>
                </c:pt>
                <c:pt idx="6936">
                  <c:v>520.22965959999999</c:v>
                </c:pt>
                <c:pt idx="6937">
                  <c:v>520.22965959999999</c:v>
                </c:pt>
                <c:pt idx="6938">
                  <c:v>520.22965959999999</c:v>
                </c:pt>
                <c:pt idx="6939">
                  <c:v>520.22965959999999</c:v>
                </c:pt>
                <c:pt idx="6940">
                  <c:v>520.22965959999999</c:v>
                </c:pt>
                <c:pt idx="6941">
                  <c:v>520.22965959999999</c:v>
                </c:pt>
                <c:pt idx="6942">
                  <c:v>520.22965959999999</c:v>
                </c:pt>
                <c:pt idx="6943">
                  <c:v>520.22965959999999</c:v>
                </c:pt>
                <c:pt idx="6944">
                  <c:v>520.22637870000005</c:v>
                </c:pt>
                <c:pt idx="6945">
                  <c:v>520.22637870000005</c:v>
                </c:pt>
                <c:pt idx="6946">
                  <c:v>520.22637870000005</c:v>
                </c:pt>
                <c:pt idx="6947">
                  <c:v>520.22637870000005</c:v>
                </c:pt>
                <c:pt idx="6948">
                  <c:v>520.22637870000005</c:v>
                </c:pt>
                <c:pt idx="6949">
                  <c:v>520.22637870000005</c:v>
                </c:pt>
                <c:pt idx="6950">
                  <c:v>520.22637870000005</c:v>
                </c:pt>
                <c:pt idx="6951">
                  <c:v>520.22637870000005</c:v>
                </c:pt>
                <c:pt idx="6952">
                  <c:v>520.22637870000005</c:v>
                </c:pt>
                <c:pt idx="6953">
                  <c:v>520.22309789999997</c:v>
                </c:pt>
                <c:pt idx="6954">
                  <c:v>520.22309789999997</c:v>
                </c:pt>
                <c:pt idx="6955">
                  <c:v>520.22309789999997</c:v>
                </c:pt>
                <c:pt idx="6956">
                  <c:v>520.22309789999997</c:v>
                </c:pt>
                <c:pt idx="6957">
                  <c:v>520.22309789999997</c:v>
                </c:pt>
                <c:pt idx="6958">
                  <c:v>520.22309789999997</c:v>
                </c:pt>
                <c:pt idx="6959">
                  <c:v>520.22309789999997</c:v>
                </c:pt>
                <c:pt idx="6960">
                  <c:v>520.22309789999997</c:v>
                </c:pt>
                <c:pt idx="6961">
                  <c:v>520.22309789999997</c:v>
                </c:pt>
                <c:pt idx="6962">
                  <c:v>520.22309789999997</c:v>
                </c:pt>
                <c:pt idx="6963">
                  <c:v>520.22309789999997</c:v>
                </c:pt>
                <c:pt idx="6964">
                  <c:v>520.22309789999997</c:v>
                </c:pt>
                <c:pt idx="6965">
                  <c:v>520.22309789999997</c:v>
                </c:pt>
                <c:pt idx="6966">
                  <c:v>520.22309789999997</c:v>
                </c:pt>
                <c:pt idx="6967">
                  <c:v>520.22309789999997</c:v>
                </c:pt>
                <c:pt idx="6968">
                  <c:v>520.22309789999997</c:v>
                </c:pt>
                <c:pt idx="6969">
                  <c:v>520.22309789999997</c:v>
                </c:pt>
                <c:pt idx="6970">
                  <c:v>520.22309789999997</c:v>
                </c:pt>
                <c:pt idx="6971">
                  <c:v>520.22309789999997</c:v>
                </c:pt>
                <c:pt idx="6972">
                  <c:v>520.2198171</c:v>
                </c:pt>
                <c:pt idx="6973">
                  <c:v>520.22309789999997</c:v>
                </c:pt>
                <c:pt idx="6974">
                  <c:v>520.2198171</c:v>
                </c:pt>
                <c:pt idx="6975">
                  <c:v>520.2198171</c:v>
                </c:pt>
                <c:pt idx="6976">
                  <c:v>520.2198171</c:v>
                </c:pt>
                <c:pt idx="6977">
                  <c:v>520.2198171</c:v>
                </c:pt>
                <c:pt idx="6978">
                  <c:v>520.2198171</c:v>
                </c:pt>
                <c:pt idx="6979">
                  <c:v>520.2198171</c:v>
                </c:pt>
                <c:pt idx="6980">
                  <c:v>520.2198171</c:v>
                </c:pt>
                <c:pt idx="6981">
                  <c:v>520.2198171</c:v>
                </c:pt>
                <c:pt idx="6982">
                  <c:v>520.2198171</c:v>
                </c:pt>
                <c:pt idx="6983">
                  <c:v>520.2198171</c:v>
                </c:pt>
                <c:pt idx="6984">
                  <c:v>520.2198171</c:v>
                </c:pt>
                <c:pt idx="6985">
                  <c:v>520.2198171</c:v>
                </c:pt>
                <c:pt idx="6986">
                  <c:v>520.2198171</c:v>
                </c:pt>
                <c:pt idx="6987">
                  <c:v>520.2198171</c:v>
                </c:pt>
                <c:pt idx="6988">
                  <c:v>520.2198171</c:v>
                </c:pt>
                <c:pt idx="6989">
                  <c:v>520.21653619999995</c:v>
                </c:pt>
                <c:pt idx="6990">
                  <c:v>520.2198171</c:v>
                </c:pt>
                <c:pt idx="6991">
                  <c:v>520.2198171</c:v>
                </c:pt>
                <c:pt idx="6992">
                  <c:v>520.2198171</c:v>
                </c:pt>
                <c:pt idx="6993">
                  <c:v>520.21653619999995</c:v>
                </c:pt>
                <c:pt idx="6994">
                  <c:v>520.2198171</c:v>
                </c:pt>
                <c:pt idx="6995">
                  <c:v>520.2198171</c:v>
                </c:pt>
                <c:pt idx="6996">
                  <c:v>520.21653619999995</c:v>
                </c:pt>
                <c:pt idx="6997">
                  <c:v>520.21653619999995</c:v>
                </c:pt>
                <c:pt idx="6998">
                  <c:v>520.21653619999995</c:v>
                </c:pt>
                <c:pt idx="6999">
                  <c:v>520.21653619999995</c:v>
                </c:pt>
                <c:pt idx="7000">
                  <c:v>520.21653619999995</c:v>
                </c:pt>
                <c:pt idx="7001">
                  <c:v>520.21653619999995</c:v>
                </c:pt>
                <c:pt idx="7002">
                  <c:v>520.21653619999995</c:v>
                </c:pt>
                <c:pt idx="7003">
                  <c:v>520.21653619999995</c:v>
                </c:pt>
                <c:pt idx="7004">
                  <c:v>520.21653619999995</c:v>
                </c:pt>
                <c:pt idx="7005">
                  <c:v>520.21653619999995</c:v>
                </c:pt>
                <c:pt idx="7006">
                  <c:v>520.21653619999995</c:v>
                </c:pt>
                <c:pt idx="7007">
                  <c:v>520.21653619999995</c:v>
                </c:pt>
                <c:pt idx="7008">
                  <c:v>520.21653619999995</c:v>
                </c:pt>
                <c:pt idx="7009">
                  <c:v>520.21653619999995</c:v>
                </c:pt>
                <c:pt idx="7010">
                  <c:v>520.21653619999995</c:v>
                </c:pt>
                <c:pt idx="7011">
                  <c:v>520.21653619999995</c:v>
                </c:pt>
                <c:pt idx="7012">
                  <c:v>520.21653619999995</c:v>
                </c:pt>
                <c:pt idx="7013">
                  <c:v>520.21653619999995</c:v>
                </c:pt>
                <c:pt idx="7014">
                  <c:v>520.21653619999995</c:v>
                </c:pt>
                <c:pt idx="7015">
                  <c:v>520.21653619999995</c:v>
                </c:pt>
                <c:pt idx="7016">
                  <c:v>520.21653619999995</c:v>
                </c:pt>
                <c:pt idx="7017">
                  <c:v>520.21653619999995</c:v>
                </c:pt>
                <c:pt idx="7018">
                  <c:v>520.21653619999995</c:v>
                </c:pt>
                <c:pt idx="7019">
                  <c:v>520.21653619999995</c:v>
                </c:pt>
                <c:pt idx="7020">
                  <c:v>520.21325539999998</c:v>
                </c:pt>
                <c:pt idx="7021">
                  <c:v>520.21653619999995</c:v>
                </c:pt>
                <c:pt idx="7022">
                  <c:v>520.21653619999995</c:v>
                </c:pt>
                <c:pt idx="7023">
                  <c:v>520.21653619999995</c:v>
                </c:pt>
                <c:pt idx="7024">
                  <c:v>520.21325539999998</c:v>
                </c:pt>
                <c:pt idx="7025">
                  <c:v>520.21325539999998</c:v>
                </c:pt>
                <c:pt idx="7026">
                  <c:v>520.21653619999995</c:v>
                </c:pt>
                <c:pt idx="7027">
                  <c:v>520.21325539999998</c:v>
                </c:pt>
                <c:pt idx="7028">
                  <c:v>520.21653619999995</c:v>
                </c:pt>
                <c:pt idx="7029">
                  <c:v>520.21325539999998</c:v>
                </c:pt>
                <c:pt idx="7030">
                  <c:v>520.21653619999995</c:v>
                </c:pt>
                <c:pt idx="7031">
                  <c:v>520.21653619999995</c:v>
                </c:pt>
                <c:pt idx="7032">
                  <c:v>520.21653619999995</c:v>
                </c:pt>
                <c:pt idx="7033">
                  <c:v>520.21653619999995</c:v>
                </c:pt>
                <c:pt idx="7034">
                  <c:v>520.21653619999995</c:v>
                </c:pt>
                <c:pt idx="7035">
                  <c:v>520.21325539999998</c:v>
                </c:pt>
                <c:pt idx="7036">
                  <c:v>520.21325539999998</c:v>
                </c:pt>
                <c:pt idx="7037">
                  <c:v>520.22309789999997</c:v>
                </c:pt>
                <c:pt idx="7038">
                  <c:v>520.21325539999998</c:v>
                </c:pt>
                <c:pt idx="7039">
                  <c:v>520.2198171</c:v>
                </c:pt>
                <c:pt idx="7040">
                  <c:v>520.22309789999997</c:v>
                </c:pt>
                <c:pt idx="7041">
                  <c:v>520.21653619999995</c:v>
                </c:pt>
                <c:pt idx="7042">
                  <c:v>520.22309789999997</c:v>
                </c:pt>
                <c:pt idx="7043">
                  <c:v>520.21653619999995</c:v>
                </c:pt>
                <c:pt idx="7044">
                  <c:v>520.20669369999996</c:v>
                </c:pt>
                <c:pt idx="7045">
                  <c:v>520.2198171</c:v>
                </c:pt>
                <c:pt idx="7046">
                  <c:v>520.22309789999997</c:v>
                </c:pt>
                <c:pt idx="7047">
                  <c:v>520.2198171</c:v>
                </c:pt>
                <c:pt idx="7048">
                  <c:v>520.18700869999998</c:v>
                </c:pt>
                <c:pt idx="7049">
                  <c:v>520.2198171</c:v>
                </c:pt>
                <c:pt idx="7050">
                  <c:v>520.21325539999998</c:v>
                </c:pt>
                <c:pt idx="7051">
                  <c:v>520.22637870000005</c:v>
                </c:pt>
                <c:pt idx="7052">
                  <c:v>520.21325539999998</c:v>
                </c:pt>
                <c:pt idx="7053">
                  <c:v>520.22309789999997</c:v>
                </c:pt>
                <c:pt idx="7054">
                  <c:v>520.2198171</c:v>
                </c:pt>
                <c:pt idx="7055">
                  <c:v>520.22309789999997</c:v>
                </c:pt>
                <c:pt idx="7056">
                  <c:v>520.22637870000005</c:v>
                </c:pt>
                <c:pt idx="7057">
                  <c:v>520.21653619999995</c:v>
                </c:pt>
                <c:pt idx="7058">
                  <c:v>520.2198171</c:v>
                </c:pt>
                <c:pt idx="7059">
                  <c:v>520.21325539999998</c:v>
                </c:pt>
                <c:pt idx="7060">
                  <c:v>520.21325539999998</c:v>
                </c:pt>
                <c:pt idx="7061">
                  <c:v>520.20997450000004</c:v>
                </c:pt>
                <c:pt idx="7062">
                  <c:v>520.21325539999998</c:v>
                </c:pt>
                <c:pt idx="7063">
                  <c:v>520.21325539999998</c:v>
                </c:pt>
                <c:pt idx="7064">
                  <c:v>520.21325539999998</c:v>
                </c:pt>
                <c:pt idx="7065">
                  <c:v>520.20997450000004</c:v>
                </c:pt>
                <c:pt idx="7066">
                  <c:v>520.21325539999998</c:v>
                </c:pt>
                <c:pt idx="7067">
                  <c:v>520.20997450000004</c:v>
                </c:pt>
                <c:pt idx="7068">
                  <c:v>520.20997450000004</c:v>
                </c:pt>
                <c:pt idx="7069">
                  <c:v>520.20997450000004</c:v>
                </c:pt>
                <c:pt idx="7070">
                  <c:v>520.20669369999996</c:v>
                </c:pt>
                <c:pt idx="7071">
                  <c:v>520.20669369999996</c:v>
                </c:pt>
                <c:pt idx="7072">
                  <c:v>520.20669369999996</c:v>
                </c:pt>
                <c:pt idx="7073">
                  <c:v>520.20669369999996</c:v>
                </c:pt>
                <c:pt idx="7074">
                  <c:v>520.20669369999996</c:v>
                </c:pt>
                <c:pt idx="7075">
                  <c:v>520.20341289999999</c:v>
                </c:pt>
                <c:pt idx="7076">
                  <c:v>520.20341289999999</c:v>
                </c:pt>
                <c:pt idx="7077">
                  <c:v>520.20341289999999</c:v>
                </c:pt>
                <c:pt idx="7078">
                  <c:v>520.20341289999999</c:v>
                </c:pt>
                <c:pt idx="7079">
                  <c:v>520.20341289999999</c:v>
                </c:pt>
                <c:pt idx="7080">
                  <c:v>520.20341289999999</c:v>
                </c:pt>
                <c:pt idx="7081">
                  <c:v>520.20013200000005</c:v>
                </c:pt>
                <c:pt idx="7082">
                  <c:v>520.20013200000005</c:v>
                </c:pt>
                <c:pt idx="7083">
                  <c:v>520.20013200000005</c:v>
                </c:pt>
                <c:pt idx="7084">
                  <c:v>520.20341289999999</c:v>
                </c:pt>
                <c:pt idx="7085">
                  <c:v>520.20341289999999</c:v>
                </c:pt>
                <c:pt idx="7086">
                  <c:v>520.20341289999999</c:v>
                </c:pt>
                <c:pt idx="7087">
                  <c:v>520.20013200000005</c:v>
                </c:pt>
                <c:pt idx="7088">
                  <c:v>520.20341289999999</c:v>
                </c:pt>
                <c:pt idx="7089">
                  <c:v>520.20013200000005</c:v>
                </c:pt>
                <c:pt idx="7090">
                  <c:v>520.20013200000005</c:v>
                </c:pt>
                <c:pt idx="7091">
                  <c:v>520.20013200000005</c:v>
                </c:pt>
                <c:pt idx="7092">
                  <c:v>520.20013200000005</c:v>
                </c:pt>
                <c:pt idx="7093">
                  <c:v>520.20013200000005</c:v>
                </c:pt>
                <c:pt idx="7094">
                  <c:v>520.19685119999997</c:v>
                </c:pt>
                <c:pt idx="7095">
                  <c:v>520.20013200000005</c:v>
                </c:pt>
                <c:pt idx="7096">
                  <c:v>520.19685119999997</c:v>
                </c:pt>
                <c:pt idx="7097">
                  <c:v>520.20013200000005</c:v>
                </c:pt>
                <c:pt idx="7098">
                  <c:v>520.19685119999997</c:v>
                </c:pt>
                <c:pt idx="7099">
                  <c:v>520.20013200000005</c:v>
                </c:pt>
                <c:pt idx="7100">
                  <c:v>520.19685119999997</c:v>
                </c:pt>
                <c:pt idx="7101">
                  <c:v>520.19685119999997</c:v>
                </c:pt>
                <c:pt idx="7102">
                  <c:v>520.19357030000003</c:v>
                </c:pt>
                <c:pt idx="7103">
                  <c:v>520.19685119999997</c:v>
                </c:pt>
                <c:pt idx="7104">
                  <c:v>520.19357030000003</c:v>
                </c:pt>
                <c:pt idx="7105">
                  <c:v>520.19685119999997</c:v>
                </c:pt>
                <c:pt idx="7106">
                  <c:v>520.19685119999997</c:v>
                </c:pt>
                <c:pt idx="7107">
                  <c:v>520.19685119999997</c:v>
                </c:pt>
                <c:pt idx="7108">
                  <c:v>520.19685119999997</c:v>
                </c:pt>
                <c:pt idx="7109">
                  <c:v>520.19357030000003</c:v>
                </c:pt>
                <c:pt idx="7110">
                  <c:v>520.19357030000003</c:v>
                </c:pt>
                <c:pt idx="7111">
                  <c:v>520.19357030000003</c:v>
                </c:pt>
                <c:pt idx="7112">
                  <c:v>520.19357030000003</c:v>
                </c:pt>
                <c:pt idx="7113">
                  <c:v>520.19357030000003</c:v>
                </c:pt>
                <c:pt idx="7114">
                  <c:v>520.19357030000003</c:v>
                </c:pt>
                <c:pt idx="7115">
                  <c:v>520.19357030000003</c:v>
                </c:pt>
                <c:pt idx="7116">
                  <c:v>520.19357030000003</c:v>
                </c:pt>
                <c:pt idx="7117">
                  <c:v>520.19357030000003</c:v>
                </c:pt>
                <c:pt idx="7118">
                  <c:v>520.19357030000003</c:v>
                </c:pt>
                <c:pt idx="7119">
                  <c:v>520.19685119999997</c:v>
                </c:pt>
                <c:pt idx="7120">
                  <c:v>520.19357030000003</c:v>
                </c:pt>
                <c:pt idx="7121">
                  <c:v>520.19357030000003</c:v>
                </c:pt>
                <c:pt idx="7122">
                  <c:v>520.19357030000003</c:v>
                </c:pt>
                <c:pt idx="7123">
                  <c:v>520.19357030000003</c:v>
                </c:pt>
                <c:pt idx="7124">
                  <c:v>520.19357030000003</c:v>
                </c:pt>
                <c:pt idx="7125">
                  <c:v>520.19357030000003</c:v>
                </c:pt>
                <c:pt idx="7126">
                  <c:v>520.19357030000003</c:v>
                </c:pt>
                <c:pt idx="7127">
                  <c:v>520.19357030000003</c:v>
                </c:pt>
                <c:pt idx="7128">
                  <c:v>520.19357030000003</c:v>
                </c:pt>
                <c:pt idx="7129">
                  <c:v>520.19357030000003</c:v>
                </c:pt>
                <c:pt idx="7130">
                  <c:v>520.19028949999995</c:v>
                </c:pt>
                <c:pt idx="7131">
                  <c:v>520.19028949999995</c:v>
                </c:pt>
                <c:pt idx="7132">
                  <c:v>520.19028949999995</c:v>
                </c:pt>
                <c:pt idx="7133">
                  <c:v>520.19028949999995</c:v>
                </c:pt>
                <c:pt idx="7134">
                  <c:v>520.19028949999995</c:v>
                </c:pt>
                <c:pt idx="7135">
                  <c:v>520.19028949999995</c:v>
                </c:pt>
                <c:pt idx="7136">
                  <c:v>520.19028949999995</c:v>
                </c:pt>
                <c:pt idx="7137">
                  <c:v>520.19028949999995</c:v>
                </c:pt>
                <c:pt idx="7138">
                  <c:v>520.18700869999998</c:v>
                </c:pt>
                <c:pt idx="7139">
                  <c:v>520.19028949999995</c:v>
                </c:pt>
                <c:pt idx="7140">
                  <c:v>520.19028949999995</c:v>
                </c:pt>
                <c:pt idx="7141">
                  <c:v>520.19028949999995</c:v>
                </c:pt>
                <c:pt idx="7142">
                  <c:v>520.19028949999995</c:v>
                </c:pt>
                <c:pt idx="7143">
                  <c:v>520.19028949999995</c:v>
                </c:pt>
                <c:pt idx="7144">
                  <c:v>520.19028949999995</c:v>
                </c:pt>
                <c:pt idx="7145">
                  <c:v>520.19028949999995</c:v>
                </c:pt>
                <c:pt idx="7146">
                  <c:v>520.19357030000003</c:v>
                </c:pt>
                <c:pt idx="7147">
                  <c:v>520.19357030000003</c:v>
                </c:pt>
                <c:pt idx="7148">
                  <c:v>520.19357030000003</c:v>
                </c:pt>
                <c:pt idx="7149">
                  <c:v>520.19357030000003</c:v>
                </c:pt>
                <c:pt idx="7150">
                  <c:v>520.19357030000003</c:v>
                </c:pt>
                <c:pt idx="7151">
                  <c:v>520.19028949999995</c:v>
                </c:pt>
                <c:pt idx="7152">
                  <c:v>520.19685119999997</c:v>
                </c:pt>
                <c:pt idx="7153">
                  <c:v>520.19028949999995</c:v>
                </c:pt>
                <c:pt idx="7154">
                  <c:v>520.20013200000005</c:v>
                </c:pt>
                <c:pt idx="7155">
                  <c:v>520.18372780000004</c:v>
                </c:pt>
                <c:pt idx="7156">
                  <c:v>520.20669369999996</c:v>
                </c:pt>
                <c:pt idx="7157">
                  <c:v>520.19685119999997</c:v>
                </c:pt>
                <c:pt idx="7158">
                  <c:v>520.19357030000003</c:v>
                </c:pt>
                <c:pt idx="7159">
                  <c:v>520.19357030000003</c:v>
                </c:pt>
                <c:pt idx="7160">
                  <c:v>520.19028949999995</c:v>
                </c:pt>
                <c:pt idx="7161">
                  <c:v>520.20013200000005</c:v>
                </c:pt>
                <c:pt idx="7162">
                  <c:v>520.18700869999998</c:v>
                </c:pt>
                <c:pt idx="7163">
                  <c:v>520.20669369999996</c:v>
                </c:pt>
                <c:pt idx="7164">
                  <c:v>520.19685119999997</c:v>
                </c:pt>
                <c:pt idx="7165">
                  <c:v>520.20013200000005</c:v>
                </c:pt>
                <c:pt idx="7166">
                  <c:v>520.19357030000003</c:v>
                </c:pt>
                <c:pt idx="7167">
                  <c:v>520.19357030000003</c:v>
                </c:pt>
                <c:pt idx="7168">
                  <c:v>520.20341289999999</c:v>
                </c:pt>
                <c:pt idx="7169">
                  <c:v>520.20341289999999</c:v>
                </c:pt>
                <c:pt idx="7170">
                  <c:v>520.18372780000004</c:v>
                </c:pt>
                <c:pt idx="7171">
                  <c:v>520.18044699999996</c:v>
                </c:pt>
                <c:pt idx="7172">
                  <c:v>520.18372780000004</c:v>
                </c:pt>
                <c:pt idx="7173">
                  <c:v>520.16732360000003</c:v>
                </c:pt>
                <c:pt idx="7174">
                  <c:v>520.18700869999998</c:v>
                </c:pt>
                <c:pt idx="7175">
                  <c:v>520.18044699999996</c:v>
                </c:pt>
                <c:pt idx="7176">
                  <c:v>520.18044699999996</c:v>
                </c:pt>
                <c:pt idx="7177">
                  <c:v>520.19028949999995</c:v>
                </c:pt>
                <c:pt idx="7178">
                  <c:v>520.19028949999995</c:v>
                </c:pt>
                <c:pt idx="7179">
                  <c:v>520.17716610000002</c:v>
                </c:pt>
                <c:pt idx="7180">
                  <c:v>520.20013200000005</c:v>
                </c:pt>
                <c:pt idx="7181">
                  <c:v>520.19028949999995</c:v>
                </c:pt>
                <c:pt idx="7182">
                  <c:v>520.16404279999995</c:v>
                </c:pt>
                <c:pt idx="7183">
                  <c:v>520.20669369999996</c:v>
                </c:pt>
                <c:pt idx="7184">
                  <c:v>520.18044699999996</c:v>
                </c:pt>
                <c:pt idx="7185">
                  <c:v>520.18700869999998</c:v>
                </c:pt>
                <c:pt idx="7186">
                  <c:v>520.19357030000003</c:v>
                </c:pt>
                <c:pt idx="7187">
                  <c:v>520.20341289999999</c:v>
                </c:pt>
                <c:pt idx="7188">
                  <c:v>520.18372780000004</c:v>
                </c:pt>
                <c:pt idx="7189">
                  <c:v>520.17388530000005</c:v>
                </c:pt>
                <c:pt idx="7190">
                  <c:v>520.19685119999997</c:v>
                </c:pt>
                <c:pt idx="7191">
                  <c:v>520.17388530000005</c:v>
                </c:pt>
                <c:pt idx="7192">
                  <c:v>520.19028949999995</c:v>
                </c:pt>
                <c:pt idx="7193">
                  <c:v>520.17716610000002</c:v>
                </c:pt>
                <c:pt idx="7194">
                  <c:v>520.15748110000004</c:v>
                </c:pt>
                <c:pt idx="7195">
                  <c:v>520.17388530000005</c:v>
                </c:pt>
                <c:pt idx="7196">
                  <c:v>520.17716610000002</c:v>
                </c:pt>
                <c:pt idx="7197">
                  <c:v>520.16732360000003</c:v>
                </c:pt>
                <c:pt idx="7198">
                  <c:v>520.17716610000002</c:v>
                </c:pt>
                <c:pt idx="7199">
                  <c:v>520.17716610000002</c:v>
                </c:pt>
                <c:pt idx="7200">
                  <c:v>520.17388530000005</c:v>
                </c:pt>
                <c:pt idx="7201">
                  <c:v>520.16732360000003</c:v>
                </c:pt>
                <c:pt idx="7202">
                  <c:v>520.15748110000004</c:v>
                </c:pt>
                <c:pt idx="7203">
                  <c:v>520.18044699999996</c:v>
                </c:pt>
                <c:pt idx="7204">
                  <c:v>520.18700869999998</c:v>
                </c:pt>
                <c:pt idx="7205">
                  <c:v>520.17716610000002</c:v>
                </c:pt>
                <c:pt idx="7206">
                  <c:v>520.17716610000002</c:v>
                </c:pt>
                <c:pt idx="7207">
                  <c:v>520.17060449999997</c:v>
                </c:pt>
                <c:pt idx="7208">
                  <c:v>520.18044699999996</c:v>
                </c:pt>
                <c:pt idx="7209">
                  <c:v>520.18700869999998</c:v>
                </c:pt>
                <c:pt idx="7210">
                  <c:v>520.18044699999996</c:v>
                </c:pt>
                <c:pt idx="7211">
                  <c:v>520.17716610000002</c:v>
                </c:pt>
                <c:pt idx="7212">
                  <c:v>520.17388530000005</c:v>
                </c:pt>
                <c:pt idx="7213">
                  <c:v>520.17060449999997</c:v>
                </c:pt>
                <c:pt idx="7214">
                  <c:v>520.17060449999997</c:v>
                </c:pt>
                <c:pt idx="7215">
                  <c:v>520.16732360000003</c:v>
                </c:pt>
                <c:pt idx="7216">
                  <c:v>520.16732360000003</c:v>
                </c:pt>
                <c:pt idx="7217">
                  <c:v>520.16732360000003</c:v>
                </c:pt>
                <c:pt idx="7218">
                  <c:v>520.16404279999995</c:v>
                </c:pt>
                <c:pt idx="7219">
                  <c:v>520.16404279999995</c:v>
                </c:pt>
                <c:pt idx="7220">
                  <c:v>520.16404279999995</c:v>
                </c:pt>
                <c:pt idx="7221">
                  <c:v>520.16404279999995</c:v>
                </c:pt>
                <c:pt idx="7222">
                  <c:v>520.16404279999995</c:v>
                </c:pt>
                <c:pt idx="7223">
                  <c:v>520.16404279999995</c:v>
                </c:pt>
                <c:pt idx="7224">
                  <c:v>520.16404279999995</c:v>
                </c:pt>
                <c:pt idx="7225">
                  <c:v>520.16404279999995</c:v>
                </c:pt>
                <c:pt idx="7226">
                  <c:v>520.16076190000001</c:v>
                </c:pt>
                <c:pt idx="7227">
                  <c:v>520.16076190000001</c:v>
                </c:pt>
                <c:pt idx="7228">
                  <c:v>520.16404279999995</c:v>
                </c:pt>
                <c:pt idx="7229">
                  <c:v>520.16404279999995</c:v>
                </c:pt>
                <c:pt idx="7230">
                  <c:v>520.16076190000001</c:v>
                </c:pt>
                <c:pt idx="7231">
                  <c:v>520.16076190000001</c:v>
                </c:pt>
                <c:pt idx="7232">
                  <c:v>520.16076190000001</c:v>
                </c:pt>
                <c:pt idx="7233">
                  <c:v>520.16076190000001</c:v>
                </c:pt>
                <c:pt idx="7234">
                  <c:v>520.16076190000001</c:v>
                </c:pt>
                <c:pt idx="7235">
                  <c:v>520.15748110000004</c:v>
                </c:pt>
                <c:pt idx="7236">
                  <c:v>520.16076190000001</c:v>
                </c:pt>
                <c:pt idx="7237">
                  <c:v>520.16076190000001</c:v>
                </c:pt>
                <c:pt idx="7238">
                  <c:v>520.15748110000004</c:v>
                </c:pt>
                <c:pt idx="7239">
                  <c:v>520.15748110000004</c:v>
                </c:pt>
                <c:pt idx="7240">
                  <c:v>520.15748110000004</c:v>
                </c:pt>
                <c:pt idx="7241">
                  <c:v>520.15748110000004</c:v>
                </c:pt>
                <c:pt idx="7242">
                  <c:v>520.15748110000004</c:v>
                </c:pt>
                <c:pt idx="7243">
                  <c:v>520.15748110000004</c:v>
                </c:pt>
                <c:pt idx="7244">
                  <c:v>520.15420029999996</c:v>
                </c:pt>
                <c:pt idx="7245">
                  <c:v>520.15748110000004</c:v>
                </c:pt>
                <c:pt idx="7246">
                  <c:v>520.15748110000004</c:v>
                </c:pt>
                <c:pt idx="7247">
                  <c:v>520.15748110000004</c:v>
                </c:pt>
                <c:pt idx="7248">
                  <c:v>520.15420029999996</c:v>
                </c:pt>
                <c:pt idx="7249">
                  <c:v>520.15420029999996</c:v>
                </c:pt>
                <c:pt idx="7250">
                  <c:v>520.15420029999996</c:v>
                </c:pt>
                <c:pt idx="7251">
                  <c:v>520.15420029999996</c:v>
                </c:pt>
                <c:pt idx="7252">
                  <c:v>520.15420029999996</c:v>
                </c:pt>
                <c:pt idx="7253">
                  <c:v>520.15420029999996</c:v>
                </c:pt>
                <c:pt idx="7254">
                  <c:v>520.15420029999996</c:v>
                </c:pt>
                <c:pt idx="7255">
                  <c:v>520.15420029999996</c:v>
                </c:pt>
                <c:pt idx="7256">
                  <c:v>520.15420029999996</c:v>
                </c:pt>
                <c:pt idx="7257">
                  <c:v>520.15420029999996</c:v>
                </c:pt>
                <c:pt idx="7258">
                  <c:v>520.15420029999996</c:v>
                </c:pt>
                <c:pt idx="7259">
                  <c:v>520.15420029999996</c:v>
                </c:pt>
                <c:pt idx="7260">
                  <c:v>520.15420029999996</c:v>
                </c:pt>
                <c:pt idx="7261">
                  <c:v>520.15420029999996</c:v>
                </c:pt>
                <c:pt idx="7262">
                  <c:v>520.15420029999996</c:v>
                </c:pt>
                <c:pt idx="7263">
                  <c:v>520.15420029999996</c:v>
                </c:pt>
                <c:pt idx="7264">
                  <c:v>520.15420029999996</c:v>
                </c:pt>
                <c:pt idx="7265">
                  <c:v>520.15420029999996</c:v>
                </c:pt>
                <c:pt idx="7266">
                  <c:v>520.15420029999996</c:v>
                </c:pt>
                <c:pt idx="7267">
                  <c:v>520.15420029999996</c:v>
                </c:pt>
                <c:pt idx="7268">
                  <c:v>520.15091940000002</c:v>
                </c:pt>
                <c:pt idx="7269">
                  <c:v>520.15420029999996</c:v>
                </c:pt>
                <c:pt idx="7270">
                  <c:v>520.15091940000002</c:v>
                </c:pt>
                <c:pt idx="7271">
                  <c:v>520.15091940000002</c:v>
                </c:pt>
                <c:pt idx="7272">
                  <c:v>520.15420029999996</c:v>
                </c:pt>
                <c:pt idx="7273">
                  <c:v>520.15091940000002</c:v>
                </c:pt>
                <c:pt idx="7274">
                  <c:v>520.15091940000002</c:v>
                </c:pt>
                <c:pt idx="7275">
                  <c:v>520.15091940000002</c:v>
                </c:pt>
                <c:pt idx="7276">
                  <c:v>520.15091940000002</c:v>
                </c:pt>
                <c:pt idx="7277">
                  <c:v>520.15091940000002</c:v>
                </c:pt>
                <c:pt idx="7278">
                  <c:v>520.15091940000002</c:v>
                </c:pt>
                <c:pt idx="7279">
                  <c:v>520.15091940000002</c:v>
                </c:pt>
                <c:pt idx="7280">
                  <c:v>520.15091940000002</c:v>
                </c:pt>
                <c:pt idx="7281">
                  <c:v>520.15091940000002</c:v>
                </c:pt>
                <c:pt idx="7282">
                  <c:v>520.15091940000002</c:v>
                </c:pt>
                <c:pt idx="7283">
                  <c:v>520.15091940000002</c:v>
                </c:pt>
                <c:pt idx="7284">
                  <c:v>520.15091940000002</c:v>
                </c:pt>
                <c:pt idx="7285">
                  <c:v>520.15091940000002</c:v>
                </c:pt>
                <c:pt idx="7286">
                  <c:v>520.15091940000002</c:v>
                </c:pt>
                <c:pt idx="7287">
                  <c:v>520.15420029999996</c:v>
                </c:pt>
                <c:pt idx="7288">
                  <c:v>520.15420029999996</c:v>
                </c:pt>
                <c:pt idx="7289">
                  <c:v>520.15420029999996</c:v>
                </c:pt>
                <c:pt idx="7290">
                  <c:v>520.15420029999996</c:v>
                </c:pt>
                <c:pt idx="7291">
                  <c:v>520.15420029999996</c:v>
                </c:pt>
                <c:pt idx="7292">
                  <c:v>520.15420029999996</c:v>
                </c:pt>
                <c:pt idx="7293">
                  <c:v>520.15420029999996</c:v>
                </c:pt>
                <c:pt idx="7294">
                  <c:v>520.15420029999996</c:v>
                </c:pt>
                <c:pt idx="7295">
                  <c:v>520.15420029999996</c:v>
                </c:pt>
                <c:pt idx="7296">
                  <c:v>520.15420029999996</c:v>
                </c:pt>
                <c:pt idx="7297">
                  <c:v>520.15420029999996</c:v>
                </c:pt>
                <c:pt idx="7298">
                  <c:v>520.15420029999996</c:v>
                </c:pt>
                <c:pt idx="7299">
                  <c:v>520.15420029999996</c:v>
                </c:pt>
                <c:pt idx="7300">
                  <c:v>520.15420029999996</c:v>
                </c:pt>
                <c:pt idx="7301">
                  <c:v>520.15420029999996</c:v>
                </c:pt>
                <c:pt idx="7302">
                  <c:v>520.15420029999996</c:v>
                </c:pt>
                <c:pt idx="7303">
                  <c:v>520.15420029999996</c:v>
                </c:pt>
                <c:pt idx="7304">
                  <c:v>520.15420029999996</c:v>
                </c:pt>
                <c:pt idx="7305">
                  <c:v>520.15420029999996</c:v>
                </c:pt>
                <c:pt idx="7306">
                  <c:v>520.15420029999996</c:v>
                </c:pt>
                <c:pt idx="7307">
                  <c:v>520.15420029999996</c:v>
                </c:pt>
                <c:pt idx="7308">
                  <c:v>520.15748110000004</c:v>
                </c:pt>
                <c:pt idx="7309">
                  <c:v>520.15091940000002</c:v>
                </c:pt>
                <c:pt idx="7310">
                  <c:v>520.15091940000002</c:v>
                </c:pt>
                <c:pt idx="7311">
                  <c:v>520.15091940000002</c:v>
                </c:pt>
                <c:pt idx="7312">
                  <c:v>520.15091940000002</c:v>
                </c:pt>
                <c:pt idx="7313">
                  <c:v>520.15091940000002</c:v>
                </c:pt>
                <c:pt idx="7314">
                  <c:v>520.15420029999996</c:v>
                </c:pt>
                <c:pt idx="7315">
                  <c:v>520.15091940000002</c:v>
                </c:pt>
                <c:pt idx="7316">
                  <c:v>520.15420029999996</c:v>
                </c:pt>
                <c:pt idx="7317">
                  <c:v>520.15091940000002</c:v>
                </c:pt>
                <c:pt idx="7318">
                  <c:v>520.15091940000002</c:v>
                </c:pt>
                <c:pt idx="7319">
                  <c:v>520.15091940000002</c:v>
                </c:pt>
                <c:pt idx="7320">
                  <c:v>520.15091940000002</c:v>
                </c:pt>
                <c:pt idx="7321">
                  <c:v>520.15420029999996</c:v>
                </c:pt>
                <c:pt idx="7322">
                  <c:v>520.15091940000002</c:v>
                </c:pt>
                <c:pt idx="7323">
                  <c:v>520.14763860000005</c:v>
                </c:pt>
                <c:pt idx="7324">
                  <c:v>520.14763860000005</c:v>
                </c:pt>
                <c:pt idx="7325">
                  <c:v>520.14763860000005</c:v>
                </c:pt>
                <c:pt idx="7326">
                  <c:v>520.1443577</c:v>
                </c:pt>
                <c:pt idx="7327">
                  <c:v>520.14763860000005</c:v>
                </c:pt>
                <c:pt idx="7328">
                  <c:v>520.15091940000002</c:v>
                </c:pt>
                <c:pt idx="7329">
                  <c:v>520.13451520000001</c:v>
                </c:pt>
                <c:pt idx="7330">
                  <c:v>520.15091940000002</c:v>
                </c:pt>
                <c:pt idx="7331">
                  <c:v>520.13451520000001</c:v>
                </c:pt>
                <c:pt idx="7332">
                  <c:v>520.14107690000003</c:v>
                </c:pt>
                <c:pt idx="7333">
                  <c:v>520.14763860000005</c:v>
                </c:pt>
                <c:pt idx="7334">
                  <c:v>520.1443577</c:v>
                </c:pt>
                <c:pt idx="7335">
                  <c:v>520.14107690000003</c:v>
                </c:pt>
                <c:pt idx="7336">
                  <c:v>520.1443577</c:v>
                </c:pt>
                <c:pt idx="7337">
                  <c:v>520.14107690000003</c:v>
                </c:pt>
                <c:pt idx="7338">
                  <c:v>520.1443577</c:v>
                </c:pt>
                <c:pt idx="7339">
                  <c:v>520.14107690000003</c:v>
                </c:pt>
                <c:pt idx="7340">
                  <c:v>520.1443577</c:v>
                </c:pt>
                <c:pt idx="7341">
                  <c:v>520.14107690000003</c:v>
                </c:pt>
                <c:pt idx="7342">
                  <c:v>520.14107690000003</c:v>
                </c:pt>
                <c:pt idx="7343">
                  <c:v>520.13779609999995</c:v>
                </c:pt>
                <c:pt idx="7344">
                  <c:v>520.14107690000003</c:v>
                </c:pt>
                <c:pt idx="7345">
                  <c:v>520.13779609999995</c:v>
                </c:pt>
                <c:pt idx="7346">
                  <c:v>520.14107690000003</c:v>
                </c:pt>
                <c:pt idx="7347">
                  <c:v>520.13779609999995</c:v>
                </c:pt>
                <c:pt idx="7348">
                  <c:v>520.13779609999995</c:v>
                </c:pt>
                <c:pt idx="7349">
                  <c:v>520.13779609999995</c:v>
                </c:pt>
                <c:pt idx="7350">
                  <c:v>520.13779609999995</c:v>
                </c:pt>
                <c:pt idx="7351">
                  <c:v>520.13451520000001</c:v>
                </c:pt>
                <c:pt idx="7352">
                  <c:v>520.13451520000001</c:v>
                </c:pt>
                <c:pt idx="7353">
                  <c:v>520.13451520000001</c:v>
                </c:pt>
                <c:pt idx="7354">
                  <c:v>520.13451520000001</c:v>
                </c:pt>
                <c:pt idx="7355">
                  <c:v>520.13123440000004</c:v>
                </c:pt>
                <c:pt idx="7356">
                  <c:v>520.13123440000004</c:v>
                </c:pt>
                <c:pt idx="7357">
                  <c:v>520.13123440000004</c:v>
                </c:pt>
                <c:pt idx="7358">
                  <c:v>520.13123440000004</c:v>
                </c:pt>
                <c:pt idx="7359">
                  <c:v>520.13123440000004</c:v>
                </c:pt>
                <c:pt idx="7360">
                  <c:v>520.12795349999999</c:v>
                </c:pt>
                <c:pt idx="7361">
                  <c:v>520.12795349999999</c:v>
                </c:pt>
                <c:pt idx="7362">
                  <c:v>520.12795349999999</c:v>
                </c:pt>
                <c:pt idx="7363">
                  <c:v>520.12795349999999</c:v>
                </c:pt>
                <c:pt idx="7364">
                  <c:v>520.12467270000002</c:v>
                </c:pt>
                <c:pt idx="7365">
                  <c:v>520.12467270000002</c:v>
                </c:pt>
                <c:pt idx="7366">
                  <c:v>520.12467270000002</c:v>
                </c:pt>
                <c:pt idx="7367">
                  <c:v>520.12467270000002</c:v>
                </c:pt>
                <c:pt idx="7368">
                  <c:v>520.12467270000002</c:v>
                </c:pt>
                <c:pt idx="7369">
                  <c:v>520.12467270000002</c:v>
                </c:pt>
                <c:pt idx="7370">
                  <c:v>520.12139190000005</c:v>
                </c:pt>
                <c:pt idx="7371">
                  <c:v>520.12139190000005</c:v>
                </c:pt>
                <c:pt idx="7372">
                  <c:v>520.12139190000005</c:v>
                </c:pt>
                <c:pt idx="7373">
                  <c:v>520.12139190000005</c:v>
                </c:pt>
                <c:pt idx="7374">
                  <c:v>520.12139190000005</c:v>
                </c:pt>
                <c:pt idx="7375">
                  <c:v>520.118111</c:v>
                </c:pt>
                <c:pt idx="7376">
                  <c:v>520.118111</c:v>
                </c:pt>
                <c:pt idx="7377">
                  <c:v>520.118111</c:v>
                </c:pt>
                <c:pt idx="7378">
                  <c:v>520.118111</c:v>
                </c:pt>
                <c:pt idx="7379">
                  <c:v>520.118111</c:v>
                </c:pt>
                <c:pt idx="7380">
                  <c:v>520.118111</c:v>
                </c:pt>
                <c:pt idx="7381">
                  <c:v>520.118111</c:v>
                </c:pt>
                <c:pt idx="7382">
                  <c:v>520.11483020000003</c:v>
                </c:pt>
                <c:pt idx="7383">
                  <c:v>520.11483020000003</c:v>
                </c:pt>
                <c:pt idx="7384">
                  <c:v>520.11483020000003</c:v>
                </c:pt>
                <c:pt idx="7385">
                  <c:v>520.11483020000003</c:v>
                </c:pt>
                <c:pt idx="7386">
                  <c:v>520.11483020000003</c:v>
                </c:pt>
                <c:pt idx="7387">
                  <c:v>520.11483020000003</c:v>
                </c:pt>
                <c:pt idx="7388">
                  <c:v>520.11154929999998</c:v>
                </c:pt>
                <c:pt idx="7389">
                  <c:v>520.11154929999998</c:v>
                </c:pt>
                <c:pt idx="7390">
                  <c:v>520.11154929999998</c:v>
                </c:pt>
                <c:pt idx="7391">
                  <c:v>520.11154929999998</c:v>
                </c:pt>
                <c:pt idx="7392">
                  <c:v>520.11154929999998</c:v>
                </c:pt>
                <c:pt idx="7393">
                  <c:v>520.11154929999998</c:v>
                </c:pt>
                <c:pt idx="7394">
                  <c:v>520.11154929999998</c:v>
                </c:pt>
                <c:pt idx="7395">
                  <c:v>520.11154929999998</c:v>
                </c:pt>
                <c:pt idx="7396">
                  <c:v>520.11154929999998</c:v>
                </c:pt>
                <c:pt idx="7397">
                  <c:v>520.11154929999998</c:v>
                </c:pt>
                <c:pt idx="7398">
                  <c:v>520.10826850000001</c:v>
                </c:pt>
                <c:pt idx="7399">
                  <c:v>520.10826850000001</c:v>
                </c:pt>
                <c:pt idx="7400">
                  <c:v>520.10826850000001</c:v>
                </c:pt>
                <c:pt idx="7401">
                  <c:v>520.10826850000001</c:v>
                </c:pt>
                <c:pt idx="7402">
                  <c:v>520.10826850000001</c:v>
                </c:pt>
                <c:pt idx="7403">
                  <c:v>520.10498770000004</c:v>
                </c:pt>
                <c:pt idx="7404">
                  <c:v>520.10498770000004</c:v>
                </c:pt>
                <c:pt idx="7405">
                  <c:v>520.10498770000004</c:v>
                </c:pt>
                <c:pt idx="7406">
                  <c:v>520.10498770000004</c:v>
                </c:pt>
                <c:pt idx="7407">
                  <c:v>520.10498770000004</c:v>
                </c:pt>
                <c:pt idx="7408">
                  <c:v>520.10498770000004</c:v>
                </c:pt>
                <c:pt idx="7409">
                  <c:v>520.10170679999999</c:v>
                </c:pt>
                <c:pt idx="7410">
                  <c:v>520.10170679999999</c:v>
                </c:pt>
                <c:pt idx="7411">
                  <c:v>520.10170679999999</c:v>
                </c:pt>
                <c:pt idx="7412">
                  <c:v>520.10170679999999</c:v>
                </c:pt>
                <c:pt idx="7413">
                  <c:v>520.10170679999999</c:v>
                </c:pt>
                <c:pt idx="7414">
                  <c:v>520.10170679999999</c:v>
                </c:pt>
                <c:pt idx="7415">
                  <c:v>520.09842600000002</c:v>
                </c:pt>
                <c:pt idx="7416">
                  <c:v>520.09842600000002</c:v>
                </c:pt>
                <c:pt idx="7417">
                  <c:v>520.09842600000002</c:v>
                </c:pt>
                <c:pt idx="7418">
                  <c:v>520.09842600000002</c:v>
                </c:pt>
                <c:pt idx="7419">
                  <c:v>520.09514509999997</c:v>
                </c:pt>
                <c:pt idx="7420">
                  <c:v>520.09514509999997</c:v>
                </c:pt>
                <c:pt idx="7421">
                  <c:v>520.09514509999997</c:v>
                </c:pt>
                <c:pt idx="7422">
                  <c:v>520.09514509999997</c:v>
                </c:pt>
                <c:pt idx="7423">
                  <c:v>520.09514509999997</c:v>
                </c:pt>
                <c:pt idx="7424">
                  <c:v>520.09514509999997</c:v>
                </c:pt>
                <c:pt idx="7425">
                  <c:v>520.09514509999997</c:v>
                </c:pt>
                <c:pt idx="7426">
                  <c:v>520.09514509999997</c:v>
                </c:pt>
                <c:pt idx="7427">
                  <c:v>520.09514509999997</c:v>
                </c:pt>
                <c:pt idx="7428">
                  <c:v>520.09514509999997</c:v>
                </c:pt>
                <c:pt idx="7429">
                  <c:v>520.09514509999997</c:v>
                </c:pt>
                <c:pt idx="7430">
                  <c:v>520.09514509999997</c:v>
                </c:pt>
                <c:pt idx="7431">
                  <c:v>520.09514509999997</c:v>
                </c:pt>
                <c:pt idx="7432">
                  <c:v>520.09514509999997</c:v>
                </c:pt>
                <c:pt idx="7433">
                  <c:v>520.09514509999997</c:v>
                </c:pt>
                <c:pt idx="7434">
                  <c:v>520.09514509999997</c:v>
                </c:pt>
                <c:pt idx="7435">
                  <c:v>520.09514509999997</c:v>
                </c:pt>
                <c:pt idx="7436">
                  <c:v>520.09514509999997</c:v>
                </c:pt>
                <c:pt idx="7437">
                  <c:v>520.09514509999997</c:v>
                </c:pt>
                <c:pt idx="7438">
                  <c:v>520.09514509999997</c:v>
                </c:pt>
                <c:pt idx="7439">
                  <c:v>520.09514509999997</c:v>
                </c:pt>
                <c:pt idx="7440">
                  <c:v>520.09514509999997</c:v>
                </c:pt>
                <c:pt idx="7441">
                  <c:v>520.09514509999997</c:v>
                </c:pt>
                <c:pt idx="7442">
                  <c:v>520.0918643</c:v>
                </c:pt>
                <c:pt idx="7443">
                  <c:v>520.0918643</c:v>
                </c:pt>
                <c:pt idx="7444">
                  <c:v>520.0918643</c:v>
                </c:pt>
                <c:pt idx="7445">
                  <c:v>520.0918643</c:v>
                </c:pt>
                <c:pt idx="7446">
                  <c:v>520.0918643</c:v>
                </c:pt>
                <c:pt idx="7447">
                  <c:v>520.0918643</c:v>
                </c:pt>
                <c:pt idx="7448">
                  <c:v>520.0918643</c:v>
                </c:pt>
                <c:pt idx="7449">
                  <c:v>520.0918643</c:v>
                </c:pt>
                <c:pt idx="7450">
                  <c:v>520.0918643</c:v>
                </c:pt>
                <c:pt idx="7451">
                  <c:v>520.0918643</c:v>
                </c:pt>
                <c:pt idx="7452">
                  <c:v>520.0918643</c:v>
                </c:pt>
                <c:pt idx="7453">
                  <c:v>520.08858350000003</c:v>
                </c:pt>
                <c:pt idx="7454">
                  <c:v>520.0918643</c:v>
                </c:pt>
                <c:pt idx="7455">
                  <c:v>520.0918643</c:v>
                </c:pt>
                <c:pt idx="7456">
                  <c:v>520.0918643</c:v>
                </c:pt>
                <c:pt idx="7457">
                  <c:v>520.0918643</c:v>
                </c:pt>
                <c:pt idx="7458">
                  <c:v>520.0918643</c:v>
                </c:pt>
                <c:pt idx="7459">
                  <c:v>520.08858350000003</c:v>
                </c:pt>
                <c:pt idx="7460">
                  <c:v>520.0918643</c:v>
                </c:pt>
                <c:pt idx="7461">
                  <c:v>520.08530259999998</c:v>
                </c:pt>
                <c:pt idx="7462">
                  <c:v>520.08858350000003</c:v>
                </c:pt>
                <c:pt idx="7463">
                  <c:v>520.08858350000003</c:v>
                </c:pt>
                <c:pt idx="7464">
                  <c:v>520.08858350000003</c:v>
                </c:pt>
                <c:pt idx="7465">
                  <c:v>520.0918643</c:v>
                </c:pt>
                <c:pt idx="7466">
                  <c:v>520.07546009999999</c:v>
                </c:pt>
                <c:pt idx="7467">
                  <c:v>520.08858350000003</c:v>
                </c:pt>
                <c:pt idx="7468">
                  <c:v>520.08858350000003</c:v>
                </c:pt>
                <c:pt idx="7469">
                  <c:v>520.0918643</c:v>
                </c:pt>
                <c:pt idx="7470">
                  <c:v>520.08858350000003</c:v>
                </c:pt>
                <c:pt idx="7471">
                  <c:v>520.08858350000003</c:v>
                </c:pt>
                <c:pt idx="7472">
                  <c:v>520.08858350000003</c:v>
                </c:pt>
                <c:pt idx="7473">
                  <c:v>520.08202180000001</c:v>
                </c:pt>
                <c:pt idx="7474">
                  <c:v>520.08858350000003</c:v>
                </c:pt>
                <c:pt idx="7475">
                  <c:v>520.08858350000003</c:v>
                </c:pt>
                <c:pt idx="7476">
                  <c:v>520.08530259999998</c:v>
                </c:pt>
                <c:pt idx="7477">
                  <c:v>520.08530259999998</c:v>
                </c:pt>
                <c:pt idx="7478">
                  <c:v>520.08530259999998</c:v>
                </c:pt>
                <c:pt idx="7479">
                  <c:v>520.08530259999998</c:v>
                </c:pt>
                <c:pt idx="7480">
                  <c:v>520.08530259999998</c:v>
                </c:pt>
                <c:pt idx="7481">
                  <c:v>520.08530259999998</c:v>
                </c:pt>
                <c:pt idx="7482">
                  <c:v>520.08530259999998</c:v>
                </c:pt>
                <c:pt idx="7483">
                  <c:v>520.08202180000001</c:v>
                </c:pt>
                <c:pt idx="7484">
                  <c:v>520.08202180000001</c:v>
                </c:pt>
                <c:pt idx="7485">
                  <c:v>520.08202180000001</c:v>
                </c:pt>
                <c:pt idx="7486">
                  <c:v>520.08202180000001</c:v>
                </c:pt>
                <c:pt idx="7487">
                  <c:v>520.08202180000001</c:v>
                </c:pt>
                <c:pt idx="7488">
                  <c:v>520.08202180000001</c:v>
                </c:pt>
                <c:pt idx="7489">
                  <c:v>520.07874089999996</c:v>
                </c:pt>
                <c:pt idx="7490">
                  <c:v>520.07874089999996</c:v>
                </c:pt>
                <c:pt idx="7491">
                  <c:v>520.07874089999996</c:v>
                </c:pt>
                <c:pt idx="7492">
                  <c:v>520.07874089999996</c:v>
                </c:pt>
                <c:pt idx="7493">
                  <c:v>520.07546009999999</c:v>
                </c:pt>
                <c:pt idx="7494">
                  <c:v>520.07546009999999</c:v>
                </c:pt>
                <c:pt idx="7495">
                  <c:v>520.07546009999999</c:v>
                </c:pt>
                <c:pt idx="7496">
                  <c:v>520.07546009999999</c:v>
                </c:pt>
                <c:pt idx="7497">
                  <c:v>520.07217930000002</c:v>
                </c:pt>
                <c:pt idx="7498">
                  <c:v>520.07217930000002</c:v>
                </c:pt>
                <c:pt idx="7499">
                  <c:v>520.07217930000002</c:v>
                </c:pt>
                <c:pt idx="7500">
                  <c:v>520.07217930000002</c:v>
                </c:pt>
                <c:pt idx="7501">
                  <c:v>520.07217930000002</c:v>
                </c:pt>
                <c:pt idx="7502">
                  <c:v>520.06889839999997</c:v>
                </c:pt>
                <c:pt idx="7503">
                  <c:v>520.06889839999997</c:v>
                </c:pt>
                <c:pt idx="7504">
                  <c:v>520.06889839999997</c:v>
                </c:pt>
                <c:pt idx="7505">
                  <c:v>520.06889839999997</c:v>
                </c:pt>
                <c:pt idx="7506">
                  <c:v>520.0656176</c:v>
                </c:pt>
                <c:pt idx="7507">
                  <c:v>520.0656176</c:v>
                </c:pt>
                <c:pt idx="7508">
                  <c:v>520.0656176</c:v>
                </c:pt>
                <c:pt idx="7509">
                  <c:v>520.0656176</c:v>
                </c:pt>
                <c:pt idx="7510">
                  <c:v>520.0656176</c:v>
                </c:pt>
                <c:pt idx="7511">
                  <c:v>520.06233669999995</c:v>
                </c:pt>
                <c:pt idx="7512">
                  <c:v>520.06233669999995</c:v>
                </c:pt>
                <c:pt idx="7513">
                  <c:v>520.06233669999995</c:v>
                </c:pt>
                <c:pt idx="7514">
                  <c:v>520.06233669999995</c:v>
                </c:pt>
                <c:pt idx="7515">
                  <c:v>520.06233669999995</c:v>
                </c:pt>
                <c:pt idx="7516">
                  <c:v>520.06233669999995</c:v>
                </c:pt>
                <c:pt idx="7517">
                  <c:v>520.05905589999998</c:v>
                </c:pt>
                <c:pt idx="7518">
                  <c:v>520.05905589999998</c:v>
                </c:pt>
                <c:pt idx="7519">
                  <c:v>520.05905589999998</c:v>
                </c:pt>
                <c:pt idx="7520">
                  <c:v>520.05905589999998</c:v>
                </c:pt>
                <c:pt idx="7521">
                  <c:v>520.05905589999998</c:v>
                </c:pt>
                <c:pt idx="7522">
                  <c:v>520.05905589999998</c:v>
                </c:pt>
                <c:pt idx="7523">
                  <c:v>520.05905589999998</c:v>
                </c:pt>
                <c:pt idx="7524">
                  <c:v>520.05577510000001</c:v>
                </c:pt>
                <c:pt idx="7525">
                  <c:v>520.05905589999998</c:v>
                </c:pt>
                <c:pt idx="7526">
                  <c:v>520.05577510000001</c:v>
                </c:pt>
                <c:pt idx="7527">
                  <c:v>520.05577510000001</c:v>
                </c:pt>
                <c:pt idx="7528">
                  <c:v>520.05577510000001</c:v>
                </c:pt>
                <c:pt idx="7529">
                  <c:v>520.05577510000001</c:v>
                </c:pt>
                <c:pt idx="7530">
                  <c:v>520.05577510000001</c:v>
                </c:pt>
                <c:pt idx="7531">
                  <c:v>520.05577510000001</c:v>
                </c:pt>
                <c:pt idx="7532">
                  <c:v>520.05577510000001</c:v>
                </c:pt>
                <c:pt idx="7533">
                  <c:v>520.05577510000001</c:v>
                </c:pt>
                <c:pt idx="7534">
                  <c:v>520.05249419999996</c:v>
                </c:pt>
                <c:pt idx="7535">
                  <c:v>520.05249419999996</c:v>
                </c:pt>
                <c:pt idx="7536">
                  <c:v>520.05249419999996</c:v>
                </c:pt>
                <c:pt idx="7537">
                  <c:v>520.05249419999996</c:v>
                </c:pt>
                <c:pt idx="7538">
                  <c:v>520.05249419999996</c:v>
                </c:pt>
                <c:pt idx="7539">
                  <c:v>520.05249419999996</c:v>
                </c:pt>
                <c:pt idx="7540">
                  <c:v>520.04921339999999</c:v>
                </c:pt>
                <c:pt idx="7541">
                  <c:v>520.04921339999999</c:v>
                </c:pt>
                <c:pt idx="7542">
                  <c:v>520.04921339999999</c:v>
                </c:pt>
                <c:pt idx="7543">
                  <c:v>520.04921339999999</c:v>
                </c:pt>
                <c:pt idx="7544">
                  <c:v>520.04921339999999</c:v>
                </c:pt>
                <c:pt idx="7545">
                  <c:v>520.04921339999999</c:v>
                </c:pt>
                <c:pt idx="7546">
                  <c:v>520.04921339999999</c:v>
                </c:pt>
                <c:pt idx="7547">
                  <c:v>520.04921339999999</c:v>
                </c:pt>
                <c:pt idx="7548">
                  <c:v>520.04593250000005</c:v>
                </c:pt>
                <c:pt idx="7549">
                  <c:v>520.04921339999999</c:v>
                </c:pt>
                <c:pt idx="7550">
                  <c:v>520.04921339999999</c:v>
                </c:pt>
                <c:pt idx="7551">
                  <c:v>520.04593250000005</c:v>
                </c:pt>
                <c:pt idx="7552">
                  <c:v>520.04593250000005</c:v>
                </c:pt>
                <c:pt idx="7553">
                  <c:v>520.04593250000005</c:v>
                </c:pt>
                <c:pt idx="7554">
                  <c:v>520.04593250000005</c:v>
                </c:pt>
                <c:pt idx="7555">
                  <c:v>520.04593250000005</c:v>
                </c:pt>
                <c:pt idx="7556">
                  <c:v>520.04593250000005</c:v>
                </c:pt>
                <c:pt idx="7557">
                  <c:v>520.04265169999996</c:v>
                </c:pt>
                <c:pt idx="7558">
                  <c:v>520.04265169999996</c:v>
                </c:pt>
                <c:pt idx="7559">
                  <c:v>520.04265169999996</c:v>
                </c:pt>
                <c:pt idx="7560">
                  <c:v>520.04265169999996</c:v>
                </c:pt>
                <c:pt idx="7561">
                  <c:v>520.04265169999996</c:v>
                </c:pt>
                <c:pt idx="7562">
                  <c:v>520.04265169999996</c:v>
                </c:pt>
                <c:pt idx="7563">
                  <c:v>520.03937089999999</c:v>
                </c:pt>
                <c:pt idx="7564">
                  <c:v>520.03937089999999</c:v>
                </c:pt>
                <c:pt idx="7565">
                  <c:v>520.03937089999999</c:v>
                </c:pt>
                <c:pt idx="7566">
                  <c:v>520.03937089999999</c:v>
                </c:pt>
                <c:pt idx="7567">
                  <c:v>520.03937089999999</c:v>
                </c:pt>
                <c:pt idx="7568">
                  <c:v>520.03937089999999</c:v>
                </c:pt>
                <c:pt idx="7569">
                  <c:v>520.03937089999999</c:v>
                </c:pt>
                <c:pt idx="7570">
                  <c:v>520.03608999999994</c:v>
                </c:pt>
                <c:pt idx="7571">
                  <c:v>520.03608999999994</c:v>
                </c:pt>
                <c:pt idx="7572">
                  <c:v>520.03608999999994</c:v>
                </c:pt>
                <c:pt idx="7573">
                  <c:v>520.03608999999994</c:v>
                </c:pt>
                <c:pt idx="7574">
                  <c:v>520.03608999999994</c:v>
                </c:pt>
                <c:pt idx="7575">
                  <c:v>520.03608999999994</c:v>
                </c:pt>
                <c:pt idx="7576">
                  <c:v>520.03608999999994</c:v>
                </c:pt>
                <c:pt idx="7577">
                  <c:v>520.03608999999994</c:v>
                </c:pt>
                <c:pt idx="7578">
                  <c:v>520.03608999999994</c:v>
                </c:pt>
                <c:pt idx="7579">
                  <c:v>520.03608999999994</c:v>
                </c:pt>
                <c:pt idx="7580">
                  <c:v>520.03608999999994</c:v>
                </c:pt>
                <c:pt idx="7581">
                  <c:v>520.03608999999994</c:v>
                </c:pt>
                <c:pt idx="7582">
                  <c:v>520.03608999999994</c:v>
                </c:pt>
                <c:pt idx="7583">
                  <c:v>520.03608999999994</c:v>
                </c:pt>
                <c:pt idx="7584">
                  <c:v>520.03608999999994</c:v>
                </c:pt>
                <c:pt idx="7585">
                  <c:v>520.03280919999997</c:v>
                </c:pt>
                <c:pt idx="7586">
                  <c:v>520.03608999999994</c:v>
                </c:pt>
                <c:pt idx="7587">
                  <c:v>520.03280919999997</c:v>
                </c:pt>
                <c:pt idx="7588">
                  <c:v>520.03280919999997</c:v>
                </c:pt>
                <c:pt idx="7589">
                  <c:v>520.03280919999997</c:v>
                </c:pt>
                <c:pt idx="7590">
                  <c:v>520.03280919999997</c:v>
                </c:pt>
                <c:pt idx="7591">
                  <c:v>520.03280919999997</c:v>
                </c:pt>
                <c:pt idx="7592">
                  <c:v>520.03608999999994</c:v>
                </c:pt>
                <c:pt idx="7593">
                  <c:v>520.03280919999997</c:v>
                </c:pt>
                <c:pt idx="7594">
                  <c:v>520.02952830000004</c:v>
                </c:pt>
                <c:pt idx="7595">
                  <c:v>520.02624749999995</c:v>
                </c:pt>
                <c:pt idx="7596">
                  <c:v>520.02952830000004</c:v>
                </c:pt>
                <c:pt idx="7597">
                  <c:v>520.02624749999995</c:v>
                </c:pt>
                <c:pt idx="7598">
                  <c:v>520.02952830000004</c:v>
                </c:pt>
                <c:pt idx="7599">
                  <c:v>520.02952830000004</c:v>
                </c:pt>
                <c:pt idx="7600">
                  <c:v>520.02952830000004</c:v>
                </c:pt>
                <c:pt idx="7601">
                  <c:v>520.02952830000004</c:v>
                </c:pt>
                <c:pt idx="7602">
                  <c:v>520.02952830000004</c:v>
                </c:pt>
                <c:pt idx="7603">
                  <c:v>520.02624749999995</c:v>
                </c:pt>
                <c:pt idx="7604">
                  <c:v>520.02952830000004</c:v>
                </c:pt>
                <c:pt idx="7605">
                  <c:v>520.02952830000004</c:v>
                </c:pt>
                <c:pt idx="7606">
                  <c:v>520.02624749999995</c:v>
                </c:pt>
                <c:pt idx="7607">
                  <c:v>520.02624749999995</c:v>
                </c:pt>
                <c:pt idx="7608">
                  <c:v>520.02624749999995</c:v>
                </c:pt>
                <c:pt idx="7609">
                  <c:v>520.02296669999998</c:v>
                </c:pt>
                <c:pt idx="7610">
                  <c:v>520.02296669999998</c:v>
                </c:pt>
                <c:pt idx="7611">
                  <c:v>520.02296669999998</c:v>
                </c:pt>
                <c:pt idx="7612">
                  <c:v>520.02296669999998</c:v>
                </c:pt>
                <c:pt idx="7613">
                  <c:v>520.02296669999998</c:v>
                </c:pt>
                <c:pt idx="7614">
                  <c:v>520.02624749999995</c:v>
                </c:pt>
                <c:pt idx="7615">
                  <c:v>520.02624749999995</c:v>
                </c:pt>
                <c:pt idx="7616">
                  <c:v>520.02296669999998</c:v>
                </c:pt>
                <c:pt idx="7617">
                  <c:v>520.02296669999998</c:v>
                </c:pt>
                <c:pt idx="7618">
                  <c:v>520.02296669999998</c:v>
                </c:pt>
                <c:pt idx="7619">
                  <c:v>520.01968580000005</c:v>
                </c:pt>
                <c:pt idx="7620">
                  <c:v>520.01640499999996</c:v>
                </c:pt>
                <c:pt idx="7621">
                  <c:v>520.01968580000005</c:v>
                </c:pt>
                <c:pt idx="7622">
                  <c:v>520.01968580000005</c:v>
                </c:pt>
                <c:pt idx="7623">
                  <c:v>520.01640499999996</c:v>
                </c:pt>
                <c:pt idx="7624">
                  <c:v>520.01640499999996</c:v>
                </c:pt>
                <c:pt idx="7625">
                  <c:v>520.01640499999996</c:v>
                </c:pt>
                <c:pt idx="7626">
                  <c:v>520.01968580000005</c:v>
                </c:pt>
                <c:pt idx="7627">
                  <c:v>520.01312419999999</c:v>
                </c:pt>
                <c:pt idx="7628">
                  <c:v>520.01640499999996</c:v>
                </c:pt>
                <c:pt idx="7629">
                  <c:v>520.01640499999996</c:v>
                </c:pt>
                <c:pt idx="7630">
                  <c:v>520.01312419999999</c:v>
                </c:pt>
                <c:pt idx="7631">
                  <c:v>520.01312419999999</c:v>
                </c:pt>
                <c:pt idx="7632">
                  <c:v>520.01312419999999</c:v>
                </c:pt>
                <c:pt idx="7633">
                  <c:v>520.00984330000006</c:v>
                </c:pt>
                <c:pt idx="7634">
                  <c:v>520.00984330000006</c:v>
                </c:pt>
                <c:pt idx="7635">
                  <c:v>520.00984330000006</c:v>
                </c:pt>
                <c:pt idx="7636">
                  <c:v>520.00656249999997</c:v>
                </c:pt>
                <c:pt idx="7637">
                  <c:v>520.00656249999997</c:v>
                </c:pt>
                <c:pt idx="7638">
                  <c:v>520.00656249999997</c:v>
                </c:pt>
                <c:pt idx="7639">
                  <c:v>520.00656249999997</c:v>
                </c:pt>
                <c:pt idx="7640">
                  <c:v>520.00656249999997</c:v>
                </c:pt>
                <c:pt idx="7641">
                  <c:v>520.00656249999997</c:v>
                </c:pt>
                <c:pt idx="7642">
                  <c:v>520.00328160000004</c:v>
                </c:pt>
                <c:pt idx="7643">
                  <c:v>520.00328160000004</c:v>
                </c:pt>
                <c:pt idx="7644">
                  <c:v>520.00328160000004</c:v>
                </c:pt>
                <c:pt idx="7645">
                  <c:v>520.00328160000004</c:v>
                </c:pt>
                <c:pt idx="7646">
                  <c:v>520.00328160000004</c:v>
                </c:pt>
                <c:pt idx="7647">
                  <c:v>520.00328160000004</c:v>
                </c:pt>
                <c:pt idx="7648">
                  <c:v>520.00000079999995</c:v>
                </c:pt>
                <c:pt idx="7649">
                  <c:v>520.00000079999995</c:v>
                </c:pt>
                <c:pt idx="7650">
                  <c:v>520.00000079999995</c:v>
                </c:pt>
                <c:pt idx="7651">
                  <c:v>520.00000079999995</c:v>
                </c:pt>
                <c:pt idx="7652">
                  <c:v>520.00000079999995</c:v>
                </c:pt>
                <c:pt idx="7653">
                  <c:v>520.00000079999995</c:v>
                </c:pt>
                <c:pt idx="7654">
                  <c:v>519.99671999999998</c:v>
                </c:pt>
                <c:pt idx="7655">
                  <c:v>519.99671999999998</c:v>
                </c:pt>
                <c:pt idx="7656">
                  <c:v>519.99671999999998</c:v>
                </c:pt>
                <c:pt idx="7657">
                  <c:v>519.99671999999998</c:v>
                </c:pt>
                <c:pt idx="7658">
                  <c:v>519.99671999999998</c:v>
                </c:pt>
                <c:pt idx="7659">
                  <c:v>519.99671999999998</c:v>
                </c:pt>
                <c:pt idx="7660">
                  <c:v>519.99343910000005</c:v>
                </c:pt>
                <c:pt idx="7661">
                  <c:v>519.99671999999998</c:v>
                </c:pt>
                <c:pt idx="7662">
                  <c:v>519.99343910000005</c:v>
                </c:pt>
                <c:pt idx="7663">
                  <c:v>519.99343910000005</c:v>
                </c:pt>
                <c:pt idx="7664">
                  <c:v>519.99343910000005</c:v>
                </c:pt>
                <c:pt idx="7665">
                  <c:v>519.99343910000005</c:v>
                </c:pt>
                <c:pt idx="7666">
                  <c:v>519.99343910000005</c:v>
                </c:pt>
                <c:pt idx="7667">
                  <c:v>519.99343910000005</c:v>
                </c:pt>
                <c:pt idx="7668">
                  <c:v>519.99015829999996</c:v>
                </c:pt>
                <c:pt idx="7669">
                  <c:v>519.99015829999996</c:v>
                </c:pt>
                <c:pt idx="7670">
                  <c:v>519.99015829999996</c:v>
                </c:pt>
                <c:pt idx="7671">
                  <c:v>519.99015829999996</c:v>
                </c:pt>
                <c:pt idx="7672">
                  <c:v>519.99015829999996</c:v>
                </c:pt>
                <c:pt idx="7673">
                  <c:v>519.99015829999996</c:v>
                </c:pt>
                <c:pt idx="7674">
                  <c:v>519.99015829999996</c:v>
                </c:pt>
                <c:pt idx="7675">
                  <c:v>519.98687740000003</c:v>
                </c:pt>
                <c:pt idx="7676">
                  <c:v>519.98687740000003</c:v>
                </c:pt>
                <c:pt idx="7677">
                  <c:v>519.98687740000003</c:v>
                </c:pt>
                <c:pt idx="7678">
                  <c:v>519.98687740000003</c:v>
                </c:pt>
                <c:pt idx="7679">
                  <c:v>519.98687740000003</c:v>
                </c:pt>
                <c:pt idx="7680">
                  <c:v>519.98687740000003</c:v>
                </c:pt>
                <c:pt idx="7681">
                  <c:v>519.98359660000006</c:v>
                </c:pt>
                <c:pt idx="7682">
                  <c:v>519.98359660000006</c:v>
                </c:pt>
                <c:pt idx="7683">
                  <c:v>519.98359660000006</c:v>
                </c:pt>
                <c:pt idx="7684">
                  <c:v>519.98359660000006</c:v>
                </c:pt>
                <c:pt idx="7685">
                  <c:v>519.98031579999997</c:v>
                </c:pt>
                <c:pt idx="7686">
                  <c:v>519.98359660000006</c:v>
                </c:pt>
                <c:pt idx="7687">
                  <c:v>519.98359660000006</c:v>
                </c:pt>
                <c:pt idx="7688">
                  <c:v>519.98031579999997</c:v>
                </c:pt>
                <c:pt idx="7689">
                  <c:v>519.98031579999997</c:v>
                </c:pt>
                <c:pt idx="7690">
                  <c:v>519.98031579999997</c:v>
                </c:pt>
                <c:pt idx="7691">
                  <c:v>519.98031579999997</c:v>
                </c:pt>
                <c:pt idx="7692">
                  <c:v>519.98031579999997</c:v>
                </c:pt>
                <c:pt idx="7693">
                  <c:v>519.98031579999997</c:v>
                </c:pt>
                <c:pt idx="7694">
                  <c:v>519.98031579999997</c:v>
                </c:pt>
                <c:pt idx="7695">
                  <c:v>519.97703490000004</c:v>
                </c:pt>
                <c:pt idx="7696">
                  <c:v>519.97703490000004</c:v>
                </c:pt>
                <c:pt idx="7697">
                  <c:v>519.97375409999995</c:v>
                </c:pt>
                <c:pt idx="7698">
                  <c:v>519.97703490000004</c:v>
                </c:pt>
                <c:pt idx="7699">
                  <c:v>519.97375409999995</c:v>
                </c:pt>
                <c:pt idx="7700">
                  <c:v>519.97375409999995</c:v>
                </c:pt>
                <c:pt idx="7701">
                  <c:v>519.97375409999995</c:v>
                </c:pt>
                <c:pt idx="7702">
                  <c:v>519.97375409999995</c:v>
                </c:pt>
                <c:pt idx="7703">
                  <c:v>519.97375409999995</c:v>
                </c:pt>
                <c:pt idx="7704">
                  <c:v>519.97375409999995</c:v>
                </c:pt>
                <c:pt idx="7705">
                  <c:v>519.97375409999995</c:v>
                </c:pt>
                <c:pt idx="7706">
                  <c:v>519.97375409999995</c:v>
                </c:pt>
                <c:pt idx="7707">
                  <c:v>519.97375409999995</c:v>
                </c:pt>
                <c:pt idx="7708">
                  <c:v>519.97047320000001</c:v>
                </c:pt>
                <c:pt idx="7709">
                  <c:v>519.97047320000001</c:v>
                </c:pt>
                <c:pt idx="7710">
                  <c:v>519.97047320000001</c:v>
                </c:pt>
                <c:pt idx="7711">
                  <c:v>519.97047320000001</c:v>
                </c:pt>
                <c:pt idx="7712">
                  <c:v>519.97047320000001</c:v>
                </c:pt>
                <c:pt idx="7713">
                  <c:v>519.97047320000001</c:v>
                </c:pt>
                <c:pt idx="7714">
                  <c:v>519.97047320000001</c:v>
                </c:pt>
                <c:pt idx="7715">
                  <c:v>519.97047320000001</c:v>
                </c:pt>
                <c:pt idx="7716">
                  <c:v>519.97047320000001</c:v>
                </c:pt>
                <c:pt idx="7717">
                  <c:v>519.96719240000004</c:v>
                </c:pt>
                <c:pt idx="7718">
                  <c:v>519.96719240000004</c:v>
                </c:pt>
                <c:pt idx="7719">
                  <c:v>519.96719240000004</c:v>
                </c:pt>
                <c:pt idx="7720">
                  <c:v>519.96719240000004</c:v>
                </c:pt>
                <c:pt idx="7721">
                  <c:v>519.96719240000004</c:v>
                </c:pt>
                <c:pt idx="7722">
                  <c:v>519.96719240000004</c:v>
                </c:pt>
                <c:pt idx="7723">
                  <c:v>519.97047320000001</c:v>
                </c:pt>
                <c:pt idx="7724">
                  <c:v>519.96719240000004</c:v>
                </c:pt>
                <c:pt idx="7725">
                  <c:v>519.96719240000004</c:v>
                </c:pt>
                <c:pt idx="7726">
                  <c:v>519.96719240000004</c:v>
                </c:pt>
                <c:pt idx="7727">
                  <c:v>519.96391159999996</c:v>
                </c:pt>
                <c:pt idx="7728">
                  <c:v>519.96719240000004</c:v>
                </c:pt>
                <c:pt idx="7729">
                  <c:v>519.96391159999996</c:v>
                </c:pt>
                <c:pt idx="7730">
                  <c:v>519.96391159999996</c:v>
                </c:pt>
                <c:pt idx="7731">
                  <c:v>519.96391159999996</c:v>
                </c:pt>
                <c:pt idx="7732">
                  <c:v>519.96391159999996</c:v>
                </c:pt>
                <c:pt idx="7733">
                  <c:v>519.96391159999996</c:v>
                </c:pt>
                <c:pt idx="7734">
                  <c:v>519.96391159999996</c:v>
                </c:pt>
                <c:pt idx="7735">
                  <c:v>519.95734990000005</c:v>
                </c:pt>
                <c:pt idx="7736">
                  <c:v>519.96719240000004</c:v>
                </c:pt>
                <c:pt idx="7737">
                  <c:v>519.96719240000004</c:v>
                </c:pt>
                <c:pt idx="7738">
                  <c:v>519.96391159999996</c:v>
                </c:pt>
                <c:pt idx="7739">
                  <c:v>519.96063070000002</c:v>
                </c:pt>
                <c:pt idx="7740">
                  <c:v>519.96063070000002</c:v>
                </c:pt>
                <c:pt idx="7741">
                  <c:v>519.95734990000005</c:v>
                </c:pt>
                <c:pt idx="7742">
                  <c:v>519.96063070000002</c:v>
                </c:pt>
                <c:pt idx="7743">
                  <c:v>519.93766479999999</c:v>
                </c:pt>
                <c:pt idx="7744">
                  <c:v>519.96063070000002</c:v>
                </c:pt>
                <c:pt idx="7745">
                  <c:v>519.96063070000002</c:v>
                </c:pt>
                <c:pt idx="7746">
                  <c:v>519.96391159999996</c:v>
                </c:pt>
                <c:pt idx="7747">
                  <c:v>519.96391159999996</c:v>
                </c:pt>
                <c:pt idx="7748">
                  <c:v>519.96063070000002</c:v>
                </c:pt>
                <c:pt idx="7749">
                  <c:v>519.95734990000005</c:v>
                </c:pt>
                <c:pt idx="7750">
                  <c:v>519.95734990000005</c:v>
                </c:pt>
                <c:pt idx="7751">
                  <c:v>519.95734990000005</c:v>
                </c:pt>
                <c:pt idx="7752">
                  <c:v>519.95734990000005</c:v>
                </c:pt>
                <c:pt idx="7753">
                  <c:v>519.96063070000002</c:v>
                </c:pt>
                <c:pt idx="7754">
                  <c:v>519.95734990000005</c:v>
                </c:pt>
                <c:pt idx="7755">
                  <c:v>519.954069</c:v>
                </c:pt>
                <c:pt idx="7756">
                  <c:v>519.95734990000005</c:v>
                </c:pt>
                <c:pt idx="7757">
                  <c:v>519.95734990000005</c:v>
                </c:pt>
                <c:pt idx="7758">
                  <c:v>519.95734990000005</c:v>
                </c:pt>
                <c:pt idx="7759">
                  <c:v>519.95734990000005</c:v>
                </c:pt>
                <c:pt idx="7760">
                  <c:v>519.954069</c:v>
                </c:pt>
                <c:pt idx="7761">
                  <c:v>519.954069</c:v>
                </c:pt>
                <c:pt idx="7762">
                  <c:v>519.95078820000003</c:v>
                </c:pt>
                <c:pt idx="7763">
                  <c:v>519.954069</c:v>
                </c:pt>
                <c:pt idx="7764">
                  <c:v>519.954069</c:v>
                </c:pt>
                <c:pt idx="7765">
                  <c:v>519.95078820000003</c:v>
                </c:pt>
                <c:pt idx="7766">
                  <c:v>519.94750739999995</c:v>
                </c:pt>
                <c:pt idx="7767">
                  <c:v>519.94750739999995</c:v>
                </c:pt>
                <c:pt idx="7768">
                  <c:v>519.95078820000003</c:v>
                </c:pt>
                <c:pt idx="7769">
                  <c:v>519.94750739999995</c:v>
                </c:pt>
                <c:pt idx="7770">
                  <c:v>519.94750739999995</c:v>
                </c:pt>
                <c:pt idx="7771">
                  <c:v>519.94750739999995</c:v>
                </c:pt>
                <c:pt idx="7772">
                  <c:v>519.94750739999995</c:v>
                </c:pt>
                <c:pt idx="7773">
                  <c:v>519.94422650000001</c:v>
                </c:pt>
                <c:pt idx="7774">
                  <c:v>519.94422650000001</c:v>
                </c:pt>
                <c:pt idx="7775">
                  <c:v>519.94422650000001</c:v>
                </c:pt>
                <c:pt idx="7776">
                  <c:v>519.94750739999995</c:v>
                </c:pt>
                <c:pt idx="7777">
                  <c:v>519.94422650000001</c:v>
                </c:pt>
                <c:pt idx="7778">
                  <c:v>519.94422650000001</c:v>
                </c:pt>
                <c:pt idx="7779">
                  <c:v>519.94422650000001</c:v>
                </c:pt>
                <c:pt idx="7780">
                  <c:v>519.94422650000001</c:v>
                </c:pt>
                <c:pt idx="7781">
                  <c:v>519.94422650000001</c:v>
                </c:pt>
                <c:pt idx="7782">
                  <c:v>519.94422650000001</c:v>
                </c:pt>
                <c:pt idx="7783">
                  <c:v>519.94094570000004</c:v>
                </c:pt>
                <c:pt idx="7784">
                  <c:v>519.94094570000004</c:v>
                </c:pt>
                <c:pt idx="7785">
                  <c:v>519.94094570000004</c:v>
                </c:pt>
                <c:pt idx="7786">
                  <c:v>519.94094570000004</c:v>
                </c:pt>
                <c:pt idx="7787">
                  <c:v>519.94094570000004</c:v>
                </c:pt>
                <c:pt idx="7788">
                  <c:v>519.94094570000004</c:v>
                </c:pt>
                <c:pt idx="7789">
                  <c:v>519.94094570000004</c:v>
                </c:pt>
                <c:pt idx="7790">
                  <c:v>519.94094570000004</c:v>
                </c:pt>
                <c:pt idx="7791">
                  <c:v>519.93766479999999</c:v>
                </c:pt>
                <c:pt idx="7792">
                  <c:v>519.93766479999999</c:v>
                </c:pt>
                <c:pt idx="7793">
                  <c:v>519.93766479999999</c:v>
                </c:pt>
                <c:pt idx="7794">
                  <c:v>519.93766479999999</c:v>
                </c:pt>
                <c:pt idx="7795">
                  <c:v>519.93766479999999</c:v>
                </c:pt>
                <c:pt idx="7796">
                  <c:v>519.93438400000002</c:v>
                </c:pt>
                <c:pt idx="7797">
                  <c:v>519.93438400000002</c:v>
                </c:pt>
                <c:pt idx="7798">
                  <c:v>519.93438400000002</c:v>
                </c:pt>
                <c:pt idx="7799">
                  <c:v>519.93438400000002</c:v>
                </c:pt>
                <c:pt idx="7800">
                  <c:v>519.93438400000002</c:v>
                </c:pt>
                <c:pt idx="7801">
                  <c:v>519.93110320000005</c:v>
                </c:pt>
                <c:pt idx="7802">
                  <c:v>519.93110320000005</c:v>
                </c:pt>
                <c:pt idx="7803">
                  <c:v>519.93110320000005</c:v>
                </c:pt>
                <c:pt idx="7804">
                  <c:v>519.93110320000005</c:v>
                </c:pt>
                <c:pt idx="7805">
                  <c:v>519.93110320000005</c:v>
                </c:pt>
                <c:pt idx="7806">
                  <c:v>519.9278223</c:v>
                </c:pt>
                <c:pt idx="7807">
                  <c:v>519.9278223</c:v>
                </c:pt>
                <c:pt idx="7808">
                  <c:v>519.9278223</c:v>
                </c:pt>
                <c:pt idx="7809">
                  <c:v>519.9278223</c:v>
                </c:pt>
                <c:pt idx="7810">
                  <c:v>519.9278223</c:v>
                </c:pt>
                <c:pt idx="7811">
                  <c:v>519.92454150000003</c:v>
                </c:pt>
                <c:pt idx="7812">
                  <c:v>519.92454150000003</c:v>
                </c:pt>
                <c:pt idx="7813">
                  <c:v>519.92454150000003</c:v>
                </c:pt>
                <c:pt idx="7814">
                  <c:v>519.92454150000003</c:v>
                </c:pt>
                <c:pt idx="7815">
                  <c:v>519.92454150000003</c:v>
                </c:pt>
                <c:pt idx="7816">
                  <c:v>519.92126059999998</c:v>
                </c:pt>
                <c:pt idx="7817">
                  <c:v>519.92126059999998</c:v>
                </c:pt>
                <c:pt idx="7818">
                  <c:v>519.92126059999998</c:v>
                </c:pt>
                <c:pt idx="7819">
                  <c:v>519.92126059999998</c:v>
                </c:pt>
                <c:pt idx="7820">
                  <c:v>519.92126059999998</c:v>
                </c:pt>
                <c:pt idx="7821">
                  <c:v>519.91797980000001</c:v>
                </c:pt>
                <c:pt idx="7822">
                  <c:v>519.91797980000001</c:v>
                </c:pt>
                <c:pt idx="7823">
                  <c:v>519.91797980000001</c:v>
                </c:pt>
                <c:pt idx="7824">
                  <c:v>519.91797980000001</c:v>
                </c:pt>
                <c:pt idx="7825">
                  <c:v>519.91797980000001</c:v>
                </c:pt>
                <c:pt idx="7826">
                  <c:v>519.91797980000001</c:v>
                </c:pt>
                <c:pt idx="7827">
                  <c:v>519.91469900000004</c:v>
                </c:pt>
                <c:pt idx="7828">
                  <c:v>519.91469900000004</c:v>
                </c:pt>
                <c:pt idx="7829">
                  <c:v>519.91469900000004</c:v>
                </c:pt>
                <c:pt idx="7830">
                  <c:v>519.91469900000004</c:v>
                </c:pt>
                <c:pt idx="7831">
                  <c:v>519.91469900000004</c:v>
                </c:pt>
                <c:pt idx="7832">
                  <c:v>519.91141809999999</c:v>
                </c:pt>
                <c:pt idx="7833">
                  <c:v>519.91141809999999</c:v>
                </c:pt>
                <c:pt idx="7834">
                  <c:v>519.91141809999999</c:v>
                </c:pt>
                <c:pt idx="7835">
                  <c:v>519.91141809999999</c:v>
                </c:pt>
                <c:pt idx="7836">
                  <c:v>519.91141809999999</c:v>
                </c:pt>
                <c:pt idx="7837">
                  <c:v>519.90813730000002</c:v>
                </c:pt>
                <c:pt idx="7838">
                  <c:v>519.90813730000002</c:v>
                </c:pt>
                <c:pt idx="7839">
                  <c:v>519.90813730000002</c:v>
                </c:pt>
                <c:pt idx="7840">
                  <c:v>519.90813730000002</c:v>
                </c:pt>
                <c:pt idx="7841">
                  <c:v>519.90813730000002</c:v>
                </c:pt>
                <c:pt idx="7842">
                  <c:v>519.90813730000002</c:v>
                </c:pt>
                <c:pt idx="7843">
                  <c:v>519.90813730000002</c:v>
                </c:pt>
                <c:pt idx="7844">
                  <c:v>519.90813730000002</c:v>
                </c:pt>
                <c:pt idx="7845">
                  <c:v>519.90485639999997</c:v>
                </c:pt>
                <c:pt idx="7846">
                  <c:v>519.90485639999997</c:v>
                </c:pt>
                <c:pt idx="7847">
                  <c:v>519.90485639999997</c:v>
                </c:pt>
                <c:pt idx="7848">
                  <c:v>519.90485639999997</c:v>
                </c:pt>
                <c:pt idx="7849">
                  <c:v>519.90485639999997</c:v>
                </c:pt>
                <c:pt idx="7850">
                  <c:v>519.90485639999997</c:v>
                </c:pt>
                <c:pt idx="7851">
                  <c:v>519.90485639999997</c:v>
                </c:pt>
                <c:pt idx="7852">
                  <c:v>519.90485639999997</c:v>
                </c:pt>
                <c:pt idx="7853">
                  <c:v>519.90485639999997</c:v>
                </c:pt>
                <c:pt idx="7854">
                  <c:v>519.9015756</c:v>
                </c:pt>
                <c:pt idx="7855">
                  <c:v>519.9015756</c:v>
                </c:pt>
                <c:pt idx="7856">
                  <c:v>519.9015756</c:v>
                </c:pt>
                <c:pt idx="7857">
                  <c:v>519.9015756</c:v>
                </c:pt>
                <c:pt idx="7858">
                  <c:v>519.9015756</c:v>
                </c:pt>
                <c:pt idx="7859">
                  <c:v>519.9015756</c:v>
                </c:pt>
                <c:pt idx="7860">
                  <c:v>519.9015756</c:v>
                </c:pt>
                <c:pt idx="7861">
                  <c:v>519.9015756</c:v>
                </c:pt>
                <c:pt idx="7862">
                  <c:v>519.9015756</c:v>
                </c:pt>
                <c:pt idx="7863">
                  <c:v>519.9015756</c:v>
                </c:pt>
                <c:pt idx="7864">
                  <c:v>519.9015756</c:v>
                </c:pt>
                <c:pt idx="7865">
                  <c:v>519.9015756</c:v>
                </c:pt>
                <c:pt idx="7866">
                  <c:v>519.89829480000003</c:v>
                </c:pt>
                <c:pt idx="7867">
                  <c:v>519.9015756</c:v>
                </c:pt>
                <c:pt idx="7868">
                  <c:v>519.9015756</c:v>
                </c:pt>
                <c:pt idx="7869">
                  <c:v>519.89829480000003</c:v>
                </c:pt>
                <c:pt idx="7870">
                  <c:v>519.89829480000003</c:v>
                </c:pt>
                <c:pt idx="7871">
                  <c:v>519.89829480000003</c:v>
                </c:pt>
                <c:pt idx="7872">
                  <c:v>519.89829480000003</c:v>
                </c:pt>
                <c:pt idx="7873">
                  <c:v>519.89829480000003</c:v>
                </c:pt>
                <c:pt idx="7874">
                  <c:v>519.89829480000003</c:v>
                </c:pt>
                <c:pt idx="7875">
                  <c:v>519.89829480000003</c:v>
                </c:pt>
                <c:pt idx="7876">
                  <c:v>519.89829480000003</c:v>
                </c:pt>
                <c:pt idx="7877">
                  <c:v>519.89829480000003</c:v>
                </c:pt>
                <c:pt idx="7878">
                  <c:v>519.89829480000003</c:v>
                </c:pt>
                <c:pt idx="7879">
                  <c:v>519.89829480000003</c:v>
                </c:pt>
                <c:pt idx="7880">
                  <c:v>519.89829480000003</c:v>
                </c:pt>
                <c:pt idx="7881">
                  <c:v>519.89501389999998</c:v>
                </c:pt>
                <c:pt idx="7882">
                  <c:v>519.89829480000003</c:v>
                </c:pt>
                <c:pt idx="7883">
                  <c:v>519.89829480000003</c:v>
                </c:pt>
                <c:pt idx="7884">
                  <c:v>519.89829480000003</c:v>
                </c:pt>
                <c:pt idx="7885">
                  <c:v>519.89829480000003</c:v>
                </c:pt>
                <c:pt idx="7886">
                  <c:v>519.89829480000003</c:v>
                </c:pt>
                <c:pt idx="7887">
                  <c:v>519.89501389999998</c:v>
                </c:pt>
                <c:pt idx="7888">
                  <c:v>519.89501389999998</c:v>
                </c:pt>
                <c:pt idx="7889">
                  <c:v>519.89501389999998</c:v>
                </c:pt>
                <c:pt idx="7890">
                  <c:v>519.89501389999998</c:v>
                </c:pt>
                <c:pt idx="7891">
                  <c:v>519.89501389999998</c:v>
                </c:pt>
                <c:pt idx="7892">
                  <c:v>519.89501389999998</c:v>
                </c:pt>
                <c:pt idx="7893">
                  <c:v>519.89501389999998</c:v>
                </c:pt>
                <c:pt idx="7894">
                  <c:v>519.89501389999998</c:v>
                </c:pt>
                <c:pt idx="7895">
                  <c:v>519.89501389999998</c:v>
                </c:pt>
                <c:pt idx="7896">
                  <c:v>519.89173310000001</c:v>
                </c:pt>
                <c:pt idx="7897">
                  <c:v>519.89173310000001</c:v>
                </c:pt>
                <c:pt idx="7898">
                  <c:v>519.89173310000001</c:v>
                </c:pt>
                <c:pt idx="7899">
                  <c:v>519.89173310000001</c:v>
                </c:pt>
                <c:pt idx="7900">
                  <c:v>519.89173310000001</c:v>
                </c:pt>
                <c:pt idx="7901">
                  <c:v>519.88845219999996</c:v>
                </c:pt>
                <c:pt idx="7902">
                  <c:v>519.89173310000001</c:v>
                </c:pt>
                <c:pt idx="7903">
                  <c:v>519.88845219999996</c:v>
                </c:pt>
                <c:pt idx="7904">
                  <c:v>519.88845219999996</c:v>
                </c:pt>
                <c:pt idx="7905">
                  <c:v>519.88845219999996</c:v>
                </c:pt>
                <c:pt idx="7906">
                  <c:v>519.88517139999999</c:v>
                </c:pt>
                <c:pt idx="7907">
                  <c:v>519.88517139999999</c:v>
                </c:pt>
                <c:pt idx="7908">
                  <c:v>519.88517139999999</c:v>
                </c:pt>
                <c:pt idx="7909">
                  <c:v>519.88517139999999</c:v>
                </c:pt>
                <c:pt idx="7910">
                  <c:v>519.88517139999999</c:v>
                </c:pt>
                <c:pt idx="7911">
                  <c:v>519.88189060000002</c:v>
                </c:pt>
                <c:pt idx="7912">
                  <c:v>519.88189060000002</c:v>
                </c:pt>
                <c:pt idx="7913">
                  <c:v>519.88189060000002</c:v>
                </c:pt>
                <c:pt idx="7914">
                  <c:v>519.88189060000002</c:v>
                </c:pt>
                <c:pt idx="7915">
                  <c:v>519.88189060000002</c:v>
                </c:pt>
                <c:pt idx="7916">
                  <c:v>519.88189060000002</c:v>
                </c:pt>
                <c:pt idx="7917">
                  <c:v>519.87860969999997</c:v>
                </c:pt>
                <c:pt idx="7918">
                  <c:v>519.88189060000002</c:v>
                </c:pt>
                <c:pt idx="7919">
                  <c:v>519.87860969999997</c:v>
                </c:pt>
                <c:pt idx="7920">
                  <c:v>519.87860969999997</c:v>
                </c:pt>
                <c:pt idx="7921">
                  <c:v>519.87860969999997</c:v>
                </c:pt>
                <c:pt idx="7922">
                  <c:v>519.8753289</c:v>
                </c:pt>
                <c:pt idx="7923">
                  <c:v>519.8753289</c:v>
                </c:pt>
                <c:pt idx="7924">
                  <c:v>519.8753289</c:v>
                </c:pt>
                <c:pt idx="7925">
                  <c:v>519.8753289</c:v>
                </c:pt>
                <c:pt idx="7926">
                  <c:v>519.8753289</c:v>
                </c:pt>
                <c:pt idx="7927">
                  <c:v>519.87204799999995</c:v>
                </c:pt>
                <c:pt idx="7928">
                  <c:v>519.87204799999995</c:v>
                </c:pt>
                <c:pt idx="7929">
                  <c:v>519.87204799999995</c:v>
                </c:pt>
                <c:pt idx="7930">
                  <c:v>519.87204799999995</c:v>
                </c:pt>
                <c:pt idx="7931">
                  <c:v>519.87204799999995</c:v>
                </c:pt>
                <c:pt idx="7932">
                  <c:v>519.86876719999998</c:v>
                </c:pt>
                <c:pt idx="7933">
                  <c:v>519.86876719999998</c:v>
                </c:pt>
                <c:pt idx="7934">
                  <c:v>519.86876719999998</c:v>
                </c:pt>
                <c:pt idx="7935">
                  <c:v>519.86876719999998</c:v>
                </c:pt>
                <c:pt idx="7936">
                  <c:v>519.86876719999998</c:v>
                </c:pt>
                <c:pt idx="7937">
                  <c:v>519.86548640000001</c:v>
                </c:pt>
                <c:pt idx="7938">
                  <c:v>519.86548640000001</c:v>
                </c:pt>
                <c:pt idx="7939">
                  <c:v>519.86548640000001</c:v>
                </c:pt>
                <c:pt idx="7940">
                  <c:v>519.86220549999996</c:v>
                </c:pt>
                <c:pt idx="7941">
                  <c:v>519.86220549999996</c:v>
                </c:pt>
                <c:pt idx="7942">
                  <c:v>519.86220549999996</c:v>
                </c:pt>
                <c:pt idx="7943">
                  <c:v>519.86220549999996</c:v>
                </c:pt>
                <c:pt idx="7944">
                  <c:v>519.86220549999996</c:v>
                </c:pt>
                <c:pt idx="7945">
                  <c:v>519.85892469999999</c:v>
                </c:pt>
                <c:pt idx="7946">
                  <c:v>519.85892469999999</c:v>
                </c:pt>
                <c:pt idx="7947">
                  <c:v>519.85892469999999</c:v>
                </c:pt>
                <c:pt idx="7948">
                  <c:v>519.85892469999999</c:v>
                </c:pt>
                <c:pt idx="7949">
                  <c:v>519.85564380000005</c:v>
                </c:pt>
                <c:pt idx="7950">
                  <c:v>519.85564380000005</c:v>
                </c:pt>
                <c:pt idx="7951">
                  <c:v>519.85564380000005</c:v>
                </c:pt>
                <c:pt idx="7952">
                  <c:v>519.85564380000005</c:v>
                </c:pt>
                <c:pt idx="7953">
                  <c:v>519.85564380000005</c:v>
                </c:pt>
                <c:pt idx="7954">
                  <c:v>519.85236299999997</c:v>
                </c:pt>
                <c:pt idx="7955">
                  <c:v>519.85236299999997</c:v>
                </c:pt>
                <c:pt idx="7956">
                  <c:v>519.85236299999997</c:v>
                </c:pt>
                <c:pt idx="7957">
                  <c:v>519.85236299999997</c:v>
                </c:pt>
                <c:pt idx="7958">
                  <c:v>519.85236299999997</c:v>
                </c:pt>
                <c:pt idx="7959">
                  <c:v>519.8490822</c:v>
                </c:pt>
                <c:pt idx="7960">
                  <c:v>519.8490822</c:v>
                </c:pt>
                <c:pt idx="7961">
                  <c:v>519.8490822</c:v>
                </c:pt>
                <c:pt idx="7962">
                  <c:v>519.8490822</c:v>
                </c:pt>
                <c:pt idx="7963">
                  <c:v>519.8490822</c:v>
                </c:pt>
                <c:pt idx="7964">
                  <c:v>519.84580129999995</c:v>
                </c:pt>
                <c:pt idx="7965">
                  <c:v>519.84580129999995</c:v>
                </c:pt>
                <c:pt idx="7966">
                  <c:v>519.84580129999995</c:v>
                </c:pt>
                <c:pt idx="7967">
                  <c:v>519.84580129999995</c:v>
                </c:pt>
                <c:pt idx="7968">
                  <c:v>519.84580129999995</c:v>
                </c:pt>
                <c:pt idx="7969">
                  <c:v>519.84580129999995</c:v>
                </c:pt>
                <c:pt idx="7970">
                  <c:v>519.84252049999998</c:v>
                </c:pt>
                <c:pt idx="7971">
                  <c:v>519.84252049999998</c:v>
                </c:pt>
                <c:pt idx="7972">
                  <c:v>519.84252049999998</c:v>
                </c:pt>
                <c:pt idx="7973">
                  <c:v>519.84252049999998</c:v>
                </c:pt>
                <c:pt idx="7974">
                  <c:v>519.84252049999998</c:v>
                </c:pt>
                <c:pt idx="7975">
                  <c:v>519.83923960000004</c:v>
                </c:pt>
                <c:pt idx="7976">
                  <c:v>519.83923960000004</c:v>
                </c:pt>
                <c:pt idx="7977">
                  <c:v>519.83923960000004</c:v>
                </c:pt>
                <c:pt idx="7978">
                  <c:v>519.83923960000004</c:v>
                </c:pt>
                <c:pt idx="7979">
                  <c:v>519.83923960000004</c:v>
                </c:pt>
                <c:pt idx="7980">
                  <c:v>519.83595879999996</c:v>
                </c:pt>
                <c:pt idx="7981">
                  <c:v>519.83595879999996</c:v>
                </c:pt>
                <c:pt idx="7982">
                  <c:v>519.83595879999996</c:v>
                </c:pt>
                <c:pt idx="7983">
                  <c:v>519.83595879999996</c:v>
                </c:pt>
                <c:pt idx="7984">
                  <c:v>519.83595879999996</c:v>
                </c:pt>
                <c:pt idx="7985">
                  <c:v>519.83595879999996</c:v>
                </c:pt>
                <c:pt idx="7986">
                  <c:v>519.83595879999996</c:v>
                </c:pt>
                <c:pt idx="7987">
                  <c:v>519.83267799999999</c:v>
                </c:pt>
                <c:pt idx="7988">
                  <c:v>519.83267799999999</c:v>
                </c:pt>
                <c:pt idx="7989">
                  <c:v>519.83267799999999</c:v>
                </c:pt>
                <c:pt idx="7990">
                  <c:v>519.83267799999999</c:v>
                </c:pt>
                <c:pt idx="7991">
                  <c:v>519.82939710000005</c:v>
                </c:pt>
                <c:pt idx="7992">
                  <c:v>519.82939710000005</c:v>
                </c:pt>
                <c:pt idx="7993">
                  <c:v>519.82939710000005</c:v>
                </c:pt>
                <c:pt idx="7994">
                  <c:v>519.82939710000005</c:v>
                </c:pt>
                <c:pt idx="7995">
                  <c:v>519.82939710000005</c:v>
                </c:pt>
                <c:pt idx="7996">
                  <c:v>519.82939710000005</c:v>
                </c:pt>
                <c:pt idx="7997">
                  <c:v>519.82611629999997</c:v>
                </c:pt>
                <c:pt idx="7998">
                  <c:v>519.82611629999997</c:v>
                </c:pt>
                <c:pt idx="7999">
                  <c:v>519.82611629999997</c:v>
                </c:pt>
                <c:pt idx="8000">
                  <c:v>519.82611629999997</c:v>
                </c:pt>
                <c:pt idx="8001">
                  <c:v>519.82611629999997</c:v>
                </c:pt>
                <c:pt idx="8002">
                  <c:v>519.82611629999997</c:v>
                </c:pt>
                <c:pt idx="8003">
                  <c:v>519.82283540000003</c:v>
                </c:pt>
                <c:pt idx="8004">
                  <c:v>519.82283540000003</c:v>
                </c:pt>
                <c:pt idx="8005">
                  <c:v>519.82283540000003</c:v>
                </c:pt>
                <c:pt idx="8006">
                  <c:v>519.82283540000003</c:v>
                </c:pt>
                <c:pt idx="8007">
                  <c:v>519.82283540000003</c:v>
                </c:pt>
                <c:pt idx="8008">
                  <c:v>519.82283540000003</c:v>
                </c:pt>
                <c:pt idx="8009">
                  <c:v>519.82283540000003</c:v>
                </c:pt>
                <c:pt idx="8010">
                  <c:v>519.82283540000003</c:v>
                </c:pt>
                <c:pt idx="8011">
                  <c:v>519.81955459999995</c:v>
                </c:pt>
                <c:pt idx="8012">
                  <c:v>519.81955459999995</c:v>
                </c:pt>
                <c:pt idx="8013">
                  <c:v>519.81955459999995</c:v>
                </c:pt>
                <c:pt idx="8014">
                  <c:v>519.81955459999995</c:v>
                </c:pt>
                <c:pt idx="8015">
                  <c:v>519.81955459999995</c:v>
                </c:pt>
                <c:pt idx="8016">
                  <c:v>519.81627379999998</c:v>
                </c:pt>
                <c:pt idx="8017">
                  <c:v>519.81627379999998</c:v>
                </c:pt>
                <c:pt idx="8018">
                  <c:v>519.81627379999998</c:v>
                </c:pt>
                <c:pt idx="8019">
                  <c:v>519.81627379999998</c:v>
                </c:pt>
                <c:pt idx="8020">
                  <c:v>519.81627379999998</c:v>
                </c:pt>
                <c:pt idx="8021">
                  <c:v>519.81627379999998</c:v>
                </c:pt>
                <c:pt idx="8022">
                  <c:v>519.81299290000004</c:v>
                </c:pt>
                <c:pt idx="8023">
                  <c:v>519.81299290000004</c:v>
                </c:pt>
                <c:pt idx="8024">
                  <c:v>519.81299290000004</c:v>
                </c:pt>
                <c:pt idx="8025">
                  <c:v>519.81299290000004</c:v>
                </c:pt>
                <c:pt idx="8026">
                  <c:v>519.81299290000004</c:v>
                </c:pt>
                <c:pt idx="8027">
                  <c:v>519.81299290000004</c:v>
                </c:pt>
                <c:pt idx="8028">
                  <c:v>519.81299290000004</c:v>
                </c:pt>
                <c:pt idx="8029">
                  <c:v>519.81299290000004</c:v>
                </c:pt>
                <c:pt idx="8030">
                  <c:v>519.81299290000004</c:v>
                </c:pt>
                <c:pt idx="8031">
                  <c:v>519.81299290000004</c:v>
                </c:pt>
                <c:pt idx="8032">
                  <c:v>519.81299290000004</c:v>
                </c:pt>
                <c:pt idx="8033">
                  <c:v>519.81299290000004</c:v>
                </c:pt>
                <c:pt idx="8034">
                  <c:v>519.80971209999996</c:v>
                </c:pt>
                <c:pt idx="8035">
                  <c:v>519.81299290000004</c:v>
                </c:pt>
                <c:pt idx="8036">
                  <c:v>519.81299290000004</c:v>
                </c:pt>
                <c:pt idx="8037">
                  <c:v>519.81299290000004</c:v>
                </c:pt>
                <c:pt idx="8038">
                  <c:v>519.81299290000004</c:v>
                </c:pt>
                <c:pt idx="8039">
                  <c:v>519.81299290000004</c:v>
                </c:pt>
                <c:pt idx="8040">
                  <c:v>519.81299290000004</c:v>
                </c:pt>
                <c:pt idx="8041">
                  <c:v>519.81299290000004</c:v>
                </c:pt>
                <c:pt idx="8042">
                  <c:v>519.80971209999996</c:v>
                </c:pt>
                <c:pt idx="8043">
                  <c:v>519.81299290000004</c:v>
                </c:pt>
                <c:pt idx="8044">
                  <c:v>519.81299290000004</c:v>
                </c:pt>
                <c:pt idx="8045">
                  <c:v>519.81299290000004</c:v>
                </c:pt>
                <c:pt idx="8046">
                  <c:v>519.80971209999996</c:v>
                </c:pt>
                <c:pt idx="8047">
                  <c:v>519.80971209999996</c:v>
                </c:pt>
                <c:pt idx="8048">
                  <c:v>519.81299290000004</c:v>
                </c:pt>
                <c:pt idx="8049">
                  <c:v>519.80971209999996</c:v>
                </c:pt>
                <c:pt idx="8050">
                  <c:v>519.80971209999996</c:v>
                </c:pt>
                <c:pt idx="8051">
                  <c:v>519.80971209999996</c:v>
                </c:pt>
                <c:pt idx="8052">
                  <c:v>519.80971209999996</c:v>
                </c:pt>
                <c:pt idx="8053">
                  <c:v>519.80971209999996</c:v>
                </c:pt>
                <c:pt idx="8054">
                  <c:v>519.80971209999996</c:v>
                </c:pt>
                <c:pt idx="8055">
                  <c:v>519.80971209999996</c:v>
                </c:pt>
                <c:pt idx="8056">
                  <c:v>519.80643120000002</c:v>
                </c:pt>
                <c:pt idx="8057">
                  <c:v>519.80643120000002</c:v>
                </c:pt>
                <c:pt idx="8058">
                  <c:v>519.80315040000005</c:v>
                </c:pt>
                <c:pt idx="8059">
                  <c:v>519.80315040000005</c:v>
                </c:pt>
                <c:pt idx="8060">
                  <c:v>519.80643120000002</c:v>
                </c:pt>
                <c:pt idx="8061">
                  <c:v>519.80315040000005</c:v>
                </c:pt>
                <c:pt idx="8062">
                  <c:v>519.80315040000005</c:v>
                </c:pt>
                <c:pt idx="8063">
                  <c:v>519.80315040000005</c:v>
                </c:pt>
                <c:pt idx="8064">
                  <c:v>519.79986959999997</c:v>
                </c:pt>
                <c:pt idx="8065">
                  <c:v>519.80315040000005</c:v>
                </c:pt>
                <c:pt idx="8066">
                  <c:v>519.79986959999997</c:v>
                </c:pt>
                <c:pt idx="8067">
                  <c:v>519.79986959999997</c:v>
                </c:pt>
                <c:pt idx="8068">
                  <c:v>519.79986959999997</c:v>
                </c:pt>
                <c:pt idx="8069">
                  <c:v>519.79986959999997</c:v>
                </c:pt>
                <c:pt idx="8070">
                  <c:v>519.79986959999997</c:v>
                </c:pt>
                <c:pt idx="8071">
                  <c:v>519.79658870000003</c:v>
                </c:pt>
                <c:pt idx="8072">
                  <c:v>519.79658870000003</c:v>
                </c:pt>
                <c:pt idx="8073">
                  <c:v>519.79658870000003</c:v>
                </c:pt>
                <c:pt idx="8074">
                  <c:v>519.79330789999995</c:v>
                </c:pt>
                <c:pt idx="8075">
                  <c:v>519.79330789999995</c:v>
                </c:pt>
                <c:pt idx="8076">
                  <c:v>519.79330789999995</c:v>
                </c:pt>
                <c:pt idx="8077">
                  <c:v>519.79330789999995</c:v>
                </c:pt>
                <c:pt idx="8078">
                  <c:v>519.79330789999995</c:v>
                </c:pt>
                <c:pt idx="8079">
                  <c:v>519.79002700000001</c:v>
                </c:pt>
                <c:pt idx="8080">
                  <c:v>519.79002700000001</c:v>
                </c:pt>
                <c:pt idx="8081">
                  <c:v>519.79002700000001</c:v>
                </c:pt>
                <c:pt idx="8082">
                  <c:v>519.79002700000001</c:v>
                </c:pt>
                <c:pt idx="8083">
                  <c:v>519.79002700000001</c:v>
                </c:pt>
                <c:pt idx="8084">
                  <c:v>519.78674620000004</c:v>
                </c:pt>
                <c:pt idx="8085">
                  <c:v>519.78674620000004</c:v>
                </c:pt>
                <c:pt idx="8086">
                  <c:v>519.78674620000004</c:v>
                </c:pt>
                <c:pt idx="8087">
                  <c:v>519.78674620000004</c:v>
                </c:pt>
                <c:pt idx="8088">
                  <c:v>519.78346539999995</c:v>
                </c:pt>
                <c:pt idx="8089">
                  <c:v>519.78346539999995</c:v>
                </c:pt>
                <c:pt idx="8090">
                  <c:v>519.78346539999995</c:v>
                </c:pt>
                <c:pt idx="8091">
                  <c:v>519.78346539999995</c:v>
                </c:pt>
                <c:pt idx="8092">
                  <c:v>519.78346539999995</c:v>
                </c:pt>
                <c:pt idx="8093">
                  <c:v>519.78346539999995</c:v>
                </c:pt>
                <c:pt idx="8094">
                  <c:v>519.78018450000002</c:v>
                </c:pt>
                <c:pt idx="8095">
                  <c:v>519.78018450000002</c:v>
                </c:pt>
                <c:pt idx="8096">
                  <c:v>519.78018450000002</c:v>
                </c:pt>
                <c:pt idx="8097">
                  <c:v>519.78018450000002</c:v>
                </c:pt>
                <c:pt idx="8098">
                  <c:v>519.78018450000002</c:v>
                </c:pt>
                <c:pt idx="8099">
                  <c:v>519.78018450000002</c:v>
                </c:pt>
                <c:pt idx="8100">
                  <c:v>519.77690370000005</c:v>
                </c:pt>
                <c:pt idx="8101">
                  <c:v>519.77690370000005</c:v>
                </c:pt>
                <c:pt idx="8102">
                  <c:v>519.77690370000005</c:v>
                </c:pt>
                <c:pt idx="8103">
                  <c:v>519.77690370000005</c:v>
                </c:pt>
                <c:pt idx="8104">
                  <c:v>519.77690370000005</c:v>
                </c:pt>
                <c:pt idx="8105">
                  <c:v>519.7736228</c:v>
                </c:pt>
                <c:pt idx="8106">
                  <c:v>519.7736228</c:v>
                </c:pt>
                <c:pt idx="8107">
                  <c:v>519.7736228</c:v>
                </c:pt>
                <c:pt idx="8108">
                  <c:v>519.7736228</c:v>
                </c:pt>
                <c:pt idx="8109">
                  <c:v>519.7736228</c:v>
                </c:pt>
                <c:pt idx="8110">
                  <c:v>519.7736228</c:v>
                </c:pt>
                <c:pt idx="8111">
                  <c:v>519.7736228</c:v>
                </c:pt>
                <c:pt idx="8112">
                  <c:v>519.7736228</c:v>
                </c:pt>
                <c:pt idx="8113">
                  <c:v>519.76706119999994</c:v>
                </c:pt>
                <c:pt idx="8114">
                  <c:v>519.76706119999994</c:v>
                </c:pt>
                <c:pt idx="8115">
                  <c:v>519.76706119999994</c:v>
                </c:pt>
                <c:pt idx="8116">
                  <c:v>519.76706119999994</c:v>
                </c:pt>
                <c:pt idx="8117">
                  <c:v>519.77034200000003</c:v>
                </c:pt>
                <c:pt idx="8118">
                  <c:v>519.76706119999994</c:v>
                </c:pt>
                <c:pt idx="8119">
                  <c:v>519.76706119999994</c:v>
                </c:pt>
                <c:pt idx="8120">
                  <c:v>519.76706119999994</c:v>
                </c:pt>
                <c:pt idx="8121">
                  <c:v>519.76706119999994</c:v>
                </c:pt>
                <c:pt idx="8122">
                  <c:v>519.76378030000001</c:v>
                </c:pt>
                <c:pt idx="8123">
                  <c:v>519.76706119999994</c:v>
                </c:pt>
                <c:pt idx="8124">
                  <c:v>519.76706119999994</c:v>
                </c:pt>
                <c:pt idx="8125">
                  <c:v>519.76378030000001</c:v>
                </c:pt>
                <c:pt idx="8126">
                  <c:v>519.76378030000001</c:v>
                </c:pt>
                <c:pt idx="8127">
                  <c:v>519.76706119999994</c:v>
                </c:pt>
                <c:pt idx="8128">
                  <c:v>519.76378030000001</c:v>
                </c:pt>
                <c:pt idx="8129">
                  <c:v>519.76378030000001</c:v>
                </c:pt>
                <c:pt idx="8130">
                  <c:v>519.76378030000001</c:v>
                </c:pt>
                <c:pt idx="8131">
                  <c:v>519.76378030000001</c:v>
                </c:pt>
                <c:pt idx="8132">
                  <c:v>519.76378030000001</c:v>
                </c:pt>
                <c:pt idx="8133">
                  <c:v>519.76378030000001</c:v>
                </c:pt>
                <c:pt idx="8134">
                  <c:v>519.76049950000004</c:v>
                </c:pt>
                <c:pt idx="8135">
                  <c:v>519.75393780000002</c:v>
                </c:pt>
                <c:pt idx="8136">
                  <c:v>519.77690370000005</c:v>
                </c:pt>
                <c:pt idx="8137">
                  <c:v>519.7736228</c:v>
                </c:pt>
                <c:pt idx="8138">
                  <c:v>519.7736228</c:v>
                </c:pt>
                <c:pt idx="8139">
                  <c:v>519.77690370000005</c:v>
                </c:pt>
                <c:pt idx="8140">
                  <c:v>519.78018450000002</c:v>
                </c:pt>
                <c:pt idx="8141">
                  <c:v>519.78018450000002</c:v>
                </c:pt>
                <c:pt idx="8142">
                  <c:v>519.77690370000005</c:v>
                </c:pt>
                <c:pt idx="8143">
                  <c:v>519.80971209999996</c:v>
                </c:pt>
                <c:pt idx="8144">
                  <c:v>519.80643120000002</c:v>
                </c:pt>
                <c:pt idx="8145">
                  <c:v>519.80643120000002</c:v>
                </c:pt>
                <c:pt idx="8146">
                  <c:v>519.81955459999995</c:v>
                </c:pt>
                <c:pt idx="8147">
                  <c:v>519.82939710000005</c:v>
                </c:pt>
                <c:pt idx="8148">
                  <c:v>519.82939710000005</c:v>
                </c:pt>
                <c:pt idx="8149">
                  <c:v>519.83595879999996</c:v>
                </c:pt>
                <c:pt idx="8150">
                  <c:v>519.83595879999996</c:v>
                </c:pt>
                <c:pt idx="8151">
                  <c:v>519.83923960000004</c:v>
                </c:pt>
                <c:pt idx="8152">
                  <c:v>519.84252049999998</c:v>
                </c:pt>
                <c:pt idx="8153">
                  <c:v>519.84252049999998</c:v>
                </c:pt>
                <c:pt idx="8154">
                  <c:v>519.8490822</c:v>
                </c:pt>
                <c:pt idx="8155">
                  <c:v>519.85892469999999</c:v>
                </c:pt>
                <c:pt idx="8156">
                  <c:v>519.86548640000001</c:v>
                </c:pt>
                <c:pt idx="8157">
                  <c:v>519.87204799999995</c:v>
                </c:pt>
                <c:pt idx="8158">
                  <c:v>519.8753289</c:v>
                </c:pt>
                <c:pt idx="8159">
                  <c:v>519.87860969999997</c:v>
                </c:pt>
                <c:pt idx="8160">
                  <c:v>519.88189060000002</c:v>
                </c:pt>
                <c:pt idx="8161">
                  <c:v>519.87860969999997</c:v>
                </c:pt>
                <c:pt idx="8162">
                  <c:v>519.87860969999997</c:v>
                </c:pt>
                <c:pt idx="8163">
                  <c:v>519.89173310000001</c:v>
                </c:pt>
                <c:pt idx="8164">
                  <c:v>519.9015756</c:v>
                </c:pt>
                <c:pt idx="8165">
                  <c:v>519.90485639999997</c:v>
                </c:pt>
                <c:pt idx="8166">
                  <c:v>519.90485639999997</c:v>
                </c:pt>
                <c:pt idx="8167">
                  <c:v>519.90813730000002</c:v>
                </c:pt>
                <c:pt idx="8168">
                  <c:v>519.91141809999999</c:v>
                </c:pt>
                <c:pt idx="8169">
                  <c:v>519.91141809999999</c:v>
                </c:pt>
                <c:pt idx="8170">
                  <c:v>519.91469900000004</c:v>
                </c:pt>
                <c:pt idx="8171">
                  <c:v>519.91469900000004</c:v>
                </c:pt>
                <c:pt idx="8172">
                  <c:v>519.91797980000001</c:v>
                </c:pt>
                <c:pt idx="8173">
                  <c:v>519.92126059999998</c:v>
                </c:pt>
                <c:pt idx="8174">
                  <c:v>519.92126059999998</c:v>
                </c:pt>
                <c:pt idx="8175">
                  <c:v>519.92126059999998</c:v>
                </c:pt>
                <c:pt idx="8176">
                  <c:v>519.92454150000003</c:v>
                </c:pt>
                <c:pt idx="8177">
                  <c:v>519.93110320000005</c:v>
                </c:pt>
                <c:pt idx="8178">
                  <c:v>519.9278223</c:v>
                </c:pt>
                <c:pt idx="8179">
                  <c:v>519.93110320000005</c:v>
                </c:pt>
                <c:pt idx="8180">
                  <c:v>519.93438400000002</c:v>
                </c:pt>
                <c:pt idx="8181">
                  <c:v>519.93110320000005</c:v>
                </c:pt>
                <c:pt idx="8182">
                  <c:v>519.93766479999999</c:v>
                </c:pt>
                <c:pt idx="8183">
                  <c:v>519.93766479999999</c:v>
                </c:pt>
                <c:pt idx="8184">
                  <c:v>519.94094570000004</c:v>
                </c:pt>
                <c:pt idx="8185">
                  <c:v>519.94094570000004</c:v>
                </c:pt>
                <c:pt idx="8186">
                  <c:v>519.94094570000004</c:v>
                </c:pt>
                <c:pt idx="8187">
                  <c:v>519.94422650000001</c:v>
                </c:pt>
                <c:pt idx="8188">
                  <c:v>519.93110320000005</c:v>
                </c:pt>
                <c:pt idx="8189">
                  <c:v>519.94750739999995</c:v>
                </c:pt>
                <c:pt idx="8190">
                  <c:v>519.94750739999995</c:v>
                </c:pt>
                <c:pt idx="8191">
                  <c:v>519.954069</c:v>
                </c:pt>
                <c:pt idx="8192">
                  <c:v>519.94750739999995</c:v>
                </c:pt>
                <c:pt idx="8193">
                  <c:v>519.94422650000001</c:v>
                </c:pt>
                <c:pt idx="8194">
                  <c:v>519.94750739999995</c:v>
                </c:pt>
                <c:pt idx="8195">
                  <c:v>519.95078820000003</c:v>
                </c:pt>
                <c:pt idx="8196">
                  <c:v>519.95078820000003</c:v>
                </c:pt>
                <c:pt idx="8197">
                  <c:v>519.954069</c:v>
                </c:pt>
                <c:pt idx="8198">
                  <c:v>519.95734990000005</c:v>
                </c:pt>
                <c:pt idx="8199">
                  <c:v>519.95734990000005</c:v>
                </c:pt>
                <c:pt idx="8200">
                  <c:v>519.95734990000005</c:v>
                </c:pt>
                <c:pt idx="8201">
                  <c:v>519.954069</c:v>
                </c:pt>
                <c:pt idx="8202">
                  <c:v>519.96063070000002</c:v>
                </c:pt>
                <c:pt idx="8203">
                  <c:v>519.95734990000005</c:v>
                </c:pt>
                <c:pt idx="8204">
                  <c:v>519.95734990000005</c:v>
                </c:pt>
                <c:pt idx="8205">
                  <c:v>519.95734990000005</c:v>
                </c:pt>
                <c:pt idx="8206">
                  <c:v>519.95734990000005</c:v>
                </c:pt>
                <c:pt idx="8207">
                  <c:v>519.96063070000002</c:v>
                </c:pt>
                <c:pt idx="8208">
                  <c:v>519.96063070000002</c:v>
                </c:pt>
                <c:pt idx="8209">
                  <c:v>519.95734990000005</c:v>
                </c:pt>
                <c:pt idx="8210">
                  <c:v>519.96063070000002</c:v>
                </c:pt>
                <c:pt idx="8211">
                  <c:v>519.95734990000005</c:v>
                </c:pt>
                <c:pt idx="8212">
                  <c:v>519.96391159999996</c:v>
                </c:pt>
                <c:pt idx="8213">
                  <c:v>519.96063070000002</c:v>
                </c:pt>
                <c:pt idx="8214">
                  <c:v>519.96391159999996</c:v>
                </c:pt>
                <c:pt idx="8215">
                  <c:v>519.96391159999996</c:v>
                </c:pt>
                <c:pt idx="8216">
                  <c:v>519.96391159999996</c:v>
                </c:pt>
                <c:pt idx="8217">
                  <c:v>519.96391159999996</c:v>
                </c:pt>
                <c:pt idx="8218">
                  <c:v>519.96063070000002</c:v>
                </c:pt>
                <c:pt idx="8219">
                  <c:v>519.96063070000002</c:v>
                </c:pt>
                <c:pt idx="8220">
                  <c:v>519.96391159999996</c:v>
                </c:pt>
                <c:pt idx="8221">
                  <c:v>519.96063070000002</c:v>
                </c:pt>
                <c:pt idx="8222">
                  <c:v>519.96391159999996</c:v>
                </c:pt>
                <c:pt idx="8223">
                  <c:v>519.96391159999996</c:v>
                </c:pt>
                <c:pt idx="8224">
                  <c:v>519.96391159999996</c:v>
                </c:pt>
                <c:pt idx="8225">
                  <c:v>519.96391159999996</c:v>
                </c:pt>
                <c:pt idx="8226">
                  <c:v>519.96391159999996</c:v>
                </c:pt>
                <c:pt idx="8227">
                  <c:v>519.96391159999996</c:v>
                </c:pt>
                <c:pt idx="8228">
                  <c:v>519.96391159999996</c:v>
                </c:pt>
                <c:pt idx="8229">
                  <c:v>519.96391159999996</c:v>
                </c:pt>
                <c:pt idx="8230">
                  <c:v>519.96719240000004</c:v>
                </c:pt>
                <c:pt idx="8231">
                  <c:v>519.96391159999996</c:v>
                </c:pt>
                <c:pt idx="8232">
                  <c:v>519.96391159999996</c:v>
                </c:pt>
                <c:pt idx="8233">
                  <c:v>519.96391159999996</c:v>
                </c:pt>
                <c:pt idx="8234">
                  <c:v>519.96719240000004</c:v>
                </c:pt>
                <c:pt idx="8235">
                  <c:v>519.96391159999996</c:v>
                </c:pt>
                <c:pt idx="8236">
                  <c:v>519.96719240000004</c:v>
                </c:pt>
                <c:pt idx="8237">
                  <c:v>519.96391159999996</c:v>
                </c:pt>
                <c:pt idx="8238">
                  <c:v>519.96391159999996</c:v>
                </c:pt>
                <c:pt idx="8239">
                  <c:v>519.96391159999996</c:v>
                </c:pt>
                <c:pt idx="8240">
                  <c:v>519.96391159999996</c:v>
                </c:pt>
                <c:pt idx="8241">
                  <c:v>519.96391159999996</c:v>
                </c:pt>
                <c:pt idx="8242">
                  <c:v>519.96719240000004</c:v>
                </c:pt>
                <c:pt idx="8243">
                  <c:v>519.96391159999996</c:v>
                </c:pt>
                <c:pt idx="8244">
                  <c:v>519.96719240000004</c:v>
                </c:pt>
                <c:pt idx="8245">
                  <c:v>519.96719240000004</c:v>
                </c:pt>
                <c:pt idx="8246">
                  <c:v>519.96719240000004</c:v>
                </c:pt>
                <c:pt idx="8247">
                  <c:v>519.96719240000004</c:v>
                </c:pt>
                <c:pt idx="8248">
                  <c:v>519.96391159999996</c:v>
                </c:pt>
                <c:pt idx="8249">
                  <c:v>519.96719240000004</c:v>
                </c:pt>
                <c:pt idx="8250">
                  <c:v>519.96719240000004</c:v>
                </c:pt>
                <c:pt idx="8251">
                  <c:v>519.96719240000004</c:v>
                </c:pt>
                <c:pt idx="8252">
                  <c:v>519.96719240000004</c:v>
                </c:pt>
                <c:pt idx="8253">
                  <c:v>519.96719240000004</c:v>
                </c:pt>
                <c:pt idx="8254">
                  <c:v>519.96719240000004</c:v>
                </c:pt>
                <c:pt idx="8255">
                  <c:v>519.96719240000004</c:v>
                </c:pt>
                <c:pt idx="8256">
                  <c:v>519.96719240000004</c:v>
                </c:pt>
                <c:pt idx="8257">
                  <c:v>519.96391159999996</c:v>
                </c:pt>
                <c:pt idx="8258">
                  <c:v>519.96719240000004</c:v>
                </c:pt>
                <c:pt idx="8259">
                  <c:v>519.96719240000004</c:v>
                </c:pt>
                <c:pt idx="8260">
                  <c:v>519.96719240000004</c:v>
                </c:pt>
                <c:pt idx="8261">
                  <c:v>519.96719240000004</c:v>
                </c:pt>
                <c:pt idx="8262">
                  <c:v>519.96719240000004</c:v>
                </c:pt>
                <c:pt idx="8263">
                  <c:v>519.96719240000004</c:v>
                </c:pt>
                <c:pt idx="8264">
                  <c:v>519.96719240000004</c:v>
                </c:pt>
                <c:pt idx="8265">
                  <c:v>519.96391159999996</c:v>
                </c:pt>
                <c:pt idx="8266">
                  <c:v>519.96719240000004</c:v>
                </c:pt>
                <c:pt idx="8267">
                  <c:v>519.96719240000004</c:v>
                </c:pt>
                <c:pt idx="8268">
                  <c:v>519.96719240000004</c:v>
                </c:pt>
                <c:pt idx="8269">
                  <c:v>519.96719240000004</c:v>
                </c:pt>
                <c:pt idx="8270">
                  <c:v>519.96391159999996</c:v>
                </c:pt>
                <c:pt idx="8271">
                  <c:v>519.96391159999996</c:v>
                </c:pt>
                <c:pt idx="8272">
                  <c:v>519.96391159999996</c:v>
                </c:pt>
                <c:pt idx="8273">
                  <c:v>519.96391159999996</c:v>
                </c:pt>
                <c:pt idx="8274">
                  <c:v>519.96391159999996</c:v>
                </c:pt>
                <c:pt idx="8275">
                  <c:v>519.96719240000004</c:v>
                </c:pt>
                <c:pt idx="8276">
                  <c:v>519.96391159999996</c:v>
                </c:pt>
                <c:pt idx="8277">
                  <c:v>519.96719240000004</c:v>
                </c:pt>
                <c:pt idx="8278">
                  <c:v>519.96391159999996</c:v>
                </c:pt>
                <c:pt idx="8279">
                  <c:v>519.96719240000004</c:v>
                </c:pt>
                <c:pt idx="8280">
                  <c:v>519.96391159999996</c:v>
                </c:pt>
                <c:pt idx="8281">
                  <c:v>519.96391159999996</c:v>
                </c:pt>
                <c:pt idx="8282">
                  <c:v>519.96391159999996</c:v>
                </c:pt>
                <c:pt idx="8283">
                  <c:v>519.96391159999996</c:v>
                </c:pt>
                <c:pt idx="8284">
                  <c:v>519.96391159999996</c:v>
                </c:pt>
                <c:pt idx="8285">
                  <c:v>519.96391159999996</c:v>
                </c:pt>
                <c:pt idx="8286">
                  <c:v>519.96391159999996</c:v>
                </c:pt>
                <c:pt idx="8287">
                  <c:v>519.96391159999996</c:v>
                </c:pt>
                <c:pt idx="8288">
                  <c:v>519.96391159999996</c:v>
                </c:pt>
                <c:pt idx="8289">
                  <c:v>519.96391159999996</c:v>
                </c:pt>
                <c:pt idx="8290">
                  <c:v>519.96391159999996</c:v>
                </c:pt>
                <c:pt idx="8291">
                  <c:v>519.96391159999996</c:v>
                </c:pt>
                <c:pt idx="8292">
                  <c:v>519.96719240000004</c:v>
                </c:pt>
                <c:pt idx="8293">
                  <c:v>519.96719240000004</c:v>
                </c:pt>
                <c:pt idx="8294">
                  <c:v>519.96719240000004</c:v>
                </c:pt>
                <c:pt idx="8295">
                  <c:v>519.96719240000004</c:v>
                </c:pt>
                <c:pt idx="8296">
                  <c:v>519.96719240000004</c:v>
                </c:pt>
                <c:pt idx="8297">
                  <c:v>519.96719240000004</c:v>
                </c:pt>
                <c:pt idx="8298">
                  <c:v>519.96719240000004</c:v>
                </c:pt>
                <c:pt idx="8299">
                  <c:v>519.96719240000004</c:v>
                </c:pt>
                <c:pt idx="8300">
                  <c:v>519.96719240000004</c:v>
                </c:pt>
                <c:pt idx="8301">
                  <c:v>519.97047320000001</c:v>
                </c:pt>
                <c:pt idx="8302">
                  <c:v>519.97047320000001</c:v>
                </c:pt>
                <c:pt idx="8303">
                  <c:v>519.96719240000004</c:v>
                </c:pt>
                <c:pt idx="8304">
                  <c:v>519.96719240000004</c:v>
                </c:pt>
                <c:pt idx="8305">
                  <c:v>519.96719240000004</c:v>
                </c:pt>
                <c:pt idx="8306">
                  <c:v>519.96719240000004</c:v>
                </c:pt>
                <c:pt idx="8307">
                  <c:v>519.96391159999996</c:v>
                </c:pt>
                <c:pt idx="8308">
                  <c:v>519.96391159999996</c:v>
                </c:pt>
                <c:pt idx="8309">
                  <c:v>519.96719240000004</c:v>
                </c:pt>
                <c:pt idx="8310">
                  <c:v>519.96391159999996</c:v>
                </c:pt>
                <c:pt idx="8311">
                  <c:v>519.96391159999996</c:v>
                </c:pt>
                <c:pt idx="8312">
                  <c:v>519.96719240000004</c:v>
                </c:pt>
                <c:pt idx="8313">
                  <c:v>519.96719240000004</c:v>
                </c:pt>
                <c:pt idx="8314">
                  <c:v>519.96719240000004</c:v>
                </c:pt>
                <c:pt idx="8315">
                  <c:v>519.96719240000004</c:v>
                </c:pt>
                <c:pt idx="8316">
                  <c:v>519.96719240000004</c:v>
                </c:pt>
                <c:pt idx="8317">
                  <c:v>519.96391159999996</c:v>
                </c:pt>
                <c:pt idx="8318">
                  <c:v>519.96719240000004</c:v>
                </c:pt>
                <c:pt idx="8319">
                  <c:v>519.96391159999996</c:v>
                </c:pt>
                <c:pt idx="8320">
                  <c:v>519.96719240000004</c:v>
                </c:pt>
                <c:pt idx="8321">
                  <c:v>519.96719240000004</c:v>
                </c:pt>
                <c:pt idx="8322">
                  <c:v>519.96719240000004</c:v>
                </c:pt>
                <c:pt idx="8323">
                  <c:v>519.96719240000004</c:v>
                </c:pt>
                <c:pt idx="8324">
                  <c:v>519.96391159999996</c:v>
                </c:pt>
                <c:pt idx="8325">
                  <c:v>519.96719240000004</c:v>
                </c:pt>
                <c:pt idx="8326">
                  <c:v>519.96719240000004</c:v>
                </c:pt>
                <c:pt idx="8327">
                  <c:v>519.96063070000002</c:v>
                </c:pt>
                <c:pt idx="8328">
                  <c:v>519.96719240000004</c:v>
                </c:pt>
                <c:pt idx="8329">
                  <c:v>519.96063070000002</c:v>
                </c:pt>
                <c:pt idx="8330">
                  <c:v>519.96391159999996</c:v>
                </c:pt>
                <c:pt idx="8331">
                  <c:v>519.96391159999996</c:v>
                </c:pt>
                <c:pt idx="8332">
                  <c:v>519.96063070000002</c:v>
                </c:pt>
                <c:pt idx="8333">
                  <c:v>519.96391159999996</c:v>
                </c:pt>
                <c:pt idx="8334">
                  <c:v>519.95734990000005</c:v>
                </c:pt>
                <c:pt idx="8335">
                  <c:v>519.96063070000002</c:v>
                </c:pt>
                <c:pt idx="8336">
                  <c:v>519.96391159999996</c:v>
                </c:pt>
                <c:pt idx="8337">
                  <c:v>519.96063070000002</c:v>
                </c:pt>
                <c:pt idx="8338">
                  <c:v>519.95734990000005</c:v>
                </c:pt>
                <c:pt idx="8339">
                  <c:v>519.96391159999996</c:v>
                </c:pt>
                <c:pt idx="8340">
                  <c:v>519.95734990000005</c:v>
                </c:pt>
                <c:pt idx="8341">
                  <c:v>519.96063070000002</c:v>
                </c:pt>
                <c:pt idx="8342">
                  <c:v>519.95734990000005</c:v>
                </c:pt>
                <c:pt idx="8343">
                  <c:v>519.954069</c:v>
                </c:pt>
                <c:pt idx="8344">
                  <c:v>519.954069</c:v>
                </c:pt>
                <c:pt idx="8345">
                  <c:v>519.96063070000002</c:v>
                </c:pt>
                <c:pt idx="8346">
                  <c:v>519.95078820000003</c:v>
                </c:pt>
                <c:pt idx="8347">
                  <c:v>519.95078820000003</c:v>
                </c:pt>
                <c:pt idx="8348">
                  <c:v>519.954069</c:v>
                </c:pt>
                <c:pt idx="8349">
                  <c:v>519.954069</c:v>
                </c:pt>
                <c:pt idx="8350">
                  <c:v>519.954069</c:v>
                </c:pt>
                <c:pt idx="8351">
                  <c:v>519.95078820000003</c:v>
                </c:pt>
                <c:pt idx="8352">
                  <c:v>519.95078820000003</c:v>
                </c:pt>
                <c:pt idx="8353">
                  <c:v>519.95078820000003</c:v>
                </c:pt>
                <c:pt idx="8354">
                  <c:v>519.954069</c:v>
                </c:pt>
                <c:pt idx="8355">
                  <c:v>519.95078820000003</c:v>
                </c:pt>
                <c:pt idx="8356">
                  <c:v>519.95078820000003</c:v>
                </c:pt>
                <c:pt idx="8357">
                  <c:v>519.95078820000003</c:v>
                </c:pt>
                <c:pt idx="8358">
                  <c:v>519.95078820000003</c:v>
                </c:pt>
                <c:pt idx="8359">
                  <c:v>519.95078820000003</c:v>
                </c:pt>
                <c:pt idx="8360">
                  <c:v>519.94750739999995</c:v>
                </c:pt>
                <c:pt idx="8361">
                  <c:v>519.94750739999995</c:v>
                </c:pt>
                <c:pt idx="8362">
                  <c:v>519.94750739999995</c:v>
                </c:pt>
                <c:pt idx="8363">
                  <c:v>519.94750739999995</c:v>
                </c:pt>
                <c:pt idx="8364">
                  <c:v>519.94750739999995</c:v>
                </c:pt>
                <c:pt idx="8365">
                  <c:v>519.94422650000001</c:v>
                </c:pt>
                <c:pt idx="8366">
                  <c:v>519.94422650000001</c:v>
                </c:pt>
                <c:pt idx="8367">
                  <c:v>519.94422650000001</c:v>
                </c:pt>
                <c:pt idx="8368">
                  <c:v>519.94422650000001</c:v>
                </c:pt>
                <c:pt idx="8369">
                  <c:v>519.94422650000001</c:v>
                </c:pt>
                <c:pt idx="8370">
                  <c:v>519.94422650000001</c:v>
                </c:pt>
                <c:pt idx="8371">
                  <c:v>519.94094570000004</c:v>
                </c:pt>
                <c:pt idx="8372">
                  <c:v>519.94094570000004</c:v>
                </c:pt>
                <c:pt idx="8373">
                  <c:v>519.94094570000004</c:v>
                </c:pt>
                <c:pt idx="8374">
                  <c:v>519.94094570000004</c:v>
                </c:pt>
                <c:pt idx="8375">
                  <c:v>519.94094570000004</c:v>
                </c:pt>
                <c:pt idx="8376">
                  <c:v>519.94094570000004</c:v>
                </c:pt>
                <c:pt idx="8377">
                  <c:v>519.94094570000004</c:v>
                </c:pt>
                <c:pt idx="8378">
                  <c:v>519.93766479999999</c:v>
                </c:pt>
                <c:pt idx="8379">
                  <c:v>519.93766479999999</c:v>
                </c:pt>
                <c:pt idx="8380">
                  <c:v>519.93766479999999</c:v>
                </c:pt>
                <c:pt idx="8381">
                  <c:v>519.93766479999999</c:v>
                </c:pt>
                <c:pt idx="8382">
                  <c:v>519.93766479999999</c:v>
                </c:pt>
                <c:pt idx="8383">
                  <c:v>519.93766479999999</c:v>
                </c:pt>
                <c:pt idx="8384">
                  <c:v>519.93766479999999</c:v>
                </c:pt>
                <c:pt idx="8385">
                  <c:v>519.93766479999999</c:v>
                </c:pt>
                <c:pt idx="8386">
                  <c:v>519.93438400000002</c:v>
                </c:pt>
                <c:pt idx="8387">
                  <c:v>519.93438400000002</c:v>
                </c:pt>
                <c:pt idx="8388">
                  <c:v>519.93438400000002</c:v>
                </c:pt>
                <c:pt idx="8389">
                  <c:v>519.93438400000002</c:v>
                </c:pt>
                <c:pt idx="8390">
                  <c:v>519.93438400000002</c:v>
                </c:pt>
                <c:pt idx="8391">
                  <c:v>519.93438400000002</c:v>
                </c:pt>
                <c:pt idx="8392">
                  <c:v>519.93438400000002</c:v>
                </c:pt>
                <c:pt idx="8393">
                  <c:v>519.93438400000002</c:v>
                </c:pt>
                <c:pt idx="8394">
                  <c:v>519.93110320000005</c:v>
                </c:pt>
                <c:pt idx="8395">
                  <c:v>519.93110320000005</c:v>
                </c:pt>
                <c:pt idx="8396">
                  <c:v>519.93110320000005</c:v>
                </c:pt>
                <c:pt idx="8397">
                  <c:v>519.93110320000005</c:v>
                </c:pt>
                <c:pt idx="8398">
                  <c:v>519.93110320000005</c:v>
                </c:pt>
                <c:pt idx="8399">
                  <c:v>519.93110320000005</c:v>
                </c:pt>
                <c:pt idx="8400">
                  <c:v>519.93110320000005</c:v>
                </c:pt>
                <c:pt idx="8401">
                  <c:v>519.9278223</c:v>
                </c:pt>
                <c:pt idx="8402">
                  <c:v>519.9278223</c:v>
                </c:pt>
                <c:pt idx="8403">
                  <c:v>519.9278223</c:v>
                </c:pt>
                <c:pt idx="8404">
                  <c:v>519.9278223</c:v>
                </c:pt>
                <c:pt idx="8405">
                  <c:v>519.92454150000003</c:v>
                </c:pt>
                <c:pt idx="8406">
                  <c:v>519.92454150000003</c:v>
                </c:pt>
                <c:pt idx="8407">
                  <c:v>519.92454150000003</c:v>
                </c:pt>
                <c:pt idx="8408">
                  <c:v>519.92454150000003</c:v>
                </c:pt>
                <c:pt idx="8409">
                  <c:v>519.92454150000003</c:v>
                </c:pt>
                <c:pt idx="8410">
                  <c:v>519.92454150000003</c:v>
                </c:pt>
                <c:pt idx="8411">
                  <c:v>519.92454150000003</c:v>
                </c:pt>
                <c:pt idx="8412">
                  <c:v>519.92454150000003</c:v>
                </c:pt>
                <c:pt idx="8413">
                  <c:v>519.92126059999998</c:v>
                </c:pt>
                <c:pt idx="8414">
                  <c:v>519.92126059999998</c:v>
                </c:pt>
                <c:pt idx="8415">
                  <c:v>519.92126059999998</c:v>
                </c:pt>
                <c:pt idx="8416">
                  <c:v>519.92126059999998</c:v>
                </c:pt>
                <c:pt idx="8417">
                  <c:v>519.91797980000001</c:v>
                </c:pt>
                <c:pt idx="8418">
                  <c:v>519.92126059999998</c:v>
                </c:pt>
                <c:pt idx="8419">
                  <c:v>519.92126059999998</c:v>
                </c:pt>
                <c:pt idx="8420">
                  <c:v>519.91797980000001</c:v>
                </c:pt>
                <c:pt idx="8421">
                  <c:v>519.91797980000001</c:v>
                </c:pt>
                <c:pt idx="8422">
                  <c:v>519.91797980000001</c:v>
                </c:pt>
                <c:pt idx="8423">
                  <c:v>519.91797980000001</c:v>
                </c:pt>
                <c:pt idx="8424">
                  <c:v>519.91797980000001</c:v>
                </c:pt>
                <c:pt idx="8425">
                  <c:v>519.91469900000004</c:v>
                </c:pt>
                <c:pt idx="8426">
                  <c:v>519.91469900000004</c:v>
                </c:pt>
                <c:pt idx="8427">
                  <c:v>519.91469900000004</c:v>
                </c:pt>
                <c:pt idx="8428">
                  <c:v>519.91469900000004</c:v>
                </c:pt>
                <c:pt idx="8429">
                  <c:v>519.91469900000004</c:v>
                </c:pt>
                <c:pt idx="8430">
                  <c:v>519.91469900000004</c:v>
                </c:pt>
                <c:pt idx="8431">
                  <c:v>519.91469900000004</c:v>
                </c:pt>
                <c:pt idx="8432">
                  <c:v>519.91141809999999</c:v>
                </c:pt>
                <c:pt idx="8433">
                  <c:v>519.91141809999999</c:v>
                </c:pt>
                <c:pt idx="8434">
                  <c:v>519.91141809999999</c:v>
                </c:pt>
                <c:pt idx="8435">
                  <c:v>519.91469900000004</c:v>
                </c:pt>
                <c:pt idx="8436">
                  <c:v>519.91141809999999</c:v>
                </c:pt>
                <c:pt idx="8437">
                  <c:v>519.91141809999999</c:v>
                </c:pt>
                <c:pt idx="8438">
                  <c:v>519.91141809999999</c:v>
                </c:pt>
                <c:pt idx="8439">
                  <c:v>519.90813730000002</c:v>
                </c:pt>
                <c:pt idx="8440">
                  <c:v>519.91141809999999</c:v>
                </c:pt>
                <c:pt idx="8441">
                  <c:v>519.91141809999999</c:v>
                </c:pt>
                <c:pt idx="8442">
                  <c:v>519.90813730000002</c:v>
                </c:pt>
                <c:pt idx="8443">
                  <c:v>519.90813730000002</c:v>
                </c:pt>
                <c:pt idx="8444">
                  <c:v>519.90813730000002</c:v>
                </c:pt>
                <c:pt idx="8445">
                  <c:v>519.90813730000002</c:v>
                </c:pt>
                <c:pt idx="8446">
                  <c:v>519.90813730000002</c:v>
                </c:pt>
                <c:pt idx="8447">
                  <c:v>519.90485639999997</c:v>
                </c:pt>
                <c:pt idx="8448">
                  <c:v>519.9015756</c:v>
                </c:pt>
                <c:pt idx="8449">
                  <c:v>519.9015756</c:v>
                </c:pt>
                <c:pt idx="8450">
                  <c:v>519.90485639999997</c:v>
                </c:pt>
                <c:pt idx="8451">
                  <c:v>519.90485639999997</c:v>
                </c:pt>
                <c:pt idx="8452">
                  <c:v>519.90485639999997</c:v>
                </c:pt>
                <c:pt idx="8453">
                  <c:v>519.9015756</c:v>
                </c:pt>
                <c:pt idx="8454">
                  <c:v>519.9015756</c:v>
                </c:pt>
                <c:pt idx="8455">
                  <c:v>519.9015756</c:v>
                </c:pt>
                <c:pt idx="8456">
                  <c:v>519.89829480000003</c:v>
                </c:pt>
                <c:pt idx="8457">
                  <c:v>519.89829480000003</c:v>
                </c:pt>
                <c:pt idx="8458">
                  <c:v>519.9015756</c:v>
                </c:pt>
                <c:pt idx="8459">
                  <c:v>519.9015756</c:v>
                </c:pt>
                <c:pt idx="8460">
                  <c:v>519.9015756</c:v>
                </c:pt>
                <c:pt idx="8461">
                  <c:v>519.9015756</c:v>
                </c:pt>
                <c:pt idx="8462">
                  <c:v>519.9015756</c:v>
                </c:pt>
                <c:pt idx="8463">
                  <c:v>519.89829480000003</c:v>
                </c:pt>
                <c:pt idx="8464">
                  <c:v>519.9015756</c:v>
                </c:pt>
                <c:pt idx="8465">
                  <c:v>519.89829480000003</c:v>
                </c:pt>
                <c:pt idx="8466">
                  <c:v>519.89829480000003</c:v>
                </c:pt>
                <c:pt idx="8467">
                  <c:v>519.90485639999997</c:v>
                </c:pt>
                <c:pt idx="8468">
                  <c:v>519.89829480000003</c:v>
                </c:pt>
                <c:pt idx="8469">
                  <c:v>519.89829480000003</c:v>
                </c:pt>
                <c:pt idx="8470">
                  <c:v>519.89829480000003</c:v>
                </c:pt>
                <c:pt idx="8471">
                  <c:v>519.89829480000003</c:v>
                </c:pt>
                <c:pt idx="8472">
                  <c:v>519.89829480000003</c:v>
                </c:pt>
                <c:pt idx="8473">
                  <c:v>519.89829480000003</c:v>
                </c:pt>
                <c:pt idx="8474">
                  <c:v>519.89501389999998</c:v>
                </c:pt>
                <c:pt idx="8475">
                  <c:v>519.89501389999998</c:v>
                </c:pt>
                <c:pt idx="8476">
                  <c:v>519.89501389999998</c:v>
                </c:pt>
                <c:pt idx="8477">
                  <c:v>519.89501389999998</c:v>
                </c:pt>
                <c:pt idx="8478">
                  <c:v>519.89501389999998</c:v>
                </c:pt>
                <c:pt idx="8479">
                  <c:v>519.89173310000001</c:v>
                </c:pt>
                <c:pt idx="8480">
                  <c:v>519.89173310000001</c:v>
                </c:pt>
                <c:pt idx="8481">
                  <c:v>519.88845219999996</c:v>
                </c:pt>
                <c:pt idx="8482">
                  <c:v>519.89173310000001</c:v>
                </c:pt>
                <c:pt idx="8483">
                  <c:v>519.89173310000001</c:v>
                </c:pt>
                <c:pt idx="8484">
                  <c:v>519.88517139999999</c:v>
                </c:pt>
                <c:pt idx="8485">
                  <c:v>519.88845219999996</c:v>
                </c:pt>
                <c:pt idx="8486">
                  <c:v>519.88845219999996</c:v>
                </c:pt>
                <c:pt idx="8487">
                  <c:v>519.89173310000001</c:v>
                </c:pt>
                <c:pt idx="8488">
                  <c:v>519.88845219999996</c:v>
                </c:pt>
                <c:pt idx="8489">
                  <c:v>519.88845219999996</c:v>
                </c:pt>
                <c:pt idx="8490">
                  <c:v>519.88517139999999</c:v>
                </c:pt>
                <c:pt idx="8491">
                  <c:v>519.88517139999999</c:v>
                </c:pt>
                <c:pt idx="8492">
                  <c:v>519.88517139999999</c:v>
                </c:pt>
                <c:pt idx="8493">
                  <c:v>519.88517139999999</c:v>
                </c:pt>
                <c:pt idx="8494">
                  <c:v>519.88189060000002</c:v>
                </c:pt>
                <c:pt idx="8495">
                  <c:v>519.88189060000002</c:v>
                </c:pt>
                <c:pt idx="8496">
                  <c:v>519.88189060000002</c:v>
                </c:pt>
                <c:pt idx="8497">
                  <c:v>519.88189060000002</c:v>
                </c:pt>
                <c:pt idx="8498">
                  <c:v>519.88189060000002</c:v>
                </c:pt>
                <c:pt idx="8499">
                  <c:v>519.87860969999997</c:v>
                </c:pt>
                <c:pt idx="8500">
                  <c:v>519.87860969999997</c:v>
                </c:pt>
                <c:pt idx="8501">
                  <c:v>519.87860969999997</c:v>
                </c:pt>
                <c:pt idx="8502">
                  <c:v>519.87860969999997</c:v>
                </c:pt>
                <c:pt idx="8503">
                  <c:v>519.87860969999997</c:v>
                </c:pt>
                <c:pt idx="8504">
                  <c:v>519.87860969999997</c:v>
                </c:pt>
                <c:pt idx="8505">
                  <c:v>519.8753289</c:v>
                </c:pt>
                <c:pt idx="8506">
                  <c:v>519.8753289</c:v>
                </c:pt>
                <c:pt idx="8507">
                  <c:v>519.8753289</c:v>
                </c:pt>
                <c:pt idx="8508">
                  <c:v>519.8753289</c:v>
                </c:pt>
                <c:pt idx="8509">
                  <c:v>519.8753289</c:v>
                </c:pt>
                <c:pt idx="8510">
                  <c:v>519.87204799999995</c:v>
                </c:pt>
                <c:pt idx="8511">
                  <c:v>519.87204799999995</c:v>
                </c:pt>
                <c:pt idx="8512">
                  <c:v>519.87204799999995</c:v>
                </c:pt>
                <c:pt idx="8513">
                  <c:v>519.87204799999995</c:v>
                </c:pt>
                <c:pt idx="8514">
                  <c:v>519.87204799999995</c:v>
                </c:pt>
                <c:pt idx="8515">
                  <c:v>519.87204799999995</c:v>
                </c:pt>
                <c:pt idx="8516">
                  <c:v>519.86876719999998</c:v>
                </c:pt>
                <c:pt idx="8517">
                  <c:v>519.86876719999998</c:v>
                </c:pt>
                <c:pt idx="8518">
                  <c:v>519.86876719999998</c:v>
                </c:pt>
                <c:pt idx="8519">
                  <c:v>519.86876719999998</c:v>
                </c:pt>
                <c:pt idx="8520">
                  <c:v>519.86548640000001</c:v>
                </c:pt>
                <c:pt idx="8521">
                  <c:v>519.86876719999998</c:v>
                </c:pt>
                <c:pt idx="8522">
                  <c:v>519.86548640000001</c:v>
                </c:pt>
                <c:pt idx="8523">
                  <c:v>519.86548640000001</c:v>
                </c:pt>
                <c:pt idx="8524">
                  <c:v>519.86548640000001</c:v>
                </c:pt>
                <c:pt idx="8525">
                  <c:v>519.86220549999996</c:v>
                </c:pt>
                <c:pt idx="8526">
                  <c:v>519.86548640000001</c:v>
                </c:pt>
                <c:pt idx="8527">
                  <c:v>519.86220549999996</c:v>
                </c:pt>
                <c:pt idx="8528">
                  <c:v>519.86220549999996</c:v>
                </c:pt>
                <c:pt idx="8529">
                  <c:v>519.86220549999996</c:v>
                </c:pt>
                <c:pt idx="8530">
                  <c:v>519.85892469999999</c:v>
                </c:pt>
                <c:pt idx="8531">
                  <c:v>519.85892469999999</c:v>
                </c:pt>
                <c:pt idx="8532">
                  <c:v>519.85892469999999</c:v>
                </c:pt>
                <c:pt idx="8533">
                  <c:v>519.85892469999999</c:v>
                </c:pt>
                <c:pt idx="8534">
                  <c:v>519.85892469999999</c:v>
                </c:pt>
                <c:pt idx="8535">
                  <c:v>519.85892469999999</c:v>
                </c:pt>
                <c:pt idx="8536">
                  <c:v>519.85892469999999</c:v>
                </c:pt>
                <c:pt idx="8537">
                  <c:v>519.85564380000005</c:v>
                </c:pt>
                <c:pt idx="8538">
                  <c:v>519.85564380000005</c:v>
                </c:pt>
                <c:pt idx="8539">
                  <c:v>519.85236299999997</c:v>
                </c:pt>
                <c:pt idx="8540">
                  <c:v>519.85564380000005</c:v>
                </c:pt>
                <c:pt idx="8541">
                  <c:v>519.85236299999997</c:v>
                </c:pt>
                <c:pt idx="8542">
                  <c:v>519.85236299999997</c:v>
                </c:pt>
                <c:pt idx="8543">
                  <c:v>519.85236299999997</c:v>
                </c:pt>
                <c:pt idx="8544">
                  <c:v>519.8490822</c:v>
                </c:pt>
                <c:pt idx="8545">
                  <c:v>519.85236299999997</c:v>
                </c:pt>
                <c:pt idx="8546">
                  <c:v>519.8490822</c:v>
                </c:pt>
                <c:pt idx="8547">
                  <c:v>519.8490822</c:v>
                </c:pt>
                <c:pt idx="8548">
                  <c:v>519.8490822</c:v>
                </c:pt>
                <c:pt idx="8549">
                  <c:v>519.8490822</c:v>
                </c:pt>
                <c:pt idx="8550">
                  <c:v>519.8490822</c:v>
                </c:pt>
                <c:pt idx="8551">
                  <c:v>519.8490822</c:v>
                </c:pt>
                <c:pt idx="8552">
                  <c:v>519.84580129999995</c:v>
                </c:pt>
                <c:pt idx="8553">
                  <c:v>519.84580129999995</c:v>
                </c:pt>
                <c:pt idx="8554">
                  <c:v>519.84580129999995</c:v>
                </c:pt>
                <c:pt idx="8555">
                  <c:v>519.84580129999995</c:v>
                </c:pt>
                <c:pt idx="8556">
                  <c:v>519.84252049999998</c:v>
                </c:pt>
                <c:pt idx="8557">
                  <c:v>519.84252049999998</c:v>
                </c:pt>
                <c:pt idx="8558">
                  <c:v>519.84252049999998</c:v>
                </c:pt>
                <c:pt idx="8559">
                  <c:v>519.85236299999997</c:v>
                </c:pt>
                <c:pt idx="8560">
                  <c:v>519.85236299999997</c:v>
                </c:pt>
                <c:pt idx="8561">
                  <c:v>519.84252049999998</c:v>
                </c:pt>
                <c:pt idx="8562">
                  <c:v>519.84580129999995</c:v>
                </c:pt>
                <c:pt idx="8563">
                  <c:v>519.84580129999995</c:v>
                </c:pt>
                <c:pt idx="8564">
                  <c:v>519.84580129999995</c:v>
                </c:pt>
                <c:pt idx="8565">
                  <c:v>519.84252049999998</c:v>
                </c:pt>
                <c:pt idx="8566">
                  <c:v>519.84252049999998</c:v>
                </c:pt>
                <c:pt idx="8567">
                  <c:v>519.84252049999998</c:v>
                </c:pt>
                <c:pt idx="8568">
                  <c:v>519.84580129999995</c:v>
                </c:pt>
                <c:pt idx="8569">
                  <c:v>519.8490822</c:v>
                </c:pt>
                <c:pt idx="8570">
                  <c:v>519.8490822</c:v>
                </c:pt>
                <c:pt idx="8571">
                  <c:v>519.84580129999995</c:v>
                </c:pt>
                <c:pt idx="8572">
                  <c:v>519.85564380000005</c:v>
                </c:pt>
                <c:pt idx="8573">
                  <c:v>519.85564380000005</c:v>
                </c:pt>
                <c:pt idx="8574">
                  <c:v>519.86220549999996</c:v>
                </c:pt>
                <c:pt idx="8575">
                  <c:v>519.86220549999996</c:v>
                </c:pt>
                <c:pt idx="8576">
                  <c:v>519.85892469999999</c:v>
                </c:pt>
                <c:pt idx="8577">
                  <c:v>519.85892469999999</c:v>
                </c:pt>
                <c:pt idx="8578">
                  <c:v>519.85564380000005</c:v>
                </c:pt>
                <c:pt idx="8579">
                  <c:v>519.86220549999996</c:v>
                </c:pt>
                <c:pt idx="8580">
                  <c:v>519.85892469999999</c:v>
                </c:pt>
                <c:pt idx="8581">
                  <c:v>519.85892469999999</c:v>
                </c:pt>
                <c:pt idx="8582">
                  <c:v>519.85892469999999</c:v>
                </c:pt>
                <c:pt idx="8583">
                  <c:v>519.85564380000005</c:v>
                </c:pt>
                <c:pt idx="8584">
                  <c:v>519.85564380000005</c:v>
                </c:pt>
                <c:pt idx="8585">
                  <c:v>519.85564380000005</c:v>
                </c:pt>
                <c:pt idx="8586">
                  <c:v>519.85564380000005</c:v>
                </c:pt>
                <c:pt idx="8587">
                  <c:v>519.85564380000005</c:v>
                </c:pt>
                <c:pt idx="8588">
                  <c:v>519.85564380000005</c:v>
                </c:pt>
                <c:pt idx="8589">
                  <c:v>519.85564380000005</c:v>
                </c:pt>
                <c:pt idx="8590">
                  <c:v>519.84580129999995</c:v>
                </c:pt>
                <c:pt idx="8591">
                  <c:v>519.85236299999997</c:v>
                </c:pt>
                <c:pt idx="8592">
                  <c:v>519.85236299999997</c:v>
                </c:pt>
                <c:pt idx="8593">
                  <c:v>519.85236299999997</c:v>
                </c:pt>
                <c:pt idx="8594">
                  <c:v>519.85236299999997</c:v>
                </c:pt>
                <c:pt idx="8595">
                  <c:v>519.8490822</c:v>
                </c:pt>
                <c:pt idx="8596">
                  <c:v>519.85236299999997</c:v>
                </c:pt>
                <c:pt idx="8597">
                  <c:v>519.85236299999997</c:v>
                </c:pt>
                <c:pt idx="8598">
                  <c:v>519.85564380000005</c:v>
                </c:pt>
                <c:pt idx="8599">
                  <c:v>519.85564380000005</c:v>
                </c:pt>
                <c:pt idx="8600">
                  <c:v>519.85236299999997</c:v>
                </c:pt>
                <c:pt idx="8601">
                  <c:v>519.8490822</c:v>
                </c:pt>
                <c:pt idx="8602">
                  <c:v>519.85236299999997</c:v>
                </c:pt>
                <c:pt idx="8603">
                  <c:v>519.85236299999997</c:v>
                </c:pt>
                <c:pt idx="8604">
                  <c:v>519.83923960000004</c:v>
                </c:pt>
                <c:pt idx="8605">
                  <c:v>519.84580129999995</c:v>
                </c:pt>
                <c:pt idx="8606">
                  <c:v>519.8490822</c:v>
                </c:pt>
                <c:pt idx="8607">
                  <c:v>519.8490822</c:v>
                </c:pt>
                <c:pt idx="8608">
                  <c:v>519.84580129999995</c:v>
                </c:pt>
                <c:pt idx="8609">
                  <c:v>519.8490822</c:v>
                </c:pt>
                <c:pt idx="8610">
                  <c:v>519.8490822</c:v>
                </c:pt>
                <c:pt idx="8611">
                  <c:v>519.83267799999999</c:v>
                </c:pt>
                <c:pt idx="8612">
                  <c:v>519.83595879999996</c:v>
                </c:pt>
                <c:pt idx="8613">
                  <c:v>519.84580129999995</c:v>
                </c:pt>
                <c:pt idx="8614">
                  <c:v>519.84580129999995</c:v>
                </c:pt>
                <c:pt idx="8615">
                  <c:v>519.84580129999995</c:v>
                </c:pt>
                <c:pt idx="8616">
                  <c:v>519.84252049999998</c:v>
                </c:pt>
                <c:pt idx="8617">
                  <c:v>519.84252049999998</c:v>
                </c:pt>
                <c:pt idx="8618">
                  <c:v>519.84252049999998</c:v>
                </c:pt>
                <c:pt idx="8619">
                  <c:v>519.84252049999998</c:v>
                </c:pt>
                <c:pt idx="8620">
                  <c:v>519.83923960000004</c:v>
                </c:pt>
                <c:pt idx="8621">
                  <c:v>519.82939710000005</c:v>
                </c:pt>
                <c:pt idx="8622">
                  <c:v>519.83923960000004</c:v>
                </c:pt>
                <c:pt idx="8623">
                  <c:v>519.83923960000004</c:v>
                </c:pt>
                <c:pt idx="8624">
                  <c:v>519.83923960000004</c:v>
                </c:pt>
                <c:pt idx="8625">
                  <c:v>519.83923960000004</c:v>
                </c:pt>
                <c:pt idx="8626">
                  <c:v>519.83923960000004</c:v>
                </c:pt>
                <c:pt idx="8627">
                  <c:v>519.83923960000004</c:v>
                </c:pt>
                <c:pt idx="8628">
                  <c:v>519.83923960000004</c:v>
                </c:pt>
                <c:pt idx="8629">
                  <c:v>519.83267799999999</c:v>
                </c:pt>
                <c:pt idx="8630">
                  <c:v>519.83923960000004</c:v>
                </c:pt>
                <c:pt idx="8631">
                  <c:v>519.83923960000004</c:v>
                </c:pt>
                <c:pt idx="8632">
                  <c:v>519.83923960000004</c:v>
                </c:pt>
                <c:pt idx="8633">
                  <c:v>519.83595879999996</c:v>
                </c:pt>
                <c:pt idx="8634">
                  <c:v>519.83923960000004</c:v>
                </c:pt>
                <c:pt idx="8635">
                  <c:v>519.83595879999996</c:v>
                </c:pt>
                <c:pt idx="8636">
                  <c:v>519.83923960000004</c:v>
                </c:pt>
                <c:pt idx="8637">
                  <c:v>519.83923960000004</c:v>
                </c:pt>
                <c:pt idx="8638">
                  <c:v>519.83267799999999</c:v>
                </c:pt>
                <c:pt idx="8639">
                  <c:v>519.84252049999998</c:v>
                </c:pt>
                <c:pt idx="8640">
                  <c:v>519.84580129999995</c:v>
                </c:pt>
                <c:pt idx="8641">
                  <c:v>519.83267799999999</c:v>
                </c:pt>
                <c:pt idx="8642">
                  <c:v>519.83595879999996</c:v>
                </c:pt>
                <c:pt idx="8643">
                  <c:v>519.83923960000004</c:v>
                </c:pt>
                <c:pt idx="8644">
                  <c:v>519.83267799999999</c:v>
                </c:pt>
                <c:pt idx="8645">
                  <c:v>519.83267799999999</c:v>
                </c:pt>
                <c:pt idx="8646">
                  <c:v>519.82939710000005</c:v>
                </c:pt>
                <c:pt idx="8647">
                  <c:v>519.82939710000005</c:v>
                </c:pt>
                <c:pt idx="8648">
                  <c:v>519.82939710000005</c:v>
                </c:pt>
                <c:pt idx="8649">
                  <c:v>519.82939710000005</c:v>
                </c:pt>
                <c:pt idx="8650">
                  <c:v>519.82611629999997</c:v>
                </c:pt>
                <c:pt idx="8651">
                  <c:v>519.82611629999997</c:v>
                </c:pt>
                <c:pt idx="8652">
                  <c:v>519.82611629999997</c:v>
                </c:pt>
                <c:pt idx="8653">
                  <c:v>519.82283540000003</c:v>
                </c:pt>
                <c:pt idx="8654">
                  <c:v>519.82283540000003</c:v>
                </c:pt>
                <c:pt idx="8655">
                  <c:v>519.82283540000003</c:v>
                </c:pt>
                <c:pt idx="8656">
                  <c:v>519.82283540000003</c:v>
                </c:pt>
                <c:pt idx="8657">
                  <c:v>519.81955459999995</c:v>
                </c:pt>
                <c:pt idx="8658">
                  <c:v>519.81955459999995</c:v>
                </c:pt>
                <c:pt idx="8659">
                  <c:v>519.81955459999995</c:v>
                </c:pt>
                <c:pt idx="8660">
                  <c:v>519.81955459999995</c:v>
                </c:pt>
                <c:pt idx="8661">
                  <c:v>519.81955459999995</c:v>
                </c:pt>
                <c:pt idx="8662">
                  <c:v>519.81955459999995</c:v>
                </c:pt>
                <c:pt idx="8663">
                  <c:v>519.81955459999995</c:v>
                </c:pt>
                <c:pt idx="8664">
                  <c:v>519.81627379999998</c:v>
                </c:pt>
                <c:pt idx="8665">
                  <c:v>519.81627379999998</c:v>
                </c:pt>
                <c:pt idx="8666">
                  <c:v>519.81627379999998</c:v>
                </c:pt>
                <c:pt idx="8667">
                  <c:v>519.81627379999998</c:v>
                </c:pt>
                <c:pt idx="8668">
                  <c:v>519.81627379999998</c:v>
                </c:pt>
                <c:pt idx="8669">
                  <c:v>519.81299290000004</c:v>
                </c:pt>
                <c:pt idx="8670">
                  <c:v>519.81299290000004</c:v>
                </c:pt>
                <c:pt idx="8671">
                  <c:v>519.81299290000004</c:v>
                </c:pt>
                <c:pt idx="8672">
                  <c:v>519.81299290000004</c:v>
                </c:pt>
                <c:pt idx="8673">
                  <c:v>519.81299290000004</c:v>
                </c:pt>
                <c:pt idx="8674">
                  <c:v>519.81299290000004</c:v>
                </c:pt>
                <c:pt idx="8675">
                  <c:v>519.81299290000004</c:v>
                </c:pt>
                <c:pt idx="8676">
                  <c:v>519.81299290000004</c:v>
                </c:pt>
                <c:pt idx="8677">
                  <c:v>519.80971209999996</c:v>
                </c:pt>
                <c:pt idx="8678">
                  <c:v>519.80971209999996</c:v>
                </c:pt>
                <c:pt idx="8679">
                  <c:v>519.80971209999996</c:v>
                </c:pt>
                <c:pt idx="8680">
                  <c:v>519.80971209999996</c:v>
                </c:pt>
                <c:pt idx="8681">
                  <c:v>519.80971209999996</c:v>
                </c:pt>
                <c:pt idx="8682">
                  <c:v>519.80971209999996</c:v>
                </c:pt>
                <c:pt idx="8683">
                  <c:v>519.80971209999996</c:v>
                </c:pt>
                <c:pt idx="8684">
                  <c:v>519.80971209999996</c:v>
                </c:pt>
                <c:pt idx="8685">
                  <c:v>519.80971209999996</c:v>
                </c:pt>
                <c:pt idx="8686">
                  <c:v>519.80971209999996</c:v>
                </c:pt>
                <c:pt idx="8687">
                  <c:v>519.80971209999996</c:v>
                </c:pt>
                <c:pt idx="8688">
                  <c:v>519.80971209999996</c:v>
                </c:pt>
                <c:pt idx="8689">
                  <c:v>519.80971209999996</c:v>
                </c:pt>
                <c:pt idx="8690">
                  <c:v>519.80971209999996</c:v>
                </c:pt>
                <c:pt idx="8691">
                  <c:v>519.80971209999996</c:v>
                </c:pt>
                <c:pt idx="8692">
                  <c:v>519.80971209999996</c:v>
                </c:pt>
                <c:pt idx="8693">
                  <c:v>519.80971209999996</c:v>
                </c:pt>
                <c:pt idx="8694">
                  <c:v>519.80971209999996</c:v>
                </c:pt>
                <c:pt idx="8695">
                  <c:v>519.80971209999996</c:v>
                </c:pt>
                <c:pt idx="8696">
                  <c:v>519.80971209999996</c:v>
                </c:pt>
                <c:pt idx="8697">
                  <c:v>519.80971209999996</c:v>
                </c:pt>
                <c:pt idx="8698">
                  <c:v>519.80971209999996</c:v>
                </c:pt>
                <c:pt idx="8699">
                  <c:v>519.80971209999996</c:v>
                </c:pt>
                <c:pt idx="8700">
                  <c:v>519.80971209999996</c:v>
                </c:pt>
                <c:pt idx="8701">
                  <c:v>519.80971209999996</c:v>
                </c:pt>
                <c:pt idx="8702">
                  <c:v>519.80971209999996</c:v>
                </c:pt>
                <c:pt idx="8703">
                  <c:v>519.80971209999996</c:v>
                </c:pt>
                <c:pt idx="8704">
                  <c:v>519.80971209999996</c:v>
                </c:pt>
                <c:pt idx="8705">
                  <c:v>519.80971209999996</c:v>
                </c:pt>
                <c:pt idx="8706">
                  <c:v>519.80643120000002</c:v>
                </c:pt>
                <c:pt idx="8707">
                  <c:v>519.80643120000002</c:v>
                </c:pt>
                <c:pt idx="8708">
                  <c:v>519.80643120000002</c:v>
                </c:pt>
                <c:pt idx="8709">
                  <c:v>519.80643120000002</c:v>
                </c:pt>
                <c:pt idx="8710">
                  <c:v>519.80315040000005</c:v>
                </c:pt>
                <c:pt idx="8711">
                  <c:v>519.80315040000005</c:v>
                </c:pt>
                <c:pt idx="8712">
                  <c:v>519.80315040000005</c:v>
                </c:pt>
                <c:pt idx="8713">
                  <c:v>519.80315040000005</c:v>
                </c:pt>
                <c:pt idx="8714">
                  <c:v>519.80315040000005</c:v>
                </c:pt>
                <c:pt idx="8715">
                  <c:v>519.80315040000005</c:v>
                </c:pt>
                <c:pt idx="8716">
                  <c:v>519.80315040000005</c:v>
                </c:pt>
                <c:pt idx="8717">
                  <c:v>519.80315040000005</c:v>
                </c:pt>
                <c:pt idx="8718">
                  <c:v>519.79986959999997</c:v>
                </c:pt>
                <c:pt idx="8719">
                  <c:v>519.79986959999997</c:v>
                </c:pt>
                <c:pt idx="8720">
                  <c:v>519.79986959999997</c:v>
                </c:pt>
                <c:pt idx="8721">
                  <c:v>519.79986959999997</c:v>
                </c:pt>
                <c:pt idx="8722">
                  <c:v>519.79658870000003</c:v>
                </c:pt>
                <c:pt idx="8723">
                  <c:v>519.79658870000003</c:v>
                </c:pt>
                <c:pt idx="8724">
                  <c:v>519.79658870000003</c:v>
                </c:pt>
                <c:pt idx="8725">
                  <c:v>519.79658870000003</c:v>
                </c:pt>
                <c:pt idx="8726">
                  <c:v>519.79658870000003</c:v>
                </c:pt>
                <c:pt idx="8727">
                  <c:v>519.79658870000003</c:v>
                </c:pt>
                <c:pt idx="8728">
                  <c:v>519.79658870000003</c:v>
                </c:pt>
                <c:pt idx="8729">
                  <c:v>519.79658870000003</c:v>
                </c:pt>
                <c:pt idx="8730">
                  <c:v>519.79658870000003</c:v>
                </c:pt>
                <c:pt idx="8731">
                  <c:v>519.79330789999995</c:v>
                </c:pt>
                <c:pt idx="8732">
                  <c:v>519.79330789999995</c:v>
                </c:pt>
                <c:pt idx="8733">
                  <c:v>519.79330789999995</c:v>
                </c:pt>
                <c:pt idx="8734">
                  <c:v>519.79330789999995</c:v>
                </c:pt>
                <c:pt idx="8735">
                  <c:v>519.79330789999995</c:v>
                </c:pt>
                <c:pt idx="8736">
                  <c:v>519.79330789999995</c:v>
                </c:pt>
                <c:pt idx="8737">
                  <c:v>519.79330789999995</c:v>
                </c:pt>
                <c:pt idx="8738">
                  <c:v>519.79330789999995</c:v>
                </c:pt>
                <c:pt idx="8739">
                  <c:v>519.79002700000001</c:v>
                </c:pt>
                <c:pt idx="8740">
                  <c:v>519.79002700000001</c:v>
                </c:pt>
                <c:pt idx="8741">
                  <c:v>519.79002700000001</c:v>
                </c:pt>
                <c:pt idx="8742">
                  <c:v>519.79002700000001</c:v>
                </c:pt>
                <c:pt idx="8743">
                  <c:v>519.79002700000001</c:v>
                </c:pt>
                <c:pt idx="8744">
                  <c:v>519.79330789999995</c:v>
                </c:pt>
                <c:pt idx="8745">
                  <c:v>519.79002700000001</c:v>
                </c:pt>
                <c:pt idx="8746">
                  <c:v>519.80315040000005</c:v>
                </c:pt>
                <c:pt idx="8747">
                  <c:v>519.78674620000004</c:v>
                </c:pt>
                <c:pt idx="8748">
                  <c:v>519.78674620000004</c:v>
                </c:pt>
                <c:pt idx="8749">
                  <c:v>519.79002700000001</c:v>
                </c:pt>
                <c:pt idx="8750">
                  <c:v>519.78674620000004</c:v>
                </c:pt>
                <c:pt idx="8751">
                  <c:v>519.7736228</c:v>
                </c:pt>
                <c:pt idx="8752">
                  <c:v>519.78674620000004</c:v>
                </c:pt>
                <c:pt idx="8753">
                  <c:v>519.78674620000004</c:v>
                </c:pt>
                <c:pt idx="8754">
                  <c:v>519.78346539999995</c:v>
                </c:pt>
                <c:pt idx="8755">
                  <c:v>519.78346539999995</c:v>
                </c:pt>
                <c:pt idx="8756">
                  <c:v>519.78346539999995</c:v>
                </c:pt>
                <c:pt idx="8757">
                  <c:v>519.79002700000001</c:v>
                </c:pt>
                <c:pt idx="8758">
                  <c:v>519.78346539999995</c:v>
                </c:pt>
                <c:pt idx="8759">
                  <c:v>519.78346539999995</c:v>
                </c:pt>
                <c:pt idx="8760">
                  <c:v>519.78346539999995</c:v>
                </c:pt>
                <c:pt idx="8761">
                  <c:v>519.78346539999995</c:v>
                </c:pt>
                <c:pt idx="8762">
                  <c:v>519.77034200000003</c:v>
                </c:pt>
                <c:pt idx="8763">
                  <c:v>519.78018450000002</c:v>
                </c:pt>
                <c:pt idx="8764">
                  <c:v>519.78018450000002</c:v>
                </c:pt>
                <c:pt idx="8765">
                  <c:v>519.78018450000002</c:v>
                </c:pt>
                <c:pt idx="8766">
                  <c:v>519.78018450000002</c:v>
                </c:pt>
                <c:pt idx="8767">
                  <c:v>519.77690370000005</c:v>
                </c:pt>
                <c:pt idx="8768">
                  <c:v>519.77690370000005</c:v>
                </c:pt>
                <c:pt idx="8769">
                  <c:v>519.77690370000005</c:v>
                </c:pt>
                <c:pt idx="8770">
                  <c:v>519.77690370000005</c:v>
                </c:pt>
                <c:pt idx="8771">
                  <c:v>519.77690370000005</c:v>
                </c:pt>
                <c:pt idx="8772">
                  <c:v>519.7736228</c:v>
                </c:pt>
                <c:pt idx="8773">
                  <c:v>519.7736228</c:v>
                </c:pt>
                <c:pt idx="8774">
                  <c:v>519.7736228</c:v>
                </c:pt>
                <c:pt idx="8775">
                  <c:v>519.7736228</c:v>
                </c:pt>
                <c:pt idx="8776">
                  <c:v>519.7736228</c:v>
                </c:pt>
                <c:pt idx="8777">
                  <c:v>519.7736228</c:v>
                </c:pt>
                <c:pt idx="8778">
                  <c:v>519.77034200000003</c:v>
                </c:pt>
                <c:pt idx="8779">
                  <c:v>519.77034200000003</c:v>
                </c:pt>
                <c:pt idx="8780">
                  <c:v>519.77034200000003</c:v>
                </c:pt>
                <c:pt idx="8781">
                  <c:v>519.76706119999994</c:v>
                </c:pt>
                <c:pt idx="8782">
                  <c:v>519.76706119999994</c:v>
                </c:pt>
                <c:pt idx="8783">
                  <c:v>519.76706119999994</c:v>
                </c:pt>
                <c:pt idx="8784">
                  <c:v>519.76706119999994</c:v>
                </c:pt>
                <c:pt idx="8785">
                  <c:v>519.76378030000001</c:v>
                </c:pt>
                <c:pt idx="8786">
                  <c:v>519.76378030000001</c:v>
                </c:pt>
                <c:pt idx="8787">
                  <c:v>519.76378030000001</c:v>
                </c:pt>
                <c:pt idx="8788">
                  <c:v>519.76378030000001</c:v>
                </c:pt>
                <c:pt idx="8789">
                  <c:v>519.76378030000001</c:v>
                </c:pt>
                <c:pt idx="8790">
                  <c:v>519.76049950000004</c:v>
                </c:pt>
                <c:pt idx="8791">
                  <c:v>519.76049950000004</c:v>
                </c:pt>
                <c:pt idx="8792">
                  <c:v>519.75721859999999</c:v>
                </c:pt>
                <c:pt idx="8793">
                  <c:v>519.75721859999999</c:v>
                </c:pt>
                <c:pt idx="8794">
                  <c:v>519.75721859999999</c:v>
                </c:pt>
                <c:pt idx="8795">
                  <c:v>519.75393780000002</c:v>
                </c:pt>
                <c:pt idx="8796">
                  <c:v>519.75393780000002</c:v>
                </c:pt>
                <c:pt idx="8797">
                  <c:v>519.75393780000002</c:v>
                </c:pt>
                <c:pt idx="8798">
                  <c:v>519.75393780000002</c:v>
                </c:pt>
                <c:pt idx="8799">
                  <c:v>519.75065700000005</c:v>
                </c:pt>
                <c:pt idx="8800">
                  <c:v>519.75065700000005</c:v>
                </c:pt>
                <c:pt idx="8801">
                  <c:v>519.75065700000005</c:v>
                </c:pt>
                <c:pt idx="8802">
                  <c:v>519.75065700000005</c:v>
                </c:pt>
                <c:pt idx="8803">
                  <c:v>519.7473761</c:v>
                </c:pt>
                <c:pt idx="8804">
                  <c:v>519.75065700000005</c:v>
                </c:pt>
                <c:pt idx="8805">
                  <c:v>519.7473761</c:v>
                </c:pt>
                <c:pt idx="8806">
                  <c:v>519.7473761</c:v>
                </c:pt>
                <c:pt idx="8807">
                  <c:v>519.7473761</c:v>
                </c:pt>
                <c:pt idx="8808">
                  <c:v>519.7473761</c:v>
                </c:pt>
                <c:pt idx="8809">
                  <c:v>519.74409530000003</c:v>
                </c:pt>
                <c:pt idx="8810">
                  <c:v>519.74409530000003</c:v>
                </c:pt>
                <c:pt idx="8811">
                  <c:v>519.74409530000003</c:v>
                </c:pt>
                <c:pt idx="8812">
                  <c:v>519.74409530000003</c:v>
                </c:pt>
                <c:pt idx="8813">
                  <c:v>519.74081439999998</c:v>
                </c:pt>
                <c:pt idx="8814">
                  <c:v>519.74081439999998</c:v>
                </c:pt>
                <c:pt idx="8815">
                  <c:v>519.74081439999998</c:v>
                </c:pt>
                <c:pt idx="8816">
                  <c:v>519.74081439999998</c:v>
                </c:pt>
                <c:pt idx="8817">
                  <c:v>519.74081439999998</c:v>
                </c:pt>
                <c:pt idx="8818">
                  <c:v>519.73753360000001</c:v>
                </c:pt>
                <c:pt idx="8819">
                  <c:v>519.73753360000001</c:v>
                </c:pt>
                <c:pt idx="8820">
                  <c:v>519.73753360000001</c:v>
                </c:pt>
                <c:pt idx="8821">
                  <c:v>519.73753360000001</c:v>
                </c:pt>
                <c:pt idx="8822">
                  <c:v>519.73425280000004</c:v>
                </c:pt>
                <c:pt idx="8823">
                  <c:v>519.73425280000004</c:v>
                </c:pt>
                <c:pt idx="8824">
                  <c:v>519.73097189999999</c:v>
                </c:pt>
                <c:pt idx="8825">
                  <c:v>519.73425280000004</c:v>
                </c:pt>
                <c:pt idx="8826">
                  <c:v>519.73097189999999</c:v>
                </c:pt>
                <c:pt idx="8827">
                  <c:v>519.73097189999999</c:v>
                </c:pt>
                <c:pt idx="8828">
                  <c:v>519.73097189999999</c:v>
                </c:pt>
                <c:pt idx="8829">
                  <c:v>519.73097189999999</c:v>
                </c:pt>
                <c:pt idx="8830">
                  <c:v>519.72769110000002</c:v>
                </c:pt>
                <c:pt idx="8831">
                  <c:v>519.72769110000002</c:v>
                </c:pt>
                <c:pt idx="8832">
                  <c:v>519.72769110000002</c:v>
                </c:pt>
                <c:pt idx="8833">
                  <c:v>519.72769110000002</c:v>
                </c:pt>
                <c:pt idx="8834">
                  <c:v>519.72769110000002</c:v>
                </c:pt>
                <c:pt idx="8835">
                  <c:v>519.72769110000002</c:v>
                </c:pt>
                <c:pt idx="8836">
                  <c:v>519.72441019999997</c:v>
                </c:pt>
                <c:pt idx="8837">
                  <c:v>519.72441019999997</c:v>
                </c:pt>
                <c:pt idx="8838">
                  <c:v>519.72441019999997</c:v>
                </c:pt>
                <c:pt idx="8839">
                  <c:v>519.72441019999997</c:v>
                </c:pt>
                <c:pt idx="8840">
                  <c:v>519.72441019999997</c:v>
                </c:pt>
                <c:pt idx="8841">
                  <c:v>519.7211294</c:v>
                </c:pt>
                <c:pt idx="8842">
                  <c:v>519.7211294</c:v>
                </c:pt>
                <c:pt idx="8843">
                  <c:v>519.7211294</c:v>
                </c:pt>
                <c:pt idx="8844">
                  <c:v>519.7211294</c:v>
                </c:pt>
                <c:pt idx="8845">
                  <c:v>519.71784860000002</c:v>
                </c:pt>
                <c:pt idx="8846">
                  <c:v>519.7211294</c:v>
                </c:pt>
                <c:pt idx="8847">
                  <c:v>519.71784860000002</c:v>
                </c:pt>
                <c:pt idx="8848">
                  <c:v>519.7211294</c:v>
                </c:pt>
                <c:pt idx="8849">
                  <c:v>519.71784860000002</c:v>
                </c:pt>
                <c:pt idx="8850">
                  <c:v>519.71784860000002</c:v>
                </c:pt>
                <c:pt idx="8851">
                  <c:v>519.71456769999998</c:v>
                </c:pt>
                <c:pt idx="8852">
                  <c:v>519.71784860000002</c:v>
                </c:pt>
                <c:pt idx="8853">
                  <c:v>519.71456769999998</c:v>
                </c:pt>
                <c:pt idx="8854">
                  <c:v>519.71784860000002</c:v>
                </c:pt>
                <c:pt idx="8855">
                  <c:v>519.71456769999998</c:v>
                </c:pt>
                <c:pt idx="8856">
                  <c:v>519.71456769999998</c:v>
                </c:pt>
                <c:pt idx="8857">
                  <c:v>519.71456769999998</c:v>
                </c:pt>
                <c:pt idx="8858">
                  <c:v>519.71456769999998</c:v>
                </c:pt>
                <c:pt idx="8859">
                  <c:v>519.7112869</c:v>
                </c:pt>
                <c:pt idx="8860">
                  <c:v>519.7112869</c:v>
                </c:pt>
                <c:pt idx="8861">
                  <c:v>519.71456769999998</c:v>
                </c:pt>
                <c:pt idx="8862">
                  <c:v>519.7112869</c:v>
                </c:pt>
                <c:pt idx="8863">
                  <c:v>519.7112869</c:v>
                </c:pt>
                <c:pt idx="8864">
                  <c:v>519.7112869</c:v>
                </c:pt>
                <c:pt idx="8865">
                  <c:v>519.7112869</c:v>
                </c:pt>
                <c:pt idx="8866">
                  <c:v>519.7112869</c:v>
                </c:pt>
                <c:pt idx="8867">
                  <c:v>519.70472519999998</c:v>
                </c:pt>
                <c:pt idx="8868">
                  <c:v>519.70800599999995</c:v>
                </c:pt>
                <c:pt idx="8869">
                  <c:v>519.70472519999998</c:v>
                </c:pt>
                <c:pt idx="8870">
                  <c:v>519.70472519999998</c:v>
                </c:pt>
                <c:pt idx="8871">
                  <c:v>519.70472519999998</c:v>
                </c:pt>
                <c:pt idx="8872">
                  <c:v>519.70472519999998</c:v>
                </c:pt>
                <c:pt idx="8873">
                  <c:v>519.70144440000001</c:v>
                </c:pt>
                <c:pt idx="8874">
                  <c:v>519.70472519999998</c:v>
                </c:pt>
                <c:pt idx="8875">
                  <c:v>519.70144440000001</c:v>
                </c:pt>
                <c:pt idx="8876">
                  <c:v>519.70144440000001</c:v>
                </c:pt>
                <c:pt idx="8877">
                  <c:v>519.70144440000001</c:v>
                </c:pt>
                <c:pt idx="8878">
                  <c:v>519.70144440000001</c:v>
                </c:pt>
                <c:pt idx="8879">
                  <c:v>519.70800599999995</c:v>
                </c:pt>
                <c:pt idx="8880">
                  <c:v>519.7112869</c:v>
                </c:pt>
                <c:pt idx="8881">
                  <c:v>519.70800599999995</c:v>
                </c:pt>
                <c:pt idx="8882">
                  <c:v>519.69816349999996</c:v>
                </c:pt>
                <c:pt idx="8883">
                  <c:v>519.70144440000001</c:v>
                </c:pt>
                <c:pt idx="8884">
                  <c:v>519.69816349999996</c:v>
                </c:pt>
                <c:pt idx="8885">
                  <c:v>519.69160179999994</c:v>
                </c:pt>
                <c:pt idx="8886">
                  <c:v>519.6850402</c:v>
                </c:pt>
                <c:pt idx="8887">
                  <c:v>519.69160179999994</c:v>
                </c:pt>
                <c:pt idx="8888">
                  <c:v>519.69488269999999</c:v>
                </c:pt>
                <c:pt idx="8889">
                  <c:v>519.69488269999999</c:v>
                </c:pt>
                <c:pt idx="8890">
                  <c:v>519.69816349999996</c:v>
                </c:pt>
                <c:pt idx="8891">
                  <c:v>519.69488269999999</c:v>
                </c:pt>
                <c:pt idx="8892">
                  <c:v>519.69488269999999</c:v>
                </c:pt>
                <c:pt idx="8893">
                  <c:v>519.69488269999999</c:v>
                </c:pt>
                <c:pt idx="8894">
                  <c:v>519.69488269999999</c:v>
                </c:pt>
                <c:pt idx="8895">
                  <c:v>519.69816349999996</c:v>
                </c:pt>
                <c:pt idx="8896">
                  <c:v>519.70472519999998</c:v>
                </c:pt>
                <c:pt idx="8897">
                  <c:v>519.68175929999995</c:v>
                </c:pt>
                <c:pt idx="8898">
                  <c:v>519.67191679999996</c:v>
                </c:pt>
                <c:pt idx="8899">
                  <c:v>519.67847849999998</c:v>
                </c:pt>
                <c:pt idx="8900">
                  <c:v>519.71456769999998</c:v>
                </c:pt>
                <c:pt idx="8901">
                  <c:v>519.67847849999998</c:v>
                </c:pt>
                <c:pt idx="8902">
                  <c:v>519.6850402</c:v>
                </c:pt>
                <c:pt idx="8903">
                  <c:v>519.68832099999997</c:v>
                </c:pt>
                <c:pt idx="8904">
                  <c:v>519.68832099999997</c:v>
                </c:pt>
                <c:pt idx="8905">
                  <c:v>519.68832099999997</c:v>
                </c:pt>
                <c:pt idx="8906">
                  <c:v>519.6850402</c:v>
                </c:pt>
                <c:pt idx="8907">
                  <c:v>519.6850402</c:v>
                </c:pt>
                <c:pt idx="8908">
                  <c:v>519.67519760000005</c:v>
                </c:pt>
                <c:pt idx="8909">
                  <c:v>519.68832099999997</c:v>
                </c:pt>
                <c:pt idx="8910">
                  <c:v>519.6850402</c:v>
                </c:pt>
                <c:pt idx="8911">
                  <c:v>519.67847849999998</c:v>
                </c:pt>
                <c:pt idx="8912">
                  <c:v>519.6850402</c:v>
                </c:pt>
                <c:pt idx="8913">
                  <c:v>519.68832099999997</c:v>
                </c:pt>
                <c:pt idx="8914">
                  <c:v>519.66863599999999</c:v>
                </c:pt>
                <c:pt idx="8915">
                  <c:v>519.6850402</c:v>
                </c:pt>
                <c:pt idx="8916">
                  <c:v>519.68175929999995</c:v>
                </c:pt>
                <c:pt idx="8917">
                  <c:v>519.68175929999995</c:v>
                </c:pt>
                <c:pt idx="8918">
                  <c:v>519.6850402</c:v>
                </c:pt>
                <c:pt idx="8919">
                  <c:v>519.66863599999999</c:v>
                </c:pt>
                <c:pt idx="8920">
                  <c:v>519.6850402</c:v>
                </c:pt>
                <c:pt idx="8921">
                  <c:v>519.68832099999997</c:v>
                </c:pt>
                <c:pt idx="8922">
                  <c:v>519.68832099999997</c:v>
                </c:pt>
                <c:pt idx="8923">
                  <c:v>519.6850402</c:v>
                </c:pt>
                <c:pt idx="8924">
                  <c:v>519.6850402</c:v>
                </c:pt>
                <c:pt idx="8925">
                  <c:v>519.68832099999997</c:v>
                </c:pt>
                <c:pt idx="8926">
                  <c:v>519.68832099999997</c:v>
                </c:pt>
                <c:pt idx="8927">
                  <c:v>519.66863599999999</c:v>
                </c:pt>
                <c:pt idx="8928">
                  <c:v>519.65223179999998</c:v>
                </c:pt>
                <c:pt idx="8929">
                  <c:v>519.67191679999996</c:v>
                </c:pt>
                <c:pt idx="8930">
                  <c:v>519.66535510000006</c:v>
                </c:pt>
                <c:pt idx="8931">
                  <c:v>519.67519760000005</c:v>
                </c:pt>
                <c:pt idx="8932">
                  <c:v>519.66863599999999</c:v>
                </c:pt>
                <c:pt idx="8933">
                  <c:v>519.68832099999997</c:v>
                </c:pt>
                <c:pt idx="8934">
                  <c:v>519.68175929999995</c:v>
                </c:pt>
                <c:pt idx="8935">
                  <c:v>519.68832099999997</c:v>
                </c:pt>
                <c:pt idx="8936">
                  <c:v>519.69160179999994</c:v>
                </c:pt>
                <c:pt idx="8937">
                  <c:v>519.67191679999996</c:v>
                </c:pt>
                <c:pt idx="8938">
                  <c:v>519.67519760000005</c:v>
                </c:pt>
                <c:pt idx="8939">
                  <c:v>519.68175929999995</c:v>
                </c:pt>
                <c:pt idx="8940">
                  <c:v>519.67519760000005</c:v>
                </c:pt>
                <c:pt idx="8941">
                  <c:v>519.68175929999995</c:v>
                </c:pt>
                <c:pt idx="8942">
                  <c:v>519.67847849999998</c:v>
                </c:pt>
                <c:pt idx="8943">
                  <c:v>519.67191679999996</c:v>
                </c:pt>
                <c:pt idx="8944">
                  <c:v>519.68175929999995</c:v>
                </c:pt>
                <c:pt idx="8945">
                  <c:v>519.67519760000005</c:v>
                </c:pt>
                <c:pt idx="8946">
                  <c:v>519.67191679999996</c:v>
                </c:pt>
                <c:pt idx="8947">
                  <c:v>519.67191679999996</c:v>
                </c:pt>
                <c:pt idx="8948">
                  <c:v>519.66863599999999</c:v>
                </c:pt>
                <c:pt idx="8949">
                  <c:v>519.66863599999999</c:v>
                </c:pt>
                <c:pt idx="8950">
                  <c:v>519.66863599999999</c:v>
                </c:pt>
                <c:pt idx="8951">
                  <c:v>519.66535510000006</c:v>
                </c:pt>
                <c:pt idx="8952">
                  <c:v>519.66535510000006</c:v>
                </c:pt>
                <c:pt idx="8953">
                  <c:v>519.66535510000006</c:v>
                </c:pt>
                <c:pt idx="8954">
                  <c:v>519.66535510000006</c:v>
                </c:pt>
                <c:pt idx="8955">
                  <c:v>519.66535510000006</c:v>
                </c:pt>
                <c:pt idx="8956">
                  <c:v>519.66207429999997</c:v>
                </c:pt>
                <c:pt idx="8957">
                  <c:v>519.66207429999997</c:v>
                </c:pt>
                <c:pt idx="8958">
                  <c:v>519.66207429999997</c:v>
                </c:pt>
                <c:pt idx="8959">
                  <c:v>519.66207429999997</c:v>
                </c:pt>
                <c:pt idx="8960">
                  <c:v>519.66207429999997</c:v>
                </c:pt>
                <c:pt idx="8961">
                  <c:v>519.65879340000004</c:v>
                </c:pt>
                <c:pt idx="8962">
                  <c:v>519.65879340000004</c:v>
                </c:pt>
                <c:pt idx="8963">
                  <c:v>519.65879340000004</c:v>
                </c:pt>
                <c:pt idx="8964">
                  <c:v>519.65551259999995</c:v>
                </c:pt>
                <c:pt idx="8965">
                  <c:v>519.65551259999995</c:v>
                </c:pt>
                <c:pt idx="8966">
                  <c:v>519.65551259999995</c:v>
                </c:pt>
                <c:pt idx="8967">
                  <c:v>519.65551259999995</c:v>
                </c:pt>
                <c:pt idx="8968">
                  <c:v>519.65551259999995</c:v>
                </c:pt>
                <c:pt idx="8969">
                  <c:v>519.65223179999998</c:v>
                </c:pt>
                <c:pt idx="8970">
                  <c:v>519.65223179999998</c:v>
                </c:pt>
                <c:pt idx="8971">
                  <c:v>519.65223179999998</c:v>
                </c:pt>
                <c:pt idx="8972">
                  <c:v>519.64895090000005</c:v>
                </c:pt>
                <c:pt idx="8973">
                  <c:v>519.64895090000005</c:v>
                </c:pt>
                <c:pt idx="8974">
                  <c:v>519.64895090000005</c:v>
                </c:pt>
                <c:pt idx="8975">
                  <c:v>519.65223179999998</c:v>
                </c:pt>
                <c:pt idx="8976">
                  <c:v>519.64895090000005</c:v>
                </c:pt>
                <c:pt idx="8977">
                  <c:v>519.64895090000005</c:v>
                </c:pt>
                <c:pt idx="8978">
                  <c:v>519.64567009999996</c:v>
                </c:pt>
                <c:pt idx="8979">
                  <c:v>519.64895090000005</c:v>
                </c:pt>
                <c:pt idx="8980">
                  <c:v>519.64567009999996</c:v>
                </c:pt>
                <c:pt idx="8981">
                  <c:v>519.64567009999996</c:v>
                </c:pt>
                <c:pt idx="8982">
                  <c:v>519.64238920000003</c:v>
                </c:pt>
                <c:pt idx="8983">
                  <c:v>519.64238920000003</c:v>
                </c:pt>
                <c:pt idx="8984">
                  <c:v>519.64238920000003</c:v>
                </c:pt>
                <c:pt idx="8985">
                  <c:v>519.64238920000003</c:v>
                </c:pt>
                <c:pt idx="8986">
                  <c:v>519.64238920000003</c:v>
                </c:pt>
                <c:pt idx="8987">
                  <c:v>519.63910840000005</c:v>
                </c:pt>
                <c:pt idx="8988">
                  <c:v>519.63910840000005</c:v>
                </c:pt>
                <c:pt idx="8989">
                  <c:v>519.63910840000005</c:v>
                </c:pt>
                <c:pt idx="8990">
                  <c:v>519.63910840000005</c:v>
                </c:pt>
                <c:pt idx="8991">
                  <c:v>519.63582759999997</c:v>
                </c:pt>
                <c:pt idx="8992">
                  <c:v>519.63582759999997</c:v>
                </c:pt>
                <c:pt idx="8993">
                  <c:v>519.63582759999997</c:v>
                </c:pt>
                <c:pt idx="8994">
                  <c:v>519.63582759999997</c:v>
                </c:pt>
                <c:pt idx="8995">
                  <c:v>519.63254670000003</c:v>
                </c:pt>
                <c:pt idx="8996">
                  <c:v>519.63254670000003</c:v>
                </c:pt>
                <c:pt idx="8997">
                  <c:v>519.63254670000003</c:v>
                </c:pt>
                <c:pt idx="8998">
                  <c:v>519.63254670000003</c:v>
                </c:pt>
                <c:pt idx="8999">
                  <c:v>519.63254670000003</c:v>
                </c:pt>
                <c:pt idx="9000">
                  <c:v>519.62926589999995</c:v>
                </c:pt>
                <c:pt idx="9001">
                  <c:v>519.62926589999995</c:v>
                </c:pt>
                <c:pt idx="9002">
                  <c:v>519.62926589999995</c:v>
                </c:pt>
                <c:pt idx="9003">
                  <c:v>519.62926589999995</c:v>
                </c:pt>
                <c:pt idx="9004">
                  <c:v>519.62598500000001</c:v>
                </c:pt>
                <c:pt idx="9005">
                  <c:v>519.62598500000001</c:v>
                </c:pt>
                <c:pt idx="9006">
                  <c:v>519.62598500000001</c:v>
                </c:pt>
                <c:pt idx="9007">
                  <c:v>519.62598500000001</c:v>
                </c:pt>
                <c:pt idx="9008">
                  <c:v>519.62270420000004</c:v>
                </c:pt>
                <c:pt idx="9009">
                  <c:v>519.62598500000001</c:v>
                </c:pt>
                <c:pt idx="9010">
                  <c:v>519.62270420000004</c:v>
                </c:pt>
                <c:pt idx="9011">
                  <c:v>519.62598500000001</c:v>
                </c:pt>
                <c:pt idx="9012">
                  <c:v>519.62598500000001</c:v>
                </c:pt>
                <c:pt idx="9013">
                  <c:v>519.62598500000001</c:v>
                </c:pt>
                <c:pt idx="9014">
                  <c:v>519.62270420000004</c:v>
                </c:pt>
                <c:pt idx="9015">
                  <c:v>519.62598500000001</c:v>
                </c:pt>
                <c:pt idx="9016">
                  <c:v>519.62270420000004</c:v>
                </c:pt>
                <c:pt idx="9017">
                  <c:v>519.61942339999996</c:v>
                </c:pt>
                <c:pt idx="9018">
                  <c:v>519.61942339999996</c:v>
                </c:pt>
                <c:pt idx="9019">
                  <c:v>519.61942339999996</c:v>
                </c:pt>
                <c:pt idx="9020">
                  <c:v>519.62598500000001</c:v>
                </c:pt>
                <c:pt idx="9021">
                  <c:v>519.62270420000004</c:v>
                </c:pt>
                <c:pt idx="9022">
                  <c:v>519.61942339999996</c:v>
                </c:pt>
                <c:pt idx="9023">
                  <c:v>519.61286170000005</c:v>
                </c:pt>
                <c:pt idx="9024">
                  <c:v>519.61614250000002</c:v>
                </c:pt>
                <c:pt idx="9025">
                  <c:v>519.61286170000005</c:v>
                </c:pt>
                <c:pt idx="9026">
                  <c:v>519.62270420000004</c:v>
                </c:pt>
                <c:pt idx="9027">
                  <c:v>519.61614250000002</c:v>
                </c:pt>
                <c:pt idx="9028">
                  <c:v>519.62270420000004</c:v>
                </c:pt>
                <c:pt idx="9029">
                  <c:v>519.60630000000003</c:v>
                </c:pt>
                <c:pt idx="9030">
                  <c:v>519.61614250000002</c:v>
                </c:pt>
                <c:pt idx="9031">
                  <c:v>519.6095808</c:v>
                </c:pt>
                <c:pt idx="9032">
                  <c:v>519.61286170000005</c:v>
                </c:pt>
                <c:pt idx="9033">
                  <c:v>519.6095808</c:v>
                </c:pt>
                <c:pt idx="9034">
                  <c:v>519.62270420000004</c:v>
                </c:pt>
                <c:pt idx="9035">
                  <c:v>519.61286170000005</c:v>
                </c:pt>
                <c:pt idx="9036">
                  <c:v>519.6095808</c:v>
                </c:pt>
                <c:pt idx="9037">
                  <c:v>519.60630000000003</c:v>
                </c:pt>
                <c:pt idx="9038">
                  <c:v>519.61942339999996</c:v>
                </c:pt>
                <c:pt idx="9039">
                  <c:v>519.60630000000003</c:v>
                </c:pt>
                <c:pt idx="9040">
                  <c:v>519.60630000000003</c:v>
                </c:pt>
                <c:pt idx="9041">
                  <c:v>519.60630000000003</c:v>
                </c:pt>
                <c:pt idx="9042">
                  <c:v>519.6095808</c:v>
                </c:pt>
                <c:pt idx="9043">
                  <c:v>519.59317659999999</c:v>
                </c:pt>
                <c:pt idx="9044">
                  <c:v>519.59973830000001</c:v>
                </c:pt>
                <c:pt idx="9045">
                  <c:v>519.60301919999995</c:v>
                </c:pt>
                <c:pt idx="9046">
                  <c:v>519.59973830000001</c:v>
                </c:pt>
                <c:pt idx="9047">
                  <c:v>519.59973830000001</c:v>
                </c:pt>
                <c:pt idx="9048">
                  <c:v>519.60301919999995</c:v>
                </c:pt>
                <c:pt idx="9049">
                  <c:v>519.59973830000001</c:v>
                </c:pt>
                <c:pt idx="9050">
                  <c:v>519.59973830000001</c:v>
                </c:pt>
                <c:pt idx="9051">
                  <c:v>519.59973830000001</c:v>
                </c:pt>
                <c:pt idx="9052">
                  <c:v>519.60301919999995</c:v>
                </c:pt>
                <c:pt idx="9053">
                  <c:v>519.59645750000004</c:v>
                </c:pt>
                <c:pt idx="9054">
                  <c:v>519.59973830000001</c:v>
                </c:pt>
                <c:pt idx="9055">
                  <c:v>519.57021080000004</c:v>
                </c:pt>
                <c:pt idx="9056">
                  <c:v>519.59645750000004</c:v>
                </c:pt>
                <c:pt idx="9057">
                  <c:v>519.58989580000002</c:v>
                </c:pt>
                <c:pt idx="9058">
                  <c:v>519.58989580000002</c:v>
                </c:pt>
                <c:pt idx="9059">
                  <c:v>519.59645750000004</c:v>
                </c:pt>
                <c:pt idx="9060">
                  <c:v>519.59317659999999</c:v>
                </c:pt>
                <c:pt idx="9061">
                  <c:v>519.59317659999999</c:v>
                </c:pt>
                <c:pt idx="9062">
                  <c:v>519.59645750000004</c:v>
                </c:pt>
                <c:pt idx="9063">
                  <c:v>519.58661500000005</c:v>
                </c:pt>
                <c:pt idx="9064">
                  <c:v>519.59317659999999</c:v>
                </c:pt>
                <c:pt idx="9065">
                  <c:v>519.58989580000002</c:v>
                </c:pt>
                <c:pt idx="9066">
                  <c:v>519.58661500000005</c:v>
                </c:pt>
                <c:pt idx="9067">
                  <c:v>519.58661500000005</c:v>
                </c:pt>
                <c:pt idx="9068">
                  <c:v>519.58661500000005</c:v>
                </c:pt>
                <c:pt idx="9069">
                  <c:v>519.5833341</c:v>
                </c:pt>
                <c:pt idx="9070">
                  <c:v>519.5833341</c:v>
                </c:pt>
                <c:pt idx="9071">
                  <c:v>519.5833341</c:v>
                </c:pt>
                <c:pt idx="9072">
                  <c:v>519.5833341</c:v>
                </c:pt>
                <c:pt idx="9073">
                  <c:v>519.5833341</c:v>
                </c:pt>
                <c:pt idx="9074">
                  <c:v>519.5833341</c:v>
                </c:pt>
                <c:pt idx="9075">
                  <c:v>519.57677239999998</c:v>
                </c:pt>
                <c:pt idx="9076">
                  <c:v>519.57677239999998</c:v>
                </c:pt>
                <c:pt idx="9077">
                  <c:v>519.57677239999998</c:v>
                </c:pt>
                <c:pt idx="9078">
                  <c:v>519.57677239999998</c:v>
                </c:pt>
                <c:pt idx="9079">
                  <c:v>519.57677239999998</c:v>
                </c:pt>
                <c:pt idx="9080">
                  <c:v>519.57349160000001</c:v>
                </c:pt>
                <c:pt idx="9081">
                  <c:v>519.57349160000001</c:v>
                </c:pt>
                <c:pt idx="9082">
                  <c:v>519.57349160000001</c:v>
                </c:pt>
                <c:pt idx="9083">
                  <c:v>519.57021080000004</c:v>
                </c:pt>
                <c:pt idx="9084">
                  <c:v>519.57021080000004</c:v>
                </c:pt>
                <c:pt idx="9085">
                  <c:v>519.56692989999999</c:v>
                </c:pt>
                <c:pt idx="9086">
                  <c:v>519.56692989999999</c:v>
                </c:pt>
                <c:pt idx="9087">
                  <c:v>519.56692989999999</c:v>
                </c:pt>
                <c:pt idx="9088">
                  <c:v>519.56364910000002</c:v>
                </c:pt>
                <c:pt idx="9089">
                  <c:v>519.56364910000002</c:v>
                </c:pt>
                <c:pt idx="9090">
                  <c:v>519.56364910000002</c:v>
                </c:pt>
                <c:pt idx="9091">
                  <c:v>519.56364910000002</c:v>
                </c:pt>
                <c:pt idx="9092">
                  <c:v>519.56036819999997</c:v>
                </c:pt>
                <c:pt idx="9093">
                  <c:v>519.56036819999997</c:v>
                </c:pt>
                <c:pt idx="9094">
                  <c:v>519.56036819999997</c:v>
                </c:pt>
                <c:pt idx="9095">
                  <c:v>519.5570874</c:v>
                </c:pt>
                <c:pt idx="9096">
                  <c:v>519.5570874</c:v>
                </c:pt>
                <c:pt idx="9097">
                  <c:v>519.5570874</c:v>
                </c:pt>
                <c:pt idx="9098">
                  <c:v>519.5570874</c:v>
                </c:pt>
                <c:pt idx="9099">
                  <c:v>519.55380660000003</c:v>
                </c:pt>
                <c:pt idx="9100">
                  <c:v>519.55380660000003</c:v>
                </c:pt>
                <c:pt idx="9101">
                  <c:v>519.55380660000003</c:v>
                </c:pt>
                <c:pt idx="9102">
                  <c:v>519.55380660000003</c:v>
                </c:pt>
                <c:pt idx="9103">
                  <c:v>519.55052569999998</c:v>
                </c:pt>
                <c:pt idx="9104">
                  <c:v>519.55052569999998</c:v>
                </c:pt>
                <c:pt idx="9105">
                  <c:v>519.55052569999998</c:v>
                </c:pt>
                <c:pt idx="9106">
                  <c:v>519.54724490000001</c:v>
                </c:pt>
                <c:pt idx="9107">
                  <c:v>519.54724490000001</c:v>
                </c:pt>
                <c:pt idx="9108">
                  <c:v>519.54724490000001</c:v>
                </c:pt>
                <c:pt idx="9109">
                  <c:v>519.54724490000001</c:v>
                </c:pt>
                <c:pt idx="9110">
                  <c:v>519.54396399999996</c:v>
                </c:pt>
                <c:pt idx="9111">
                  <c:v>519.54396399999996</c:v>
                </c:pt>
                <c:pt idx="9112">
                  <c:v>519.54396399999996</c:v>
                </c:pt>
                <c:pt idx="9113">
                  <c:v>519.54396399999996</c:v>
                </c:pt>
                <c:pt idx="9114">
                  <c:v>519.54396399999996</c:v>
                </c:pt>
                <c:pt idx="9115">
                  <c:v>519.54068319999999</c:v>
                </c:pt>
                <c:pt idx="9116">
                  <c:v>519.54068319999999</c:v>
                </c:pt>
                <c:pt idx="9117">
                  <c:v>519.54068319999999</c:v>
                </c:pt>
                <c:pt idx="9118">
                  <c:v>519.54068319999999</c:v>
                </c:pt>
                <c:pt idx="9119">
                  <c:v>519.53740240000002</c:v>
                </c:pt>
                <c:pt idx="9120">
                  <c:v>519.53740240000002</c:v>
                </c:pt>
                <c:pt idx="9121">
                  <c:v>519.53740240000002</c:v>
                </c:pt>
                <c:pt idx="9122">
                  <c:v>519.53740240000002</c:v>
                </c:pt>
                <c:pt idx="9123">
                  <c:v>519.53740240000002</c:v>
                </c:pt>
                <c:pt idx="9124">
                  <c:v>519.53412149999997</c:v>
                </c:pt>
                <c:pt idx="9125">
                  <c:v>519.53412149999997</c:v>
                </c:pt>
                <c:pt idx="9126">
                  <c:v>519.53412149999997</c:v>
                </c:pt>
                <c:pt idx="9127">
                  <c:v>519.5308407</c:v>
                </c:pt>
                <c:pt idx="9128">
                  <c:v>519.5308407</c:v>
                </c:pt>
                <c:pt idx="9129">
                  <c:v>519.5308407</c:v>
                </c:pt>
                <c:pt idx="9130">
                  <c:v>519.5308407</c:v>
                </c:pt>
                <c:pt idx="9131">
                  <c:v>519.5308407</c:v>
                </c:pt>
                <c:pt idx="9132">
                  <c:v>519.5308407</c:v>
                </c:pt>
                <c:pt idx="9133">
                  <c:v>519.5308407</c:v>
                </c:pt>
                <c:pt idx="9134">
                  <c:v>519.52755979999995</c:v>
                </c:pt>
                <c:pt idx="9135">
                  <c:v>519.52755979999995</c:v>
                </c:pt>
                <c:pt idx="9136">
                  <c:v>519.52755979999995</c:v>
                </c:pt>
                <c:pt idx="9137">
                  <c:v>519.52755979999995</c:v>
                </c:pt>
                <c:pt idx="9138">
                  <c:v>519.52755979999995</c:v>
                </c:pt>
                <c:pt idx="9139">
                  <c:v>519.52755979999995</c:v>
                </c:pt>
                <c:pt idx="9140">
                  <c:v>519.52427899999998</c:v>
                </c:pt>
                <c:pt idx="9141">
                  <c:v>519.52427899999998</c:v>
                </c:pt>
                <c:pt idx="9142">
                  <c:v>519.52427899999998</c:v>
                </c:pt>
                <c:pt idx="9143">
                  <c:v>519.52099820000001</c:v>
                </c:pt>
                <c:pt idx="9144">
                  <c:v>519.52099820000001</c:v>
                </c:pt>
                <c:pt idx="9145">
                  <c:v>519.52099820000001</c:v>
                </c:pt>
                <c:pt idx="9146">
                  <c:v>519.52099820000001</c:v>
                </c:pt>
                <c:pt idx="9147">
                  <c:v>519.51771729999996</c:v>
                </c:pt>
                <c:pt idx="9148">
                  <c:v>519.51771729999996</c:v>
                </c:pt>
                <c:pt idx="9149">
                  <c:v>519.51443649999999</c:v>
                </c:pt>
                <c:pt idx="9150">
                  <c:v>519.51771729999996</c:v>
                </c:pt>
                <c:pt idx="9151">
                  <c:v>519.51443649999999</c:v>
                </c:pt>
                <c:pt idx="9152">
                  <c:v>519.51443649999999</c:v>
                </c:pt>
                <c:pt idx="9153">
                  <c:v>519.51443649999999</c:v>
                </c:pt>
                <c:pt idx="9154">
                  <c:v>519.51443649999999</c:v>
                </c:pt>
                <c:pt idx="9155">
                  <c:v>519.51443649999999</c:v>
                </c:pt>
                <c:pt idx="9156">
                  <c:v>519.51115560000005</c:v>
                </c:pt>
                <c:pt idx="9157">
                  <c:v>519.51115560000005</c:v>
                </c:pt>
                <c:pt idx="9158">
                  <c:v>519.51115560000005</c:v>
                </c:pt>
                <c:pt idx="9159">
                  <c:v>519.51115560000005</c:v>
                </c:pt>
                <c:pt idx="9160">
                  <c:v>519.51115560000005</c:v>
                </c:pt>
                <c:pt idx="9161">
                  <c:v>519.51115560000005</c:v>
                </c:pt>
                <c:pt idx="9162">
                  <c:v>519.51115560000005</c:v>
                </c:pt>
                <c:pt idx="9163">
                  <c:v>519.50787479999997</c:v>
                </c:pt>
                <c:pt idx="9164">
                  <c:v>519.50787479999997</c:v>
                </c:pt>
                <c:pt idx="9165">
                  <c:v>519.50787479999997</c:v>
                </c:pt>
                <c:pt idx="9166">
                  <c:v>519.50787479999997</c:v>
                </c:pt>
                <c:pt idx="9167">
                  <c:v>519.50131309999995</c:v>
                </c:pt>
                <c:pt idx="9168">
                  <c:v>519.504594</c:v>
                </c:pt>
                <c:pt idx="9169">
                  <c:v>519.504594</c:v>
                </c:pt>
                <c:pt idx="9170">
                  <c:v>519.504594</c:v>
                </c:pt>
                <c:pt idx="9171">
                  <c:v>519.504594</c:v>
                </c:pt>
                <c:pt idx="9172">
                  <c:v>519.504594</c:v>
                </c:pt>
                <c:pt idx="9173">
                  <c:v>519.504594</c:v>
                </c:pt>
                <c:pt idx="9174">
                  <c:v>519.504594</c:v>
                </c:pt>
                <c:pt idx="9175">
                  <c:v>519.504594</c:v>
                </c:pt>
                <c:pt idx="9176">
                  <c:v>519.50131309999995</c:v>
                </c:pt>
                <c:pt idx="9177">
                  <c:v>519.50131309999995</c:v>
                </c:pt>
                <c:pt idx="9178">
                  <c:v>519.50131309999995</c:v>
                </c:pt>
                <c:pt idx="9179">
                  <c:v>519.50131309999995</c:v>
                </c:pt>
                <c:pt idx="9180">
                  <c:v>519.49803229999998</c:v>
                </c:pt>
                <c:pt idx="9181">
                  <c:v>519.49803229999998</c:v>
                </c:pt>
                <c:pt idx="9182">
                  <c:v>519.49803229999998</c:v>
                </c:pt>
                <c:pt idx="9183">
                  <c:v>519.49475140000004</c:v>
                </c:pt>
                <c:pt idx="9184">
                  <c:v>519.49803229999998</c:v>
                </c:pt>
                <c:pt idx="9185">
                  <c:v>519.49803229999998</c:v>
                </c:pt>
                <c:pt idx="9186">
                  <c:v>519.49147059999996</c:v>
                </c:pt>
                <c:pt idx="9187">
                  <c:v>519.49147059999996</c:v>
                </c:pt>
                <c:pt idx="9188">
                  <c:v>519.49475140000004</c:v>
                </c:pt>
                <c:pt idx="9189">
                  <c:v>519.49147059999996</c:v>
                </c:pt>
                <c:pt idx="9190">
                  <c:v>519.48490890000005</c:v>
                </c:pt>
                <c:pt idx="9191">
                  <c:v>519.48818979999999</c:v>
                </c:pt>
                <c:pt idx="9192">
                  <c:v>519.48490890000005</c:v>
                </c:pt>
                <c:pt idx="9193">
                  <c:v>519.49147059999996</c:v>
                </c:pt>
                <c:pt idx="9194">
                  <c:v>519.48490890000005</c:v>
                </c:pt>
                <c:pt idx="9195">
                  <c:v>519.48162809999997</c:v>
                </c:pt>
                <c:pt idx="9196">
                  <c:v>519.48818979999999</c:v>
                </c:pt>
                <c:pt idx="9197">
                  <c:v>519.48818979999999</c:v>
                </c:pt>
                <c:pt idx="9198">
                  <c:v>519.48162809999997</c:v>
                </c:pt>
                <c:pt idx="9199">
                  <c:v>519.48162809999997</c:v>
                </c:pt>
                <c:pt idx="9200">
                  <c:v>519.48162809999997</c:v>
                </c:pt>
                <c:pt idx="9201">
                  <c:v>519.47506639999995</c:v>
                </c:pt>
                <c:pt idx="9202">
                  <c:v>519.48162809999997</c:v>
                </c:pt>
                <c:pt idx="9203">
                  <c:v>519.48162809999997</c:v>
                </c:pt>
                <c:pt idx="9204">
                  <c:v>519.47834720000003</c:v>
                </c:pt>
                <c:pt idx="9205">
                  <c:v>519.47834720000003</c:v>
                </c:pt>
                <c:pt idx="9206">
                  <c:v>519.47834720000003</c:v>
                </c:pt>
                <c:pt idx="9207">
                  <c:v>519.47834720000003</c:v>
                </c:pt>
                <c:pt idx="9208">
                  <c:v>519.47506639999995</c:v>
                </c:pt>
                <c:pt idx="9209">
                  <c:v>519.47506639999995</c:v>
                </c:pt>
                <c:pt idx="9210">
                  <c:v>519.47506639999995</c:v>
                </c:pt>
                <c:pt idx="9211">
                  <c:v>519.47506639999995</c:v>
                </c:pt>
                <c:pt idx="9212">
                  <c:v>519.47506639999995</c:v>
                </c:pt>
                <c:pt idx="9213">
                  <c:v>519.47178559999998</c:v>
                </c:pt>
                <c:pt idx="9214">
                  <c:v>519.47178559999998</c:v>
                </c:pt>
                <c:pt idx="9215">
                  <c:v>519.47178559999998</c:v>
                </c:pt>
                <c:pt idx="9216">
                  <c:v>519.47178559999998</c:v>
                </c:pt>
                <c:pt idx="9217">
                  <c:v>519.47178559999998</c:v>
                </c:pt>
                <c:pt idx="9218">
                  <c:v>519.46850470000004</c:v>
                </c:pt>
                <c:pt idx="9219">
                  <c:v>519.46850470000004</c:v>
                </c:pt>
                <c:pt idx="9220">
                  <c:v>519.46850470000004</c:v>
                </c:pt>
                <c:pt idx="9221">
                  <c:v>519.46522389999996</c:v>
                </c:pt>
                <c:pt idx="9222">
                  <c:v>519.46522389999996</c:v>
                </c:pt>
                <c:pt idx="9223">
                  <c:v>519.46522389999996</c:v>
                </c:pt>
                <c:pt idx="9224">
                  <c:v>519.46522389999996</c:v>
                </c:pt>
                <c:pt idx="9225">
                  <c:v>519.46194300000002</c:v>
                </c:pt>
                <c:pt idx="9226">
                  <c:v>519.46194300000002</c:v>
                </c:pt>
                <c:pt idx="9227">
                  <c:v>519.46194300000002</c:v>
                </c:pt>
                <c:pt idx="9228">
                  <c:v>519.45866220000005</c:v>
                </c:pt>
                <c:pt idx="9229">
                  <c:v>519.45866220000005</c:v>
                </c:pt>
                <c:pt idx="9230">
                  <c:v>519.45866220000005</c:v>
                </c:pt>
                <c:pt idx="9231">
                  <c:v>519.45866220000005</c:v>
                </c:pt>
                <c:pt idx="9232">
                  <c:v>519.45538139999996</c:v>
                </c:pt>
                <c:pt idx="9233">
                  <c:v>519.45538139999996</c:v>
                </c:pt>
                <c:pt idx="9234">
                  <c:v>519.45538139999996</c:v>
                </c:pt>
                <c:pt idx="9235">
                  <c:v>519.45210050000003</c:v>
                </c:pt>
                <c:pt idx="9236">
                  <c:v>519.45210050000003</c:v>
                </c:pt>
                <c:pt idx="9237">
                  <c:v>519.45210050000003</c:v>
                </c:pt>
                <c:pt idx="9238">
                  <c:v>519.45210050000003</c:v>
                </c:pt>
                <c:pt idx="9239">
                  <c:v>519.44881969999994</c:v>
                </c:pt>
                <c:pt idx="9240">
                  <c:v>519.44881969999994</c:v>
                </c:pt>
                <c:pt idx="9241">
                  <c:v>519.44881969999994</c:v>
                </c:pt>
                <c:pt idx="9242">
                  <c:v>519.44553880000001</c:v>
                </c:pt>
                <c:pt idx="9243">
                  <c:v>519.44553880000001</c:v>
                </c:pt>
                <c:pt idx="9244">
                  <c:v>519.44553880000001</c:v>
                </c:pt>
                <c:pt idx="9245">
                  <c:v>519.44553880000001</c:v>
                </c:pt>
                <c:pt idx="9246">
                  <c:v>519.44553880000001</c:v>
                </c:pt>
                <c:pt idx="9247">
                  <c:v>519.44225800000004</c:v>
                </c:pt>
                <c:pt idx="9248">
                  <c:v>519.44225800000004</c:v>
                </c:pt>
                <c:pt idx="9249">
                  <c:v>519.44225800000004</c:v>
                </c:pt>
                <c:pt idx="9250">
                  <c:v>519.44225800000004</c:v>
                </c:pt>
                <c:pt idx="9251">
                  <c:v>519.43897719999995</c:v>
                </c:pt>
                <c:pt idx="9252">
                  <c:v>519.44225800000004</c:v>
                </c:pt>
                <c:pt idx="9253">
                  <c:v>519.43897719999995</c:v>
                </c:pt>
                <c:pt idx="9254">
                  <c:v>519.43897719999995</c:v>
                </c:pt>
                <c:pt idx="9255">
                  <c:v>519.43897719999995</c:v>
                </c:pt>
                <c:pt idx="9256">
                  <c:v>519.43569630000002</c:v>
                </c:pt>
                <c:pt idx="9257">
                  <c:v>519.43569630000002</c:v>
                </c:pt>
                <c:pt idx="9258">
                  <c:v>519.43569630000002</c:v>
                </c:pt>
                <c:pt idx="9259">
                  <c:v>519.43569630000002</c:v>
                </c:pt>
                <c:pt idx="9260">
                  <c:v>519.43569630000002</c:v>
                </c:pt>
                <c:pt idx="9261">
                  <c:v>519.43569630000002</c:v>
                </c:pt>
                <c:pt idx="9262">
                  <c:v>519.43241550000005</c:v>
                </c:pt>
                <c:pt idx="9263">
                  <c:v>519.43241550000005</c:v>
                </c:pt>
                <c:pt idx="9264">
                  <c:v>519.4291346</c:v>
                </c:pt>
                <c:pt idx="9265">
                  <c:v>519.4291346</c:v>
                </c:pt>
                <c:pt idx="9266">
                  <c:v>519.4291346</c:v>
                </c:pt>
                <c:pt idx="9267">
                  <c:v>519.4291346</c:v>
                </c:pt>
                <c:pt idx="9268">
                  <c:v>519.4291346</c:v>
                </c:pt>
                <c:pt idx="9269">
                  <c:v>519.42585380000003</c:v>
                </c:pt>
                <c:pt idx="9270">
                  <c:v>519.42585380000003</c:v>
                </c:pt>
                <c:pt idx="9271">
                  <c:v>519.42585380000003</c:v>
                </c:pt>
                <c:pt idx="9272">
                  <c:v>519.42257300000006</c:v>
                </c:pt>
                <c:pt idx="9273">
                  <c:v>519.42257300000006</c:v>
                </c:pt>
                <c:pt idx="9274">
                  <c:v>519.42257300000006</c:v>
                </c:pt>
                <c:pt idx="9275">
                  <c:v>519.42257300000006</c:v>
                </c:pt>
                <c:pt idx="9276">
                  <c:v>519.42257300000006</c:v>
                </c:pt>
                <c:pt idx="9277">
                  <c:v>519.42257300000006</c:v>
                </c:pt>
                <c:pt idx="9278">
                  <c:v>519.41929210000001</c:v>
                </c:pt>
                <c:pt idx="9279">
                  <c:v>519.41929210000001</c:v>
                </c:pt>
                <c:pt idx="9280">
                  <c:v>519.41929210000001</c:v>
                </c:pt>
                <c:pt idx="9281">
                  <c:v>519.41929210000001</c:v>
                </c:pt>
                <c:pt idx="9282">
                  <c:v>519.41601130000004</c:v>
                </c:pt>
                <c:pt idx="9283">
                  <c:v>519.41601130000004</c:v>
                </c:pt>
                <c:pt idx="9284">
                  <c:v>519.41601130000004</c:v>
                </c:pt>
                <c:pt idx="9285">
                  <c:v>519.41273039999999</c:v>
                </c:pt>
                <c:pt idx="9286">
                  <c:v>519.41273039999999</c:v>
                </c:pt>
                <c:pt idx="9287">
                  <c:v>519.41273039999999</c:v>
                </c:pt>
                <c:pt idx="9288">
                  <c:v>519.41273039999999</c:v>
                </c:pt>
                <c:pt idx="9289">
                  <c:v>519.41273039999999</c:v>
                </c:pt>
                <c:pt idx="9290">
                  <c:v>519.41273039999999</c:v>
                </c:pt>
                <c:pt idx="9291">
                  <c:v>519.40944960000002</c:v>
                </c:pt>
                <c:pt idx="9292">
                  <c:v>519.40944960000002</c:v>
                </c:pt>
                <c:pt idx="9293">
                  <c:v>519.40944960000002</c:v>
                </c:pt>
                <c:pt idx="9294">
                  <c:v>519.40944960000002</c:v>
                </c:pt>
                <c:pt idx="9295">
                  <c:v>519.40616880000005</c:v>
                </c:pt>
                <c:pt idx="9296">
                  <c:v>519.40616880000005</c:v>
                </c:pt>
                <c:pt idx="9297">
                  <c:v>519.40616880000005</c:v>
                </c:pt>
                <c:pt idx="9298">
                  <c:v>519.40616880000005</c:v>
                </c:pt>
                <c:pt idx="9299">
                  <c:v>519.40616880000005</c:v>
                </c:pt>
                <c:pt idx="9300">
                  <c:v>519.40616880000005</c:v>
                </c:pt>
                <c:pt idx="9301">
                  <c:v>519.40944960000002</c:v>
                </c:pt>
                <c:pt idx="9302">
                  <c:v>519.40616880000005</c:v>
                </c:pt>
                <c:pt idx="9303">
                  <c:v>519.40616880000005</c:v>
                </c:pt>
                <c:pt idx="9304">
                  <c:v>519.40616880000005</c:v>
                </c:pt>
                <c:pt idx="9305">
                  <c:v>519.40616880000005</c:v>
                </c:pt>
                <c:pt idx="9306">
                  <c:v>519.40616880000005</c:v>
                </c:pt>
                <c:pt idx="9307">
                  <c:v>519.40616880000005</c:v>
                </c:pt>
                <c:pt idx="9308">
                  <c:v>519.4028879</c:v>
                </c:pt>
                <c:pt idx="9309">
                  <c:v>519.4028879</c:v>
                </c:pt>
                <c:pt idx="9310">
                  <c:v>519.40616880000005</c:v>
                </c:pt>
                <c:pt idx="9311">
                  <c:v>519.40616880000005</c:v>
                </c:pt>
                <c:pt idx="9312">
                  <c:v>519.39632619999998</c:v>
                </c:pt>
                <c:pt idx="9313">
                  <c:v>519.4028879</c:v>
                </c:pt>
                <c:pt idx="9314">
                  <c:v>519.39960710000003</c:v>
                </c:pt>
                <c:pt idx="9315">
                  <c:v>519.4028879</c:v>
                </c:pt>
                <c:pt idx="9316">
                  <c:v>519.39960710000003</c:v>
                </c:pt>
                <c:pt idx="9317">
                  <c:v>519.39960710000003</c:v>
                </c:pt>
                <c:pt idx="9318">
                  <c:v>519.39632619999998</c:v>
                </c:pt>
                <c:pt idx="9319">
                  <c:v>519.39632619999998</c:v>
                </c:pt>
                <c:pt idx="9320">
                  <c:v>519.39632619999998</c:v>
                </c:pt>
                <c:pt idx="9321">
                  <c:v>519.39304540000001</c:v>
                </c:pt>
                <c:pt idx="9322">
                  <c:v>519.38976460000003</c:v>
                </c:pt>
                <c:pt idx="9323">
                  <c:v>519.39304540000001</c:v>
                </c:pt>
                <c:pt idx="9324">
                  <c:v>519.39632619999998</c:v>
                </c:pt>
                <c:pt idx="9325">
                  <c:v>519.39304540000001</c:v>
                </c:pt>
                <c:pt idx="9326">
                  <c:v>519.39632619999998</c:v>
                </c:pt>
                <c:pt idx="9327">
                  <c:v>519.39304540000001</c:v>
                </c:pt>
                <c:pt idx="9328">
                  <c:v>519.37992199999997</c:v>
                </c:pt>
                <c:pt idx="9329">
                  <c:v>519.38976460000003</c:v>
                </c:pt>
                <c:pt idx="9330">
                  <c:v>519.38320290000001</c:v>
                </c:pt>
                <c:pt idx="9331">
                  <c:v>519.37992199999997</c:v>
                </c:pt>
                <c:pt idx="9332">
                  <c:v>519.38648369999999</c:v>
                </c:pt>
                <c:pt idx="9333">
                  <c:v>519.38320290000001</c:v>
                </c:pt>
                <c:pt idx="9334">
                  <c:v>519.37992199999997</c:v>
                </c:pt>
                <c:pt idx="9335">
                  <c:v>519.38648369999999</c:v>
                </c:pt>
                <c:pt idx="9336">
                  <c:v>519.38320290000001</c:v>
                </c:pt>
                <c:pt idx="9337">
                  <c:v>519.38320290000001</c:v>
                </c:pt>
                <c:pt idx="9338">
                  <c:v>519.38320290000001</c:v>
                </c:pt>
                <c:pt idx="9339">
                  <c:v>519.37992199999997</c:v>
                </c:pt>
                <c:pt idx="9340">
                  <c:v>519.37992199999997</c:v>
                </c:pt>
                <c:pt idx="9341">
                  <c:v>519.37336040000002</c:v>
                </c:pt>
                <c:pt idx="9342">
                  <c:v>519.37664119999999</c:v>
                </c:pt>
                <c:pt idx="9343">
                  <c:v>519.37336040000002</c:v>
                </c:pt>
                <c:pt idx="9344">
                  <c:v>519.37664119999999</c:v>
                </c:pt>
                <c:pt idx="9345">
                  <c:v>519.37664119999999</c:v>
                </c:pt>
                <c:pt idx="9346">
                  <c:v>519.37007949999997</c:v>
                </c:pt>
                <c:pt idx="9347">
                  <c:v>519.37336040000002</c:v>
                </c:pt>
                <c:pt idx="9348">
                  <c:v>519.37336040000002</c:v>
                </c:pt>
                <c:pt idx="9349">
                  <c:v>519.37336040000002</c:v>
                </c:pt>
                <c:pt idx="9350">
                  <c:v>519.37007949999997</c:v>
                </c:pt>
                <c:pt idx="9351">
                  <c:v>519.37007949999997</c:v>
                </c:pt>
                <c:pt idx="9352">
                  <c:v>519.37007949999997</c:v>
                </c:pt>
                <c:pt idx="9353">
                  <c:v>519.37007949999997</c:v>
                </c:pt>
                <c:pt idx="9354">
                  <c:v>519.37007949999997</c:v>
                </c:pt>
                <c:pt idx="9355">
                  <c:v>519.3667987</c:v>
                </c:pt>
                <c:pt idx="9356">
                  <c:v>519.3667987</c:v>
                </c:pt>
                <c:pt idx="9357">
                  <c:v>519.36023699999998</c:v>
                </c:pt>
                <c:pt idx="9358">
                  <c:v>519.37007949999997</c:v>
                </c:pt>
                <c:pt idx="9359">
                  <c:v>519.36351779999995</c:v>
                </c:pt>
                <c:pt idx="9360">
                  <c:v>519.35695620000001</c:v>
                </c:pt>
                <c:pt idx="9361">
                  <c:v>519.37336040000002</c:v>
                </c:pt>
                <c:pt idx="9362">
                  <c:v>519.36351779999995</c:v>
                </c:pt>
                <c:pt idx="9363">
                  <c:v>519.35039449999999</c:v>
                </c:pt>
                <c:pt idx="9364">
                  <c:v>519.36351779999995</c:v>
                </c:pt>
                <c:pt idx="9365">
                  <c:v>519.35039449999999</c:v>
                </c:pt>
                <c:pt idx="9366">
                  <c:v>519.36023699999998</c:v>
                </c:pt>
                <c:pt idx="9367">
                  <c:v>519.35695620000001</c:v>
                </c:pt>
                <c:pt idx="9368">
                  <c:v>519.34383279999997</c:v>
                </c:pt>
                <c:pt idx="9369">
                  <c:v>519.34383279999997</c:v>
                </c:pt>
                <c:pt idx="9370">
                  <c:v>519.34711370000002</c:v>
                </c:pt>
                <c:pt idx="9371">
                  <c:v>519.35367529999996</c:v>
                </c:pt>
                <c:pt idx="9372">
                  <c:v>519.34711370000002</c:v>
                </c:pt>
                <c:pt idx="9373">
                  <c:v>519.35039449999999</c:v>
                </c:pt>
                <c:pt idx="9374">
                  <c:v>519.34383279999997</c:v>
                </c:pt>
                <c:pt idx="9375">
                  <c:v>519.34383279999997</c:v>
                </c:pt>
                <c:pt idx="9376">
                  <c:v>519.34383279999997</c:v>
                </c:pt>
                <c:pt idx="9377">
                  <c:v>519.34711370000002</c:v>
                </c:pt>
                <c:pt idx="9378">
                  <c:v>519.34383279999997</c:v>
                </c:pt>
                <c:pt idx="9379">
                  <c:v>519.340552</c:v>
                </c:pt>
                <c:pt idx="9380">
                  <c:v>519.340552</c:v>
                </c:pt>
                <c:pt idx="9381">
                  <c:v>519.33727109999995</c:v>
                </c:pt>
                <c:pt idx="9382">
                  <c:v>519.33727109999995</c:v>
                </c:pt>
                <c:pt idx="9383">
                  <c:v>519.340552</c:v>
                </c:pt>
                <c:pt idx="9384">
                  <c:v>519.340552</c:v>
                </c:pt>
                <c:pt idx="9385">
                  <c:v>519.340552</c:v>
                </c:pt>
                <c:pt idx="9386">
                  <c:v>519.34383279999997</c:v>
                </c:pt>
                <c:pt idx="9387">
                  <c:v>519.33727109999995</c:v>
                </c:pt>
                <c:pt idx="9388">
                  <c:v>519.33727109999995</c:v>
                </c:pt>
                <c:pt idx="9389">
                  <c:v>519.340552</c:v>
                </c:pt>
                <c:pt idx="9390">
                  <c:v>519.33399029999998</c:v>
                </c:pt>
                <c:pt idx="9391">
                  <c:v>519.33399029999998</c:v>
                </c:pt>
                <c:pt idx="9392">
                  <c:v>519.33727109999995</c:v>
                </c:pt>
                <c:pt idx="9393">
                  <c:v>519.33070950000001</c:v>
                </c:pt>
                <c:pt idx="9394">
                  <c:v>519.33727109999995</c:v>
                </c:pt>
                <c:pt idx="9395">
                  <c:v>519.32742859999996</c:v>
                </c:pt>
                <c:pt idx="9396">
                  <c:v>519.32414779999999</c:v>
                </c:pt>
                <c:pt idx="9397">
                  <c:v>519.32742859999996</c:v>
                </c:pt>
                <c:pt idx="9398">
                  <c:v>519.32742859999996</c:v>
                </c:pt>
                <c:pt idx="9399">
                  <c:v>519.32742859999996</c:v>
                </c:pt>
                <c:pt idx="9400">
                  <c:v>519.32742859999996</c:v>
                </c:pt>
                <c:pt idx="9401">
                  <c:v>519.32086690000006</c:v>
                </c:pt>
                <c:pt idx="9402">
                  <c:v>519.32742859999996</c:v>
                </c:pt>
                <c:pt idx="9403">
                  <c:v>519.32086690000006</c:v>
                </c:pt>
                <c:pt idx="9404">
                  <c:v>519.31758609999997</c:v>
                </c:pt>
                <c:pt idx="9405">
                  <c:v>519.32086690000006</c:v>
                </c:pt>
                <c:pt idx="9406">
                  <c:v>519.3143053</c:v>
                </c:pt>
                <c:pt idx="9407">
                  <c:v>519.32414779999999</c:v>
                </c:pt>
                <c:pt idx="9408">
                  <c:v>519.3143053</c:v>
                </c:pt>
                <c:pt idx="9409">
                  <c:v>519.32742859999996</c:v>
                </c:pt>
                <c:pt idx="9410">
                  <c:v>519.32086690000006</c:v>
                </c:pt>
                <c:pt idx="9411">
                  <c:v>519.32742859999996</c:v>
                </c:pt>
                <c:pt idx="9412">
                  <c:v>519.31102439999995</c:v>
                </c:pt>
                <c:pt idx="9413">
                  <c:v>519.3143053</c:v>
                </c:pt>
                <c:pt idx="9414">
                  <c:v>519.31102439999995</c:v>
                </c:pt>
                <c:pt idx="9415">
                  <c:v>519.31102439999995</c:v>
                </c:pt>
                <c:pt idx="9416">
                  <c:v>519.30118189999996</c:v>
                </c:pt>
                <c:pt idx="9417">
                  <c:v>519.31758609999997</c:v>
                </c:pt>
                <c:pt idx="9418">
                  <c:v>519.3143053</c:v>
                </c:pt>
                <c:pt idx="9419">
                  <c:v>519.30118189999996</c:v>
                </c:pt>
                <c:pt idx="9420">
                  <c:v>519.31102439999995</c:v>
                </c:pt>
                <c:pt idx="9421">
                  <c:v>519.30774359999998</c:v>
                </c:pt>
                <c:pt idx="9422">
                  <c:v>519.30118189999996</c:v>
                </c:pt>
                <c:pt idx="9423">
                  <c:v>519.30446270000004</c:v>
                </c:pt>
                <c:pt idx="9424">
                  <c:v>519.29790109999999</c:v>
                </c:pt>
                <c:pt idx="9425">
                  <c:v>519.30446270000004</c:v>
                </c:pt>
                <c:pt idx="9426">
                  <c:v>519.32086690000006</c:v>
                </c:pt>
                <c:pt idx="9427">
                  <c:v>519.29790109999999</c:v>
                </c:pt>
                <c:pt idx="9428">
                  <c:v>519.30774359999998</c:v>
                </c:pt>
                <c:pt idx="9429">
                  <c:v>519.29790109999999</c:v>
                </c:pt>
                <c:pt idx="9430">
                  <c:v>519.31102439999995</c:v>
                </c:pt>
                <c:pt idx="9431">
                  <c:v>519.3143053</c:v>
                </c:pt>
                <c:pt idx="9432">
                  <c:v>519.31102439999995</c:v>
                </c:pt>
                <c:pt idx="9433">
                  <c:v>519.32414779999999</c:v>
                </c:pt>
                <c:pt idx="9434">
                  <c:v>519.29462020000005</c:v>
                </c:pt>
                <c:pt idx="9435">
                  <c:v>519.31102439999995</c:v>
                </c:pt>
                <c:pt idx="9436">
                  <c:v>519.32414779999999</c:v>
                </c:pt>
                <c:pt idx="9437">
                  <c:v>519.32086690000006</c:v>
                </c:pt>
                <c:pt idx="9438">
                  <c:v>519.32414779999999</c:v>
                </c:pt>
                <c:pt idx="9439">
                  <c:v>519.31758609999997</c:v>
                </c:pt>
                <c:pt idx="9440">
                  <c:v>519.33399029999998</c:v>
                </c:pt>
                <c:pt idx="9441">
                  <c:v>519.37007949999997</c:v>
                </c:pt>
                <c:pt idx="9442">
                  <c:v>519.34711370000002</c:v>
                </c:pt>
                <c:pt idx="9443">
                  <c:v>519.38320290000001</c:v>
                </c:pt>
                <c:pt idx="9444">
                  <c:v>519.40616880000005</c:v>
                </c:pt>
                <c:pt idx="9445">
                  <c:v>519.43241550000005</c:v>
                </c:pt>
                <c:pt idx="9446">
                  <c:v>519.47178559999998</c:v>
                </c:pt>
                <c:pt idx="9447">
                  <c:v>519.51115560000005</c:v>
                </c:pt>
                <c:pt idx="9448">
                  <c:v>519.54396399999996</c:v>
                </c:pt>
                <c:pt idx="9449">
                  <c:v>519.61942339999996</c:v>
                </c:pt>
                <c:pt idx="9450">
                  <c:v>519.65551259999995</c:v>
                </c:pt>
                <c:pt idx="9451">
                  <c:v>519.71784860000002</c:v>
                </c:pt>
                <c:pt idx="9452">
                  <c:v>519.78018450000002</c:v>
                </c:pt>
                <c:pt idx="9453">
                  <c:v>519.82283540000003</c:v>
                </c:pt>
                <c:pt idx="9454">
                  <c:v>519.88189060000002</c:v>
                </c:pt>
                <c:pt idx="9455">
                  <c:v>519.92126059999998</c:v>
                </c:pt>
                <c:pt idx="9456">
                  <c:v>519.96391159999996</c:v>
                </c:pt>
                <c:pt idx="9457">
                  <c:v>519.99343910000005</c:v>
                </c:pt>
                <c:pt idx="9458">
                  <c:v>520.02296669999998</c:v>
                </c:pt>
                <c:pt idx="9459">
                  <c:v>520.04921339999999</c:v>
                </c:pt>
                <c:pt idx="9460">
                  <c:v>520.06889839999997</c:v>
                </c:pt>
                <c:pt idx="9461">
                  <c:v>520.0918643</c:v>
                </c:pt>
                <c:pt idx="9462">
                  <c:v>520.10498770000004</c:v>
                </c:pt>
                <c:pt idx="9463">
                  <c:v>520.12467270000002</c:v>
                </c:pt>
                <c:pt idx="9464">
                  <c:v>520.13451520000001</c:v>
                </c:pt>
                <c:pt idx="9465">
                  <c:v>520.15091940000002</c:v>
                </c:pt>
                <c:pt idx="9466">
                  <c:v>520.15748110000004</c:v>
                </c:pt>
                <c:pt idx="9467">
                  <c:v>520.17388530000005</c:v>
                </c:pt>
                <c:pt idx="9468">
                  <c:v>520.18044699999996</c:v>
                </c:pt>
                <c:pt idx="9469">
                  <c:v>520.19028949999995</c:v>
                </c:pt>
                <c:pt idx="9470">
                  <c:v>520.19357030000003</c:v>
                </c:pt>
                <c:pt idx="9471">
                  <c:v>520.20341289999999</c:v>
                </c:pt>
                <c:pt idx="9472">
                  <c:v>520.20997450000004</c:v>
                </c:pt>
                <c:pt idx="9473">
                  <c:v>520.21653619999995</c:v>
                </c:pt>
                <c:pt idx="9474">
                  <c:v>520.22309789999997</c:v>
                </c:pt>
                <c:pt idx="9475">
                  <c:v>520.22965959999999</c:v>
                </c:pt>
                <c:pt idx="9476">
                  <c:v>520.23294039999996</c:v>
                </c:pt>
                <c:pt idx="9477">
                  <c:v>520.24278289999995</c:v>
                </c:pt>
                <c:pt idx="9478">
                  <c:v>520.24278289999995</c:v>
                </c:pt>
                <c:pt idx="9479">
                  <c:v>520.24934459999997</c:v>
                </c:pt>
                <c:pt idx="9480">
                  <c:v>520.25262550000002</c:v>
                </c:pt>
                <c:pt idx="9481">
                  <c:v>520.25590629999999</c:v>
                </c:pt>
                <c:pt idx="9482">
                  <c:v>520.25918709999996</c:v>
                </c:pt>
                <c:pt idx="9483">
                  <c:v>520.26574879999998</c:v>
                </c:pt>
                <c:pt idx="9484">
                  <c:v>520.26902970000003</c:v>
                </c:pt>
                <c:pt idx="9485">
                  <c:v>520.2723105</c:v>
                </c:pt>
                <c:pt idx="9486">
                  <c:v>520.27559129999997</c:v>
                </c:pt>
                <c:pt idx="9487">
                  <c:v>520.2723105</c:v>
                </c:pt>
                <c:pt idx="9488">
                  <c:v>520.27887220000002</c:v>
                </c:pt>
                <c:pt idx="9489">
                  <c:v>520.28215299999999</c:v>
                </c:pt>
                <c:pt idx="9490">
                  <c:v>520.28215299999999</c:v>
                </c:pt>
                <c:pt idx="9491">
                  <c:v>520.28543390000004</c:v>
                </c:pt>
                <c:pt idx="9492">
                  <c:v>520.28871470000001</c:v>
                </c:pt>
                <c:pt idx="9493">
                  <c:v>520.29199549999998</c:v>
                </c:pt>
                <c:pt idx="9494">
                  <c:v>520.29527640000003</c:v>
                </c:pt>
                <c:pt idx="9495">
                  <c:v>520.29527640000003</c:v>
                </c:pt>
                <c:pt idx="9496">
                  <c:v>520.29527640000003</c:v>
                </c:pt>
                <c:pt idx="9497">
                  <c:v>520.2985572</c:v>
                </c:pt>
                <c:pt idx="9498">
                  <c:v>520.2985572</c:v>
                </c:pt>
                <c:pt idx="9499">
                  <c:v>520.2985572</c:v>
                </c:pt>
                <c:pt idx="9500">
                  <c:v>520.2985572</c:v>
                </c:pt>
                <c:pt idx="9501">
                  <c:v>520.30183810000005</c:v>
                </c:pt>
                <c:pt idx="9502">
                  <c:v>520.30183810000005</c:v>
                </c:pt>
                <c:pt idx="9503">
                  <c:v>520.30183810000005</c:v>
                </c:pt>
                <c:pt idx="9504">
                  <c:v>520.30511890000002</c:v>
                </c:pt>
                <c:pt idx="9505">
                  <c:v>520.30511890000002</c:v>
                </c:pt>
                <c:pt idx="9506">
                  <c:v>520.30511890000002</c:v>
                </c:pt>
                <c:pt idx="9507">
                  <c:v>520.3083997</c:v>
                </c:pt>
                <c:pt idx="9508">
                  <c:v>520.30511890000002</c:v>
                </c:pt>
                <c:pt idx="9509">
                  <c:v>520.30511890000002</c:v>
                </c:pt>
                <c:pt idx="9510">
                  <c:v>520.3083997</c:v>
                </c:pt>
                <c:pt idx="9511">
                  <c:v>520.3083997</c:v>
                </c:pt>
                <c:pt idx="9512">
                  <c:v>520.3083997</c:v>
                </c:pt>
                <c:pt idx="9513">
                  <c:v>520.3083997</c:v>
                </c:pt>
                <c:pt idx="9514">
                  <c:v>520.31168060000005</c:v>
                </c:pt>
                <c:pt idx="9515">
                  <c:v>520.3083997</c:v>
                </c:pt>
                <c:pt idx="9516">
                  <c:v>520.3083997</c:v>
                </c:pt>
                <c:pt idx="9517">
                  <c:v>520.31168060000005</c:v>
                </c:pt>
                <c:pt idx="9518">
                  <c:v>520.3083997</c:v>
                </c:pt>
                <c:pt idx="9519">
                  <c:v>520.31168060000005</c:v>
                </c:pt>
                <c:pt idx="9520">
                  <c:v>520.3083997</c:v>
                </c:pt>
                <c:pt idx="9521">
                  <c:v>520.31168060000005</c:v>
                </c:pt>
                <c:pt idx="9522">
                  <c:v>520.31168060000005</c:v>
                </c:pt>
                <c:pt idx="9523">
                  <c:v>520.31168060000005</c:v>
                </c:pt>
                <c:pt idx="9524">
                  <c:v>520.31168060000005</c:v>
                </c:pt>
                <c:pt idx="9525">
                  <c:v>520.31168060000005</c:v>
                </c:pt>
                <c:pt idx="9526">
                  <c:v>520.2985572</c:v>
                </c:pt>
                <c:pt idx="9527">
                  <c:v>520.31824229999995</c:v>
                </c:pt>
                <c:pt idx="9528">
                  <c:v>520.3083997</c:v>
                </c:pt>
                <c:pt idx="9529">
                  <c:v>520.3083997</c:v>
                </c:pt>
                <c:pt idx="9530">
                  <c:v>520.3083997</c:v>
                </c:pt>
                <c:pt idx="9531">
                  <c:v>520.3083997</c:v>
                </c:pt>
                <c:pt idx="9532">
                  <c:v>520.3083997</c:v>
                </c:pt>
                <c:pt idx="9533">
                  <c:v>520.3083997</c:v>
                </c:pt>
                <c:pt idx="9534">
                  <c:v>520.3083997</c:v>
                </c:pt>
                <c:pt idx="9535">
                  <c:v>520.3083997</c:v>
                </c:pt>
                <c:pt idx="9536">
                  <c:v>520.3083997</c:v>
                </c:pt>
                <c:pt idx="9537">
                  <c:v>520.30511890000002</c:v>
                </c:pt>
                <c:pt idx="9538">
                  <c:v>520.3083997</c:v>
                </c:pt>
                <c:pt idx="9539">
                  <c:v>520.30511890000002</c:v>
                </c:pt>
                <c:pt idx="9540">
                  <c:v>520.30511890000002</c:v>
                </c:pt>
                <c:pt idx="9541">
                  <c:v>520.30511890000002</c:v>
                </c:pt>
                <c:pt idx="9542">
                  <c:v>520.30511890000002</c:v>
                </c:pt>
                <c:pt idx="9543">
                  <c:v>520.30511890000002</c:v>
                </c:pt>
                <c:pt idx="9544">
                  <c:v>520.30511890000002</c:v>
                </c:pt>
                <c:pt idx="9545">
                  <c:v>520.30511890000002</c:v>
                </c:pt>
                <c:pt idx="9546">
                  <c:v>520.30511890000002</c:v>
                </c:pt>
                <c:pt idx="9547">
                  <c:v>520.30511890000002</c:v>
                </c:pt>
                <c:pt idx="9548">
                  <c:v>520.30183810000005</c:v>
                </c:pt>
                <c:pt idx="9549">
                  <c:v>520.30183810000005</c:v>
                </c:pt>
                <c:pt idx="9550">
                  <c:v>520.30183810000005</c:v>
                </c:pt>
                <c:pt idx="9551">
                  <c:v>520.30183810000005</c:v>
                </c:pt>
                <c:pt idx="9552">
                  <c:v>520.30183810000005</c:v>
                </c:pt>
                <c:pt idx="9553">
                  <c:v>520.30183810000005</c:v>
                </c:pt>
                <c:pt idx="9554">
                  <c:v>520.30183810000005</c:v>
                </c:pt>
                <c:pt idx="9555">
                  <c:v>520.2985572</c:v>
                </c:pt>
                <c:pt idx="9556">
                  <c:v>520.2985572</c:v>
                </c:pt>
                <c:pt idx="9557">
                  <c:v>520.2985572</c:v>
                </c:pt>
                <c:pt idx="9558">
                  <c:v>520.2985572</c:v>
                </c:pt>
                <c:pt idx="9559">
                  <c:v>520.2985572</c:v>
                </c:pt>
                <c:pt idx="9560">
                  <c:v>520.2985572</c:v>
                </c:pt>
                <c:pt idx="9561">
                  <c:v>520.29527640000003</c:v>
                </c:pt>
                <c:pt idx="9562">
                  <c:v>520.29527640000003</c:v>
                </c:pt>
                <c:pt idx="9563">
                  <c:v>520.29527640000003</c:v>
                </c:pt>
                <c:pt idx="9564">
                  <c:v>520.29527640000003</c:v>
                </c:pt>
                <c:pt idx="9565">
                  <c:v>520.29527640000003</c:v>
                </c:pt>
                <c:pt idx="9566">
                  <c:v>520.29199549999998</c:v>
                </c:pt>
                <c:pt idx="9567">
                  <c:v>520.29199549999998</c:v>
                </c:pt>
                <c:pt idx="9568">
                  <c:v>520.29199549999998</c:v>
                </c:pt>
                <c:pt idx="9569">
                  <c:v>520.29199549999998</c:v>
                </c:pt>
                <c:pt idx="9570">
                  <c:v>520.28871470000001</c:v>
                </c:pt>
                <c:pt idx="9571">
                  <c:v>520.28871470000001</c:v>
                </c:pt>
                <c:pt idx="9572">
                  <c:v>520.28871470000001</c:v>
                </c:pt>
                <c:pt idx="9573">
                  <c:v>520.28871470000001</c:v>
                </c:pt>
                <c:pt idx="9574">
                  <c:v>520.28543390000004</c:v>
                </c:pt>
                <c:pt idx="9575">
                  <c:v>520.28871470000001</c:v>
                </c:pt>
                <c:pt idx="9576">
                  <c:v>520.28543390000004</c:v>
                </c:pt>
                <c:pt idx="9577">
                  <c:v>520.28543390000004</c:v>
                </c:pt>
                <c:pt idx="9578">
                  <c:v>520.28543390000004</c:v>
                </c:pt>
                <c:pt idx="9579">
                  <c:v>520.28543390000004</c:v>
                </c:pt>
                <c:pt idx="9580">
                  <c:v>520.28215299999999</c:v>
                </c:pt>
                <c:pt idx="9581">
                  <c:v>520.28215299999999</c:v>
                </c:pt>
                <c:pt idx="9582">
                  <c:v>520.28215299999999</c:v>
                </c:pt>
                <c:pt idx="9583">
                  <c:v>520.28215299999999</c:v>
                </c:pt>
                <c:pt idx="9584">
                  <c:v>520.28215299999999</c:v>
                </c:pt>
                <c:pt idx="9585">
                  <c:v>520.28215299999999</c:v>
                </c:pt>
                <c:pt idx="9586">
                  <c:v>520.27887220000002</c:v>
                </c:pt>
                <c:pt idx="9587">
                  <c:v>520.27887220000002</c:v>
                </c:pt>
                <c:pt idx="9588">
                  <c:v>520.27887220000002</c:v>
                </c:pt>
                <c:pt idx="9589">
                  <c:v>520.27887220000002</c:v>
                </c:pt>
                <c:pt idx="9590">
                  <c:v>520.27887220000002</c:v>
                </c:pt>
                <c:pt idx="9591">
                  <c:v>520.27887220000002</c:v>
                </c:pt>
                <c:pt idx="9592">
                  <c:v>520.28215299999999</c:v>
                </c:pt>
                <c:pt idx="9593">
                  <c:v>520.27887220000002</c:v>
                </c:pt>
                <c:pt idx="9594">
                  <c:v>520.27887220000002</c:v>
                </c:pt>
                <c:pt idx="9595">
                  <c:v>520.28215299999999</c:v>
                </c:pt>
                <c:pt idx="9596">
                  <c:v>520.27559129999997</c:v>
                </c:pt>
                <c:pt idx="9597">
                  <c:v>520.28215299999999</c:v>
                </c:pt>
                <c:pt idx="9598">
                  <c:v>520.27887220000002</c:v>
                </c:pt>
                <c:pt idx="9599">
                  <c:v>520.27887220000002</c:v>
                </c:pt>
                <c:pt idx="9600">
                  <c:v>520.27559129999997</c:v>
                </c:pt>
                <c:pt idx="9601">
                  <c:v>520.27887220000002</c:v>
                </c:pt>
                <c:pt idx="9602">
                  <c:v>520.28215299999999</c:v>
                </c:pt>
                <c:pt idx="9603">
                  <c:v>520.26902970000003</c:v>
                </c:pt>
                <c:pt idx="9604">
                  <c:v>520.28215299999999</c:v>
                </c:pt>
                <c:pt idx="9605">
                  <c:v>520.27887220000002</c:v>
                </c:pt>
                <c:pt idx="9606">
                  <c:v>520.27559129999997</c:v>
                </c:pt>
                <c:pt idx="9607">
                  <c:v>520.28215299999999</c:v>
                </c:pt>
                <c:pt idx="9608">
                  <c:v>520.28215299999999</c:v>
                </c:pt>
                <c:pt idx="9609">
                  <c:v>520.2723105</c:v>
                </c:pt>
                <c:pt idx="9610">
                  <c:v>520.2723105</c:v>
                </c:pt>
                <c:pt idx="9611">
                  <c:v>520.27887220000002</c:v>
                </c:pt>
                <c:pt idx="9612">
                  <c:v>520.27559129999997</c:v>
                </c:pt>
                <c:pt idx="9613">
                  <c:v>520.27559129999997</c:v>
                </c:pt>
                <c:pt idx="9614">
                  <c:v>520.2723105</c:v>
                </c:pt>
                <c:pt idx="9615">
                  <c:v>520.2723105</c:v>
                </c:pt>
                <c:pt idx="9616">
                  <c:v>520.2723105</c:v>
                </c:pt>
                <c:pt idx="9617">
                  <c:v>520.2723105</c:v>
                </c:pt>
                <c:pt idx="9618">
                  <c:v>520.27887220000002</c:v>
                </c:pt>
                <c:pt idx="9619">
                  <c:v>520.27887220000002</c:v>
                </c:pt>
                <c:pt idx="9620">
                  <c:v>520.2723105</c:v>
                </c:pt>
                <c:pt idx="9621">
                  <c:v>520.27559129999997</c:v>
                </c:pt>
                <c:pt idx="9622">
                  <c:v>520.26902970000003</c:v>
                </c:pt>
                <c:pt idx="9623">
                  <c:v>520.27559129999997</c:v>
                </c:pt>
                <c:pt idx="9624">
                  <c:v>520.2723105</c:v>
                </c:pt>
                <c:pt idx="9625">
                  <c:v>520.26902970000003</c:v>
                </c:pt>
                <c:pt idx="9626">
                  <c:v>520.26574879999998</c:v>
                </c:pt>
                <c:pt idx="9627">
                  <c:v>520.26902970000003</c:v>
                </c:pt>
                <c:pt idx="9628">
                  <c:v>520.26902970000003</c:v>
                </c:pt>
                <c:pt idx="9629">
                  <c:v>520.27887220000002</c:v>
                </c:pt>
                <c:pt idx="9630">
                  <c:v>520.26246800000001</c:v>
                </c:pt>
                <c:pt idx="9631">
                  <c:v>520.26246800000001</c:v>
                </c:pt>
                <c:pt idx="9632">
                  <c:v>520.26246800000001</c:v>
                </c:pt>
                <c:pt idx="9633">
                  <c:v>520.26574879999998</c:v>
                </c:pt>
                <c:pt idx="9634">
                  <c:v>520.25918709999996</c:v>
                </c:pt>
                <c:pt idx="9635">
                  <c:v>520.24934459999997</c:v>
                </c:pt>
                <c:pt idx="9636">
                  <c:v>520.26574879999998</c:v>
                </c:pt>
                <c:pt idx="9637">
                  <c:v>520.26246800000001</c:v>
                </c:pt>
                <c:pt idx="9638">
                  <c:v>520.25590629999999</c:v>
                </c:pt>
                <c:pt idx="9639">
                  <c:v>520.25918709999996</c:v>
                </c:pt>
                <c:pt idx="9640">
                  <c:v>520.25918709999996</c:v>
                </c:pt>
                <c:pt idx="9641">
                  <c:v>520.25918709999996</c:v>
                </c:pt>
                <c:pt idx="9642">
                  <c:v>520.25590629999999</c:v>
                </c:pt>
                <c:pt idx="9643">
                  <c:v>520.25918709999996</c:v>
                </c:pt>
                <c:pt idx="9644">
                  <c:v>520.26574879999998</c:v>
                </c:pt>
                <c:pt idx="9645">
                  <c:v>520.24934459999997</c:v>
                </c:pt>
                <c:pt idx="9646">
                  <c:v>520.26246800000001</c:v>
                </c:pt>
                <c:pt idx="9647">
                  <c:v>520.25262550000002</c:v>
                </c:pt>
                <c:pt idx="9648">
                  <c:v>520.24934459999997</c:v>
                </c:pt>
                <c:pt idx="9649">
                  <c:v>520.24934459999997</c:v>
                </c:pt>
                <c:pt idx="9650">
                  <c:v>520.24934459999997</c:v>
                </c:pt>
                <c:pt idx="9651">
                  <c:v>520.24934459999997</c:v>
                </c:pt>
                <c:pt idx="9652">
                  <c:v>520.24934459999997</c:v>
                </c:pt>
                <c:pt idx="9653">
                  <c:v>520.2460638</c:v>
                </c:pt>
                <c:pt idx="9654">
                  <c:v>520.2460638</c:v>
                </c:pt>
                <c:pt idx="9655">
                  <c:v>520.24278289999995</c:v>
                </c:pt>
                <c:pt idx="9656">
                  <c:v>520.24278289999995</c:v>
                </c:pt>
                <c:pt idx="9657">
                  <c:v>520.24278289999995</c:v>
                </c:pt>
                <c:pt idx="9658">
                  <c:v>520.23950209999998</c:v>
                </c:pt>
                <c:pt idx="9659">
                  <c:v>520.23950209999998</c:v>
                </c:pt>
                <c:pt idx="9660">
                  <c:v>520.23950209999998</c:v>
                </c:pt>
                <c:pt idx="9661">
                  <c:v>520.23950209999998</c:v>
                </c:pt>
                <c:pt idx="9662">
                  <c:v>520.23950209999998</c:v>
                </c:pt>
                <c:pt idx="9663">
                  <c:v>520.23622130000001</c:v>
                </c:pt>
                <c:pt idx="9664">
                  <c:v>520.23622130000001</c:v>
                </c:pt>
                <c:pt idx="9665">
                  <c:v>520.23622130000001</c:v>
                </c:pt>
                <c:pt idx="9666">
                  <c:v>520.23622130000001</c:v>
                </c:pt>
                <c:pt idx="9667">
                  <c:v>520.23294039999996</c:v>
                </c:pt>
                <c:pt idx="9668">
                  <c:v>520.23294039999996</c:v>
                </c:pt>
                <c:pt idx="9669">
                  <c:v>520.23294039999996</c:v>
                </c:pt>
                <c:pt idx="9670">
                  <c:v>520.23294039999996</c:v>
                </c:pt>
                <c:pt idx="9671">
                  <c:v>520.23294039999996</c:v>
                </c:pt>
                <c:pt idx="9672">
                  <c:v>520.22965959999999</c:v>
                </c:pt>
                <c:pt idx="9673">
                  <c:v>520.22965959999999</c:v>
                </c:pt>
                <c:pt idx="9674">
                  <c:v>520.22965959999999</c:v>
                </c:pt>
                <c:pt idx="9675">
                  <c:v>520.22637870000005</c:v>
                </c:pt>
                <c:pt idx="9676">
                  <c:v>520.22637870000005</c:v>
                </c:pt>
                <c:pt idx="9677">
                  <c:v>520.22637870000005</c:v>
                </c:pt>
                <c:pt idx="9678">
                  <c:v>520.22637870000005</c:v>
                </c:pt>
                <c:pt idx="9679">
                  <c:v>520.22309789999997</c:v>
                </c:pt>
                <c:pt idx="9680">
                  <c:v>520.22309789999997</c:v>
                </c:pt>
                <c:pt idx="9681">
                  <c:v>520.22309789999997</c:v>
                </c:pt>
                <c:pt idx="9682">
                  <c:v>520.22309789999997</c:v>
                </c:pt>
                <c:pt idx="9683">
                  <c:v>520.2198171</c:v>
                </c:pt>
                <c:pt idx="9684">
                  <c:v>520.2198171</c:v>
                </c:pt>
                <c:pt idx="9685">
                  <c:v>520.2198171</c:v>
                </c:pt>
                <c:pt idx="9686">
                  <c:v>520.2198171</c:v>
                </c:pt>
                <c:pt idx="9687">
                  <c:v>520.2198171</c:v>
                </c:pt>
                <c:pt idx="9688">
                  <c:v>520.21653619999995</c:v>
                </c:pt>
                <c:pt idx="9689">
                  <c:v>520.21653619999995</c:v>
                </c:pt>
                <c:pt idx="9690">
                  <c:v>520.21653619999995</c:v>
                </c:pt>
                <c:pt idx="9691">
                  <c:v>520.21653619999995</c:v>
                </c:pt>
                <c:pt idx="9692">
                  <c:v>520.21325539999998</c:v>
                </c:pt>
                <c:pt idx="9693">
                  <c:v>520.21325539999998</c:v>
                </c:pt>
                <c:pt idx="9694">
                  <c:v>520.21325539999998</c:v>
                </c:pt>
                <c:pt idx="9695">
                  <c:v>520.21325539999998</c:v>
                </c:pt>
                <c:pt idx="9696">
                  <c:v>520.21325539999998</c:v>
                </c:pt>
                <c:pt idx="9697">
                  <c:v>520.21325539999998</c:v>
                </c:pt>
                <c:pt idx="9698">
                  <c:v>520.21325539999998</c:v>
                </c:pt>
                <c:pt idx="9699">
                  <c:v>520.20997450000004</c:v>
                </c:pt>
                <c:pt idx="9700">
                  <c:v>520.20997450000004</c:v>
                </c:pt>
                <c:pt idx="9701">
                  <c:v>520.20997450000004</c:v>
                </c:pt>
                <c:pt idx="9702">
                  <c:v>520.20997450000004</c:v>
                </c:pt>
                <c:pt idx="9703">
                  <c:v>520.20669369999996</c:v>
                </c:pt>
                <c:pt idx="9704">
                  <c:v>520.20997450000004</c:v>
                </c:pt>
                <c:pt idx="9705">
                  <c:v>520.20997450000004</c:v>
                </c:pt>
                <c:pt idx="9706">
                  <c:v>520.20669369999996</c:v>
                </c:pt>
                <c:pt idx="9707">
                  <c:v>520.20669369999996</c:v>
                </c:pt>
                <c:pt idx="9708">
                  <c:v>520.20669369999996</c:v>
                </c:pt>
                <c:pt idx="9709">
                  <c:v>520.20669369999996</c:v>
                </c:pt>
                <c:pt idx="9710">
                  <c:v>520.20669369999996</c:v>
                </c:pt>
                <c:pt idx="9711">
                  <c:v>520.20669369999996</c:v>
                </c:pt>
                <c:pt idx="9712">
                  <c:v>520.20669369999996</c:v>
                </c:pt>
                <c:pt idx="9713">
                  <c:v>520.20669369999996</c:v>
                </c:pt>
                <c:pt idx="9714">
                  <c:v>520.20669369999996</c:v>
                </c:pt>
                <c:pt idx="9715">
                  <c:v>520.20341289999999</c:v>
                </c:pt>
                <c:pt idx="9716">
                  <c:v>520.20341289999999</c:v>
                </c:pt>
                <c:pt idx="9717">
                  <c:v>520.20341289999999</c:v>
                </c:pt>
                <c:pt idx="9718">
                  <c:v>520.20341289999999</c:v>
                </c:pt>
                <c:pt idx="9719">
                  <c:v>520.20341289999999</c:v>
                </c:pt>
                <c:pt idx="9720">
                  <c:v>520.20341289999999</c:v>
                </c:pt>
                <c:pt idx="9721">
                  <c:v>520.20341289999999</c:v>
                </c:pt>
                <c:pt idx="9722">
                  <c:v>520.20341289999999</c:v>
                </c:pt>
                <c:pt idx="9723">
                  <c:v>520.20341289999999</c:v>
                </c:pt>
                <c:pt idx="9724">
                  <c:v>520.20013200000005</c:v>
                </c:pt>
                <c:pt idx="9725">
                  <c:v>520.20013200000005</c:v>
                </c:pt>
                <c:pt idx="9726">
                  <c:v>520.20013200000005</c:v>
                </c:pt>
                <c:pt idx="9727">
                  <c:v>520.20013200000005</c:v>
                </c:pt>
                <c:pt idx="9728">
                  <c:v>520.20013200000005</c:v>
                </c:pt>
                <c:pt idx="9729">
                  <c:v>520.20013200000005</c:v>
                </c:pt>
                <c:pt idx="9730">
                  <c:v>520.20013200000005</c:v>
                </c:pt>
                <c:pt idx="9731">
                  <c:v>520.20013200000005</c:v>
                </c:pt>
                <c:pt idx="9732">
                  <c:v>520.20013200000005</c:v>
                </c:pt>
                <c:pt idx="9733">
                  <c:v>520.20013200000005</c:v>
                </c:pt>
                <c:pt idx="9734">
                  <c:v>520.20013200000005</c:v>
                </c:pt>
                <c:pt idx="9735">
                  <c:v>520.20013200000005</c:v>
                </c:pt>
                <c:pt idx="9736">
                  <c:v>520.20013200000005</c:v>
                </c:pt>
                <c:pt idx="9737">
                  <c:v>520.20013200000005</c:v>
                </c:pt>
                <c:pt idx="9738">
                  <c:v>520.20013200000005</c:v>
                </c:pt>
                <c:pt idx="9739">
                  <c:v>520.20013200000005</c:v>
                </c:pt>
                <c:pt idx="9740">
                  <c:v>520.20013200000005</c:v>
                </c:pt>
                <c:pt idx="9741">
                  <c:v>520.20013200000005</c:v>
                </c:pt>
                <c:pt idx="9742">
                  <c:v>520.20013200000005</c:v>
                </c:pt>
                <c:pt idx="9743">
                  <c:v>520.20013200000005</c:v>
                </c:pt>
                <c:pt idx="9744">
                  <c:v>520.20013200000005</c:v>
                </c:pt>
                <c:pt idx="9745">
                  <c:v>520.20013200000005</c:v>
                </c:pt>
                <c:pt idx="9746">
                  <c:v>520.20341289999999</c:v>
                </c:pt>
                <c:pt idx="9747">
                  <c:v>520.20013200000005</c:v>
                </c:pt>
                <c:pt idx="9748">
                  <c:v>520.19028949999995</c:v>
                </c:pt>
                <c:pt idx="9749">
                  <c:v>520.20341289999999</c:v>
                </c:pt>
                <c:pt idx="9750">
                  <c:v>520.20013200000005</c:v>
                </c:pt>
                <c:pt idx="9751">
                  <c:v>520.20013200000005</c:v>
                </c:pt>
                <c:pt idx="9752">
                  <c:v>520.19685119999997</c:v>
                </c:pt>
                <c:pt idx="9753">
                  <c:v>520.18372780000004</c:v>
                </c:pt>
                <c:pt idx="9754">
                  <c:v>520.20013200000005</c:v>
                </c:pt>
                <c:pt idx="9755">
                  <c:v>520.18700869999998</c:v>
                </c:pt>
                <c:pt idx="9756">
                  <c:v>520.19685119999997</c:v>
                </c:pt>
                <c:pt idx="9757">
                  <c:v>520.20013200000005</c:v>
                </c:pt>
                <c:pt idx="9758">
                  <c:v>520.20013200000005</c:v>
                </c:pt>
                <c:pt idx="9759">
                  <c:v>520.19357030000003</c:v>
                </c:pt>
                <c:pt idx="9760">
                  <c:v>520.19685119999997</c:v>
                </c:pt>
                <c:pt idx="9761">
                  <c:v>520.19357030000003</c:v>
                </c:pt>
                <c:pt idx="9762">
                  <c:v>520.19685119999997</c:v>
                </c:pt>
                <c:pt idx="9763">
                  <c:v>520.19685119999997</c:v>
                </c:pt>
                <c:pt idx="9764">
                  <c:v>520.19357030000003</c:v>
                </c:pt>
                <c:pt idx="9765">
                  <c:v>520.19685119999997</c:v>
                </c:pt>
                <c:pt idx="9766">
                  <c:v>520.20669369999996</c:v>
                </c:pt>
                <c:pt idx="9767">
                  <c:v>520.19357030000003</c:v>
                </c:pt>
                <c:pt idx="9768">
                  <c:v>520.19357030000003</c:v>
                </c:pt>
                <c:pt idx="9769">
                  <c:v>520.19357030000003</c:v>
                </c:pt>
                <c:pt idx="9770">
                  <c:v>520.19685119999997</c:v>
                </c:pt>
                <c:pt idx="9771">
                  <c:v>520.19685119999997</c:v>
                </c:pt>
                <c:pt idx="9772">
                  <c:v>520.20997450000004</c:v>
                </c:pt>
                <c:pt idx="9773">
                  <c:v>520.19357030000003</c:v>
                </c:pt>
                <c:pt idx="9774">
                  <c:v>520.18700869999998</c:v>
                </c:pt>
                <c:pt idx="9775">
                  <c:v>520.19028949999995</c:v>
                </c:pt>
                <c:pt idx="9776">
                  <c:v>520.19357030000003</c:v>
                </c:pt>
                <c:pt idx="9777">
                  <c:v>520.19028949999995</c:v>
                </c:pt>
                <c:pt idx="9778">
                  <c:v>520.18700869999998</c:v>
                </c:pt>
                <c:pt idx="9779">
                  <c:v>520.19028949999995</c:v>
                </c:pt>
                <c:pt idx="9780">
                  <c:v>520.19028949999995</c:v>
                </c:pt>
                <c:pt idx="9781">
                  <c:v>520.19028949999995</c:v>
                </c:pt>
                <c:pt idx="9782">
                  <c:v>520.19028949999995</c:v>
                </c:pt>
                <c:pt idx="9783">
                  <c:v>520.18700869999998</c:v>
                </c:pt>
                <c:pt idx="9784">
                  <c:v>520.18700869999998</c:v>
                </c:pt>
                <c:pt idx="9785">
                  <c:v>520.19028949999995</c:v>
                </c:pt>
                <c:pt idx="9786">
                  <c:v>520.18700869999998</c:v>
                </c:pt>
                <c:pt idx="9787">
                  <c:v>520.18700869999998</c:v>
                </c:pt>
                <c:pt idx="9788">
                  <c:v>520.18372780000004</c:v>
                </c:pt>
                <c:pt idx="9789">
                  <c:v>520.18700869999998</c:v>
                </c:pt>
                <c:pt idx="9790">
                  <c:v>520.18700869999998</c:v>
                </c:pt>
                <c:pt idx="9791">
                  <c:v>520.18372780000004</c:v>
                </c:pt>
                <c:pt idx="9792">
                  <c:v>520.18372780000004</c:v>
                </c:pt>
                <c:pt idx="9793">
                  <c:v>520.18372780000004</c:v>
                </c:pt>
                <c:pt idx="9794">
                  <c:v>520.18372780000004</c:v>
                </c:pt>
                <c:pt idx="9795">
                  <c:v>520.18372780000004</c:v>
                </c:pt>
                <c:pt idx="9796">
                  <c:v>520.18372780000004</c:v>
                </c:pt>
                <c:pt idx="9797">
                  <c:v>520.18372780000004</c:v>
                </c:pt>
                <c:pt idx="9798">
                  <c:v>520.18372780000004</c:v>
                </c:pt>
                <c:pt idx="9799">
                  <c:v>520.18044699999996</c:v>
                </c:pt>
                <c:pt idx="9800">
                  <c:v>520.18044699999996</c:v>
                </c:pt>
                <c:pt idx="9801">
                  <c:v>520.18044699999996</c:v>
                </c:pt>
                <c:pt idx="9802">
                  <c:v>520.18044699999996</c:v>
                </c:pt>
                <c:pt idx="9803">
                  <c:v>520.18044699999996</c:v>
                </c:pt>
                <c:pt idx="9804">
                  <c:v>520.18044699999996</c:v>
                </c:pt>
                <c:pt idx="9805">
                  <c:v>520.17716610000002</c:v>
                </c:pt>
                <c:pt idx="9806">
                  <c:v>520.17716610000002</c:v>
                </c:pt>
                <c:pt idx="9807">
                  <c:v>520.17716610000002</c:v>
                </c:pt>
                <c:pt idx="9808">
                  <c:v>520.17716610000002</c:v>
                </c:pt>
                <c:pt idx="9809">
                  <c:v>520.17716610000002</c:v>
                </c:pt>
                <c:pt idx="9810">
                  <c:v>520.17716610000002</c:v>
                </c:pt>
                <c:pt idx="9811">
                  <c:v>520.17716610000002</c:v>
                </c:pt>
                <c:pt idx="9812">
                  <c:v>520.17716610000002</c:v>
                </c:pt>
                <c:pt idx="9813">
                  <c:v>520.17716610000002</c:v>
                </c:pt>
                <c:pt idx="9814">
                  <c:v>520.17388530000005</c:v>
                </c:pt>
                <c:pt idx="9815">
                  <c:v>520.17388530000005</c:v>
                </c:pt>
                <c:pt idx="9816">
                  <c:v>520.17388530000005</c:v>
                </c:pt>
                <c:pt idx="9817">
                  <c:v>520.17388530000005</c:v>
                </c:pt>
                <c:pt idx="9818">
                  <c:v>520.17388530000005</c:v>
                </c:pt>
                <c:pt idx="9819">
                  <c:v>520.17060449999997</c:v>
                </c:pt>
                <c:pt idx="9820">
                  <c:v>520.17388530000005</c:v>
                </c:pt>
                <c:pt idx="9821">
                  <c:v>520.16732360000003</c:v>
                </c:pt>
                <c:pt idx="9822">
                  <c:v>520.17388530000005</c:v>
                </c:pt>
                <c:pt idx="9823">
                  <c:v>520.17060449999997</c:v>
                </c:pt>
                <c:pt idx="9824">
                  <c:v>520.17060449999997</c:v>
                </c:pt>
                <c:pt idx="9825">
                  <c:v>520.17060449999997</c:v>
                </c:pt>
                <c:pt idx="9826">
                  <c:v>520.17060449999997</c:v>
                </c:pt>
                <c:pt idx="9827">
                  <c:v>520.17060449999997</c:v>
                </c:pt>
                <c:pt idx="9828">
                  <c:v>520.17060449999997</c:v>
                </c:pt>
                <c:pt idx="9829">
                  <c:v>520.17060449999997</c:v>
                </c:pt>
                <c:pt idx="9830">
                  <c:v>520.17060449999997</c:v>
                </c:pt>
                <c:pt idx="9831">
                  <c:v>520.17060449999997</c:v>
                </c:pt>
                <c:pt idx="9832">
                  <c:v>520.17060449999997</c:v>
                </c:pt>
                <c:pt idx="9833">
                  <c:v>520.16732360000003</c:v>
                </c:pt>
                <c:pt idx="9834">
                  <c:v>520.16732360000003</c:v>
                </c:pt>
                <c:pt idx="9835">
                  <c:v>520.16732360000003</c:v>
                </c:pt>
                <c:pt idx="9836">
                  <c:v>520.16732360000003</c:v>
                </c:pt>
                <c:pt idx="9837">
                  <c:v>520.16732360000003</c:v>
                </c:pt>
                <c:pt idx="9838">
                  <c:v>520.16732360000003</c:v>
                </c:pt>
                <c:pt idx="9839">
                  <c:v>520.16732360000003</c:v>
                </c:pt>
                <c:pt idx="9840">
                  <c:v>520.16732360000003</c:v>
                </c:pt>
                <c:pt idx="9841">
                  <c:v>520.16404279999995</c:v>
                </c:pt>
                <c:pt idx="9842">
                  <c:v>520.16404279999995</c:v>
                </c:pt>
                <c:pt idx="9843">
                  <c:v>520.16404279999995</c:v>
                </c:pt>
                <c:pt idx="9844">
                  <c:v>520.16404279999995</c:v>
                </c:pt>
                <c:pt idx="9845">
                  <c:v>520.16404279999995</c:v>
                </c:pt>
                <c:pt idx="9846">
                  <c:v>520.16404279999995</c:v>
                </c:pt>
                <c:pt idx="9847">
                  <c:v>520.16404279999995</c:v>
                </c:pt>
                <c:pt idx="9848">
                  <c:v>520.16404279999995</c:v>
                </c:pt>
                <c:pt idx="9849">
                  <c:v>520.15748110000004</c:v>
                </c:pt>
                <c:pt idx="9850">
                  <c:v>520.16732360000003</c:v>
                </c:pt>
                <c:pt idx="9851">
                  <c:v>520.16076190000001</c:v>
                </c:pt>
                <c:pt idx="9852">
                  <c:v>520.16404279999995</c:v>
                </c:pt>
                <c:pt idx="9853">
                  <c:v>520.16076190000001</c:v>
                </c:pt>
                <c:pt idx="9854">
                  <c:v>520.16076190000001</c:v>
                </c:pt>
                <c:pt idx="9855">
                  <c:v>520.16076190000001</c:v>
                </c:pt>
                <c:pt idx="9856">
                  <c:v>520.16076190000001</c:v>
                </c:pt>
                <c:pt idx="9857">
                  <c:v>520.16076190000001</c:v>
                </c:pt>
                <c:pt idx="9858">
                  <c:v>520.16076190000001</c:v>
                </c:pt>
                <c:pt idx="9859">
                  <c:v>520.16076190000001</c:v>
                </c:pt>
                <c:pt idx="9860">
                  <c:v>520.16076190000001</c:v>
                </c:pt>
                <c:pt idx="9861">
                  <c:v>520.15748110000004</c:v>
                </c:pt>
                <c:pt idx="9862">
                  <c:v>520.16076190000001</c:v>
                </c:pt>
                <c:pt idx="9863">
                  <c:v>520.15748110000004</c:v>
                </c:pt>
                <c:pt idx="9864">
                  <c:v>520.15748110000004</c:v>
                </c:pt>
                <c:pt idx="9865">
                  <c:v>520.15748110000004</c:v>
                </c:pt>
                <c:pt idx="9866">
                  <c:v>520.15420029999996</c:v>
                </c:pt>
                <c:pt idx="9867">
                  <c:v>520.15748110000004</c:v>
                </c:pt>
                <c:pt idx="9868">
                  <c:v>520.15748110000004</c:v>
                </c:pt>
                <c:pt idx="9869">
                  <c:v>520.15748110000004</c:v>
                </c:pt>
                <c:pt idx="9870">
                  <c:v>520.15748110000004</c:v>
                </c:pt>
                <c:pt idx="9871">
                  <c:v>520.15748110000004</c:v>
                </c:pt>
                <c:pt idx="9872">
                  <c:v>520.15748110000004</c:v>
                </c:pt>
                <c:pt idx="9873">
                  <c:v>520.15748110000004</c:v>
                </c:pt>
                <c:pt idx="9874">
                  <c:v>520.15748110000004</c:v>
                </c:pt>
                <c:pt idx="9875">
                  <c:v>520.15748110000004</c:v>
                </c:pt>
                <c:pt idx="9876">
                  <c:v>520.15748110000004</c:v>
                </c:pt>
                <c:pt idx="9877">
                  <c:v>520.16076190000001</c:v>
                </c:pt>
                <c:pt idx="9878">
                  <c:v>520.16076190000001</c:v>
                </c:pt>
                <c:pt idx="9879">
                  <c:v>520.16076190000001</c:v>
                </c:pt>
                <c:pt idx="9880">
                  <c:v>520.16076190000001</c:v>
                </c:pt>
                <c:pt idx="9881">
                  <c:v>520.16076190000001</c:v>
                </c:pt>
                <c:pt idx="9882">
                  <c:v>520.16076190000001</c:v>
                </c:pt>
                <c:pt idx="9883">
                  <c:v>520.16076190000001</c:v>
                </c:pt>
                <c:pt idx="9884">
                  <c:v>520.16076190000001</c:v>
                </c:pt>
                <c:pt idx="9885">
                  <c:v>520.16076190000001</c:v>
                </c:pt>
                <c:pt idx="9886">
                  <c:v>520.16076190000001</c:v>
                </c:pt>
                <c:pt idx="9887">
                  <c:v>520.16076190000001</c:v>
                </c:pt>
                <c:pt idx="9888">
                  <c:v>520.16076190000001</c:v>
                </c:pt>
                <c:pt idx="9889">
                  <c:v>520.16076190000001</c:v>
                </c:pt>
                <c:pt idx="9890">
                  <c:v>520.16076190000001</c:v>
                </c:pt>
                <c:pt idx="9891">
                  <c:v>520.16076190000001</c:v>
                </c:pt>
                <c:pt idx="9892">
                  <c:v>520.16076190000001</c:v>
                </c:pt>
                <c:pt idx="9893">
                  <c:v>520.16076190000001</c:v>
                </c:pt>
                <c:pt idx="9894">
                  <c:v>520.16076190000001</c:v>
                </c:pt>
                <c:pt idx="9895">
                  <c:v>520.16076190000001</c:v>
                </c:pt>
                <c:pt idx="9896">
                  <c:v>520.16076190000001</c:v>
                </c:pt>
                <c:pt idx="9897">
                  <c:v>520.15748110000004</c:v>
                </c:pt>
                <c:pt idx="9898">
                  <c:v>520.15748110000004</c:v>
                </c:pt>
                <c:pt idx="9899">
                  <c:v>520.15748110000004</c:v>
                </c:pt>
                <c:pt idx="9900">
                  <c:v>520.15748110000004</c:v>
                </c:pt>
                <c:pt idx="9901">
                  <c:v>520.15748110000004</c:v>
                </c:pt>
                <c:pt idx="9902">
                  <c:v>520.15748110000004</c:v>
                </c:pt>
                <c:pt idx="9903">
                  <c:v>520.15420029999996</c:v>
                </c:pt>
                <c:pt idx="9904">
                  <c:v>520.15748110000004</c:v>
                </c:pt>
                <c:pt idx="9905">
                  <c:v>520.15748110000004</c:v>
                </c:pt>
                <c:pt idx="9906">
                  <c:v>520.15748110000004</c:v>
                </c:pt>
                <c:pt idx="9907">
                  <c:v>520.15420029999996</c:v>
                </c:pt>
                <c:pt idx="9908">
                  <c:v>520.15748110000004</c:v>
                </c:pt>
                <c:pt idx="9909">
                  <c:v>520.15748110000004</c:v>
                </c:pt>
                <c:pt idx="9910">
                  <c:v>520.15748110000004</c:v>
                </c:pt>
                <c:pt idx="9911">
                  <c:v>520.15748110000004</c:v>
                </c:pt>
                <c:pt idx="9912">
                  <c:v>520.15420029999996</c:v>
                </c:pt>
                <c:pt idx="9913">
                  <c:v>520.15420029999996</c:v>
                </c:pt>
                <c:pt idx="9914">
                  <c:v>520.15420029999996</c:v>
                </c:pt>
                <c:pt idx="9915">
                  <c:v>520.15420029999996</c:v>
                </c:pt>
                <c:pt idx="9916">
                  <c:v>520.15420029999996</c:v>
                </c:pt>
                <c:pt idx="9917">
                  <c:v>520.15420029999996</c:v>
                </c:pt>
                <c:pt idx="9918">
                  <c:v>520.15420029999996</c:v>
                </c:pt>
                <c:pt idx="9919">
                  <c:v>520.15420029999996</c:v>
                </c:pt>
                <c:pt idx="9920">
                  <c:v>520.15420029999996</c:v>
                </c:pt>
                <c:pt idx="9921">
                  <c:v>520.15091940000002</c:v>
                </c:pt>
                <c:pt idx="9922">
                  <c:v>520.15091940000002</c:v>
                </c:pt>
                <c:pt idx="9923">
                  <c:v>520.15091940000002</c:v>
                </c:pt>
                <c:pt idx="9924">
                  <c:v>520.15091940000002</c:v>
                </c:pt>
                <c:pt idx="9925">
                  <c:v>520.15091940000002</c:v>
                </c:pt>
                <c:pt idx="9926">
                  <c:v>520.15091940000002</c:v>
                </c:pt>
                <c:pt idx="9927">
                  <c:v>520.15091940000002</c:v>
                </c:pt>
                <c:pt idx="9928">
                  <c:v>520.14763860000005</c:v>
                </c:pt>
                <c:pt idx="9929">
                  <c:v>520.14763860000005</c:v>
                </c:pt>
                <c:pt idx="9930">
                  <c:v>520.15091940000002</c:v>
                </c:pt>
                <c:pt idx="9931">
                  <c:v>520.15091940000002</c:v>
                </c:pt>
                <c:pt idx="9932">
                  <c:v>520.14763860000005</c:v>
                </c:pt>
                <c:pt idx="9933">
                  <c:v>520.14763860000005</c:v>
                </c:pt>
                <c:pt idx="9934">
                  <c:v>520.14763860000005</c:v>
                </c:pt>
                <c:pt idx="9935">
                  <c:v>520.1443577</c:v>
                </c:pt>
                <c:pt idx="9936">
                  <c:v>520.14763860000005</c:v>
                </c:pt>
                <c:pt idx="9937">
                  <c:v>520.1443577</c:v>
                </c:pt>
                <c:pt idx="9938">
                  <c:v>520.1443577</c:v>
                </c:pt>
                <c:pt idx="9939">
                  <c:v>520.1443577</c:v>
                </c:pt>
                <c:pt idx="9940">
                  <c:v>520.1443577</c:v>
                </c:pt>
                <c:pt idx="9941">
                  <c:v>520.1443577</c:v>
                </c:pt>
                <c:pt idx="9942">
                  <c:v>520.14107690000003</c:v>
                </c:pt>
                <c:pt idx="9943">
                  <c:v>520.14107690000003</c:v>
                </c:pt>
                <c:pt idx="9944">
                  <c:v>520.14107690000003</c:v>
                </c:pt>
                <c:pt idx="9945">
                  <c:v>520.14107690000003</c:v>
                </c:pt>
                <c:pt idx="9946">
                  <c:v>520.14107690000003</c:v>
                </c:pt>
                <c:pt idx="9947">
                  <c:v>520.14107690000003</c:v>
                </c:pt>
                <c:pt idx="9948">
                  <c:v>520.13779609999995</c:v>
                </c:pt>
                <c:pt idx="9949">
                  <c:v>520.14107690000003</c:v>
                </c:pt>
                <c:pt idx="9950">
                  <c:v>520.13779609999995</c:v>
                </c:pt>
                <c:pt idx="9951">
                  <c:v>520.13779609999995</c:v>
                </c:pt>
                <c:pt idx="9952">
                  <c:v>520.13779609999995</c:v>
                </c:pt>
                <c:pt idx="9953">
                  <c:v>520.13779609999995</c:v>
                </c:pt>
                <c:pt idx="9954">
                  <c:v>520.13779609999995</c:v>
                </c:pt>
                <c:pt idx="9955">
                  <c:v>520.13779609999995</c:v>
                </c:pt>
                <c:pt idx="9956">
                  <c:v>520.13779609999995</c:v>
                </c:pt>
                <c:pt idx="9957">
                  <c:v>520.13451520000001</c:v>
                </c:pt>
                <c:pt idx="9958">
                  <c:v>520.13451520000001</c:v>
                </c:pt>
                <c:pt idx="9959">
                  <c:v>520.13451520000001</c:v>
                </c:pt>
                <c:pt idx="9960">
                  <c:v>520.13451520000001</c:v>
                </c:pt>
                <c:pt idx="9961">
                  <c:v>520.13451520000001</c:v>
                </c:pt>
                <c:pt idx="9962">
                  <c:v>520.13451520000001</c:v>
                </c:pt>
                <c:pt idx="9963">
                  <c:v>520.13451520000001</c:v>
                </c:pt>
                <c:pt idx="9964">
                  <c:v>520.13451520000001</c:v>
                </c:pt>
                <c:pt idx="9965">
                  <c:v>520.13451520000001</c:v>
                </c:pt>
                <c:pt idx="9966">
                  <c:v>520.13451520000001</c:v>
                </c:pt>
                <c:pt idx="9967">
                  <c:v>520.13123440000004</c:v>
                </c:pt>
                <c:pt idx="9968">
                  <c:v>520.12795349999999</c:v>
                </c:pt>
                <c:pt idx="9969">
                  <c:v>520.12795349999999</c:v>
                </c:pt>
                <c:pt idx="9970">
                  <c:v>520.10826850000001</c:v>
                </c:pt>
                <c:pt idx="9971">
                  <c:v>520.13123440000004</c:v>
                </c:pt>
                <c:pt idx="9972">
                  <c:v>520.14763860000005</c:v>
                </c:pt>
                <c:pt idx="9973">
                  <c:v>520.13123440000004</c:v>
                </c:pt>
                <c:pt idx="9974">
                  <c:v>520.12795349999999</c:v>
                </c:pt>
                <c:pt idx="9975">
                  <c:v>520.12795349999999</c:v>
                </c:pt>
                <c:pt idx="9976">
                  <c:v>520.13451520000001</c:v>
                </c:pt>
                <c:pt idx="9977">
                  <c:v>520.12795349999999</c:v>
                </c:pt>
                <c:pt idx="9978">
                  <c:v>520.14763860000005</c:v>
                </c:pt>
                <c:pt idx="9979">
                  <c:v>520.13123440000004</c:v>
                </c:pt>
                <c:pt idx="9980">
                  <c:v>520.14107690000003</c:v>
                </c:pt>
                <c:pt idx="9981">
                  <c:v>520.14107690000003</c:v>
                </c:pt>
                <c:pt idx="9982">
                  <c:v>520.14107690000003</c:v>
                </c:pt>
                <c:pt idx="9983">
                  <c:v>520.14107690000003</c:v>
                </c:pt>
                <c:pt idx="9984">
                  <c:v>520.12467270000002</c:v>
                </c:pt>
                <c:pt idx="9985">
                  <c:v>520.15748110000004</c:v>
                </c:pt>
                <c:pt idx="9986">
                  <c:v>520.15748110000004</c:v>
                </c:pt>
                <c:pt idx="9987">
                  <c:v>520.17060449999997</c:v>
                </c:pt>
                <c:pt idx="9988">
                  <c:v>520.15420029999996</c:v>
                </c:pt>
                <c:pt idx="9989">
                  <c:v>520.19685119999997</c:v>
                </c:pt>
                <c:pt idx="9990">
                  <c:v>520.28543390000004</c:v>
                </c:pt>
                <c:pt idx="9991">
                  <c:v>520.48228429999995</c:v>
                </c:pt>
                <c:pt idx="9992">
                  <c:v>520.66929210000001</c:v>
                </c:pt>
                <c:pt idx="9993">
                  <c:v>520.92847849999998</c:v>
                </c:pt>
                <c:pt idx="9994">
                  <c:v>521.20734990000005</c:v>
                </c:pt>
                <c:pt idx="9995">
                  <c:v>521.43372780000004</c:v>
                </c:pt>
                <c:pt idx="9996">
                  <c:v>521.62729739999997</c:v>
                </c:pt>
                <c:pt idx="9997">
                  <c:v>521.78149689999998</c:v>
                </c:pt>
                <c:pt idx="9998">
                  <c:v>521.87992210000004</c:v>
                </c:pt>
                <c:pt idx="9999">
                  <c:v>521.91929210000001</c:v>
                </c:pt>
                <c:pt idx="10000">
                  <c:v>521.94553889999997</c:v>
                </c:pt>
                <c:pt idx="10001">
                  <c:v>521.95538139999996</c:v>
                </c:pt>
                <c:pt idx="10002">
                  <c:v>521.95538139999996</c:v>
                </c:pt>
                <c:pt idx="10003">
                  <c:v>521.94225800000004</c:v>
                </c:pt>
                <c:pt idx="10004">
                  <c:v>521.92585380000003</c:v>
                </c:pt>
                <c:pt idx="10005">
                  <c:v>521.89960710000003</c:v>
                </c:pt>
                <c:pt idx="10006">
                  <c:v>521.87336040000002</c:v>
                </c:pt>
                <c:pt idx="10007">
                  <c:v>521.84383279999997</c:v>
                </c:pt>
                <c:pt idx="10008">
                  <c:v>521.81758609999997</c:v>
                </c:pt>
                <c:pt idx="10009">
                  <c:v>521.78477769999995</c:v>
                </c:pt>
                <c:pt idx="10010">
                  <c:v>521.75525010000001</c:v>
                </c:pt>
                <c:pt idx="10011">
                  <c:v>521.72244169999999</c:v>
                </c:pt>
                <c:pt idx="10012">
                  <c:v>521.68963329999997</c:v>
                </c:pt>
                <c:pt idx="10013">
                  <c:v>521.65682489999995</c:v>
                </c:pt>
                <c:pt idx="10014">
                  <c:v>521.62401650000004</c:v>
                </c:pt>
                <c:pt idx="10015">
                  <c:v>521.59448899999995</c:v>
                </c:pt>
                <c:pt idx="10016">
                  <c:v>521.56168060000005</c:v>
                </c:pt>
                <c:pt idx="10017">
                  <c:v>521.53215299999999</c:v>
                </c:pt>
                <c:pt idx="10018">
                  <c:v>521.50262550000002</c:v>
                </c:pt>
                <c:pt idx="10019">
                  <c:v>521.47637870000005</c:v>
                </c:pt>
                <c:pt idx="10020">
                  <c:v>521.44685119999997</c:v>
                </c:pt>
                <c:pt idx="10021">
                  <c:v>521.41732360000003</c:v>
                </c:pt>
                <c:pt idx="10022">
                  <c:v>521.3943577</c:v>
                </c:pt>
                <c:pt idx="10023">
                  <c:v>521.368111</c:v>
                </c:pt>
                <c:pt idx="10024">
                  <c:v>521.34514509999997</c:v>
                </c:pt>
                <c:pt idx="10025">
                  <c:v>521.31889839999997</c:v>
                </c:pt>
                <c:pt idx="10026">
                  <c:v>521.29593260000001</c:v>
                </c:pt>
                <c:pt idx="10027">
                  <c:v>521.26968580000005</c:v>
                </c:pt>
                <c:pt idx="10028">
                  <c:v>521.25000079999995</c:v>
                </c:pt>
                <c:pt idx="10029">
                  <c:v>521.22703490000004</c:v>
                </c:pt>
                <c:pt idx="10030">
                  <c:v>521.20734990000005</c:v>
                </c:pt>
                <c:pt idx="10031">
                  <c:v>521.17126059999998</c:v>
                </c:pt>
                <c:pt idx="10032">
                  <c:v>521.16141809999999</c:v>
                </c:pt>
                <c:pt idx="10033">
                  <c:v>521.15485639999997</c:v>
                </c:pt>
                <c:pt idx="10034">
                  <c:v>521.11548640000001</c:v>
                </c:pt>
                <c:pt idx="10035">
                  <c:v>521.09252049999998</c:v>
                </c:pt>
                <c:pt idx="10036">
                  <c:v>521.07283540000003</c:v>
                </c:pt>
                <c:pt idx="10037">
                  <c:v>521.06299290000004</c:v>
                </c:pt>
                <c:pt idx="10038">
                  <c:v>521.04330789999995</c:v>
                </c:pt>
                <c:pt idx="10039">
                  <c:v>521.0236228</c:v>
                </c:pt>
                <c:pt idx="10040">
                  <c:v>521.01378030000001</c:v>
                </c:pt>
                <c:pt idx="10041">
                  <c:v>521.00393780000002</c:v>
                </c:pt>
                <c:pt idx="10042">
                  <c:v>520.98753360000001</c:v>
                </c:pt>
                <c:pt idx="10043">
                  <c:v>520.95800599999995</c:v>
                </c:pt>
                <c:pt idx="10044">
                  <c:v>520.95144440000001</c:v>
                </c:pt>
                <c:pt idx="10045">
                  <c:v>520.95472519999998</c:v>
                </c:pt>
                <c:pt idx="10046">
                  <c:v>520.94160179999994</c:v>
                </c:pt>
                <c:pt idx="10047">
                  <c:v>520.90879340000004</c:v>
                </c:pt>
                <c:pt idx="10048">
                  <c:v>520.89238920000003</c:v>
                </c:pt>
                <c:pt idx="10049">
                  <c:v>520.86942339999996</c:v>
                </c:pt>
                <c:pt idx="10050">
                  <c:v>520.88254670000003</c:v>
                </c:pt>
                <c:pt idx="10051">
                  <c:v>520.84973830000001</c:v>
                </c:pt>
                <c:pt idx="10052">
                  <c:v>520.84645750000004</c:v>
                </c:pt>
                <c:pt idx="10053">
                  <c:v>520.83005330000003</c:v>
                </c:pt>
                <c:pt idx="10054">
                  <c:v>520.78412149999997</c:v>
                </c:pt>
                <c:pt idx="10055">
                  <c:v>520.76771729999996</c:v>
                </c:pt>
                <c:pt idx="10056">
                  <c:v>520.79396399999996</c:v>
                </c:pt>
                <c:pt idx="10057">
                  <c:v>520.77427899999998</c:v>
                </c:pt>
                <c:pt idx="10058">
                  <c:v>520.76771729999996</c:v>
                </c:pt>
                <c:pt idx="10059">
                  <c:v>520.78740240000002</c:v>
                </c:pt>
                <c:pt idx="10060">
                  <c:v>520.77427899999998</c:v>
                </c:pt>
                <c:pt idx="10061">
                  <c:v>520.75787479999997</c:v>
                </c:pt>
                <c:pt idx="10062">
                  <c:v>520.75131309999995</c:v>
                </c:pt>
                <c:pt idx="10063">
                  <c:v>520.74147059999996</c:v>
                </c:pt>
                <c:pt idx="10064">
                  <c:v>520.72834720000003</c:v>
                </c:pt>
                <c:pt idx="10065">
                  <c:v>520.72178559999998</c:v>
                </c:pt>
                <c:pt idx="10066">
                  <c:v>520.70538139999996</c:v>
                </c:pt>
                <c:pt idx="10067">
                  <c:v>520.70538139999996</c:v>
                </c:pt>
                <c:pt idx="10068">
                  <c:v>520.71194300000002</c:v>
                </c:pt>
                <c:pt idx="10069">
                  <c:v>520.70210050000003</c:v>
                </c:pt>
                <c:pt idx="10070">
                  <c:v>520.68569630000002</c:v>
                </c:pt>
                <c:pt idx="10071">
                  <c:v>520.67585380000003</c:v>
                </c:pt>
                <c:pt idx="10072">
                  <c:v>520.65616880000005</c:v>
                </c:pt>
                <c:pt idx="10073">
                  <c:v>520.67585380000003</c:v>
                </c:pt>
                <c:pt idx="10074">
                  <c:v>520.66601130000004</c:v>
                </c:pt>
                <c:pt idx="10075">
                  <c:v>520.64304540000001</c:v>
                </c:pt>
                <c:pt idx="10076">
                  <c:v>520.64304540000001</c:v>
                </c:pt>
                <c:pt idx="10077">
                  <c:v>520.63648369999999</c:v>
                </c:pt>
                <c:pt idx="10078">
                  <c:v>520.62992210000004</c:v>
                </c:pt>
                <c:pt idx="10079">
                  <c:v>520.62336040000002</c:v>
                </c:pt>
                <c:pt idx="10080">
                  <c:v>520.6167987</c:v>
                </c:pt>
                <c:pt idx="10081">
                  <c:v>520.60695620000001</c:v>
                </c:pt>
                <c:pt idx="10082">
                  <c:v>520.61023699999998</c:v>
                </c:pt>
                <c:pt idx="10083">
                  <c:v>520.60039449999999</c:v>
                </c:pt>
                <c:pt idx="10084">
                  <c:v>520.59711370000002</c:v>
                </c:pt>
                <c:pt idx="10085">
                  <c:v>520.58727109999995</c:v>
                </c:pt>
                <c:pt idx="10086">
                  <c:v>520.57414779999999</c:v>
                </c:pt>
                <c:pt idx="10087">
                  <c:v>520.58070950000001</c:v>
                </c:pt>
                <c:pt idx="10088">
                  <c:v>520.56758609999997</c:v>
                </c:pt>
                <c:pt idx="10089">
                  <c:v>520.56102439999995</c:v>
                </c:pt>
                <c:pt idx="10090">
                  <c:v>520.57742859999996</c:v>
                </c:pt>
                <c:pt idx="10091">
                  <c:v>520.55446270000004</c:v>
                </c:pt>
                <c:pt idx="10092">
                  <c:v>520.55446270000004</c:v>
                </c:pt>
                <c:pt idx="10093">
                  <c:v>520.54462020000005</c:v>
                </c:pt>
                <c:pt idx="10094">
                  <c:v>520.54790109999999</c:v>
                </c:pt>
                <c:pt idx="10095">
                  <c:v>520.54133939999997</c:v>
                </c:pt>
                <c:pt idx="10096">
                  <c:v>520.54133939999997</c:v>
                </c:pt>
                <c:pt idx="10097">
                  <c:v>520.54133939999997</c:v>
                </c:pt>
                <c:pt idx="10098">
                  <c:v>520.53149689999998</c:v>
                </c:pt>
                <c:pt idx="10099">
                  <c:v>520.49868849999996</c:v>
                </c:pt>
                <c:pt idx="10100">
                  <c:v>520.52493519999996</c:v>
                </c:pt>
                <c:pt idx="10101">
                  <c:v>520.52493519999996</c:v>
                </c:pt>
                <c:pt idx="10102">
                  <c:v>520.51837350000005</c:v>
                </c:pt>
                <c:pt idx="10103">
                  <c:v>520.51181180000003</c:v>
                </c:pt>
                <c:pt idx="10104">
                  <c:v>520.53149689999998</c:v>
                </c:pt>
                <c:pt idx="10105">
                  <c:v>520.51509269999997</c:v>
                </c:pt>
                <c:pt idx="10106">
                  <c:v>520.51509269999997</c:v>
                </c:pt>
                <c:pt idx="10107">
                  <c:v>520.47900340000001</c:v>
                </c:pt>
                <c:pt idx="10108">
                  <c:v>520.4888459</c:v>
                </c:pt>
                <c:pt idx="10109">
                  <c:v>520.49212680000005</c:v>
                </c:pt>
                <c:pt idx="10110">
                  <c:v>520.49212680000005</c:v>
                </c:pt>
                <c:pt idx="10111">
                  <c:v>520.46916090000002</c:v>
                </c:pt>
                <c:pt idx="10112">
                  <c:v>520.48228429999995</c:v>
                </c:pt>
                <c:pt idx="10113">
                  <c:v>520.47572260000004</c:v>
                </c:pt>
                <c:pt idx="10114">
                  <c:v>520.46916090000002</c:v>
                </c:pt>
                <c:pt idx="10115">
                  <c:v>520.46588010000005</c:v>
                </c:pt>
                <c:pt idx="10116">
                  <c:v>520.45931840000003</c:v>
                </c:pt>
                <c:pt idx="10117">
                  <c:v>520.4625992</c:v>
                </c:pt>
                <c:pt idx="10118">
                  <c:v>520.45603749999998</c:v>
                </c:pt>
                <c:pt idx="10119">
                  <c:v>520.46588010000005</c:v>
                </c:pt>
                <c:pt idx="10120">
                  <c:v>520.45603749999998</c:v>
                </c:pt>
                <c:pt idx="10121">
                  <c:v>520.46588010000005</c:v>
                </c:pt>
                <c:pt idx="10122">
                  <c:v>520.45603749999998</c:v>
                </c:pt>
                <c:pt idx="10123">
                  <c:v>520.47900340000001</c:v>
                </c:pt>
                <c:pt idx="10124">
                  <c:v>520.45603749999998</c:v>
                </c:pt>
                <c:pt idx="10125">
                  <c:v>520.43963329999997</c:v>
                </c:pt>
                <c:pt idx="10126">
                  <c:v>520.44619499999999</c:v>
                </c:pt>
                <c:pt idx="10127">
                  <c:v>520.4363525</c:v>
                </c:pt>
                <c:pt idx="10128">
                  <c:v>520.4363525</c:v>
                </c:pt>
                <c:pt idx="10129">
                  <c:v>520.42322909999996</c:v>
                </c:pt>
                <c:pt idx="10130">
                  <c:v>520.42651000000001</c:v>
                </c:pt>
                <c:pt idx="10131">
                  <c:v>520.42322909999996</c:v>
                </c:pt>
                <c:pt idx="10132">
                  <c:v>520.42979079999998</c:v>
                </c:pt>
                <c:pt idx="10133">
                  <c:v>520.42322909999996</c:v>
                </c:pt>
                <c:pt idx="10134">
                  <c:v>520.41666750000002</c:v>
                </c:pt>
                <c:pt idx="10135">
                  <c:v>520.41994829999999</c:v>
                </c:pt>
                <c:pt idx="10136">
                  <c:v>520.41338659999997</c:v>
                </c:pt>
                <c:pt idx="10137">
                  <c:v>520.41666750000002</c:v>
                </c:pt>
                <c:pt idx="10138">
                  <c:v>520.42322909999996</c:v>
                </c:pt>
                <c:pt idx="10139">
                  <c:v>520.41994829999999</c:v>
                </c:pt>
                <c:pt idx="10140">
                  <c:v>520.37073569999995</c:v>
                </c:pt>
                <c:pt idx="10141">
                  <c:v>520.4101058</c:v>
                </c:pt>
                <c:pt idx="10142">
                  <c:v>520.40682489999995</c:v>
                </c:pt>
                <c:pt idx="10143">
                  <c:v>520.40354409999998</c:v>
                </c:pt>
                <c:pt idx="10144">
                  <c:v>520.40026330000001</c:v>
                </c:pt>
                <c:pt idx="10145">
                  <c:v>520.3838591</c:v>
                </c:pt>
                <c:pt idx="10146">
                  <c:v>520.38713989999997</c:v>
                </c:pt>
                <c:pt idx="10147">
                  <c:v>520.38057819999995</c:v>
                </c:pt>
                <c:pt idx="10148">
                  <c:v>520.3838591</c:v>
                </c:pt>
                <c:pt idx="10149">
                  <c:v>520.39042070000005</c:v>
                </c:pt>
                <c:pt idx="10150">
                  <c:v>520.3838591</c:v>
                </c:pt>
                <c:pt idx="10151">
                  <c:v>520.39042070000005</c:v>
                </c:pt>
                <c:pt idx="10152">
                  <c:v>520.38713989999997</c:v>
                </c:pt>
                <c:pt idx="10153">
                  <c:v>520.38057819999995</c:v>
                </c:pt>
                <c:pt idx="10154">
                  <c:v>520.37729739999997</c:v>
                </c:pt>
                <c:pt idx="10155">
                  <c:v>520.37073569999995</c:v>
                </c:pt>
                <c:pt idx="10156">
                  <c:v>520.38713989999997</c:v>
                </c:pt>
                <c:pt idx="10157">
                  <c:v>520.37401650000004</c:v>
                </c:pt>
                <c:pt idx="10158">
                  <c:v>520.35433149999994</c:v>
                </c:pt>
                <c:pt idx="10159">
                  <c:v>520.37073569999995</c:v>
                </c:pt>
                <c:pt idx="10160">
                  <c:v>520.37073569999995</c:v>
                </c:pt>
                <c:pt idx="10161">
                  <c:v>520.36417400000005</c:v>
                </c:pt>
                <c:pt idx="10162">
                  <c:v>520.37073569999995</c:v>
                </c:pt>
                <c:pt idx="10163">
                  <c:v>520.38057819999995</c:v>
                </c:pt>
                <c:pt idx="10164">
                  <c:v>520.36089319999996</c:v>
                </c:pt>
                <c:pt idx="10165">
                  <c:v>520.37729739999997</c:v>
                </c:pt>
                <c:pt idx="10166">
                  <c:v>520.36745489999998</c:v>
                </c:pt>
                <c:pt idx="10167">
                  <c:v>520.36745489999998</c:v>
                </c:pt>
                <c:pt idx="10168">
                  <c:v>520.36417400000005</c:v>
                </c:pt>
                <c:pt idx="10169">
                  <c:v>520.36745489999998</c:v>
                </c:pt>
                <c:pt idx="10170">
                  <c:v>520.36089319999996</c:v>
                </c:pt>
                <c:pt idx="10171">
                  <c:v>520.34120810000002</c:v>
                </c:pt>
                <c:pt idx="10172">
                  <c:v>520.36417400000005</c:v>
                </c:pt>
                <c:pt idx="10173">
                  <c:v>520.37073569999995</c:v>
                </c:pt>
                <c:pt idx="10174">
                  <c:v>520.36745489999998</c:v>
                </c:pt>
                <c:pt idx="10175">
                  <c:v>520.35105069999997</c:v>
                </c:pt>
                <c:pt idx="10176">
                  <c:v>520.36089319999996</c:v>
                </c:pt>
                <c:pt idx="10177">
                  <c:v>520.36089319999996</c:v>
                </c:pt>
                <c:pt idx="10178">
                  <c:v>520.35761230000003</c:v>
                </c:pt>
                <c:pt idx="10179">
                  <c:v>520.36417400000005</c:v>
                </c:pt>
                <c:pt idx="10180">
                  <c:v>520.36745489999998</c:v>
                </c:pt>
                <c:pt idx="10181">
                  <c:v>520.35433149999994</c:v>
                </c:pt>
                <c:pt idx="10182">
                  <c:v>520.36417400000005</c:v>
                </c:pt>
                <c:pt idx="10183">
                  <c:v>520.34776980000004</c:v>
                </c:pt>
                <c:pt idx="10184">
                  <c:v>520.34776980000004</c:v>
                </c:pt>
                <c:pt idx="10185">
                  <c:v>520.35433149999994</c:v>
                </c:pt>
                <c:pt idx="10186">
                  <c:v>520.35433149999994</c:v>
                </c:pt>
                <c:pt idx="10187">
                  <c:v>520.35105069999997</c:v>
                </c:pt>
                <c:pt idx="10188">
                  <c:v>520.36089319999996</c:v>
                </c:pt>
                <c:pt idx="10189">
                  <c:v>520.34120810000002</c:v>
                </c:pt>
                <c:pt idx="10190">
                  <c:v>520.34120810000002</c:v>
                </c:pt>
                <c:pt idx="10191">
                  <c:v>520.33792730000005</c:v>
                </c:pt>
                <c:pt idx="10192">
                  <c:v>520.35433149999994</c:v>
                </c:pt>
                <c:pt idx="10193">
                  <c:v>520.33136560000003</c:v>
                </c:pt>
                <c:pt idx="10194">
                  <c:v>520.33792730000005</c:v>
                </c:pt>
                <c:pt idx="10195">
                  <c:v>520.33792730000005</c:v>
                </c:pt>
                <c:pt idx="10196">
                  <c:v>520.34776980000004</c:v>
                </c:pt>
                <c:pt idx="10197">
                  <c:v>520.34448899999995</c:v>
                </c:pt>
                <c:pt idx="10198">
                  <c:v>520.33136560000003</c:v>
                </c:pt>
                <c:pt idx="10199">
                  <c:v>520.33136560000003</c:v>
                </c:pt>
                <c:pt idx="10200">
                  <c:v>520.31496140000002</c:v>
                </c:pt>
                <c:pt idx="10201">
                  <c:v>520.34448899999995</c:v>
                </c:pt>
                <c:pt idx="10202">
                  <c:v>520.32808480000006</c:v>
                </c:pt>
                <c:pt idx="10203">
                  <c:v>520.33136560000003</c:v>
                </c:pt>
                <c:pt idx="10204">
                  <c:v>520.32808480000006</c:v>
                </c:pt>
                <c:pt idx="10205">
                  <c:v>520.33136560000003</c:v>
                </c:pt>
                <c:pt idx="10206">
                  <c:v>520.31824229999995</c:v>
                </c:pt>
                <c:pt idx="10207">
                  <c:v>520.31824229999995</c:v>
                </c:pt>
                <c:pt idx="10208">
                  <c:v>520.31824229999995</c:v>
                </c:pt>
                <c:pt idx="10209">
                  <c:v>520.31496140000002</c:v>
                </c:pt>
                <c:pt idx="10210">
                  <c:v>520.31496140000002</c:v>
                </c:pt>
                <c:pt idx="10211">
                  <c:v>520.31496140000002</c:v>
                </c:pt>
                <c:pt idx="10212">
                  <c:v>520.31496140000002</c:v>
                </c:pt>
                <c:pt idx="10213">
                  <c:v>520.31168060000005</c:v>
                </c:pt>
                <c:pt idx="10214">
                  <c:v>520.31168060000005</c:v>
                </c:pt>
                <c:pt idx="10215">
                  <c:v>520.31168060000005</c:v>
                </c:pt>
                <c:pt idx="10216">
                  <c:v>520.31168060000005</c:v>
                </c:pt>
                <c:pt idx="10217">
                  <c:v>520.31496140000002</c:v>
                </c:pt>
                <c:pt idx="10218">
                  <c:v>520.3083997</c:v>
                </c:pt>
                <c:pt idx="10219">
                  <c:v>520.3083997</c:v>
                </c:pt>
                <c:pt idx="10220">
                  <c:v>520.30511890000002</c:v>
                </c:pt>
                <c:pt idx="10221">
                  <c:v>520.30511890000002</c:v>
                </c:pt>
                <c:pt idx="10222">
                  <c:v>520.30511890000002</c:v>
                </c:pt>
                <c:pt idx="10223">
                  <c:v>520.30183810000005</c:v>
                </c:pt>
                <c:pt idx="10224">
                  <c:v>520.30511890000002</c:v>
                </c:pt>
                <c:pt idx="10225">
                  <c:v>520.30183810000005</c:v>
                </c:pt>
                <c:pt idx="10226">
                  <c:v>520.30183810000005</c:v>
                </c:pt>
                <c:pt idx="10227">
                  <c:v>520.30511890000002</c:v>
                </c:pt>
                <c:pt idx="10228">
                  <c:v>520.2985572</c:v>
                </c:pt>
                <c:pt idx="10229">
                  <c:v>520.29527640000003</c:v>
                </c:pt>
                <c:pt idx="10230">
                  <c:v>520.29527640000003</c:v>
                </c:pt>
                <c:pt idx="10231">
                  <c:v>520.29527640000003</c:v>
                </c:pt>
                <c:pt idx="10232">
                  <c:v>520.29527640000003</c:v>
                </c:pt>
                <c:pt idx="10233">
                  <c:v>520.29199549999998</c:v>
                </c:pt>
                <c:pt idx="10234">
                  <c:v>520.29199549999998</c:v>
                </c:pt>
                <c:pt idx="10235">
                  <c:v>520.29199549999998</c:v>
                </c:pt>
                <c:pt idx="10236">
                  <c:v>520.28871470000001</c:v>
                </c:pt>
                <c:pt idx="10237">
                  <c:v>520.28871470000001</c:v>
                </c:pt>
                <c:pt idx="10238">
                  <c:v>520.28871470000001</c:v>
                </c:pt>
                <c:pt idx="10239">
                  <c:v>520.28543390000004</c:v>
                </c:pt>
                <c:pt idx="10240">
                  <c:v>520.28543390000004</c:v>
                </c:pt>
                <c:pt idx="10241">
                  <c:v>520.28543390000004</c:v>
                </c:pt>
                <c:pt idx="10242">
                  <c:v>520.28543390000004</c:v>
                </c:pt>
                <c:pt idx="10243">
                  <c:v>520.28215299999999</c:v>
                </c:pt>
                <c:pt idx="10244">
                  <c:v>520.28215299999999</c:v>
                </c:pt>
                <c:pt idx="10245">
                  <c:v>520.28215299999999</c:v>
                </c:pt>
                <c:pt idx="10246">
                  <c:v>520.28215299999999</c:v>
                </c:pt>
                <c:pt idx="10247">
                  <c:v>520.28215299999999</c:v>
                </c:pt>
                <c:pt idx="10248">
                  <c:v>520.27887220000002</c:v>
                </c:pt>
                <c:pt idx="10249">
                  <c:v>520.27887220000002</c:v>
                </c:pt>
                <c:pt idx="10250">
                  <c:v>520.27887220000002</c:v>
                </c:pt>
                <c:pt idx="10251">
                  <c:v>520.27559129999997</c:v>
                </c:pt>
                <c:pt idx="10252">
                  <c:v>520.27559129999997</c:v>
                </c:pt>
                <c:pt idx="10253">
                  <c:v>520.27559129999997</c:v>
                </c:pt>
                <c:pt idx="10254">
                  <c:v>520.27559129999997</c:v>
                </c:pt>
                <c:pt idx="10255">
                  <c:v>520.2723105</c:v>
                </c:pt>
                <c:pt idx="10256">
                  <c:v>520.2723105</c:v>
                </c:pt>
                <c:pt idx="10257">
                  <c:v>520.2723105</c:v>
                </c:pt>
                <c:pt idx="10258">
                  <c:v>520.2723105</c:v>
                </c:pt>
                <c:pt idx="10259">
                  <c:v>520.2723105</c:v>
                </c:pt>
                <c:pt idx="10260">
                  <c:v>520.2723105</c:v>
                </c:pt>
                <c:pt idx="10261">
                  <c:v>520.2723105</c:v>
                </c:pt>
                <c:pt idx="10262">
                  <c:v>520.26902970000003</c:v>
                </c:pt>
                <c:pt idx="10263">
                  <c:v>520.26902970000003</c:v>
                </c:pt>
                <c:pt idx="10264">
                  <c:v>520.26902970000003</c:v>
                </c:pt>
                <c:pt idx="10265">
                  <c:v>520.26902970000003</c:v>
                </c:pt>
                <c:pt idx="10266">
                  <c:v>520.26902970000003</c:v>
                </c:pt>
                <c:pt idx="10267">
                  <c:v>520.26574879999998</c:v>
                </c:pt>
                <c:pt idx="10268">
                  <c:v>520.26574879999998</c:v>
                </c:pt>
                <c:pt idx="10269">
                  <c:v>520.26574879999998</c:v>
                </c:pt>
                <c:pt idx="10270">
                  <c:v>520.26574879999998</c:v>
                </c:pt>
                <c:pt idx="10271">
                  <c:v>520.26574879999998</c:v>
                </c:pt>
                <c:pt idx="10272">
                  <c:v>520.26574879999998</c:v>
                </c:pt>
                <c:pt idx="10273">
                  <c:v>520.26574879999998</c:v>
                </c:pt>
                <c:pt idx="10274">
                  <c:v>520.26574879999998</c:v>
                </c:pt>
                <c:pt idx="10275">
                  <c:v>520.26246800000001</c:v>
                </c:pt>
                <c:pt idx="10276">
                  <c:v>520.26246800000001</c:v>
                </c:pt>
                <c:pt idx="10277">
                  <c:v>520.26246800000001</c:v>
                </c:pt>
                <c:pt idx="10278">
                  <c:v>520.26246800000001</c:v>
                </c:pt>
                <c:pt idx="10279">
                  <c:v>520.26246800000001</c:v>
                </c:pt>
                <c:pt idx="10280">
                  <c:v>520.25918709999996</c:v>
                </c:pt>
                <c:pt idx="10281">
                  <c:v>520.25918709999996</c:v>
                </c:pt>
                <c:pt idx="10282">
                  <c:v>520.25918709999996</c:v>
                </c:pt>
                <c:pt idx="10283">
                  <c:v>520.25918709999996</c:v>
                </c:pt>
                <c:pt idx="10284">
                  <c:v>520.25918709999996</c:v>
                </c:pt>
                <c:pt idx="10285">
                  <c:v>520.25918709999996</c:v>
                </c:pt>
                <c:pt idx="10286">
                  <c:v>520.25918709999996</c:v>
                </c:pt>
                <c:pt idx="10287">
                  <c:v>520.25918709999996</c:v>
                </c:pt>
                <c:pt idx="10288">
                  <c:v>520.25590629999999</c:v>
                </c:pt>
                <c:pt idx="10289">
                  <c:v>520.25590629999999</c:v>
                </c:pt>
                <c:pt idx="10290">
                  <c:v>520.25590629999999</c:v>
                </c:pt>
                <c:pt idx="10291">
                  <c:v>520.25590629999999</c:v>
                </c:pt>
                <c:pt idx="10292">
                  <c:v>520.25590629999999</c:v>
                </c:pt>
                <c:pt idx="10293">
                  <c:v>520.25590629999999</c:v>
                </c:pt>
                <c:pt idx="10294">
                  <c:v>520.25262550000002</c:v>
                </c:pt>
                <c:pt idx="10295">
                  <c:v>520.25262550000002</c:v>
                </c:pt>
                <c:pt idx="10296">
                  <c:v>520.25262550000002</c:v>
                </c:pt>
                <c:pt idx="10297">
                  <c:v>520.25262550000002</c:v>
                </c:pt>
                <c:pt idx="10298">
                  <c:v>520.25262550000002</c:v>
                </c:pt>
                <c:pt idx="10299">
                  <c:v>520.25262550000002</c:v>
                </c:pt>
                <c:pt idx="10300">
                  <c:v>520.25262550000002</c:v>
                </c:pt>
                <c:pt idx="10301">
                  <c:v>520.24934459999997</c:v>
                </c:pt>
                <c:pt idx="10302">
                  <c:v>520.25262550000002</c:v>
                </c:pt>
                <c:pt idx="10303">
                  <c:v>520.24934459999997</c:v>
                </c:pt>
                <c:pt idx="10304">
                  <c:v>520.24934459999997</c:v>
                </c:pt>
                <c:pt idx="10305">
                  <c:v>520.24934459999997</c:v>
                </c:pt>
                <c:pt idx="10306">
                  <c:v>520.24934459999997</c:v>
                </c:pt>
                <c:pt idx="10307">
                  <c:v>520.24934459999997</c:v>
                </c:pt>
                <c:pt idx="10308">
                  <c:v>520.24934459999997</c:v>
                </c:pt>
                <c:pt idx="10309">
                  <c:v>520.25262550000002</c:v>
                </c:pt>
                <c:pt idx="10310">
                  <c:v>520.24934459999997</c:v>
                </c:pt>
                <c:pt idx="10311">
                  <c:v>520.24934459999997</c:v>
                </c:pt>
                <c:pt idx="10312">
                  <c:v>520.24934459999997</c:v>
                </c:pt>
                <c:pt idx="10313">
                  <c:v>520.24934459999997</c:v>
                </c:pt>
                <c:pt idx="10314">
                  <c:v>520.24934459999997</c:v>
                </c:pt>
                <c:pt idx="10315">
                  <c:v>520.24934459999997</c:v>
                </c:pt>
                <c:pt idx="10316">
                  <c:v>520.24934459999997</c:v>
                </c:pt>
                <c:pt idx="10317">
                  <c:v>520.24934459999997</c:v>
                </c:pt>
                <c:pt idx="10318">
                  <c:v>520.24934459999997</c:v>
                </c:pt>
                <c:pt idx="10319">
                  <c:v>520.24934459999997</c:v>
                </c:pt>
                <c:pt idx="10320">
                  <c:v>520.24934459999997</c:v>
                </c:pt>
                <c:pt idx="10321">
                  <c:v>520.24934459999997</c:v>
                </c:pt>
                <c:pt idx="10322">
                  <c:v>520.24934459999997</c:v>
                </c:pt>
                <c:pt idx="10323">
                  <c:v>520.24934459999997</c:v>
                </c:pt>
                <c:pt idx="10324">
                  <c:v>520.24934459999997</c:v>
                </c:pt>
                <c:pt idx="10325">
                  <c:v>520.24934459999997</c:v>
                </c:pt>
                <c:pt idx="10326">
                  <c:v>520.24934459999997</c:v>
                </c:pt>
                <c:pt idx="10327">
                  <c:v>520.24934459999997</c:v>
                </c:pt>
                <c:pt idx="10328">
                  <c:v>520.2460638</c:v>
                </c:pt>
                <c:pt idx="10329">
                  <c:v>520.25918709999996</c:v>
                </c:pt>
                <c:pt idx="10330">
                  <c:v>520.2460638</c:v>
                </c:pt>
                <c:pt idx="10331">
                  <c:v>520.2460638</c:v>
                </c:pt>
                <c:pt idx="10332">
                  <c:v>520.2460638</c:v>
                </c:pt>
                <c:pt idx="10333">
                  <c:v>520.24934459999997</c:v>
                </c:pt>
                <c:pt idx="10334">
                  <c:v>520.22309789999997</c:v>
                </c:pt>
                <c:pt idx="10335">
                  <c:v>520.2460638</c:v>
                </c:pt>
                <c:pt idx="10336">
                  <c:v>520.2460638</c:v>
                </c:pt>
                <c:pt idx="10337">
                  <c:v>520.2460638</c:v>
                </c:pt>
                <c:pt idx="10338">
                  <c:v>520.24278289999995</c:v>
                </c:pt>
                <c:pt idx="10339">
                  <c:v>520.24278289999995</c:v>
                </c:pt>
                <c:pt idx="10340">
                  <c:v>520.24934459999997</c:v>
                </c:pt>
                <c:pt idx="10341">
                  <c:v>520.24278289999995</c:v>
                </c:pt>
                <c:pt idx="10342">
                  <c:v>520.2460638</c:v>
                </c:pt>
                <c:pt idx="10343">
                  <c:v>520.2460638</c:v>
                </c:pt>
                <c:pt idx="10344">
                  <c:v>520.24278289999995</c:v>
                </c:pt>
                <c:pt idx="10345">
                  <c:v>520.24278289999995</c:v>
                </c:pt>
                <c:pt idx="10346">
                  <c:v>520.2460638</c:v>
                </c:pt>
                <c:pt idx="10347">
                  <c:v>520.2460638</c:v>
                </c:pt>
                <c:pt idx="10348">
                  <c:v>520.24278289999995</c:v>
                </c:pt>
                <c:pt idx="10349">
                  <c:v>520.24278289999995</c:v>
                </c:pt>
                <c:pt idx="10350">
                  <c:v>520.23950209999998</c:v>
                </c:pt>
                <c:pt idx="10351">
                  <c:v>520.23950209999998</c:v>
                </c:pt>
                <c:pt idx="10352">
                  <c:v>520.24278289999995</c:v>
                </c:pt>
                <c:pt idx="10353">
                  <c:v>520.23950209999998</c:v>
                </c:pt>
                <c:pt idx="10354">
                  <c:v>520.23950209999998</c:v>
                </c:pt>
                <c:pt idx="10355">
                  <c:v>520.23622130000001</c:v>
                </c:pt>
                <c:pt idx="10356">
                  <c:v>520.23622130000001</c:v>
                </c:pt>
                <c:pt idx="10357">
                  <c:v>520.22965959999999</c:v>
                </c:pt>
                <c:pt idx="10358">
                  <c:v>520.23622130000001</c:v>
                </c:pt>
                <c:pt idx="10359">
                  <c:v>520.24278289999995</c:v>
                </c:pt>
                <c:pt idx="10360">
                  <c:v>520.23622130000001</c:v>
                </c:pt>
                <c:pt idx="10361">
                  <c:v>520.23950209999998</c:v>
                </c:pt>
                <c:pt idx="10362">
                  <c:v>520.23294039999996</c:v>
                </c:pt>
                <c:pt idx="10363">
                  <c:v>520.24278289999995</c:v>
                </c:pt>
                <c:pt idx="10364">
                  <c:v>520.23294039999996</c:v>
                </c:pt>
                <c:pt idx="10365">
                  <c:v>520.23294039999996</c:v>
                </c:pt>
                <c:pt idx="10366">
                  <c:v>520.23622130000001</c:v>
                </c:pt>
                <c:pt idx="10367">
                  <c:v>520.23294039999996</c:v>
                </c:pt>
                <c:pt idx="10368">
                  <c:v>520.23294039999996</c:v>
                </c:pt>
                <c:pt idx="10369">
                  <c:v>520.22965959999999</c:v>
                </c:pt>
                <c:pt idx="10370">
                  <c:v>520.22965959999999</c:v>
                </c:pt>
                <c:pt idx="10371">
                  <c:v>520.22965959999999</c:v>
                </c:pt>
                <c:pt idx="10372">
                  <c:v>520.22965959999999</c:v>
                </c:pt>
                <c:pt idx="10373">
                  <c:v>520.22965959999999</c:v>
                </c:pt>
                <c:pt idx="10374">
                  <c:v>520.22965959999999</c:v>
                </c:pt>
                <c:pt idx="10375">
                  <c:v>520.22965959999999</c:v>
                </c:pt>
                <c:pt idx="10376">
                  <c:v>520.22965959999999</c:v>
                </c:pt>
                <c:pt idx="10377">
                  <c:v>520.22637870000005</c:v>
                </c:pt>
                <c:pt idx="10378">
                  <c:v>520.22637870000005</c:v>
                </c:pt>
                <c:pt idx="10379">
                  <c:v>520.22637870000005</c:v>
                </c:pt>
                <c:pt idx="10380">
                  <c:v>520.22309789999997</c:v>
                </c:pt>
                <c:pt idx="10381">
                  <c:v>520.22309789999997</c:v>
                </c:pt>
                <c:pt idx="10382">
                  <c:v>520.22309789999997</c:v>
                </c:pt>
                <c:pt idx="10383">
                  <c:v>520.22309789999997</c:v>
                </c:pt>
                <c:pt idx="10384">
                  <c:v>520.2198171</c:v>
                </c:pt>
                <c:pt idx="10385">
                  <c:v>520.2198171</c:v>
                </c:pt>
                <c:pt idx="10386">
                  <c:v>520.2198171</c:v>
                </c:pt>
                <c:pt idx="10387">
                  <c:v>520.2198171</c:v>
                </c:pt>
                <c:pt idx="10388">
                  <c:v>520.2198171</c:v>
                </c:pt>
                <c:pt idx="10389">
                  <c:v>520.2198171</c:v>
                </c:pt>
                <c:pt idx="10390">
                  <c:v>520.2198171</c:v>
                </c:pt>
                <c:pt idx="10391">
                  <c:v>520.2198171</c:v>
                </c:pt>
                <c:pt idx="10392">
                  <c:v>520.21653619999995</c:v>
                </c:pt>
                <c:pt idx="10393">
                  <c:v>520.21653619999995</c:v>
                </c:pt>
                <c:pt idx="10394">
                  <c:v>520.21653619999995</c:v>
                </c:pt>
                <c:pt idx="10395">
                  <c:v>520.21653619999995</c:v>
                </c:pt>
                <c:pt idx="10396">
                  <c:v>520.21653619999995</c:v>
                </c:pt>
                <c:pt idx="10397">
                  <c:v>520.21653619999995</c:v>
                </c:pt>
                <c:pt idx="10398">
                  <c:v>520.21653619999995</c:v>
                </c:pt>
                <c:pt idx="10399">
                  <c:v>520.21653619999995</c:v>
                </c:pt>
                <c:pt idx="10400">
                  <c:v>520.21653619999995</c:v>
                </c:pt>
                <c:pt idx="10401">
                  <c:v>520.21653619999995</c:v>
                </c:pt>
                <c:pt idx="10402">
                  <c:v>520.21653619999995</c:v>
                </c:pt>
                <c:pt idx="10403">
                  <c:v>520.21325539999998</c:v>
                </c:pt>
                <c:pt idx="10404">
                  <c:v>520.21325539999998</c:v>
                </c:pt>
                <c:pt idx="10405">
                  <c:v>520.21325539999998</c:v>
                </c:pt>
                <c:pt idx="10406">
                  <c:v>520.21325539999998</c:v>
                </c:pt>
                <c:pt idx="10407">
                  <c:v>520.21325539999998</c:v>
                </c:pt>
                <c:pt idx="10408">
                  <c:v>520.21325539999998</c:v>
                </c:pt>
                <c:pt idx="10409">
                  <c:v>520.21325539999998</c:v>
                </c:pt>
                <c:pt idx="10410">
                  <c:v>520.21325539999998</c:v>
                </c:pt>
                <c:pt idx="10411">
                  <c:v>520.21325539999998</c:v>
                </c:pt>
                <c:pt idx="10412">
                  <c:v>520.21325539999998</c:v>
                </c:pt>
                <c:pt idx="10413">
                  <c:v>520.21325539999998</c:v>
                </c:pt>
                <c:pt idx="10414">
                  <c:v>520.21325539999998</c:v>
                </c:pt>
                <c:pt idx="10415">
                  <c:v>520.20997450000004</c:v>
                </c:pt>
                <c:pt idx="10416">
                  <c:v>520.20997450000004</c:v>
                </c:pt>
                <c:pt idx="10417">
                  <c:v>520.20997450000004</c:v>
                </c:pt>
                <c:pt idx="10418">
                  <c:v>520.20997450000004</c:v>
                </c:pt>
                <c:pt idx="10419">
                  <c:v>520.20997450000004</c:v>
                </c:pt>
                <c:pt idx="10420">
                  <c:v>520.20997450000004</c:v>
                </c:pt>
                <c:pt idx="10421">
                  <c:v>520.20997450000004</c:v>
                </c:pt>
                <c:pt idx="10422">
                  <c:v>520.20997450000004</c:v>
                </c:pt>
                <c:pt idx="10423">
                  <c:v>520.20997450000004</c:v>
                </c:pt>
                <c:pt idx="10424">
                  <c:v>520.20997450000004</c:v>
                </c:pt>
                <c:pt idx="10425">
                  <c:v>520.20997450000004</c:v>
                </c:pt>
                <c:pt idx="10426">
                  <c:v>520.20997450000004</c:v>
                </c:pt>
                <c:pt idx="10427">
                  <c:v>520.20997450000004</c:v>
                </c:pt>
                <c:pt idx="10428">
                  <c:v>520.20997450000004</c:v>
                </c:pt>
                <c:pt idx="10429">
                  <c:v>520.20997450000004</c:v>
                </c:pt>
                <c:pt idx="10430">
                  <c:v>520.20669369999996</c:v>
                </c:pt>
                <c:pt idx="10431">
                  <c:v>520.20669369999996</c:v>
                </c:pt>
                <c:pt idx="10432">
                  <c:v>520.20669369999996</c:v>
                </c:pt>
                <c:pt idx="10433">
                  <c:v>520.20669369999996</c:v>
                </c:pt>
                <c:pt idx="10434">
                  <c:v>520.20669369999996</c:v>
                </c:pt>
                <c:pt idx="10435">
                  <c:v>520.20669369999996</c:v>
                </c:pt>
                <c:pt idx="10436">
                  <c:v>520.20669369999996</c:v>
                </c:pt>
                <c:pt idx="10437">
                  <c:v>520.20669369999996</c:v>
                </c:pt>
                <c:pt idx="10438">
                  <c:v>520.20669369999996</c:v>
                </c:pt>
                <c:pt idx="10439">
                  <c:v>520.20669369999996</c:v>
                </c:pt>
                <c:pt idx="10440">
                  <c:v>520.20669369999996</c:v>
                </c:pt>
                <c:pt idx="10441">
                  <c:v>520.20669369999996</c:v>
                </c:pt>
                <c:pt idx="10442">
                  <c:v>520.20669369999996</c:v>
                </c:pt>
                <c:pt idx="10443">
                  <c:v>520.20341289999999</c:v>
                </c:pt>
                <c:pt idx="10444">
                  <c:v>520.20669369999996</c:v>
                </c:pt>
                <c:pt idx="10445">
                  <c:v>520.20341289999999</c:v>
                </c:pt>
                <c:pt idx="10446">
                  <c:v>520.20669369999996</c:v>
                </c:pt>
                <c:pt idx="10447">
                  <c:v>520.20341289999999</c:v>
                </c:pt>
                <c:pt idx="10448">
                  <c:v>520.20669369999996</c:v>
                </c:pt>
                <c:pt idx="10449">
                  <c:v>520.20341289999999</c:v>
                </c:pt>
                <c:pt idx="10450">
                  <c:v>520.20669369999996</c:v>
                </c:pt>
                <c:pt idx="10451">
                  <c:v>520.20669369999996</c:v>
                </c:pt>
                <c:pt idx="10452">
                  <c:v>520.20669369999996</c:v>
                </c:pt>
                <c:pt idx="10453">
                  <c:v>520.20669369999996</c:v>
                </c:pt>
                <c:pt idx="10454">
                  <c:v>520.20669369999996</c:v>
                </c:pt>
                <c:pt idx="10455">
                  <c:v>520.20341289999999</c:v>
                </c:pt>
                <c:pt idx="10456">
                  <c:v>520.20669369999996</c:v>
                </c:pt>
                <c:pt idx="10457">
                  <c:v>520.20341289999999</c:v>
                </c:pt>
                <c:pt idx="10458">
                  <c:v>520.20669369999996</c:v>
                </c:pt>
                <c:pt idx="10459">
                  <c:v>520.19028949999995</c:v>
                </c:pt>
                <c:pt idx="10460">
                  <c:v>520.20341289999999</c:v>
                </c:pt>
                <c:pt idx="10461">
                  <c:v>520.20341289999999</c:v>
                </c:pt>
                <c:pt idx="10462">
                  <c:v>520.20341289999999</c:v>
                </c:pt>
                <c:pt idx="10463">
                  <c:v>520.20669369999996</c:v>
                </c:pt>
                <c:pt idx="10464">
                  <c:v>520.20669369999996</c:v>
                </c:pt>
                <c:pt idx="10465">
                  <c:v>520.19028949999995</c:v>
                </c:pt>
                <c:pt idx="10466">
                  <c:v>520.20669369999996</c:v>
                </c:pt>
                <c:pt idx="10467">
                  <c:v>520.20341289999999</c:v>
                </c:pt>
                <c:pt idx="10468">
                  <c:v>520.20997450000004</c:v>
                </c:pt>
                <c:pt idx="10469">
                  <c:v>520.20341289999999</c:v>
                </c:pt>
                <c:pt idx="10470">
                  <c:v>520.20341289999999</c:v>
                </c:pt>
                <c:pt idx="10471">
                  <c:v>520.20669369999996</c:v>
                </c:pt>
                <c:pt idx="10472">
                  <c:v>520.20341289999999</c:v>
                </c:pt>
                <c:pt idx="10473">
                  <c:v>520.20669369999996</c:v>
                </c:pt>
                <c:pt idx="10474">
                  <c:v>520.20669369999996</c:v>
                </c:pt>
                <c:pt idx="10475">
                  <c:v>520.20341289999999</c:v>
                </c:pt>
                <c:pt idx="10476">
                  <c:v>520.20341289999999</c:v>
                </c:pt>
                <c:pt idx="10477">
                  <c:v>520.19685119999997</c:v>
                </c:pt>
                <c:pt idx="10478">
                  <c:v>520.20341289999999</c:v>
                </c:pt>
                <c:pt idx="10479">
                  <c:v>520.20669369999996</c:v>
                </c:pt>
                <c:pt idx="10480">
                  <c:v>520.20669369999996</c:v>
                </c:pt>
                <c:pt idx="10481">
                  <c:v>520.20341289999999</c:v>
                </c:pt>
                <c:pt idx="10482">
                  <c:v>520.20341289999999</c:v>
                </c:pt>
                <c:pt idx="10483">
                  <c:v>520.20013200000005</c:v>
                </c:pt>
                <c:pt idx="10484">
                  <c:v>520.20013200000005</c:v>
                </c:pt>
                <c:pt idx="10485">
                  <c:v>520.20013200000005</c:v>
                </c:pt>
                <c:pt idx="10486">
                  <c:v>520.20013200000005</c:v>
                </c:pt>
                <c:pt idx="10487">
                  <c:v>520.20013200000005</c:v>
                </c:pt>
                <c:pt idx="10488">
                  <c:v>520.20013200000005</c:v>
                </c:pt>
                <c:pt idx="10489">
                  <c:v>520.20341289999999</c:v>
                </c:pt>
                <c:pt idx="10490">
                  <c:v>520.20013200000005</c:v>
                </c:pt>
                <c:pt idx="10491">
                  <c:v>520.20013200000005</c:v>
                </c:pt>
                <c:pt idx="10492">
                  <c:v>520.20013200000005</c:v>
                </c:pt>
                <c:pt idx="10493">
                  <c:v>520.20013200000005</c:v>
                </c:pt>
                <c:pt idx="10494">
                  <c:v>520.19685119999997</c:v>
                </c:pt>
                <c:pt idx="10495">
                  <c:v>520.20013200000005</c:v>
                </c:pt>
                <c:pt idx="10496">
                  <c:v>520.20013200000005</c:v>
                </c:pt>
                <c:pt idx="10497">
                  <c:v>520.20013200000005</c:v>
                </c:pt>
                <c:pt idx="10498">
                  <c:v>520.20013200000005</c:v>
                </c:pt>
                <c:pt idx="10499">
                  <c:v>520.19685119999997</c:v>
                </c:pt>
                <c:pt idx="10500">
                  <c:v>520.20013200000005</c:v>
                </c:pt>
                <c:pt idx="10501">
                  <c:v>520.20013200000005</c:v>
                </c:pt>
                <c:pt idx="10502">
                  <c:v>520.20013200000005</c:v>
                </c:pt>
                <c:pt idx="10503">
                  <c:v>520.20013200000005</c:v>
                </c:pt>
                <c:pt idx="10504">
                  <c:v>520.19685119999997</c:v>
                </c:pt>
                <c:pt idx="10505">
                  <c:v>520.19685119999997</c:v>
                </c:pt>
                <c:pt idx="10506">
                  <c:v>520.19685119999997</c:v>
                </c:pt>
                <c:pt idx="10507">
                  <c:v>520.19685119999997</c:v>
                </c:pt>
                <c:pt idx="10508">
                  <c:v>520.19685119999997</c:v>
                </c:pt>
                <c:pt idx="10509">
                  <c:v>520.19685119999997</c:v>
                </c:pt>
                <c:pt idx="10510">
                  <c:v>520.19685119999997</c:v>
                </c:pt>
                <c:pt idx="10511">
                  <c:v>520.19685119999997</c:v>
                </c:pt>
                <c:pt idx="10512">
                  <c:v>520.19685119999997</c:v>
                </c:pt>
                <c:pt idx="10513">
                  <c:v>520.19685119999997</c:v>
                </c:pt>
                <c:pt idx="10514">
                  <c:v>520.19357030000003</c:v>
                </c:pt>
                <c:pt idx="10515">
                  <c:v>520.19685119999997</c:v>
                </c:pt>
                <c:pt idx="10516">
                  <c:v>520.19685119999997</c:v>
                </c:pt>
                <c:pt idx="10517">
                  <c:v>520.19357030000003</c:v>
                </c:pt>
                <c:pt idx="10518">
                  <c:v>520.19685119999997</c:v>
                </c:pt>
                <c:pt idx="10519">
                  <c:v>520.19685119999997</c:v>
                </c:pt>
                <c:pt idx="10520">
                  <c:v>520.18700869999998</c:v>
                </c:pt>
                <c:pt idx="10521">
                  <c:v>520.19357030000003</c:v>
                </c:pt>
                <c:pt idx="10522">
                  <c:v>520.22309789999997</c:v>
                </c:pt>
                <c:pt idx="10523">
                  <c:v>520.28215299999999</c:v>
                </c:pt>
                <c:pt idx="10524">
                  <c:v>520.27887220000002</c:v>
                </c:pt>
                <c:pt idx="10525">
                  <c:v>520.29199549999998</c:v>
                </c:pt>
                <c:pt idx="10526">
                  <c:v>520.30511890000002</c:v>
                </c:pt>
                <c:pt idx="10527">
                  <c:v>520.3083997</c:v>
                </c:pt>
                <c:pt idx="10528">
                  <c:v>520.31824229999995</c:v>
                </c:pt>
                <c:pt idx="10529">
                  <c:v>520.32152310000004</c:v>
                </c:pt>
                <c:pt idx="10530">
                  <c:v>520.33136560000003</c:v>
                </c:pt>
                <c:pt idx="10531">
                  <c:v>520.33464649999996</c:v>
                </c:pt>
                <c:pt idx="10532">
                  <c:v>520.33792730000005</c:v>
                </c:pt>
                <c:pt idx="10533">
                  <c:v>520.33792730000005</c:v>
                </c:pt>
                <c:pt idx="10534">
                  <c:v>520.34120810000002</c:v>
                </c:pt>
                <c:pt idx="10535">
                  <c:v>520.34448899999995</c:v>
                </c:pt>
                <c:pt idx="10536">
                  <c:v>520.34776980000004</c:v>
                </c:pt>
                <c:pt idx="10537">
                  <c:v>520.35105069999997</c:v>
                </c:pt>
                <c:pt idx="10538">
                  <c:v>520.35105069999997</c:v>
                </c:pt>
                <c:pt idx="10539">
                  <c:v>520.35433149999994</c:v>
                </c:pt>
                <c:pt idx="10540">
                  <c:v>520.35433149999994</c:v>
                </c:pt>
                <c:pt idx="10541">
                  <c:v>520.35761230000003</c:v>
                </c:pt>
                <c:pt idx="10542">
                  <c:v>520.35761230000003</c:v>
                </c:pt>
                <c:pt idx="10543">
                  <c:v>520.35761230000003</c:v>
                </c:pt>
                <c:pt idx="10544">
                  <c:v>520.35761230000003</c:v>
                </c:pt>
                <c:pt idx="10545">
                  <c:v>520.35761230000003</c:v>
                </c:pt>
                <c:pt idx="10546">
                  <c:v>520.35761230000003</c:v>
                </c:pt>
                <c:pt idx="10547">
                  <c:v>520.35761230000003</c:v>
                </c:pt>
                <c:pt idx="10548">
                  <c:v>520.35761230000003</c:v>
                </c:pt>
                <c:pt idx="10549">
                  <c:v>520.35761230000003</c:v>
                </c:pt>
                <c:pt idx="10550">
                  <c:v>520.35761230000003</c:v>
                </c:pt>
                <c:pt idx="10551">
                  <c:v>520.35761230000003</c:v>
                </c:pt>
                <c:pt idx="10552">
                  <c:v>520.35761230000003</c:v>
                </c:pt>
                <c:pt idx="10553">
                  <c:v>520.35761230000003</c:v>
                </c:pt>
                <c:pt idx="10554">
                  <c:v>520.35761230000003</c:v>
                </c:pt>
                <c:pt idx="10555">
                  <c:v>520.35433149999994</c:v>
                </c:pt>
                <c:pt idx="10556">
                  <c:v>520.35433149999994</c:v>
                </c:pt>
                <c:pt idx="10557">
                  <c:v>520.35433149999994</c:v>
                </c:pt>
                <c:pt idx="10558">
                  <c:v>520.35433149999994</c:v>
                </c:pt>
                <c:pt idx="10559">
                  <c:v>520.35433149999994</c:v>
                </c:pt>
                <c:pt idx="10560">
                  <c:v>520.35105069999997</c:v>
                </c:pt>
                <c:pt idx="10561">
                  <c:v>520.35433149999994</c:v>
                </c:pt>
                <c:pt idx="10562">
                  <c:v>520.35105069999997</c:v>
                </c:pt>
                <c:pt idx="10563">
                  <c:v>520.35105069999997</c:v>
                </c:pt>
                <c:pt idx="10564">
                  <c:v>520.35105069999997</c:v>
                </c:pt>
                <c:pt idx="10565">
                  <c:v>520.34776980000004</c:v>
                </c:pt>
                <c:pt idx="10566">
                  <c:v>520.34776980000004</c:v>
                </c:pt>
                <c:pt idx="10567">
                  <c:v>520.34776980000004</c:v>
                </c:pt>
                <c:pt idx="10568">
                  <c:v>520.34776980000004</c:v>
                </c:pt>
                <c:pt idx="10569">
                  <c:v>520.34448899999995</c:v>
                </c:pt>
                <c:pt idx="10570">
                  <c:v>520.34448899999995</c:v>
                </c:pt>
                <c:pt idx="10571">
                  <c:v>520.34448899999995</c:v>
                </c:pt>
                <c:pt idx="10572">
                  <c:v>520.34120810000002</c:v>
                </c:pt>
                <c:pt idx="10573">
                  <c:v>520.34120810000002</c:v>
                </c:pt>
                <c:pt idx="10574">
                  <c:v>520.34120810000002</c:v>
                </c:pt>
                <c:pt idx="10575">
                  <c:v>520.33792730000005</c:v>
                </c:pt>
                <c:pt idx="10576">
                  <c:v>520.34120810000002</c:v>
                </c:pt>
                <c:pt idx="10577">
                  <c:v>520.33792730000005</c:v>
                </c:pt>
                <c:pt idx="10578">
                  <c:v>520.33792730000005</c:v>
                </c:pt>
                <c:pt idx="10579">
                  <c:v>520.33464649999996</c:v>
                </c:pt>
                <c:pt idx="10580">
                  <c:v>520.33464649999996</c:v>
                </c:pt>
                <c:pt idx="10581">
                  <c:v>520.33464649999996</c:v>
                </c:pt>
                <c:pt idx="10582">
                  <c:v>520.33464649999996</c:v>
                </c:pt>
                <c:pt idx="10583">
                  <c:v>520.33136560000003</c:v>
                </c:pt>
                <c:pt idx="10584">
                  <c:v>520.33136560000003</c:v>
                </c:pt>
                <c:pt idx="10585">
                  <c:v>520.33136560000003</c:v>
                </c:pt>
                <c:pt idx="10586">
                  <c:v>520.32808480000006</c:v>
                </c:pt>
                <c:pt idx="10587">
                  <c:v>520.32808480000006</c:v>
                </c:pt>
                <c:pt idx="10588">
                  <c:v>520.32480390000001</c:v>
                </c:pt>
                <c:pt idx="10589">
                  <c:v>520.32480390000001</c:v>
                </c:pt>
                <c:pt idx="10590">
                  <c:v>520.32480390000001</c:v>
                </c:pt>
                <c:pt idx="10591">
                  <c:v>520.32480390000001</c:v>
                </c:pt>
                <c:pt idx="10592">
                  <c:v>520.32152310000004</c:v>
                </c:pt>
                <c:pt idx="10593">
                  <c:v>520.32152310000004</c:v>
                </c:pt>
                <c:pt idx="10594">
                  <c:v>520.32152310000004</c:v>
                </c:pt>
                <c:pt idx="10595">
                  <c:v>520.32152310000004</c:v>
                </c:pt>
                <c:pt idx="10596">
                  <c:v>520.31824229999995</c:v>
                </c:pt>
                <c:pt idx="10597">
                  <c:v>520.31824229999995</c:v>
                </c:pt>
                <c:pt idx="10598">
                  <c:v>520.31496140000002</c:v>
                </c:pt>
                <c:pt idx="10599">
                  <c:v>520.31496140000002</c:v>
                </c:pt>
                <c:pt idx="10600">
                  <c:v>520.31496140000002</c:v>
                </c:pt>
                <c:pt idx="10601">
                  <c:v>520.31168060000005</c:v>
                </c:pt>
                <c:pt idx="10602">
                  <c:v>520.31168060000005</c:v>
                </c:pt>
                <c:pt idx="10603">
                  <c:v>520.31168060000005</c:v>
                </c:pt>
                <c:pt idx="10604">
                  <c:v>520.3083997</c:v>
                </c:pt>
                <c:pt idx="10605">
                  <c:v>520.30183810000005</c:v>
                </c:pt>
                <c:pt idx="10606">
                  <c:v>520.31168060000005</c:v>
                </c:pt>
                <c:pt idx="10607">
                  <c:v>520.30511890000002</c:v>
                </c:pt>
                <c:pt idx="10608">
                  <c:v>520.3083997</c:v>
                </c:pt>
                <c:pt idx="10609">
                  <c:v>520.31496140000002</c:v>
                </c:pt>
                <c:pt idx="10610">
                  <c:v>520.31824229999995</c:v>
                </c:pt>
                <c:pt idx="10611">
                  <c:v>520.32480390000001</c:v>
                </c:pt>
                <c:pt idx="10612">
                  <c:v>520.32480390000001</c:v>
                </c:pt>
                <c:pt idx="10613">
                  <c:v>520.32808480000006</c:v>
                </c:pt>
                <c:pt idx="10614">
                  <c:v>520.32808480000006</c:v>
                </c:pt>
                <c:pt idx="10615">
                  <c:v>520.32808480000006</c:v>
                </c:pt>
                <c:pt idx="10616">
                  <c:v>520.32808480000006</c:v>
                </c:pt>
                <c:pt idx="10617">
                  <c:v>520.32808480000006</c:v>
                </c:pt>
                <c:pt idx="10618">
                  <c:v>520.32808480000006</c:v>
                </c:pt>
                <c:pt idx="10619">
                  <c:v>520.33136560000003</c:v>
                </c:pt>
                <c:pt idx="10620">
                  <c:v>520.32808480000006</c:v>
                </c:pt>
                <c:pt idx="10621">
                  <c:v>520.33136560000003</c:v>
                </c:pt>
                <c:pt idx="10622">
                  <c:v>520.33136560000003</c:v>
                </c:pt>
                <c:pt idx="10623">
                  <c:v>520.33136560000003</c:v>
                </c:pt>
                <c:pt idx="10624">
                  <c:v>520.33136560000003</c:v>
                </c:pt>
                <c:pt idx="10625">
                  <c:v>520.33136560000003</c:v>
                </c:pt>
                <c:pt idx="10626">
                  <c:v>520.33136560000003</c:v>
                </c:pt>
                <c:pt idx="10627">
                  <c:v>520.33136560000003</c:v>
                </c:pt>
                <c:pt idx="10628">
                  <c:v>520.33464649999996</c:v>
                </c:pt>
                <c:pt idx="10629">
                  <c:v>520.33136560000003</c:v>
                </c:pt>
                <c:pt idx="10630">
                  <c:v>520.33464649999996</c:v>
                </c:pt>
                <c:pt idx="10631">
                  <c:v>520.33464649999996</c:v>
                </c:pt>
                <c:pt idx="10632">
                  <c:v>520.33464649999996</c:v>
                </c:pt>
                <c:pt idx="10633">
                  <c:v>520.33464649999996</c:v>
                </c:pt>
                <c:pt idx="10634">
                  <c:v>520.33464649999996</c:v>
                </c:pt>
                <c:pt idx="10635">
                  <c:v>520.33464649999996</c:v>
                </c:pt>
                <c:pt idx="10636">
                  <c:v>520.33464649999996</c:v>
                </c:pt>
                <c:pt idx="10637">
                  <c:v>520.33464649999996</c:v>
                </c:pt>
                <c:pt idx="10638">
                  <c:v>520.33464649999996</c:v>
                </c:pt>
                <c:pt idx="10639">
                  <c:v>520.33464649999996</c:v>
                </c:pt>
                <c:pt idx="10640">
                  <c:v>520.33464649999996</c:v>
                </c:pt>
                <c:pt idx="10641">
                  <c:v>520.33464649999996</c:v>
                </c:pt>
                <c:pt idx="10642">
                  <c:v>520.33464649999996</c:v>
                </c:pt>
                <c:pt idx="10643">
                  <c:v>520.33464649999996</c:v>
                </c:pt>
                <c:pt idx="10644">
                  <c:v>520.33464649999996</c:v>
                </c:pt>
                <c:pt idx="10645">
                  <c:v>520.33464649999996</c:v>
                </c:pt>
                <c:pt idx="10646">
                  <c:v>520.33464649999996</c:v>
                </c:pt>
                <c:pt idx="10647">
                  <c:v>520.33464649999996</c:v>
                </c:pt>
                <c:pt idx="10648">
                  <c:v>520.33464649999996</c:v>
                </c:pt>
                <c:pt idx="10649">
                  <c:v>520.33464649999996</c:v>
                </c:pt>
                <c:pt idx="10650">
                  <c:v>520.33464649999996</c:v>
                </c:pt>
                <c:pt idx="10651">
                  <c:v>520.33136560000003</c:v>
                </c:pt>
                <c:pt idx="10652">
                  <c:v>520.33464649999996</c:v>
                </c:pt>
                <c:pt idx="10653">
                  <c:v>520.33136560000003</c:v>
                </c:pt>
                <c:pt idx="10654">
                  <c:v>520.33136560000003</c:v>
                </c:pt>
                <c:pt idx="10655">
                  <c:v>520.33136560000003</c:v>
                </c:pt>
                <c:pt idx="10656">
                  <c:v>520.33136560000003</c:v>
                </c:pt>
                <c:pt idx="10657">
                  <c:v>520.33136560000003</c:v>
                </c:pt>
                <c:pt idx="10658">
                  <c:v>520.33136560000003</c:v>
                </c:pt>
                <c:pt idx="10659">
                  <c:v>520.32808480000006</c:v>
                </c:pt>
                <c:pt idx="10660">
                  <c:v>520.32808480000006</c:v>
                </c:pt>
                <c:pt idx="10661">
                  <c:v>520.32808480000006</c:v>
                </c:pt>
                <c:pt idx="10662">
                  <c:v>520.32808480000006</c:v>
                </c:pt>
                <c:pt idx="10663">
                  <c:v>520.32808480000006</c:v>
                </c:pt>
                <c:pt idx="10664">
                  <c:v>520.32480390000001</c:v>
                </c:pt>
                <c:pt idx="10665">
                  <c:v>520.32480390000001</c:v>
                </c:pt>
                <c:pt idx="10666">
                  <c:v>520.30511890000002</c:v>
                </c:pt>
                <c:pt idx="10667">
                  <c:v>520.34120810000002</c:v>
                </c:pt>
                <c:pt idx="10668">
                  <c:v>520.33792730000005</c:v>
                </c:pt>
                <c:pt idx="10669">
                  <c:v>520.34120810000002</c:v>
                </c:pt>
                <c:pt idx="10670">
                  <c:v>520.33792730000005</c:v>
                </c:pt>
                <c:pt idx="10671">
                  <c:v>520.34120810000002</c:v>
                </c:pt>
                <c:pt idx="10672">
                  <c:v>520.35105069999997</c:v>
                </c:pt>
                <c:pt idx="10673">
                  <c:v>520.36417400000005</c:v>
                </c:pt>
                <c:pt idx="10674">
                  <c:v>520.3838591</c:v>
                </c:pt>
                <c:pt idx="10675">
                  <c:v>520.40682489999995</c:v>
                </c:pt>
                <c:pt idx="10676">
                  <c:v>520.43963329999997</c:v>
                </c:pt>
                <c:pt idx="10677">
                  <c:v>520.45931840000003</c:v>
                </c:pt>
                <c:pt idx="10678">
                  <c:v>520.48228429999995</c:v>
                </c:pt>
                <c:pt idx="10679">
                  <c:v>520.49540760000002</c:v>
                </c:pt>
                <c:pt idx="10680">
                  <c:v>520.52493519999996</c:v>
                </c:pt>
                <c:pt idx="10681">
                  <c:v>520.54462020000005</c:v>
                </c:pt>
                <c:pt idx="10682">
                  <c:v>520.5643053</c:v>
                </c:pt>
                <c:pt idx="10683">
                  <c:v>520.58399029999998</c:v>
                </c:pt>
                <c:pt idx="10684">
                  <c:v>520.60039449999999</c:v>
                </c:pt>
                <c:pt idx="10685">
                  <c:v>520.61351790000003</c:v>
                </c:pt>
                <c:pt idx="10686">
                  <c:v>520.62664119999999</c:v>
                </c:pt>
                <c:pt idx="10687">
                  <c:v>520.63976460000003</c:v>
                </c:pt>
                <c:pt idx="10688">
                  <c:v>520.64632630000006</c:v>
                </c:pt>
                <c:pt idx="10689">
                  <c:v>520.65616880000005</c:v>
                </c:pt>
                <c:pt idx="10690">
                  <c:v>520.66273049999995</c:v>
                </c:pt>
                <c:pt idx="10691">
                  <c:v>520.66929210000001</c:v>
                </c:pt>
                <c:pt idx="10692">
                  <c:v>520.67257300000006</c:v>
                </c:pt>
                <c:pt idx="10693">
                  <c:v>520.67585380000003</c:v>
                </c:pt>
                <c:pt idx="10694">
                  <c:v>520.6791346</c:v>
                </c:pt>
                <c:pt idx="10695">
                  <c:v>520.6791346</c:v>
                </c:pt>
                <c:pt idx="10696">
                  <c:v>520.68241550000005</c:v>
                </c:pt>
                <c:pt idx="10697">
                  <c:v>520.68241550000005</c:v>
                </c:pt>
                <c:pt idx="10698">
                  <c:v>520.68241550000005</c:v>
                </c:pt>
                <c:pt idx="10699">
                  <c:v>520.68241550000005</c:v>
                </c:pt>
                <c:pt idx="10700">
                  <c:v>520.68241550000005</c:v>
                </c:pt>
                <c:pt idx="10701">
                  <c:v>520.6791346</c:v>
                </c:pt>
                <c:pt idx="10702">
                  <c:v>520.6791346</c:v>
                </c:pt>
                <c:pt idx="10703">
                  <c:v>520.67585380000003</c:v>
                </c:pt>
                <c:pt idx="10704">
                  <c:v>520.67585380000003</c:v>
                </c:pt>
                <c:pt idx="10705">
                  <c:v>520.67257300000006</c:v>
                </c:pt>
                <c:pt idx="10706">
                  <c:v>520.67257300000006</c:v>
                </c:pt>
                <c:pt idx="10707">
                  <c:v>520.66601130000004</c:v>
                </c:pt>
                <c:pt idx="10708">
                  <c:v>520.66601130000004</c:v>
                </c:pt>
                <c:pt idx="10709">
                  <c:v>520.66273049999995</c:v>
                </c:pt>
                <c:pt idx="10710">
                  <c:v>520.65944960000002</c:v>
                </c:pt>
                <c:pt idx="10711">
                  <c:v>520.65616880000005</c:v>
                </c:pt>
                <c:pt idx="10712">
                  <c:v>520.64960710000003</c:v>
                </c:pt>
                <c:pt idx="10713">
                  <c:v>520.6528879</c:v>
                </c:pt>
                <c:pt idx="10714">
                  <c:v>520.68569630000002</c:v>
                </c:pt>
                <c:pt idx="10715">
                  <c:v>520.70866220000005</c:v>
                </c:pt>
                <c:pt idx="10716">
                  <c:v>520.77755979999995</c:v>
                </c:pt>
                <c:pt idx="10717">
                  <c:v>520.88254670000003</c:v>
                </c:pt>
                <c:pt idx="10718">
                  <c:v>521.07939710000005</c:v>
                </c:pt>
                <c:pt idx="10719">
                  <c:v>521.28937089999999</c:v>
                </c:pt>
                <c:pt idx="10720">
                  <c:v>521.52887220000002</c:v>
                </c:pt>
                <c:pt idx="10721">
                  <c:v>521.76837350000005</c:v>
                </c:pt>
                <c:pt idx="10722">
                  <c:v>522.00787479999997</c:v>
                </c:pt>
                <c:pt idx="10723">
                  <c:v>522.22441019999997</c:v>
                </c:pt>
                <c:pt idx="10724">
                  <c:v>522.43438400000002</c:v>
                </c:pt>
                <c:pt idx="10725">
                  <c:v>522.61154939999994</c:v>
                </c:pt>
                <c:pt idx="10726">
                  <c:v>522.74934459999997</c:v>
                </c:pt>
                <c:pt idx="10727">
                  <c:v>522.83464649999996</c:v>
                </c:pt>
                <c:pt idx="10728">
                  <c:v>522.87729739999997</c:v>
                </c:pt>
                <c:pt idx="10729">
                  <c:v>522.88713989999997</c:v>
                </c:pt>
                <c:pt idx="10730">
                  <c:v>522.87729739999997</c:v>
                </c:pt>
                <c:pt idx="10731">
                  <c:v>522.85105069999997</c:v>
                </c:pt>
                <c:pt idx="10732">
                  <c:v>522.81824229999995</c:v>
                </c:pt>
                <c:pt idx="10733">
                  <c:v>522.78871470000001</c:v>
                </c:pt>
                <c:pt idx="10734">
                  <c:v>522.75918709999996</c:v>
                </c:pt>
                <c:pt idx="10735">
                  <c:v>522.72309789999997</c:v>
                </c:pt>
                <c:pt idx="10736">
                  <c:v>522.68372780000004</c:v>
                </c:pt>
                <c:pt idx="10737">
                  <c:v>522.63779609999995</c:v>
                </c:pt>
                <c:pt idx="10738">
                  <c:v>522.60170679999999</c:v>
                </c:pt>
                <c:pt idx="10739">
                  <c:v>522.55577510000001</c:v>
                </c:pt>
                <c:pt idx="10740">
                  <c:v>522.50984330000006</c:v>
                </c:pt>
                <c:pt idx="10741">
                  <c:v>522.454069</c:v>
                </c:pt>
                <c:pt idx="10742">
                  <c:v>522.51640499999996</c:v>
                </c:pt>
                <c:pt idx="10743">
                  <c:v>522.62795359999996</c:v>
                </c:pt>
                <c:pt idx="10744">
                  <c:v>522.71325539999998</c:v>
                </c:pt>
                <c:pt idx="10745">
                  <c:v>522.81168060000005</c:v>
                </c:pt>
                <c:pt idx="10746">
                  <c:v>522.92651000000001</c:v>
                </c:pt>
                <c:pt idx="10747">
                  <c:v>523.04462020000005</c:v>
                </c:pt>
                <c:pt idx="10748">
                  <c:v>523.1528879</c:v>
                </c:pt>
                <c:pt idx="10749">
                  <c:v>523.23818979999999</c:v>
                </c:pt>
                <c:pt idx="10750">
                  <c:v>523.29724490000001</c:v>
                </c:pt>
                <c:pt idx="10751">
                  <c:v>523.34645750000004</c:v>
                </c:pt>
                <c:pt idx="10752">
                  <c:v>523.34317659999999</c:v>
                </c:pt>
                <c:pt idx="10753">
                  <c:v>523.36614250000002</c:v>
                </c:pt>
                <c:pt idx="10754">
                  <c:v>523.34317659999999</c:v>
                </c:pt>
                <c:pt idx="10755">
                  <c:v>523.31692989999999</c:v>
                </c:pt>
                <c:pt idx="10756">
                  <c:v>523.28412149999997</c:v>
                </c:pt>
                <c:pt idx="10757">
                  <c:v>523.24803229999998</c:v>
                </c:pt>
                <c:pt idx="10758">
                  <c:v>523.19553889999997</c:v>
                </c:pt>
                <c:pt idx="10759">
                  <c:v>523.17913469999996</c:v>
                </c:pt>
                <c:pt idx="10760">
                  <c:v>523.22506639999995</c:v>
                </c:pt>
                <c:pt idx="10761">
                  <c:v>523.30380660000003</c:v>
                </c:pt>
                <c:pt idx="10762">
                  <c:v>523.42847849999998</c:v>
                </c:pt>
                <c:pt idx="10763">
                  <c:v>523.52034200000003</c:v>
                </c:pt>
                <c:pt idx="10764">
                  <c:v>523.60564380000005</c:v>
                </c:pt>
                <c:pt idx="10765">
                  <c:v>523.66469900000004</c:v>
                </c:pt>
                <c:pt idx="10766">
                  <c:v>523.68438400000002</c:v>
                </c:pt>
                <c:pt idx="10767">
                  <c:v>523.69422650000001</c:v>
                </c:pt>
                <c:pt idx="10768">
                  <c:v>523.66469900000004</c:v>
                </c:pt>
                <c:pt idx="10769">
                  <c:v>523.62204799999995</c:v>
                </c:pt>
                <c:pt idx="10770">
                  <c:v>523.55971209999996</c:v>
                </c:pt>
                <c:pt idx="10771">
                  <c:v>523.49081439999998</c:v>
                </c:pt>
                <c:pt idx="10772">
                  <c:v>523.41207429999997</c:v>
                </c:pt>
                <c:pt idx="10773">
                  <c:v>523.33005330000003</c:v>
                </c:pt>
                <c:pt idx="10774">
                  <c:v>523.25131309999995</c:v>
                </c:pt>
                <c:pt idx="10775">
                  <c:v>523.16601130000004</c:v>
                </c:pt>
                <c:pt idx="10776">
                  <c:v>523.08070950000001</c:v>
                </c:pt>
                <c:pt idx="10777">
                  <c:v>522.99868849999996</c:v>
                </c:pt>
                <c:pt idx="10778">
                  <c:v>522.91994829999999</c:v>
                </c:pt>
                <c:pt idx="10779">
                  <c:v>522.83792730000005</c:v>
                </c:pt>
                <c:pt idx="10780">
                  <c:v>522.76246800000001</c:v>
                </c:pt>
                <c:pt idx="10781">
                  <c:v>522.69028949999995</c:v>
                </c:pt>
                <c:pt idx="10782">
                  <c:v>522.61483020000003</c:v>
                </c:pt>
                <c:pt idx="10783">
                  <c:v>522.54921339999999</c:v>
                </c:pt>
                <c:pt idx="10784">
                  <c:v>522.48359660000006</c:v>
                </c:pt>
                <c:pt idx="10785">
                  <c:v>522.41797980000001</c:v>
                </c:pt>
                <c:pt idx="10786">
                  <c:v>522.35892469999999</c:v>
                </c:pt>
                <c:pt idx="10787">
                  <c:v>522.29986959999997</c:v>
                </c:pt>
                <c:pt idx="10788">
                  <c:v>522.24081439999998</c:v>
                </c:pt>
                <c:pt idx="10789">
                  <c:v>522.18832099999997</c:v>
                </c:pt>
                <c:pt idx="10790">
                  <c:v>522.13582759999997</c:v>
                </c:pt>
                <c:pt idx="10791">
                  <c:v>522.08661500000005</c:v>
                </c:pt>
                <c:pt idx="10792">
                  <c:v>522.03740240000002</c:v>
                </c:pt>
                <c:pt idx="10793">
                  <c:v>521.99147059999996</c:v>
                </c:pt>
                <c:pt idx="10794">
                  <c:v>521.94225800000004</c:v>
                </c:pt>
                <c:pt idx="10795">
                  <c:v>521.89960710000003</c:v>
                </c:pt>
                <c:pt idx="10796">
                  <c:v>521.85695620000001</c:v>
                </c:pt>
                <c:pt idx="10797">
                  <c:v>521.80774359999998</c:v>
                </c:pt>
                <c:pt idx="10798">
                  <c:v>521.76509269999997</c:v>
                </c:pt>
                <c:pt idx="10799">
                  <c:v>521.75525010000001</c:v>
                </c:pt>
                <c:pt idx="10800">
                  <c:v>521.70275670000001</c:v>
                </c:pt>
                <c:pt idx="10801">
                  <c:v>521.68307170000003</c:v>
                </c:pt>
                <c:pt idx="10802">
                  <c:v>521.65354409999998</c:v>
                </c:pt>
                <c:pt idx="10803">
                  <c:v>521.62729739999997</c:v>
                </c:pt>
                <c:pt idx="10804">
                  <c:v>521.59776980000004</c:v>
                </c:pt>
                <c:pt idx="10805">
                  <c:v>521.57152310000004</c:v>
                </c:pt>
                <c:pt idx="10806">
                  <c:v>521.5485572</c:v>
                </c:pt>
                <c:pt idx="10807">
                  <c:v>521.52887220000002</c:v>
                </c:pt>
                <c:pt idx="10808">
                  <c:v>521.50262550000002</c:v>
                </c:pt>
                <c:pt idx="10809">
                  <c:v>521.48294039999996</c:v>
                </c:pt>
                <c:pt idx="10810">
                  <c:v>521.46325539999998</c:v>
                </c:pt>
                <c:pt idx="10811">
                  <c:v>521.44028949999995</c:v>
                </c:pt>
                <c:pt idx="10812">
                  <c:v>521.42388530000005</c:v>
                </c:pt>
                <c:pt idx="10813">
                  <c:v>521.40748110000004</c:v>
                </c:pt>
                <c:pt idx="10814">
                  <c:v>521.38779609999995</c:v>
                </c:pt>
                <c:pt idx="10815">
                  <c:v>521.37139190000005</c:v>
                </c:pt>
                <c:pt idx="10816">
                  <c:v>521.35826850000001</c:v>
                </c:pt>
                <c:pt idx="10817">
                  <c:v>521.34514509999997</c:v>
                </c:pt>
                <c:pt idx="10818">
                  <c:v>521.33858350000003</c:v>
                </c:pt>
                <c:pt idx="10819">
                  <c:v>521.33202180000001</c:v>
                </c:pt>
                <c:pt idx="10820">
                  <c:v>521.32217930000002</c:v>
                </c:pt>
                <c:pt idx="10821">
                  <c:v>521.3156176</c:v>
                </c:pt>
                <c:pt idx="10822">
                  <c:v>521.30577510000001</c:v>
                </c:pt>
                <c:pt idx="10823">
                  <c:v>521.29921339999999</c:v>
                </c:pt>
                <c:pt idx="10824">
                  <c:v>521.28937089999999</c:v>
                </c:pt>
                <c:pt idx="10825">
                  <c:v>521.2795284</c:v>
                </c:pt>
                <c:pt idx="10826">
                  <c:v>521.27296669999998</c:v>
                </c:pt>
                <c:pt idx="10827">
                  <c:v>521.26312419999999</c:v>
                </c:pt>
                <c:pt idx="10828">
                  <c:v>521.25328160000004</c:v>
                </c:pt>
                <c:pt idx="10829">
                  <c:v>521.24343910000005</c:v>
                </c:pt>
                <c:pt idx="10830">
                  <c:v>521.23359660000006</c:v>
                </c:pt>
                <c:pt idx="10831">
                  <c:v>521.22375409999995</c:v>
                </c:pt>
                <c:pt idx="10832">
                  <c:v>521.21391159999996</c:v>
                </c:pt>
                <c:pt idx="10833">
                  <c:v>521.204069</c:v>
                </c:pt>
                <c:pt idx="10834">
                  <c:v>521.19422650000001</c:v>
                </c:pt>
                <c:pt idx="10835">
                  <c:v>521.18438400000002</c:v>
                </c:pt>
                <c:pt idx="10836">
                  <c:v>521.17126059999998</c:v>
                </c:pt>
                <c:pt idx="10837">
                  <c:v>521.16141809999999</c:v>
                </c:pt>
                <c:pt idx="10838">
                  <c:v>521.1515756</c:v>
                </c:pt>
                <c:pt idx="10839">
                  <c:v>521.14173310000001</c:v>
                </c:pt>
                <c:pt idx="10840">
                  <c:v>521.13189060000002</c:v>
                </c:pt>
                <c:pt idx="10841">
                  <c:v>521.12204799999995</c:v>
                </c:pt>
                <c:pt idx="10842">
                  <c:v>521.11220549999996</c:v>
                </c:pt>
                <c:pt idx="10843">
                  <c:v>521.0990822</c:v>
                </c:pt>
                <c:pt idx="10844">
                  <c:v>521.09252049999998</c:v>
                </c:pt>
                <c:pt idx="10845">
                  <c:v>521.08267799999999</c:v>
                </c:pt>
                <c:pt idx="10846">
                  <c:v>521.07283540000003</c:v>
                </c:pt>
                <c:pt idx="10847">
                  <c:v>521.06299290000004</c:v>
                </c:pt>
                <c:pt idx="10848">
                  <c:v>521.05315040000005</c:v>
                </c:pt>
                <c:pt idx="10849">
                  <c:v>521.04658870000003</c:v>
                </c:pt>
                <c:pt idx="10850">
                  <c:v>521.03674620000004</c:v>
                </c:pt>
                <c:pt idx="10851">
                  <c:v>521.02690370000005</c:v>
                </c:pt>
                <c:pt idx="10852">
                  <c:v>521.01706119999994</c:v>
                </c:pt>
                <c:pt idx="10853">
                  <c:v>521.01049950000004</c:v>
                </c:pt>
                <c:pt idx="10854">
                  <c:v>521.00393780000002</c:v>
                </c:pt>
                <c:pt idx="10855">
                  <c:v>520.99409530000003</c:v>
                </c:pt>
                <c:pt idx="10856">
                  <c:v>520.98425280000004</c:v>
                </c:pt>
                <c:pt idx="10857">
                  <c:v>520.97769110000002</c:v>
                </c:pt>
                <c:pt idx="10858">
                  <c:v>520.9711294</c:v>
                </c:pt>
                <c:pt idx="10859">
                  <c:v>520.96456769999998</c:v>
                </c:pt>
                <c:pt idx="10860">
                  <c:v>520.95472519999998</c:v>
                </c:pt>
                <c:pt idx="10861">
                  <c:v>520.94816349999996</c:v>
                </c:pt>
                <c:pt idx="10862">
                  <c:v>520.94160179999994</c:v>
                </c:pt>
                <c:pt idx="10863">
                  <c:v>520.9350402</c:v>
                </c:pt>
                <c:pt idx="10864">
                  <c:v>520.92847849999998</c:v>
                </c:pt>
                <c:pt idx="10865">
                  <c:v>520.92191679999996</c:v>
                </c:pt>
                <c:pt idx="10866">
                  <c:v>520.91535510000006</c:v>
                </c:pt>
                <c:pt idx="10867">
                  <c:v>520.90879340000004</c:v>
                </c:pt>
                <c:pt idx="10868">
                  <c:v>520.90223179999998</c:v>
                </c:pt>
                <c:pt idx="10869">
                  <c:v>520.89567009999996</c:v>
                </c:pt>
                <c:pt idx="10870">
                  <c:v>520.88910840000005</c:v>
                </c:pt>
                <c:pt idx="10871">
                  <c:v>520.88254670000003</c:v>
                </c:pt>
                <c:pt idx="10872">
                  <c:v>520.87598500000001</c:v>
                </c:pt>
                <c:pt idx="10873">
                  <c:v>520.87270420000004</c:v>
                </c:pt>
                <c:pt idx="10874">
                  <c:v>520.86614250000002</c:v>
                </c:pt>
                <c:pt idx="10875">
                  <c:v>520.8595808</c:v>
                </c:pt>
                <c:pt idx="10876">
                  <c:v>520.85301919999995</c:v>
                </c:pt>
                <c:pt idx="10877">
                  <c:v>520.84645750000004</c:v>
                </c:pt>
                <c:pt idx="10878">
                  <c:v>520.84317659999999</c:v>
                </c:pt>
                <c:pt idx="10879">
                  <c:v>520.83661500000005</c:v>
                </c:pt>
                <c:pt idx="10880">
                  <c:v>520.83005330000003</c:v>
                </c:pt>
                <c:pt idx="10881">
                  <c:v>520.82677239999998</c:v>
                </c:pt>
                <c:pt idx="10882">
                  <c:v>520.82349160000001</c:v>
                </c:pt>
                <c:pt idx="10883">
                  <c:v>520.81692989999999</c:v>
                </c:pt>
                <c:pt idx="10884">
                  <c:v>520.81364910000002</c:v>
                </c:pt>
                <c:pt idx="10885">
                  <c:v>520.8070874</c:v>
                </c:pt>
                <c:pt idx="10886">
                  <c:v>520.80052569999998</c:v>
                </c:pt>
                <c:pt idx="10887">
                  <c:v>520.80052569999998</c:v>
                </c:pt>
                <c:pt idx="10888">
                  <c:v>520.79396399999996</c:v>
                </c:pt>
                <c:pt idx="10889">
                  <c:v>520.79068319999999</c:v>
                </c:pt>
                <c:pt idx="10890">
                  <c:v>520.78740240000002</c:v>
                </c:pt>
                <c:pt idx="10891">
                  <c:v>520.78412149999997</c:v>
                </c:pt>
                <c:pt idx="10892">
                  <c:v>520.77755979999995</c:v>
                </c:pt>
                <c:pt idx="10893">
                  <c:v>520.77427899999998</c:v>
                </c:pt>
                <c:pt idx="10894">
                  <c:v>520.77099820000001</c:v>
                </c:pt>
                <c:pt idx="10895">
                  <c:v>520.76771729999996</c:v>
                </c:pt>
                <c:pt idx="10896">
                  <c:v>520.76443649999999</c:v>
                </c:pt>
                <c:pt idx="10897">
                  <c:v>520.76115560000005</c:v>
                </c:pt>
                <c:pt idx="10898">
                  <c:v>520.754594</c:v>
                </c:pt>
                <c:pt idx="10899">
                  <c:v>520.75131309999995</c:v>
                </c:pt>
                <c:pt idx="10900">
                  <c:v>520.74803229999998</c:v>
                </c:pt>
                <c:pt idx="10901">
                  <c:v>520.74475140000004</c:v>
                </c:pt>
                <c:pt idx="10902">
                  <c:v>520.74147059999996</c:v>
                </c:pt>
                <c:pt idx="10903">
                  <c:v>520.73818979999999</c:v>
                </c:pt>
                <c:pt idx="10904">
                  <c:v>520.73490890000005</c:v>
                </c:pt>
                <c:pt idx="10905">
                  <c:v>520.73162809999997</c:v>
                </c:pt>
                <c:pt idx="10906">
                  <c:v>520.72834720000003</c:v>
                </c:pt>
                <c:pt idx="10907">
                  <c:v>520.72506639999995</c:v>
                </c:pt>
                <c:pt idx="10908">
                  <c:v>520.72178559999998</c:v>
                </c:pt>
                <c:pt idx="10909">
                  <c:v>520.71850470000004</c:v>
                </c:pt>
                <c:pt idx="10910">
                  <c:v>520.71522389999996</c:v>
                </c:pt>
                <c:pt idx="10911">
                  <c:v>520.70866220000005</c:v>
                </c:pt>
                <c:pt idx="10912">
                  <c:v>520.70538139999996</c:v>
                </c:pt>
                <c:pt idx="10913">
                  <c:v>520.70538139999996</c:v>
                </c:pt>
                <c:pt idx="10914">
                  <c:v>520.70210050000003</c:v>
                </c:pt>
                <c:pt idx="10915">
                  <c:v>520.69881969999994</c:v>
                </c:pt>
                <c:pt idx="10916">
                  <c:v>520.69553880000001</c:v>
                </c:pt>
                <c:pt idx="10917">
                  <c:v>520.69225800000004</c:v>
                </c:pt>
                <c:pt idx="10918">
                  <c:v>520.68897719999995</c:v>
                </c:pt>
                <c:pt idx="10919">
                  <c:v>520.68569630000002</c:v>
                </c:pt>
                <c:pt idx="10920">
                  <c:v>520.6791346</c:v>
                </c:pt>
                <c:pt idx="10921">
                  <c:v>520.68241550000005</c:v>
                </c:pt>
                <c:pt idx="10922">
                  <c:v>520.67585380000003</c:v>
                </c:pt>
                <c:pt idx="10923">
                  <c:v>520.67585380000003</c:v>
                </c:pt>
                <c:pt idx="10924">
                  <c:v>520.67257300000006</c:v>
                </c:pt>
                <c:pt idx="10925">
                  <c:v>520.66601130000004</c:v>
                </c:pt>
                <c:pt idx="10926">
                  <c:v>520.66601130000004</c:v>
                </c:pt>
                <c:pt idx="10927">
                  <c:v>520.66601130000004</c:v>
                </c:pt>
                <c:pt idx="10928">
                  <c:v>520.65944960000002</c:v>
                </c:pt>
                <c:pt idx="10929">
                  <c:v>520.65944960000002</c:v>
                </c:pt>
                <c:pt idx="10930">
                  <c:v>520.65616880000005</c:v>
                </c:pt>
                <c:pt idx="10931">
                  <c:v>520.6528879</c:v>
                </c:pt>
                <c:pt idx="10932">
                  <c:v>520.64632630000006</c:v>
                </c:pt>
                <c:pt idx="10933">
                  <c:v>520.64632630000006</c:v>
                </c:pt>
                <c:pt idx="10934">
                  <c:v>520.63976460000003</c:v>
                </c:pt>
                <c:pt idx="10935">
                  <c:v>520.64304540000001</c:v>
                </c:pt>
                <c:pt idx="10936">
                  <c:v>520.64304540000001</c:v>
                </c:pt>
                <c:pt idx="10937">
                  <c:v>520.63976460000003</c:v>
                </c:pt>
                <c:pt idx="10938">
                  <c:v>520.63648369999999</c:v>
                </c:pt>
                <c:pt idx="10939">
                  <c:v>520.63320290000001</c:v>
                </c:pt>
                <c:pt idx="10940">
                  <c:v>520.63320290000001</c:v>
                </c:pt>
                <c:pt idx="10941">
                  <c:v>520.62992210000004</c:v>
                </c:pt>
                <c:pt idx="10942">
                  <c:v>520.62664119999999</c:v>
                </c:pt>
                <c:pt idx="10943">
                  <c:v>520.62336040000002</c:v>
                </c:pt>
                <c:pt idx="10944">
                  <c:v>520.62007949999997</c:v>
                </c:pt>
                <c:pt idx="10945">
                  <c:v>520.6167987</c:v>
                </c:pt>
                <c:pt idx="10946">
                  <c:v>520.6167987</c:v>
                </c:pt>
                <c:pt idx="10947">
                  <c:v>520.61351790000003</c:v>
                </c:pt>
                <c:pt idx="10948">
                  <c:v>520.61023699999998</c:v>
                </c:pt>
                <c:pt idx="10949">
                  <c:v>520.61023699999998</c:v>
                </c:pt>
                <c:pt idx="10950">
                  <c:v>520.60695620000001</c:v>
                </c:pt>
                <c:pt idx="10951">
                  <c:v>520.60367529999996</c:v>
                </c:pt>
                <c:pt idx="10952">
                  <c:v>520.60367529999996</c:v>
                </c:pt>
                <c:pt idx="10953">
                  <c:v>520.60039449999999</c:v>
                </c:pt>
                <c:pt idx="10954">
                  <c:v>520.59711370000002</c:v>
                </c:pt>
                <c:pt idx="10955">
                  <c:v>520.59383279999997</c:v>
                </c:pt>
                <c:pt idx="10956">
                  <c:v>520.59383279999997</c:v>
                </c:pt>
                <c:pt idx="10957">
                  <c:v>520.590552</c:v>
                </c:pt>
                <c:pt idx="10958">
                  <c:v>520.58727109999995</c:v>
                </c:pt>
                <c:pt idx="10959">
                  <c:v>520.58727109999995</c:v>
                </c:pt>
                <c:pt idx="10960">
                  <c:v>520.58399029999998</c:v>
                </c:pt>
                <c:pt idx="10961">
                  <c:v>520.58399029999998</c:v>
                </c:pt>
                <c:pt idx="10962">
                  <c:v>520.58070950000001</c:v>
                </c:pt>
                <c:pt idx="10963">
                  <c:v>520.58070950000001</c:v>
                </c:pt>
                <c:pt idx="10964">
                  <c:v>520.57742859999996</c:v>
                </c:pt>
                <c:pt idx="10965">
                  <c:v>520.57414779999999</c:v>
                </c:pt>
                <c:pt idx="10966">
                  <c:v>520.57414779999999</c:v>
                </c:pt>
                <c:pt idx="10967">
                  <c:v>520.57086690000006</c:v>
                </c:pt>
                <c:pt idx="10968">
                  <c:v>520.57086690000006</c:v>
                </c:pt>
                <c:pt idx="10969">
                  <c:v>520.56758609999997</c:v>
                </c:pt>
                <c:pt idx="10970">
                  <c:v>520.56758609999997</c:v>
                </c:pt>
                <c:pt idx="10971">
                  <c:v>520.5643053</c:v>
                </c:pt>
                <c:pt idx="10972">
                  <c:v>520.56102439999995</c:v>
                </c:pt>
                <c:pt idx="10973">
                  <c:v>520.56102439999995</c:v>
                </c:pt>
                <c:pt idx="10974">
                  <c:v>520.55774359999998</c:v>
                </c:pt>
                <c:pt idx="10975">
                  <c:v>520.55774359999998</c:v>
                </c:pt>
                <c:pt idx="10976">
                  <c:v>520.55446270000004</c:v>
                </c:pt>
                <c:pt idx="10977">
                  <c:v>520.55446270000004</c:v>
                </c:pt>
                <c:pt idx="10978">
                  <c:v>520.55118189999996</c:v>
                </c:pt>
                <c:pt idx="10979">
                  <c:v>520.55118189999996</c:v>
                </c:pt>
                <c:pt idx="10980">
                  <c:v>520.55118189999996</c:v>
                </c:pt>
                <c:pt idx="10981">
                  <c:v>520.54790109999999</c:v>
                </c:pt>
                <c:pt idx="10982">
                  <c:v>520.54790109999999</c:v>
                </c:pt>
                <c:pt idx="10983">
                  <c:v>520.54462020000005</c:v>
                </c:pt>
                <c:pt idx="10984">
                  <c:v>520.54462020000005</c:v>
                </c:pt>
                <c:pt idx="10985">
                  <c:v>520.54462020000005</c:v>
                </c:pt>
                <c:pt idx="10986">
                  <c:v>520.54133939999997</c:v>
                </c:pt>
                <c:pt idx="10987">
                  <c:v>520.54133939999997</c:v>
                </c:pt>
                <c:pt idx="10988">
                  <c:v>520.53805850000003</c:v>
                </c:pt>
                <c:pt idx="10989">
                  <c:v>520.53477769999995</c:v>
                </c:pt>
                <c:pt idx="10990">
                  <c:v>520.53477769999995</c:v>
                </c:pt>
                <c:pt idx="10991">
                  <c:v>520.53477769999995</c:v>
                </c:pt>
                <c:pt idx="10992">
                  <c:v>520.53149689999998</c:v>
                </c:pt>
                <c:pt idx="10993">
                  <c:v>520.53149689999998</c:v>
                </c:pt>
                <c:pt idx="10994">
                  <c:v>520.52821600000004</c:v>
                </c:pt>
                <c:pt idx="10995">
                  <c:v>520.52821600000004</c:v>
                </c:pt>
                <c:pt idx="10996">
                  <c:v>520.52821600000004</c:v>
                </c:pt>
                <c:pt idx="10997">
                  <c:v>520.52493519999996</c:v>
                </c:pt>
                <c:pt idx="10998">
                  <c:v>520.52493519999996</c:v>
                </c:pt>
                <c:pt idx="10999">
                  <c:v>520.52165430000002</c:v>
                </c:pt>
                <c:pt idx="11000">
                  <c:v>520.52165430000002</c:v>
                </c:pt>
                <c:pt idx="11001">
                  <c:v>520.52165430000002</c:v>
                </c:pt>
                <c:pt idx="11002">
                  <c:v>520.51837350000005</c:v>
                </c:pt>
                <c:pt idx="11003">
                  <c:v>520.51837350000005</c:v>
                </c:pt>
                <c:pt idx="11004">
                  <c:v>520.51837350000005</c:v>
                </c:pt>
                <c:pt idx="11005">
                  <c:v>520.51509269999997</c:v>
                </c:pt>
                <c:pt idx="11006">
                  <c:v>520.51509269999997</c:v>
                </c:pt>
                <c:pt idx="11007">
                  <c:v>520.51509269999997</c:v>
                </c:pt>
                <c:pt idx="11008">
                  <c:v>520.51509269999997</c:v>
                </c:pt>
                <c:pt idx="11009">
                  <c:v>520.51181180000003</c:v>
                </c:pt>
                <c:pt idx="11010">
                  <c:v>520.51181180000003</c:v>
                </c:pt>
                <c:pt idx="11011">
                  <c:v>520.50853099999995</c:v>
                </c:pt>
                <c:pt idx="11012">
                  <c:v>520.50853099999995</c:v>
                </c:pt>
                <c:pt idx="11013">
                  <c:v>520.50853099999995</c:v>
                </c:pt>
                <c:pt idx="11014">
                  <c:v>520.50525010000001</c:v>
                </c:pt>
                <c:pt idx="11015">
                  <c:v>520.50525010000001</c:v>
                </c:pt>
                <c:pt idx="11016">
                  <c:v>520.50525010000001</c:v>
                </c:pt>
                <c:pt idx="11017">
                  <c:v>520.50196930000004</c:v>
                </c:pt>
                <c:pt idx="11018">
                  <c:v>520.50196930000004</c:v>
                </c:pt>
                <c:pt idx="11019">
                  <c:v>520.49868849999996</c:v>
                </c:pt>
                <c:pt idx="11020">
                  <c:v>520.49868849999996</c:v>
                </c:pt>
                <c:pt idx="11021">
                  <c:v>520.49868849999996</c:v>
                </c:pt>
                <c:pt idx="11022">
                  <c:v>520.49868849999996</c:v>
                </c:pt>
                <c:pt idx="11023">
                  <c:v>520.49868849999996</c:v>
                </c:pt>
                <c:pt idx="11024">
                  <c:v>520.49540760000002</c:v>
                </c:pt>
                <c:pt idx="11025">
                  <c:v>520.49540760000002</c:v>
                </c:pt>
                <c:pt idx="11026">
                  <c:v>520.49540760000002</c:v>
                </c:pt>
                <c:pt idx="11027">
                  <c:v>520.49540760000002</c:v>
                </c:pt>
                <c:pt idx="11028">
                  <c:v>520.49212680000005</c:v>
                </c:pt>
                <c:pt idx="11029">
                  <c:v>520.49212680000005</c:v>
                </c:pt>
                <c:pt idx="11030">
                  <c:v>520.49212680000005</c:v>
                </c:pt>
                <c:pt idx="11031">
                  <c:v>520.49212680000005</c:v>
                </c:pt>
                <c:pt idx="11032">
                  <c:v>520.49212680000005</c:v>
                </c:pt>
                <c:pt idx="11033">
                  <c:v>520.4888459</c:v>
                </c:pt>
                <c:pt idx="11034">
                  <c:v>520.4888459</c:v>
                </c:pt>
                <c:pt idx="11035">
                  <c:v>520.4888459</c:v>
                </c:pt>
                <c:pt idx="11036">
                  <c:v>520.4888459</c:v>
                </c:pt>
                <c:pt idx="11037">
                  <c:v>520.4888459</c:v>
                </c:pt>
                <c:pt idx="11038">
                  <c:v>520.4888459</c:v>
                </c:pt>
                <c:pt idx="11039">
                  <c:v>520.48556510000003</c:v>
                </c:pt>
                <c:pt idx="11040">
                  <c:v>520.48556510000003</c:v>
                </c:pt>
                <c:pt idx="11041">
                  <c:v>520.48556510000003</c:v>
                </c:pt>
                <c:pt idx="11042">
                  <c:v>520.48556510000003</c:v>
                </c:pt>
                <c:pt idx="11043">
                  <c:v>520.48228429999995</c:v>
                </c:pt>
                <c:pt idx="11044">
                  <c:v>520.48228429999995</c:v>
                </c:pt>
                <c:pt idx="11045">
                  <c:v>520.48228429999995</c:v>
                </c:pt>
                <c:pt idx="11046">
                  <c:v>520.48228429999995</c:v>
                </c:pt>
                <c:pt idx="11047">
                  <c:v>520.48228429999995</c:v>
                </c:pt>
                <c:pt idx="11048">
                  <c:v>520.47900340000001</c:v>
                </c:pt>
                <c:pt idx="11049">
                  <c:v>520.47900340000001</c:v>
                </c:pt>
                <c:pt idx="11050">
                  <c:v>520.47572260000004</c:v>
                </c:pt>
                <c:pt idx="11051">
                  <c:v>520.47572260000004</c:v>
                </c:pt>
                <c:pt idx="11052">
                  <c:v>520.47572260000004</c:v>
                </c:pt>
                <c:pt idx="11053">
                  <c:v>520.47244169999999</c:v>
                </c:pt>
                <c:pt idx="11054">
                  <c:v>520.47244169999999</c:v>
                </c:pt>
                <c:pt idx="11055">
                  <c:v>520.47572260000004</c:v>
                </c:pt>
                <c:pt idx="11056">
                  <c:v>520.47244169999999</c:v>
                </c:pt>
                <c:pt idx="11057">
                  <c:v>520.47244169999999</c:v>
                </c:pt>
                <c:pt idx="11058">
                  <c:v>520.46916090000002</c:v>
                </c:pt>
                <c:pt idx="11059">
                  <c:v>520.46916090000002</c:v>
                </c:pt>
                <c:pt idx="11060">
                  <c:v>520.46916090000002</c:v>
                </c:pt>
                <c:pt idx="11061">
                  <c:v>520.46588010000005</c:v>
                </c:pt>
                <c:pt idx="11062">
                  <c:v>520.46588010000005</c:v>
                </c:pt>
                <c:pt idx="11063">
                  <c:v>520.46588010000005</c:v>
                </c:pt>
                <c:pt idx="11064">
                  <c:v>520.4625992</c:v>
                </c:pt>
                <c:pt idx="11065">
                  <c:v>520.4625992</c:v>
                </c:pt>
                <c:pt idx="11066">
                  <c:v>520.4625992</c:v>
                </c:pt>
                <c:pt idx="11067">
                  <c:v>520.45931840000003</c:v>
                </c:pt>
                <c:pt idx="11068">
                  <c:v>520.45931840000003</c:v>
                </c:pt>
                <c:pt idx="11069">
                  <c:v>520.45931840000003</c:v>
                </c:pt>
                <c:pt idx="11070">
                  <c:v>520.45931840000003</c:v>
                </c:pt>
                <c:pt idx="11071">
                  <c:v>520.45931840000003</c:v>
                </c:pt>
                <c:pt idx="11072">
                  <c:v>520.45603749999998</c:v>
                </c:pt>
                <c:pt idx="11073">
                  <c:v>520.45603749999998</c:v>
                </c:pt>
                <c:pt idx="11074">
                  <c:v>520.45603749999998</c:v>
                </c:pt>
                <c:pt idx="11075">
                  <c:v>520.45603749999998</c:v>
                </c:pt>
                <c:pt idx="11076">
                  <c:v>520.45275670000001</c:v>
                </c:pt>
                <c:pt idx="11077">
                  <c:v>520.45275670000001</c:v>
                </c:pt>
                <c:pt idx="11078">
                  <c:v>520.45275670000001</c:v>
                </c:pt>
                <c:pt idx="11079">
                  <c:v>520.45275670000001</c:v>
                </c:pt>
                <c:pt idx="11080">
                  <c:v>520.44947590000004</c:v>
                </c:pt>
                <c:pt idx="11081">
                  <c:v>520.44947590000004</c:v>
                </c:pt>
                <c:pt idx="11082">
                  <c:v>520.44947590000004</c:v>
                </c:pt>
                <c:pt idx="11083">
                  <c:v>520.44947590000004</c:v>
                </c:pt>
                <c:pt idx="11084">
                  <c:v>520.44619499999999</c:v>
                </c:pt>
                <c:pt idx="11085">
                  <c:v>520.44947590000004</c:v>
                </c:pt>
                <c:pt idx="11086">
                  <c:v>520.44619499999999</c:v>
                </c:pt>
                <c:pt idx="11087">
                  <c:v>520.44619499999999</c:v>
                </c:pt>
                <c:pt idx="11088">
                  <c:v>520.44619499999999</c:v>
                </c:pt>
                <c:pt idx="11089">
                  <c:v>520.44291420000002</c:v>
                </c:pt>
                <c:pt idx="11090">
                  <c:v>520.44291420000002</c:v>
                </c:pt>
                <c:pt idx="11091">
                  <c:v>520.44291420000002</c:v>
                </c:pt>
                <c:pt idx="11092">
                  <c:v>520.44291420000002</c:v>
                </c:pt>
                <c:pt idx="11093">
                  <c:v>520.44291420000002</c:v>
                </c:pt>
                <c:pt idx="11094">
                  <c:v>520.43963329999997</c:v>
                </c:pt>
                <c:pt idx="11095">
                  <c:v>520.43963329999997</c:v>
                </c:pt>
                <c:pt idx="11096">
                  <c:v>520.43963329999997</c:v>
                </c:pt>
                <c:pt idx="11097">
                  <c:v>520.4363525</c:v>
                </c:pt>
                <c:pt idx="11098">
                  <c:v>520.4363525</c:v>
                </c:pt>
                <c:pt idx="11099">
                  <c:v>520.4363525</c:v>
                </c:pt>
                <c:pt idx="11100">
                  <c:v>520.43307170000003</c:v>
                </c:pt>
                <c:pt idx="11101">
                  <c:v>520.43307170000003</c:v>
                </c:pt>
                <c:pt idx="11102">
                  <c:v>520.43307170000003</c:v>
                </c:pt>
                <c:pt idx="11103">
                  <c:v>520.43307170000003</c:v>
                </c:pt>
                <c:pt idx="11104">
                  <c:v>520.42979079999998</c:v>
                </c:pt>
                <c:pt idx="11105">
                  <c:v>520.42979079999998</c:v>
                </c:pt>
                <c:pt idx="11106">
                  <c:v>520.42979079999998</c:v>
                </c:pt>
                <c:pt idx="11107">
                  <c:v>520.42979079999998</c:v>
                </c:pt>
                <c:pt idx="11108">
                  <c:v>520.42651000000001</c:v>
                </c:pt>
                <c:pt idx="11109">
                  <c:v>520.42651000000001</c:v>
                </c:pt>
                <c:pt idx="11110">
                  <c:v>520.42651000000001</c:v>
                </c:pt>
                <c:pt idx="11111">
                  <c:v>520.42651000000001</c:v>
                </c:pt>
                <c:pt idx="11112">
                  <c:v>520.42651000000001</c:v>
                </c:pt>
                <c:pt idx="11113">
                  <c:v>520.42651000000001</c:v>
                </c:pt>
                <c:pt idx="11114">
                  <c:v>520.42322909999996</c:v>
                </c:pt>
                <c:pt idx="11115">
                  <c:v>520.42322909999996</c:v>
                </c:pt>
                <c:pt idx="11116">
                  <c:v>520.42322909999996</c:v>
                </c:pt>
                <c:pt idx="11117">
                  <c:v>520.42322909999996</c:v>
                </c:pt>
                <c:pt idx="11118">
                  <c:v>520.42322909999996</c:v>
                </c:pt>
                <c:pt idx="11119">
                  <c:v>520.41994829999999</c:v>
                </c:pt>
                <c:pt idx="11120">
                  <c:v>520.42322909999996</c:v>
                </c:pt>
                <c:pt idx="11121">
                  <c:v>520.41994829999999</c:v>
                </c:pt>
                <c:pt idx="11122">
                  <c:v>520.41994829999999</c:v>
                </c:pt>
                <c:pt idx="11123">
                  <c:v>520.41994829999999</c:v>
                </c:pt>
                <c:pt idx="11124">
                  <c:v>520.41994829999999</c:v>
                </c:pt>
                <c:pt idx="11125">
                  <c:v>520.41666750000002</c:v>
                </c:pt>
                <c:pt idx="11126">
                  <c:v>520.41666750000002</c:v>
                </c:pt>
                <c:pt idx="11127">
                  <c:v>520.41666750000002</c:v>
                </c:pt>
                <c:pt idx="11128">
                  <c:v>520.41666750000002</c:v>
                </c:pt>
                <c:pt idx="11129">
                  <c:v>520.41666750000002</c:v>
                </c:pt>
                <c:pt idx="11130">
                  <c:v>520.41338659999997</c:v>
                </c:pt>
                <c:pt idx="11131">
                  <c:v>520.41338659999997</c:v>
                </c:pt>
                <c:pt idx="11132">
                  <c:v>520.41338659999997</c:v>
                </c:pt>
                <c:pt idx="11133">
                  <c:v>520.41338659999997</c:v>
                </c:pt>
                <c:pt idx="11134">
                  <c:v>520.41338659999997</c:v>
                </c:pt>
                <c:pt idx="11135">
                  <c:v>520.41338659999997</c:v>
                </c:pt>
                <c:pt idx="11136">
                  <c:v>520.4101058</c:v>
                </c:pt>
                <c:pt idx="11137">
                  <c:v>520.41338659999997</c:v>
                </c:pt>
                <c:pt idx="11138">
                  <c:v>520.4101058</c:v>
                </c:pt>
                <c:pt idx="11139">
                  <c:v>520.4101058</c:v>
                </c:pt>
                <c:pt idx="11140">
                  <c:v>520.4101058</c:v>
                </c:pt>
                <c:pt idx="11141">
                  <c:v>520.4101058</c:v>
                </c:pt>
                <c:pt idx="11142">
                  <c:v>520.40682489999995</c:v>
                </c:pt>
                <c:pt idx="11143">
                  <c:v>520.40682489999995</c:v>
                </c:pt>
                <c:pt idx="11144">
                  <c:v>520.40682489999995</c:v>
                </c:pt>
                <c:pt idx="11145">
                  <c:v>520.40682489999995</c:v>
                </c:pt>
                <c:pt idx="11146">
                  <c:v>520.40682489999995</c:v>
                </c:pt>
                <c:pt idx="11147">
                  <c:v>520.40354409999998</c:v>
                </c:pt>
                <c:pt idx="11148">
                  <c:v>520.40354409999998</c:v>
                </c:pt>
                <c:pt idx="11149">
                  <c:v>520.40354409999998</c:v>
                </c:pt>
                <c:pt idx="11150">
                  <c:v>520.40354409999998</c:v>
                </c:pt>
                <c:pt idx="11151">
                  <c:v>520.40354409999998</c:v>
                </c:pt>
                <c:pt idx="11152">
                  <c:v>520.40354409999998</c:v>
                </c:pt>
                <c:pt idx="11153">
                  <c:v>520.40026330000001</c:v>
                </c:pt>
                <c:pt idx="11154">
                  <c:v>520.40026330000001</c:v>
                </c:pt>
                <c:pt idx="11155">
                  <c:v>520.40026330000001</c:v>
                </c:pt>
                <c:pt idx="11156">
                  <c:v>520.40026330000001</c:v>
                </c:pt>
                <c:pt idx="11157">
                  <c:v>520.40026330000001</c:v>
                </c:pt>
                <c:pt idx="11158">
                  <c:v>520.40026330000001</c:v>
                </c:pt>
                <c:pt idx="11159">
                  <c:v>520.39698239999996</c:v>
                </c:pt>
                <c:pt idx="11160">
                  <c:v>520.39698239999996</c:v>
                </c:pt>
                <c:pt idx="11161">
                  <c:v>520.39698239999996</c:v>
                </c:pt>
                <c:pt idx="11162">
                  <c:v>520.39698239999996</c:v>
                </c:pt>
                <c:pt idx="11163">
                  <c:v>520.39698239999996</c:v>
                </c:pt>
                <c:pt idx="11164">
                  <c:v>520.39698239999996</c:v>
                </c:pt>
                <c:pt idx="11165">
                  <c:v>520.39698239999996</c:v>
                </c:pt>
                <c:pt idx="11166">
                  <c:v>520.39698239999996</c:v>
                </c:pt>
                <c:pt idx="11167">
                  <c:v>520.39698239999996</c:v>
                </c:pt>
                <c:pt idx="11168">
                  <c:v>520.39698239999996</c:v>
                </c:pt>
                <c:pt idx="11169">
                  <c:v>520.39698239999996</c:v>
                </c:pt>
                <c:pt idx="11170">
                  <c:v>520.39698239999996</c:v>
                </c:pt>
                <c:pt idx="11171">
                  <c:v>520.39698239999996</c:v>
                </c:pt>
                <c:pt idx="11172">
                  <c:v>520.39370159999999</c:v>
                </c:pt>
                <c:pt idx="11173">
                  <c:v>520.39370159999999</c:v>
                </c:pt>
                <c:pt idx="11174">
                  <c:v>520.39698239999996</c:v>
                </c:pt>
                <c:pt idx="11175">
                  <c:v>520.39370159999999</c:v>
                </c:pt>
                <c:pt idx="11176">
                  <c:v>520.39698239999996</c:v>
                </c:pt>
                <c:pt idx="11177">
                  <c:v>520.39370159999999</c:v>
                </c:pt>
                <c:pt idx="11178">
                  <c:v>520.39370159999999</c:v>
                </c:pt>
                <c:pt idx="11179">
                  <c:v>520.39370159999999</c:v>
                </c:pt>
                <c:pt idx="11180">
                  <c:v>520.39370159999999</c:v>
                </c:pt>
                <c:pt idx="11181">
                  <c:v>520.39370159999999</c:v>
                </c:pt>
                <c:pt idx="11182">
                  <c:v>520.39042070000005</c:v>
                </c:pt>
                <c:pt idx="11183">
                  <c:v>520.39370159999999</c:v>
                </c:pt>
                <c:pt idx="11184">
                  <c:v>520.3838591</c:v>
                </c:pt>
                <c:pt idx="11185">
                  <c:v>520.39042070000005</c:v>
                </c:pt>
                <c:pt idx="11186">
                  <c:v>520.39698239999996</c:v>
                </c:pt>
                <c:pt idx="11187">
                  <c:v>520.39370159999999</c:v>
                </c:pt>
                <c:pt idx="11188">
                  <c:v>520.38713989999997</c:v>
                </c:pt>
                <c:pt idx="11189">
                  <c:v>520.39042070000005</c:v>
                </c:pt>
                <c:pt idx="11190">
                  <c:v>520.39042070000005</c:v>
                </c:pt>
                <c:pt idx="11191">
                  <c:v>520.39042070000005</c:v>
                </c:pt>
                <c:pt idx="11192">
                  <c:v>520.39042070000005</c:v>
                </c:pt>
                <c:pt idx="11193">
                  <c:v>520.39042070000005</c:v>
                </c:pt>
                <c:pt idx="11194">
                  <c:v>520.39042070000005</c:v>
                </c:pt>
                <c:pt idx="11195">
                  <c:v>520.38713989999997</c:v>
                </c:pt>
                <c:pt idx="11196">
                  <c:v>520.38713989999997</c:v>
                </c:pt>
                <c:pt idx="11197">
                  <c:v>520.38713989999997</c:v>
                </c:pt>
                <c:pt idx="11198">
                  <c:v>520.38713989999997</c:v>
                </c:pt>
                <c:pt idx="11199">
                  <c:v>520.3838591</c:v>
                </c:pt>
                <c:pt idx="11200">
                  <c:v>520.38713989999997</c:v>
                </c:pt>
                <c:pt idx="11201">
                  <c:v>520.3838591</c:v>
                </c:pt>
                <c:pt idx="11202">
                  <c:v>520.3838591</c:v>
                </c:pt>
                <c:pt idx="11203">
                  <c:v>520.38057819999995</c:v>
                </c:pt>
                <c:pt idx="11204">
                  <c:v>520.38057819999995</c:v>
                </c:pt>
                <c:pt idx="11205">
                  <c:v>520.38057819999995</c:v>
                </c:pt>
                <c:pt idx="11206">
                  <c:v>520.38057819999995</c:v>
                </c:pt>
                <c:pt idx="11207">
                  <c:v>520.38057819999995</c:v>
                </c:pt>
                <c:pt idx="11208">
                  <c:v>520.37729739999997</c:v>
                </c:pt>
                <c:pt idx="11209">
                  <c:v>520.37729739999997</c:v>
                </c:pt>
                <c:pt idx="11210">
                  <c:v>520.38057819999995</c:v>
                </c:pt>
                <c:pt idx="11211">
                  <c:v>520.37729739999997</c:v>
                </c:pt>
                <c:pt idx="11212">
                  <c:v>520.37401650000004</c:v>
                </c:pt>
                <c:pt idx="11213">
                  <c:v>520.37401650000004</c:v>
                </c:pt>
                <c:pt idx="11214">
                  <c:v>520.37401650000004</c:v>
                </c:pt>
                <c:pt idx="11215">
                  <c:v>520.37401650000004</c:v>
                </c:pt>
                <c:pt idx="11216">
                  <c:v>520.37401650000004</c:v>
                </c:pt>
                <c:pt idx="11217">
                  <c:v>520.37401650000004</c:v>
                </c:pt>
                <c:pt idx="11218">
                  <c:v>520.37401650000004</c:v>
                </c:pt>
                <c:pt idx="11219">
                  <c:v>520.37073569999995</c:v>
                </c:pt>
                <c:pt idx="11220">
                  <c:v>520.37401650000004</c:v>
                </c:pt>
                <c:pt idx="11221">
                  <c:v>520.37073569999995</c:v>
                </c:pt>
                <c:pt idx="11222">
                  <c:v>520.36745489999998</c:v>
                </c:pt>
                <c:pt idx="11223">
                  <c:v>520.36745489999998</c:v>
                </c:pt>
                <c:pt idx="11224">
                  <c:v>520.36745489999998</c:v>
                </c:pt>
                <c:pt idx="11225">
                  <c:v>520.36745489999998</c:v>
                </c:pt>
                <c:pt idx="11226">
                  <c:v>520.36745489999998</c:v>
                </c:pt>
                <c:pt idx="11227">
                  <c:v>520.36417400000005</c:v>
                </c:pt>
                <c:pt idx="11228">
                  <c:v>520.36417400000005</c:v>
                </c:pt>
                <c:pt idx="11229">
                  <c:v>520.36417400000005</c:v>
                </c:pt>
                <c:pt idx="11230">
                  <c:v>520.36417400000005</c:v>
                </c:pt>
                <c:pt idx="11231">
                  <c:v>520.36417400000005</c:v>
                </c:pt>
                <c:pt idx="11232">
                  <c:v>520.36417400000005</c:v>
                </c:pt>
                <c:pt idx="11233">
                  <c:v>520.36417400000005</c:v>
                </c:pt>
                <c:pt idx="11234">
                  <c:v>520.36417400000005</c:v>
                </c:pt>
                <c:pt idx="11235">
                  <c:v>520.36417400000005</c:v>
                </c:pt>
                <c:pt idx="11236">
                  <c:v>520.36417400000005</c:v>
                </c:pt>
                <c:pt idx="11237">
                  <c:v>520.36417400000005</c:v>
                </c:pt>
                <c:pt idx="11238">
                  <c:v>520.36089319999996</c:v>
                </c:pt>
                <c:pt idx="11239">
                  <c:v>520.36089319999996</c:v>
                </c:pt>
                <c:pt idx="11240">
                  <c:v>520.36089319999996</c:v>
                </c:pt>
                <c:pt idx="11241">
                  <c:v>520.36089319999996</c:v>
                </c:pt>
                <c:pt idx="11242">
                  <c:v>520.35761230000003</c:v>
                </c:pt>
                <c:pt idx="11243">
                  <c:v>520.35761230000003</c:v>
                </c:pt>
                <c:pt idx="11244">
                  <c:v>520.35761230000003</c:v>
                </c:pt>
                <c:pt idx="11245">
                  <c:v>520.35761230000003</c:v>
                </c:pt>
                <c:pt idx="11246">
                  <c:v>520.35433149999994</c:v>
                </c:pt>
                <c:pt idx="11247">
                  <c:v>520.35433149999994</c:v>
                </c:pt>
                <c:pt idx="11248">
                  <c:v>520.35433149999994</c:v>
                </c:pt>
                <c:pt idx="11249">
                  <c:v>520.35433149999994</c:v>
                </c:pt>
                <c:pt idx="11250">
                  <c:v>520.35105069999997</c:v>
                </c:pt>
                <c:pt idx="11251">
                  <c:v>520.35433149999994</c:v>
                </c:pt>
                <c:pt idx="11252">
                  <c:v>520.35105069999997</c:v>
                </c:pt>
                <c:pt idx="11253">
                  <c:v>520.35105069999997</c:v>
                </c:pt>
                <c:pt idx="11254">
                  <c:v>520.35105069999997</c:v>
                </c:pt>
                <c:pt idx="11255">
                  <c:v>520.35105069999997</c:v>
                </c:pt>
                <c:pt idx="11256">
                  <c:v>520.34776980000004</c:v>
                </c:pt>
                <c:pt idx="11257">
                  <c:v>520.34776980000004</c:v>
                </c:pt>
                <c:pt idx="11258">
                  <c:v>520.34776980000004</c:v>
                </c:pt>
                <c:pt idx="11259">
                  <c:v>520.34776980000004</c:v>
                </c:pt>
                <c:pt idx="11260">
                  <c:v>520.34776980000004</c:v>
                </c:pt>
                <c:pt idx="11261">
                  <c:v>520.34776980000004</c:v>
                </c:pt>
                <c:pt idx="11262">
                  <c:v>520.34776980000004</c:v>
                </c:pt>
                <c:pt idx="11263">
                  <c:v>520.34776980000004</c:v>
                </c:pt>
                <c:pt idx="11264">
                  <c:v>520.34776980000004</c:v>
                </c:pt>
                <c:pt idx="11265">
                  <c:v>520.34776980000004</c:v>
                </c:pt>
                <c:pt idx="11266">
                  <c:v>520.34776980000004</c:v>
                </c:pt>
                <c:pt idx="11267">
                  <c:v>520.34776980000004</c:v>
                </c:pt>
                <c:pt idx="11268">
                  <c:v>520.34448899999995</c:v>
                </c:pt>
                <c:pt idx="11269">
                  <c:v>520.34448899999995</c:v>
                </c:pt>
                <c:pt idx="11270">
                  <c:v>520.34448899999995</c:v>
                </c:pt>
                <c:pt idx="11271">
                  <c:v>520.34448899999995</c:v>
                </c:pt>
                <c:pt idx="11272">
                  <c:v>520.34448899999995</c:v>
                </c:pt>
                <c:pt idx="11273">
                  <c:v>520.34448899999995</c:v>
                </c:pt>
                <c:pt idx="11274">
                  <c:v>520.34448899999995</c:v>
                </c:pt>
                <c:pt idx="11275">
                  <c:v>520.34448899999995</c:v>
                </c:pt>
                <c:pt idx="11276">
                  <c:v>520.34448899999995</c:v>
                </c:pt>
                <c:pt idx="11277">
                  <c:v>520.34448899999995</c:v>
                </c:pt>
                <c:pt idx="11278">
                  <c:v>520.34448899999995</c:v>
                </c:pt>
                <c:pt idx="11279">
                  <c:v>520.34120810000002</c:v>
                </c:pt>
                <c:pt idx="11280">
                  <c:v>520.34120810000002</c:v>
                </c:pt>
                <c:pt idx="11281">
                  <c:v>520.34120810000002</c:v>
                </c:pt>
                <c:pt idx="11282">
                  <c:v>520.34120810000002</c:v>
                </c:pt>
                <c:pt idx="11283">
                  <c:v>520.34120810000002</c:v>
                </c:pt>
                <c:pt idx="11284">
                  <c:v>520.34120810000002</c:v>
                </c:pt>
                <c:pt idx="11285">
                  <c:v>520.34120810000002</c:v>
                </c:pt>
                <c:pt idx="11286">
                  <c:v>520.34120810000002</c:v>
                </c:pt>
                <c:pt idx="11287">
                  <c:v>520.34120810000002</c:v>
                </c:pt>
                <c:pt idx="11288">
                  <c:v>520.34120810000002</c:v>
                </c:pt>
                <c:pt idx="11289">
                  <c:v>520.34120810000002</c:v>
                </c:pt>
                <c:pt idx="11290">
                  <c:v>520.34120810000002</c:v>
                </c:pt>
                <c:pt idx="11291">
                  <c:v>520.33792730000005</c:v>
                </c:pt>
                <c:pt idx="11292">
                  <c:v>520.33792730000005</c:v>
                </c:pt>
                <c:pt idx="11293">
                  <c:v>520.33792730000005</c:v>
                </c:pt>
                <c:pt idx="11294">
                  <c:v>520.33792730000005</c:v>
                </c:pt>
                <c:pt idx="11295">
                  <c:v>520.33792730000005</c:v>
                </c:pt>
                <c:pt idx="11296">
                  <c:v>520.33792730000005</c:v>
                </c:pt>
                <c:pt idx="11297">
                  <c:v>520.33792730000005</c:v>
                </c:pt>
                <c:pt idx="11298">
                  <c:v>520.33792730000005</c:v>
                </c:pt>
                <c:pt idx="11299">
                  <c:v>520.33792730000005</c:v>
                </c:pt>
                <c:pt idx="11300">
                  <c:v>520.33792730000005</c:v>
                </c:pt>
                <c:pt idx="11301">
                  <c:v>520.33792730000005</c:v>
                </c:pt>
                <c:pt idx="11302">
                  <c:v>520.33792730000005</c:v>
                </c:pt>
                <c:pt idx="11303">
                  <c:v>520.33792730000005</c:v>
                </c:pt>
                <c:pt idx="11304">
                  <c:v>520.33464649999996</c:v>
                </c:pt>
                <c:pt idx="11305">
                  <c:v>520.33464649999996</c:v>
                </c:pt>
                <c:pt idx="11306">
                  <c:v>520.33464649999996</c:v>
                </c:pt>
                <c:pt idx="11307">
                  <c:v>520.33464649999996</c:v>
                </c:pt>
                <c:pt idx="11308">
                  <c:v>520.33464649999996</c:v>
                </c:pt>
                <c:pt idx="11309">
                  <c:v>520.33464649999996</c:v>
                </c:pt>
                <c:pt idx="11310">
                  <c:v>520.33464649999996</c:v>
                </c:pt>
                <c:pt idx="11311">
                  <c:v>520.33464649999996</c:v>
                </c:pt>
                <c:pt idx="11312">
                  <c:v>520.33464649999996</c:v>
                </c:pt>
                <c:pt idx="11313">
                  <c:v>520.33464649999996</c:v>
                </c:pt>
                <c:pt idx="11314">
                  <c:v>520.33464649999996</c:v>
                </c:pt>
                <c:pt idx="11315">
                  <c:v>520.33464649999996</c:v>
                </c:pt>
                <c:pt idx="11316">
                  <c:v>520.33464649999996</c:v>
                </c:pt>
                <c:pt idx="11317">
                  <c:v>520.33464649999996</c:v>
                </c:pt>
                <c:pt idx="11318">
                  <c:v>520.33464649999996</c:v>
                </c:pt>
                <c:pt idx="11319">
                  <c:v>520.33464649999996</c:v>
                </c:pt>
                <c:pt idx="11320">
                  <c:v>520.33464649999996</c:v>
                </c:pt>
                <c:pt idx="11321">
                  <c:v>520.33464649999996</c:v>
                </c:pt>
                <c:pt idx="11322">
                  <c:v>520.33464649999996</c:v>
                </c:pt>
                <c:pt idx="11323">
                  <c:v>520.33464649999996</c:v>
                </c:pt>
                <c:pt idx="11324">
                  <c:v>520.33464649999996</c:v>
                </c:pt>
                <c:pt idx="11325">
                  <c:v>520.33464649999996</c:v>
                </c:pt>
                <c:pt idx="11326">
                  <c:v>520.33136560000003</c:v>
                </c:pt>
                <c:pt idx="11327">
                  <c:v>520.33136560000003</c:v>
                </c:pt>
                <c:pt idx="11328">
                  <c:v>520.33136560000003</c:v>
                </c:pt>
                <c:pt idx="11329">
                  <c:v>520.33136560000003</c:v>
                </c:pt>
                <c:pt idx="11330">
                  <c:v>520.33136560000003</c:v>
                </c:pt>
                <c:pt idx="11331">
                  <c:v>520.33136560000003</c:v>
                </c:pt>
                <c:pt idx="11332">
                  <c:v>520.33136560000003</c:v>
                </c:pt>
                <c:pt idx="11333">
                  <c:v>520.33136560000003</c:v>
                </c:pt>
                <c:pt idx="11334">
                  <c:v>520.33136560000003</c:v>
                </c:pt>
                <c:pt idx="11335">
                  <c:v>520.33136560000003</c:v>
                </c:pt>
                <c:pt idx="11336">
                  <c:v>520.33136560000003</c:v>
                </c:pt>
                <c:pt idx="11337">
                  <c:v>520.33136560000003</c:v>
                </c:pt>
                <c:pt idx="11338">
                  <c:v>520.32808480000006</c:v>
                </c:pt>
                <c:pt idx="11339">
                  <c:v>520.32808480000006</c:v>
                </c:pt>
                <c:pt idx="11340">
                  <c:v>520.32808480000006</c:v>
                </c:pt>
                <c:pt idx="11341">
                  <c:v>520.32152310000004</c:v>
                </c:pt>
                <c:pt idx="11342">
                  <c:v>520.32808480000006</c:v>
                </c:pt>
                <c:pt idx="11343">
                  <c:v>520.32152310000004</c:v>
                </c:pt>
                <c:pt idx="11344">
                  <c:v>520.32480390000001</c:v>
                </c:pt>
                <c:pt idx="11345">
                  <c:v>520.32808480000006</c:v>
                </c:pt>
                <c:pt idx="11346">
                  <c:v>520.32808480000006</c:v>
                </c:pt>
                <c:pt idx="11347">
                  <c:v>520.32808480000006</c:v>
                </c:pt>
                <c:pt idx="11348">
                  <c:v>520.32480390000001</c:v>
                </c:pt>
                <c:pt idx="11349">
                  <c:v>520.32480390000001</c:v>
                </c:pt>
                <c:pt idx="11350">
                  <c:v>520.32480390000001</c:v>
                </c:pt>
                <c:pt idx="11351">
                  <c:v>520.32480390000001</c:v>
                </c:pt>
                <c:pt idx="11352">
                  <c:v>520.32152310000004</c:v>
                </c:pt>
                <c:pt idx="11353">
                  <c:v>520.32152310000004</c:v>
                </c:pt>
                <c:pt idx="11354">
                  <c:v>520.32152310000004</c:v>
                </c:pt>
                <c:pt idx="11355">
                  <c:v>520.32480390000001</c:v>
                </c:pt>
                <c:pt idx="11356">
                  <c:v>520.32152310000004</c:v>
                </c:pt>
                <c:pt idx="11357">
                  <c:v>520.32152310000004</c:v>
                </c:pt>
                <c:pt idx="11358">
                  <c:v>520.31824229999995</c:v>
                </c:pt>
                <c:pt idx="11359">
                  <c:v>520.31824229999995</c:v>
                </c:pt>
                <c:pt idx="11360">
                  <c:v>520.31168060000005</c:v>
                </c:pt>
                <c:pt idx="11361">
                  <c:v>520.32152310000004</c:v>
                </c:pt>
                <c:pt idx="11362">
                  <c:v>520.31824229999995</c:v>
                </c:pt>
                <c:pt idx="11363">
                  <c:v>520.31824229999995</c:v>
                </c:pt>
                <c:pt idx="11364">
                  <c:v>520.31824229999995</c:v>
                </c:pt>
                <c:pt idx="11365">
                  <c:v>520.31824229999995</c:v>
                </c:pt>
                <c:pt idx="11366">
                  <c:v>520.31496140000002</c:v>
                </c:pt>
                <c:pt idx="11367">
                  <c:v>520.31496140000002</c:v>
                </c:pt>
                <c:pt idx="11368">
                  <c:v>520.31496140000002</c:v>
                </c:pt>
                <c:pt idx="11369">
                  <c:v>520.31496140000002</c:v>
                </c:pt>
                <c:pt idx="11370">
                  <c:v>520.31168060000005</c:v>
                </c:pt>
                <c:pt idx="11371">
                  <c:v>520.31168060000005</c:v>
                </c:pt>
                <c:pt idx="11372">
                  <c:v>520.31168060000005</c:v>
                </c:pt>
                <c:pt idx="11373">
                  <c:v>520.31168060000005</c:v>
                </c:pt>
                <c:pt idx="11374">
                  <c:v>520.31168060000005</c:v>
                </c:pt>
                <c:pt idx="11375">
                  <c:v>520.3083997</c:v>
                </c:pt>
                <c:pt idx="11376">
                  <c:v>520.3083997</c:v>
                </c:pt>
                <c:pt idx="11377">
                  <c:v>520.3083997</c:v>
                </c:pt>
                <c:pt idx="11378">
                  <c:v>520.3083997</c:v>
                </c:pt>
                <c:pt idx="11379">
                  <c:v>520.3083997</c:v>
                </c:pt>
                <c:pt idx="11380">
                  <c:v>520.3083997</c:v>
                </c:pt>
                <c:pt idx="11381">
                  <c:v>520.3083997</c:v>
                </c:pt>
                <c:pt idx="11382">
                  <c:v>520.30511890000002</c:v>
                </c:pt>
                <c:pt idx="11383">
                  <c:v>520.3083997</c:v>
                </c:pt>
                <c:pt idx="11384">
                  <c:v>520.30511890000002</c:v>
                </c:pt>
                <c:pt idx="11385">
                  <c:v>520.30511890000002</c:v>
                </c:pt>
                <c:pt idx="11386">
                  <c:v>520.30511890000002</c:v>
                </c:pt>
                <c:pt idx="11387">
                  <c:v>520.30183810000005</c:v>
                </c:pt>
                <c:pt idx="11388">
                  <c:v>520.30183810000005</c:v>
                </c:pt>
                <c:pt idx="11389">
                  <c:v>520.30183810000005</c:v>
                </c:pt>
                <c:pt idx="11390">
                  <c:v>520.30183810000005</c:v>
                </c:pt>
                <c:pt idx="11391">
                  <c:v>520.2985572</c:v>
                </c:pt>
                <c:pt idx="11392">
                  <c:v>520.2985572</c:v>
                </c:pt>
                <c:pt idx="11393">
                  <c:v>520.2985572</c:v>
                </c:pt>
                <c:pt idx="11394">
                  <c:v>520.2985572</c:v>
                </c:pt>
                <c:pt idx="11395">
                  <c:v>520.2985572</c:v>
                </c:pt>
                <c:pt idx="11396">
                  <c:v>520.29527640000003</c:v>
                </c:pt>
                <c:pt idx="11397">
                  <c:v>520.29527640000003</c:v>
                </c:pt>
                <c:pt idx="11398">
                  <c:v>520.29527640000003</c:v>
                </c:pt>
                <c:pt idx="11399">
                  <c:v>520.29527640000003</c:v>
                </c:pt>
                <c:pt idx="11400">
                  <c:v>520.29527640000003</c:v>
                </c:pt>
                <c:pt idx="11401">
                  <c:v>520.29527640000003</c:v>
                </c:pt>
                <c:pt idx="11402">
                  <c:v>520.29527640000003</c:v>
                </c:pt>
                <c:pt idx="11403">
                  <c:v>520.29199549999998</c:v>
                </c:pt>
                <c:pt idx="11404">
                  <c:v>520.29199549999998</c:v>
                </c:pt>
                <c:pt idx="11405">
                  <c:v>520.29199549999998</c:v>
                </c:pt>
                <c:pt idx="11406">
                  <c:v>520.29199549999998</c:v>
                </c:pt>
                <c:pt idx="11407">
                  <c:v>520.29199549999998</c:v>
                </c:pt>
                <c:pt idx="11408">
                  <c:v>520.29199549999998</c:v>
                </c:pt>
                <c:pt idx="11409">
                  <c:v>520.28871470000001</c:v>
                </c:pt>
                <c:pt idx="11410">
                  <c:v>520.28871470000001</c:v>
                </c:pt>
                <c:pt idx="11411">
                  <c:v>520.28871470000001</c:v>
                </c:pt>
                <c:pt idx="11412">
                  <c:v>520.28871470000001</c:v>
                </c:pt>
                <c:pt idx="11413">
                  <c:v>520.28871470000001</c:v>
                </c:pt>
                <c:pt idx="11414">
                  <c:v>520.28871470000001</c:v>
                </c:pt>
                <c:pt idx="11415">
                  <c:v>520.28871470000001</c:v>
                </c:pt>
                <c:pt idx="11416">
                  <c:v>520.28543390000004</c:v>
                </c:pt>
                <c:pt idx="11417">
                  <c:v>520.28871470000001</c:v>
                </c:pt>
                <c:pt idx="11418">
                  <c:v>520.28543390000004</c:v>
                </c:pt>
                <c:pt idx="11419">
                  <c:v>520.28543390000004</c:v>
                </c:pt>
                <c:pt idx="11420">
                  <c:v>520.28543390000004</c:v>
                </c:pt>
                <c:pt idx="11421">
                  <c:v>520.28215299999999</c:v>
                </c:pt>
                <c:pt idx="11422">
                  <c:v>520.28215299999999</c:v>
                </c:pt>
                <c:pt idx="11423">
                  <c:v>520.28215299999999</c:v>
                </c:pt>
                <c:pt idx="11424">
                  <c:v>520.28215299999999</c:v>
                </c:pt>
                <c:pt idx="11425">
                  <c:v>520.28215299999999</c:v>
                </c:pt>
                <c:pt idx="11426">
                  <c:v>520.28215299999999</c:v>
                </c:pt>
                <c:pt idx="11427">
                  <c:v>520.28215299999999</c:v>
                </c:pt>
                <c:pt idx="11428">
                  <c:v>520.28215299999999</c:v>
                </c:pt>
                <c:pt idx="11429">
                  <c:v>520.28215299999999</c:v>
                </c:pt>
                <c:pt idx="11430">
                  <c:v>520.28215299999999</c:v>
                </c:pt>
                <c:pt idx="11431">
                  <c:v>520.27887220000002</c:v>
                </c:pt>
                <c:pt idx="11432">
                  <c:v>520.27887220000002</c:v>
                </c:pt>
                <c:pt idx="11433">
                  <c:v>520.27887220000002</c:v>
                </c:pt>
                <c:pt idx="11434">
                  <c:v>520.27887220000002</c:v>
                </c:pt>
                <c:pt idx="11435">
                  <c:v>520.27887220000002</c:v>
                </c:pt>
                <c:pt idx="11436">
                  <c:v>520.27887220000002</c:v>
                </c:pt>
                <c:pt idx="11437">
                  <c:v>520.27887220000002</c:v>
                </c:pt>
                <c:pt idx="11438">
                  <c:v>520.27559129999997</c:v>
                </c:pt>
                <c:pt idx="11439">
                  <c:v>520.27559129999997</c:v>
                </c:pt>
                <c:pt idx="11440">
                  <c:v>520.27887220000002</c:v>
                </c:pt>
                <c:pt idx="11441">
                  <c:v>520.27559129999997</c:v>
                </c:pt>
                <c:pt idx="11442">
                  <c:v>520.27559129999997</c:v>
                </c:pt>
                <c:pt idx="11443">
                  <c:v>520.27559129999997</c:v>
                </c:pt>
                <c:pt idx="11444">
                  <c:v>520.27559129999997</c:v>
                </c:pt>
                <c:pt idx="11445">
                  <c:v>520.27559129999997</c:v>
                </c:pt>
                <c:pt idx="11446">
                  <c:v>520.27559129999997</c:v>
                </c:pt>
                <c:pt idx="11447">
                  <c:v>520.27559129999997</c:v>
                </c:pt>
                <c:pt idx="11448">
                  <c:v>520.2723105</c:v>
                </c:pt>
                <c:pt idx="11449">
                  <c:v>520.2723105</c:v>
                </c:pt>
                <c:pt idx="11450">
                  <c:v>520.2723105</c:v>
                </c:pt>
                <c:pt idx="11451">
                  <c:v>520.2723105</c:v>
                </c:pt>
                <c:pt idx="11452">
                  <c:v>520.2723105</c:v>
                </c:pt>
                <c:pt idx="11453">
                  <c:v>520.2723105</c:v>
                </c:pt>
                <c:pt idx="11454">
                  <c:v>520.2723105</c:v>
                </c:pt>
                <c:pt idx="11455">
                  <c:v>520.2723105</c:v>
                </c:pt>
                <c:pt idx="11456">
                  <c:v>520.2723105</c:v>
                </c:pt>
                <c:pt idx="11457">
                  <c:v>520.27559129999997</c:v>
                </c:pt>
                <c:pt idx="11458">
                  <c:v>520.27559129999997</c:v>
                </c:pt>
                <c:pt idx="11459">
                  <c:v>520.27559129999997</c:v>
                </c:pt>
                <c:pt idx="11460">
                  <c:v>520.27559129999997</c:v>
                </c:pt>
                <c:pt idx="11461">
                  <c:v>520.27559129999997</c:v>
                </c:pt>
                <c:pt idx="11462">
                  <c:v>520.27887220000002</c:v>
                </c:pt>
                <c:pt idx="11463">
                  <c:v>520.27559129999997</c:v>
                </c:pt>
                <c:pt idx="11464">
                  <c:v>520.27887220000002</c:v>
                </c:pt>
                <c:pt idx="11465">
                  <c:v>520.27559129999997</c:v>
                </c:pt>
                <c:pt idx="11466">
                  <c:v>520.27559129999997</c:v>
                </c:pt>
                <c:pt idx="11467">
                  <c:v>520.27559129999997</c:v>
                </c:pt>
                <c:pt idx="11468">
                  <c:v>520.27559129999997</c:v>
                </c:pt>
                <c:pt idx="11469">
                  <c:v>520.27559129999997</c:v>
                </c:pt>
                <c:pt idx="11470">
                  <c:v>520.27559129999997</c:v>
                </c:pt>
                <c:pt idx="11471">
                  <c:v>520.27559129999997</c:v>
                </c:pt>
                <c:pt idx="11472">
                  <c:v>520.27559129999997</c:v>
                </c:pt>
                <c:pt idx="11473">
                  <c:v>520.27559129999997</c:v>
                </c:pt>
                <c:pt idx="11474">
                  <c:v>520.27559129999997</c:v>
                </c:pt>
                <c:pt idx="11475">
                  <c:v>520.27559129999997</c:v>
                </c:pt>
                <c:pt idx="11476">
                  <c:v>520.27559129999997</c:v>
                </c:pt>
                <c:pt idx="11477">
                  <c:v>520.27559129999997</c:v>
                </c:pt>
                <c:pt idx="11478">
                  <c:v>520.25918709999996</c:v>
                </c:pt>
                <c:pt idx="11479">
                  <c:v>520.27559129999997</c:v>
                </c:pt>
                <c:pt idx="11480">
                  <c:v>520.27559129999997</c:v>
                </c:pt>
                <c:pt idx="11481">
                  <c:v>520.27559129999997</c:v>
                </c:pt>
                <c:pt idx="11482">
                  <c:v>520.27559129999997</c:v>
                </c:pt>
                <c:pt idx="11483">
                  <c:v>520.27559129999997</c:v>
                </c:pt>
                <c:pt idx="11484">
                  <c:v>520.27559129999997</c:v>
                </c:pt>
                <c:pt idx="11485">
                  <c:v>520.27559129999997</c:v>
                </c:pt>
                <c:pt idx="11486">
                  <c:v>520.27559129999997</c:v>
                </c:pt>
                <c:pt idx="11487">
                  <c:v>520.27559129999997</c:v>
                </c:pt>
                <c:pt idx="11488">
                  <c:v>520.2723105</c:v>
                </c:pt>
                <c:pt idx="11489">
                  <c:v>520.2723105</c:v>
                </c:pt>
                <c:pt idx="11490">
                  <c:v>520.2723105</c:v>
                </c:pt>
                <c:pt idx="11491">
                  <c:v>520.27559129999997</c:v>
                </c:pt>
                <c:pt idx="11492">
                  <c:v>520.27559129999997</c:v>
                </c:pt>
                <c:pt idx="11493">
                  <c:v>520.27559129999997</c:v>
                </c:pt>
                <c:pt idx="11494">
                  <c:v>520.27559129999997</c:v>
                </c:pt>
                <c:pt idx="11495">
                  <c:v>520.27559129999997</c:v>
                </c:pt>
                <c:pt idx="11496">
                  <c:v>520.27887220000002</c:v>
                </c:pt>
                <c:pt idx="11497">
                  <c:v>520.2723105</c:v>
                </c:pt>
                <c:pt idx="11498">
                  <c:v>520.2723105</c:v>
                </c:pt>
                <c:pt idx="11499">
                  <c:v>520.27559129999997</c:v>
                </c:pt>
                <c:pt idx="11500">
                  <c:v>520.27559129999997</c:v>
                </c:pt>
                <c:pt idx="11501">
                  <c:v>520.2723105</c:v>
                </c:pt>
                <c:pt idx="11502">
                  <c:v>520.2723105</c:v>
                </c:pt>
                <c:pt idx="11503">
                  <c:v>520.2723105</c:v>
                </c:pt>
                <c:pt idx="11504">
                  <c:v>520.2723105</c:v>
                </c:pt>
                <c:pt idx="11505">
                  <c:v>520.2723105</c:v>
                </c:pt>
                <c:pt idx="11506">
                  <c:v>520.2723105</c:v>
                </c:pt>
                <c:pt idx="11507">
                  <c:v>520.2723105</c:v>
                </c:pt>
                <c:pt idx="11508">
                  <c:v>520.2723105</c:v>
                </c:pt>
                <c:pt idx="11509">
                  <c:v>520.26902970000003</c:v>
                </c:pt>
                <c:pt idx="11510">
                  <c:v>520.26902970000003</c:v>
                </c:pt>
                <c:pt idx="11511">
                  <c:v>520.26902970000003</c:v>
                </c:pt>
                <c:pt idx="11512">
                  <c:v>520.26902970000003</c:v>
                </c:pt>
                <c:pt idx="11513">
                  <c:v>520.26902970000003</c:v>
                </c:pt>
                <c:pt idx="11514">
                  <c:v>520.26902970000003</c:v>
                </c:pt>
                <c:pt idx="11515">
                  <c:v>520.26902970000003</c:v>
                </c:pt>
                <c:pt idx="11516">
                  <c:v>520.26902970000003</c:v>
                </c:pt>
                <c:pt idx="11517">
                  <c:v>520.26574879999998</c:v>
                </c:pt>
                <c:pt idx="11518">
                  <c:v>520.26574879999998</c:v>
                </c:pt>
                <c:pt idx="11519">
                  <c:v>520.26574879999998</c:v>
                </c:pt>
                <c:pt idx="11520">
                  <c:v>520.26574879999998</c:v>
                </c:pt>
                <c:pt idx="11521">
                  <c:v>520.26574879999998</c:v>
                </c:pt>
                <c:pt idx="11522">
                  <c:v>520.26574879999998</c:v>
                </c:pt>
                <c:pt idx="11523">
                  <c:v>520.26574879999998</c:v>
                </c:pt>
                <c:pt idx="11524">
                  <c:v>520.26246800000001</c:v>
                </c:pt>
                <c:pt idx="11525">
                  <c:v>520.26246800000001</c:v>
                </c:pt>
                <c:pt idx="11526">
                  <c:v>520.26246800000001</c:v>
                </c:pt>
                <c:pt idx="11527">
                  <c:v>520.26246800000001</c:v>
                </c:pt>
                <c:pt idx="11528">
                  <c:v>520.26246800000001</c:v>
                </c:pt>
                <c:pt idx="11529">
                  <c:v>520.26246800000001</c:v>
                </c:pt>
                <c:pt idx="11530">
                  <c:v>520.25918709999996</c:v>
                </c:pt>
                <c:pt idx="11531">
                  <c:v>520.25918709999996</c:v>
                </c:pt>
                <c:pt idx="11532">
                  <c:v>520.25918709999996</c:v>
                </c:pt>
                <c:pt idx="11533">
                  <c:v>520.25590629999999</c:v>
                </c:pt>
                <c:pt idx="11534">
                  <c:v>520.25590629999999</c:v>
                </c:pt>
                <c:pt idx="11535">
                  <c:v>520.25918709999996</c:v>
                </c:pt>
                <c:pt idx="11536">
                  <c:v>520.25590629999999</c:v>
                </c:pt>
                <c:pt idx="11537">
                  <c:v>520.25590629999999</c:v>
                </c:pt>
                <c:pt idx="11538">
                  <c:v>520.25590629999999</c:v>
                </c:pt>
                <c:pt idx="11539">
                  <c:v>520.25590629999999</c:v>
                </c:pt>
                <c:pt idx="11540">
                  <c:v>520.25590629999999</c:v>
                </c:pt>
                <c:pt idx="11541">
                  <c:v>520.25590629999999</c:v>
                </c:pt>
                <c:pt idx="11542">
                  <c:v>520.25262550000002</c:v>
                </c:pt>
                <c:pt idx="11543">
                  <c:v>520.25590629999999</c:v>
                </c:pt>
                <c:pt idx="11544">
                  <c:v>520.25262550000002</c:v>
                </c:pt>
                <c:pt idx="11545">
                  <c:v>520.25262550000002</c:v>
                </c:pt>
                <c:pt idx="11546">
                  <c:v>520.25262550000002</c:v>
                </c:pt>
                <c:pt idx="11547">
                  <c:v>520.25262550000002</c:v>
                </c:pt>
                <c:pt idx="11548">
                  <c:v>520.25262550000002</c:v>
                </c:pt>
                <c:pt idx="11549">
                  <c:v>520.25262550000002</c:v>
                </c:pt>
                <c:pt idx="11550">
                  <c:v>520.25262550000002</c:v>
                </c:pt>
                <c:pt idx="11551">
                  <c:v>520.25262550000002</c:v>
                </c:pt>
                <c:pt idx="11552">
                  <c:v>520.25262550000002</c:v>
                </c:pt>
                <c:pt idx="11553">
                  <c:v>520.25262550000002</c:v>
                </c:pt>
                <c:pt idx="11554">
                  <c:v>520.25262550000002</c:v>
                </c:pt>
                <c:pt idx="11555">
                  <c:v>520.25262550000002</c:v>
                </c:pt>
                <c:pt idx="11556">
                  <c:v>520.25262550000002</c:v>
                </c:pt>
                <c:pt idx="11557">
                  <c:v>520.25262550000002</c:v>
                </c:pt>
                <c:pt idx="11558">
                  <c:v>520.25262550000002</c:v>
                </c:pt>
                <c:pt idx="11559">
                  <c:v>520.25262550000002</c:v>
                </c:pt>
                <c:pt idx="11560">
                  <c:v>520.25262550000002</c:v>
                </c:pt>
                <c:pt idx="11561">
                  <c:v>520.25262550000002</c:v>
                </c:pt>
                <c:pt idx="11562">
                  <c:v>520.24934459999997</c:v>
                </c:pt>
                <c:pt idx="11563">
                  <c:v>520.25262550000002</c:v>
                </c:pt>
                <c:pt idx="11564">
                  <c:v>520.25262550000002</c:v>
                </c:pt>
                <c:pt idx="11565">
                  <c:v>520.24934459999997</c:v>
                </c:pt>
                <c:pt idx="11566">
                  <c:v>520.25262550000002</c:v>
                </c:pt>
                <c:pt idx="11567">
                  <c:v>520.25262550000002</c:v>
                </c:pt>
                <c:pt idx="11568">
                  <c:v>520.24934459999997</c:v>
                </c:pt>
                <c:pt idx="11569">
                  <c:v>520.25262550000002</c:v>
                </c:pt>
                <c:pt idx="11570">
                  <c:v>520.24934459999997</c:v>
                </c:pt>
                <c:pt idx="11571">
                  <c:v>520.25262550000002</c:v>
                </c:pt>
                <c:pt idx="11572">
                  <c:v>520.24934459999997</c:v>
                </c:pt>
                <c:pt idx="11573">
                  <c:v>520.25262550000002</c:v>
                </c:pt>
                <c:pt idx="11574">
                  <c:v>520.25262550000002</c:v>
                </c:pt>
                <c:pt idx="11575">
                  <c:v>520.24934459999997</c:v>
                </c:pt>
                <c:pt idx="11576">
                  <c:v>520.24934459999997</c:v>
                </c:pt>
                <c:pt idx="11577">
                  <c:v>520.24934459999997</c:v>
                </c:pt>
                <c:pt idx="11578">
                  <c:v>520.24934459999997</c:v>
                </c:pt>
                <c:pt idx="11579">
                  <c:v>520.24934459999997</c:v>
                </c:pt>
                <c:pt idx="11580">
                  <c:v>520.25262550000002</c:v>
                </c:pt>
                <c:pt idx="11581">
                  <c:v>520.24934459999997</c:v>
                </c:pt>
                <c:pt idx="11582">
                  <c:v>520.24934459999997</c:v>
                </c:pt>
                <c:pt idx="11583">
                  <c:v>520.24934459999997</c:v>
                </c:pt>
                <c:pt idx="11584">
                  <c:v>520.24934459999997</c:v>
                </c:pt>
                <c:pt idx="11585">
                  <c:v>520.24934459999997</c:v>
                </c:pt>
                <c:pt idx="11586">
                  <c:v>520.24934459999997</c:v>
                </c:pt>
                <c:pt idx="11587">
                  <c:v>520.24934459999997</c:v>
                </c:pt>
                <c:pt idx="11588">
                  <c:v>520.24934459999997</c:v>
                </c:pt>
                <c:pt idx="11589">
                  <c:v>520.24934459999997</c:v>
                </c:pt>
                <c:pt idx="11590">
                  <c:v>520.24934459999997</c:v>
                </c:pt>
                <c:pt idx="11591">
                  <c:v>520.24934459999997</c:v>
                </c:pt>
                <c:pt idx="11592">
                  <c:v>520.24934459999997</c:v>
                </c:pt>
                <c:pt idx="11593">
                  <c:v>520.24934459999997</c:v>
                </c:pt>
                <c:pt idx="11594">
                  <c:v>520.24934459999997</c:v>
                </c:pt>
                <c:pt idx="11595">
                  <c:v>520.24934459999997</c:v>
                </c:pt>
                <c:pt idx="11596">
                  <c:v>520.24934459999997</c:v>
                </c:pt>
                <c:pt idx="11597">
                  <c:v>520.24934459999997</c:v>
                </c:pt>
                <c:pt idx="11598">
                  <c:v>520.24934459999997</c:v>
                </c:pt>
                <c:pt idx="11599">
                  <c:v>520.24934459999997</c:v>
                </c:pt>
                <c:pt idx="11600">
                  <c:v>520.24934459999997</c:v>
                </c:pt>
                <c:pt idx="11601">
                  <c:v>520.24934459999997</c:v>
                </c:pt>
                <c:pt idx="11602">
                  <c:v>520.24934459999997</c:v>
                </c:pt>
                <c:pt idx="11603">
                  <c:v>520.24934459999997</c:v>
                </c:pt>
                <c:pt idx="11604">
                  <c:v>520.24934459999997</c:v>
                </c:pt>
                <c:pt idx="11605">
                  <c:v>520.24934459999997</c:v>
                </c:pt>
                <c:pt idx="11606">
                  <c:v>520.24934459999997</c:v>
                </c:pt>
                <c:pt idx="11607">
                  <c:v>520.25262550000002</c:v>
                </c:pt>
                <c:pt idx="11608">
                  <c:v>520.25262550000002</c:v>
                </c:pt>
                <c:pt idx="11609">
                  <c:v>520.25262550000002</c:v>
                </c:pt>
                <c:pt idx="11610">
                  <c:v>520.24934459999997</c:v>
                </c:pt>
                <c:pt idx="11611">
                  <c:v>520.25262550000002</c:v>
                </c:pt>
                <c:pt idx="11612">
                  <c:v>520.25262550000002</c:v>
                </c:pt>
                <c:pt idx="11613">
                  <c:v>520.25262550000002</c:v>
                </c:pt>
                <c:pt idx="11614">
                  <c:v>520.25262550000002</c:v>
                </c:pt>
                <c:pt idx="11615">
                  <c:v>520.25262550000002</c:v>
                </c:pt>
                <c:pt idx="11616">
                  <c:v>520.25262550000002</c:v>
                </c:pt>
                <c:pt idx="11617">
                  <c:v>520.25262550000002</c:v>
                </c:pt>
                <c:pt idx="11618">
                  <c:v>520.25262550000002</c:v>
                </c:pt>
                <c:pt idx="11619">
                  <c:v>520.25262550000002</c:v>
                </c:pt>
                <c:pt idx="11620">
                  <c:v>520.25262550000002</c:v>
                </c:pt>
                <c:pt idx="11621">
                  <c:v>520.25262550000002</c:v>
                </c:pt>
                <c:pt idx="11622">
                  <c:v>520.25262550000002</c:v>
                </c:pt>
                <c:pt idx="11623">
                  <c:v>520.25262550000002</c:v>
                </c:pt>
                <c:pt idx="11624">
                  <c:v>520.25262550000002</c:v>
                </c:pt>
                <c:pt idx="11625">
                  <c:v>520.25262550000002</c:v>
                </c:pt>
                <c:pt idx="11626">
                  <c:v>520.25262550000002</c:v>
                </c:pt>
                <c:pt idx="11627">
                  <c:v>520.25262550000002</c:v>
                </c:pt>
                <c:pt idx="11628">
                  <c:v>520.25262550000002</c:v>
                </c:pt>
                <c:pt idx="11629">
                  <c:v>520.25262550000002</c:v>
                </c:pt>
                <c:pt idx="11630">
                  <c:v>520.25262550000002</c:v>
                </c:pt>
                <c:pt idx="11631">
                  <c:v>520.25262550000002</c:v>
                </c:pt>
                <c:pt idx="11632">
                  <c:v>520.25262550000002</c:v>
                </c:pt>
                <c:pt idx="11633">
                  <c:v>520.25262550000002</c:v>
                </c:pt>
                <c:pt idx="11634">
                  <c:v>520.24934459999997</c:v>
                </c:pt>
                <c:pt idx="11635">
                  <c:v>520.25262550000002</c:v>
                </c:pt>
                <c:pt idx="11636">
                  <c:v>520.25262550000002</c:v>
                </c:pt>
                <c:pt idx="11637">
                  <c:v>520.25262550000002</c:v>
                </c:pt>
                <c:pt idx="11638">
                  <c:v>520.25262550000002</c:v>
                </c:pt>
                <c:pt idx="11639">
                  <c:v>520.25262550000002</c:v>
                </c:pt>
                <c:pt idx="11640">
                  <c:v>520.25262550000002</c:v>
                </c:pt>
                <c:pt idx="11641">
                  <c:v>520.25262550000002</c:v>
                </c:pt>
                <c:pt idx="11642">
                  <c:v>520.25262550000002</c:v>
                </c:pt>
                <c:pt idx="11643">
                  <c:v>520.25262550000002</c:v>
                </c:pt>
                <c:pt idx="11644">
                  <c:v>520.25262550000002</c:v>
                </c:pt>
                <c:pt idx="11645">
                  <c:v>520.25262550000002</c:v>
                </c:pt>
                <c:pt idx="11646">
                  <c:v>520.25262550000002</c:v>
                </c:pt>
                <c:pt idx="11647">
                  <c:v>520.25262550000002</c:v>
                </c:pt>
                <c:pt idx="11648">
                  <c:v>520.24934459999997</c:v>
                </c:pt>
                <c:pt idx="11649">
                  <c:v>520.24934459999997</c:v>
                </c:pt>
                <c:pt idx="11650">
                  <c:v>520.24934459999997</c:v>
                </c:pt>
                <c:pt idx="11651">
                  <c:v>520.24934459999997</c:v>
                </c:pt>
                <c:pt idx="11652">
                  <c:v>520.24934459999997</c:v>
                </c:pt>
                <c:pt idx="11653">
                  <c:v>520.24934459999997</c:v>
                </c:pt>
                <c:pt idx="11654">
                  <c:v>520.24934459999997</c:v>
                </c:pt>
                <c:pt idx="11655">
                  <c:v>520.24934459999997</c:v>
                </c:pt>
                <c:pt idx="11656">
                  <c:v>520.2460638</c:v>
                </c:pt>
                <c:pt idx="11657">
                  <c:v>520.2460638</c:v>
                </c:pt>
                <c:pt idx="11658">
                  <c:v>520.2460638</c:v>
                </c:pt>
                <c:pt idx="11659">
                  <c:v>520.2460638</c:v>
                </c:pt>
                <c:pt idx="11660">
                  <c:v>520.2460638</c:v>
                </c:pt>
                <c:pt idx="11661">
                  <c:v>520.2460638</c:v>
                </c:pt>
                <c:pt idx="11662">
                  <c:v>520.2460638</c:v>
                </c:pt>
                <c:pt idx="11663">
                  <c:v>520.2460638</c:v>
                </c:pt>
                <c:pt idx="11664">
                  <c:v>520.24278289999995</c:v>
                </c:pt>
                <c:pt idx="11665">
                  <c:v>520.2460638</c:v>
                </c:pt>
                <c:pt idx="11666">
                  <c:v>520.24278289999995</c:v>
                </c:pt>
                <c:pt idx="11667">
                  <c:v>520.2460638</c:v>
                </c:pt>
                <c:pt idx="11668">
                  <c:v>520.24278289999995</c:v>
                </c:pt>
                <c:pt idx="11669">
                  <c:v>520.24278289999995</c:v>
                </c:pt>
                <c:pt idx="11670">
                  <c:v>520.24278289999995</c:v>
                </c:pt>
                <c:pt idx="11671">
                  <c:v>520.24278289999995</c:v>
                </c:pt>
                <c:pt idx="11672">
                  <c:v>520.24278289999995</c:v>
                </c:pt>
                <c:pt idx="11673">
                  <c:v>520.24278289999995</c:v>
                </c:pt>
                <c:pt idx="11674">
                  <c:v>520.24278289999995</c:v>
                </c:pt>
                <c:pt idx="11675">
                  <c:v>520.23950209999998</c:v>
                </c:pt>
                <c:pt idx="11676">
                  <c:v>520.23950209999998</c:v>
                </c:pt>
                <c:pt idx="11677">
                  <c:v>520.23950209999998</c:v>
                </c:pt>
                <c:pt idx="11678">
                  <c:v>520.23622130000001</c:v>
                </c:pt>
                <c:pt idx="11679">
                  <c:v>520.23950209999998</c:v>
                </c:pt>
                <c:pt idx="11680">
                  <c:v>520.23950209999998</c:v>
                </c:pt>
                <c:pt idx="11681">
                  <c:v>520.23294039999996</c:v>
                </c:pt>
                <c:pt idx="11682">
                  <c:v>520.23622130000001</c:v>
                </c:pt>
                <c:pt idx="11683">
                  <c:v>520.23294039999996</c:v>
                </c:pt>
                <c:pt idx="11684">
                  <c:v>520.23294039999996</c:v>
                </c:pt>
                <c:pt idx="11685">
                  <c:v>520.23294039999996</c:v>
                </c:pt>
                <c:pt idx="11686">
                  <c:v>520.23622130000001</c:v>
                </c:pt>
                <c:pt idx="11687">
                  <c:v>520.23950209999998</c:v>
                </c:pt>
                <c:pt idx="11688">
                  <c:v>520.23294039999996</c:v>
                </c:pt>
                <c:pt idx="11689">
                  <c:v>520.22309789999997</c:v>
                </c:pt>
                <c:pt idx="11690">
                  <c:v>520.23294039999996</c:v>
                </c:pt>
                <c:pt idx="11691">
                  <c:v>520.23294039999996</c:v>
                </c:pt>
                <c:pt idx="11692">
                  <c:v>520.23294039999996</c:v>
                </c:pt>
                <c:pt idx="11693">
                  <c:v>520.22965959999999</c:v>
                </c:pt>
                <c:pt idx="11694">
                  <c:v>520.23294039999996</c:v>
                </c:pt>
                <c:pt idx="11695">
                  <c:v>520.22965959999999</c:v>
                </c:pt>
                <c:pt idx="11696">
                  <c:v>520.23294039999996</c:v>
                </c:pt>
                <c:pt idx="11697">
                  <c:v>520.22965959999999</c:v>
                </c:pt>
                <c:pt idx="11698">
                  <c:v>520.22965959999999</c:v>
                </c:pt>
                <c:pt idx="11699">
                  <c:v>520.22965959999999</c:v>
                </c:pt>
                <c:pt idx="11700">
                  <c:v>520.22965959999999</c:v>
                </c:pt>
                <c:pt idx="11701">
                  <c:v>520.22965959999999</c:v>
                </c:pt>
                <c:pt idx="11702">
                  <c:v>520.23294039999996</c:v>
                </c:pt>
                <c:pt idx="11703">
                  <c:v>520.22965959999999</c:v>
                </c:pt>
                <c:pt idx="11704">
                  <c:v>520.22965959999999</c:v>
                </c:pt>
                <c:pt idx="11705">
                  <c:v>520.22637870000005</c:v>
                </c:pt>
                <c:pt idx="11706">
                  <c:v>520.22965959999999</c:v>
                </c:pt>
                <c:pt idx="11707">
                  <c:v>520.22637870000005</c:v>
                </c:pt>
                <c:pt idx="11708">
                  <c:v>520.22965959999999</c:v>
                </c:pt>
                <c:pt idx="11709">
                  <c:v>520.22637870000005</c:v>
                </c:pt>
                <c:pt idx="11710">
                  <c:v>520.22965959999999</c:v>
                </c:pt>
                <c:pt idx="11711">
                  <c:v>520.22637870000005</c:v>
                </c:pt>
                <c:pt idx="11712">
                  <c:v>520.22637870000005</c:v>
                </c:pt>
                <c:pt idx="11713">
                  <c:v>520.22965959999999</c:v>
                </c:pt>
                <c:pt idx="11714">
                  <c:v>520.22637870000005</c:v>
                </c:pt>
                <c:pt idx="11715">
                  <c:v>520.22965959999999</c:v>
                </c:pt>
                <c:pt idx="11716">
                  <c:v>520.22637870000005</c:v>
                </c:pt>
                <c:pt idx="11717">
                  <c:v>520.22965959999999</c:v>
                </c:pt>
                <c:pt idx="11718">
                  <c:v>520.22637870000005</c:v>
                </c:pt>
                <c:pt idx="11719">
                  <c:v>520.22637870000005</c:v>
                </c:pt>
                <c:pt idx="11720">
                  <c:v>520.22637870000005</c:v>
                </c:pt>
                <c:pt idx="11721">
                  <c:v>520.22637870000005</c:v>
                </c:pt>
                <c:pt idx="11722">
                  <c:v>520.22637870000005</c:v>
                </c:pt>
                <c:pt idx="11723">
                  <c:v>520.22637870000005</c:v>
                </c:pt>
                <c:pt idx="11724">
                  <c:v>520.22637870000005</c:v>
                </c:pt>
                <c:pt idx="11725">
                  <c:v>520.22309789999997</c:v>
                </c:pt>
                <c:pt idx="11726">
                  <c:v>520.22309789999997</c:v>
                </c:pt>
                <c:pt idx="11727">
                  <c:v>520.22309789999997</c:v>
                </c:pt>
                <c:pt idx="11728">
                  <c:v>520.22309789999997</c:v>
                </c:pt>
                <c:pt idx="11729">
                  <c:v>520.22309789999997</c:v>
                </c:pt>
                <c:pt idx="11730">
                  <c:v>520.22309789999997</c:v>
                </c:pt>
                <c:pt idx="11731">
                  <c:v>520.22309789999997</c:v>
                </c:pt>
                <c:pt idx="11732">
                  <c:v>520.22309789999997</c:v>
                </c:pt>
                <c:pt idx="11733">
                  <c:v>520.22309789999997</c:v>
                </c:pt>
                <c:pt idx="11734">
                  <c:v>520.2198171</c:v>
                </c:pt>
                <c:pt idx="11735">
                  <c:v>520.2198171</c:v>
                </c:pt>
                <c:pt idx="11736">
                  <c:v>520.22309789999997</c:v>
                </c:pt>
                <c:pt idx="11737">
                  <c:v>520.2198171</c:v>
                </c:pt>
                <c:pt idx="11738">
                  <c:v>520.22309789999997</c:v>
                </c:pt>
                <c:pt idx="11739">
                  <c:v>520.2198171</c:v>
                </c:pt>
                <c:pt idx="11740">
                  <c:v>520.22309789999997</c:v>
                </c:pt>
                <c:pt idx="11741">
                  <c:v>520.22309789999997</c:v>
                </c:pt>
                <c:pt idx="11742">
                  <c:v>520.22309789999997</c:v>
                </c:pt>
                <c:pt idx="11743">
                  <c:v>520.22309789999997</c:v>
                </c:pt>
                <c:pt idx="11744">
                  <c:v>520.22309789999997</c:v>
                </c:pt>
                <c:pt idx="11745">
                  <c:v>520.22309789999997</c:v>
                </c:pt>
                <c:pt idx="11746">
                  <c:v>520.2198171</c:v>
                </c:pt>
                <c:pt idx="11747">
                  <c:v>520.22309789999997</c:v>
                </c:pt>
                <c:pt idx="11748">
                  <c:v>520.22309789999997</c:v>
                </c:pt>
                <c:pt idx="11749">
                  <c:v>520.22309789999997</c:v>
                </c:pt>
                <c:pt idx="11750">
                  <c:v>520.22309789999997</c:v>
                </c:pt>
                <c:pt idx="11751">
                  <c:v>520.22309789999997</c:v>
                </c:pt>
                <c:pt idx="11752">
                  <c:v>520.22309789999997</c:v>
                </c:pt>
                <c:pt idx="11753">
                  <c:v>520.22309789999997</c:v>
                </c:pt>
                <c:pt idx="11754">
                  <c:v>520.2198171</c:v>
                </c:pt>
                <c:pt idx="11755">
                  <c:v>520.22309789999997</c:v>
                </c:pt>
                <c:pt idx="11756">
                  <c:v>520.2198171</c:v>
                </c:pt>
                <c:pt idx="11757">
                  <c:v>520.2198171</c:v>
                </c:pt>
                <c:pt idx="11758">
                  <c:v>520.22309789999997</c:v>
                </c:pt>
                <c:pt idx="11759">
                  <c:v>520.2198171</c:v>
                </c:pt>
                <c:pt idx="11760">
                  <c:v>520.2198171</c:v>
                </c:pt>
                <c:pt idx="11761">
                  <c:v>520.2198171</c:v>
                </c:pt>
                <c:pt idx="11762">
                  <c:v>520.2198171</c:v>
                </c:pt>
                <c:pt idx="11763">
                  <c:v>520.2198171</c:v>
                </c:pt>
                <c:pt idx="11764">
                  <c:v>520.22309789999997</c:v>
                </c:pt>
                <c:pt idx="11765">
                  <c:v>520.2198171</c:v>
                </c:pt>
                <c:pt idx="11766">
                  <c:v>520.22309789999997</c:v>
                </c:pt>
                <c:pt idx="11767">
                  <c:v>520.2198171</c:v>
                </c:pt>
                <c:pt idx="11768">
                  <c:v>520.2198171</c:v>
                </c:pt>
                <c:pt idx="11769">
                  <c:v>520.2198171</c:v>
                </c:pt>
                <c:pt idx="11770">
                  <c:v>520.2198171</c:v>
                </c:pt>
                <c:pt idx="11771">
                  <c:v>520.2198171</c:v>
                </c:pt>
                <c:pt idx="11772">
                  <c:v>520.2198171</c:v>
                </c:pt>
                <c:pt idx="11773">
                  <c:v>520.2198171</c:v>
                </c:pt>
                <c:pt idx="11774">
                  <c:v>520.2198171</c:v>
                </c:pt>
                <c:pt idx="11775">
                  <c:v>520.2198171</c:v>
                </c:pt>
                <c:pt idx="11776">
                  <c:v>520.21653619999995</c:v>
                </c:pt>
                <c:pt idx="11777">
                  <c:v>520.2198171</c:v>
                </c:pt>
                <c:pt idx="11778">
                  <c:v>520.2198171</c:v>
                </c:pt>
                <c:pt idx="11779">
                  <c:v>520.2198171</c:v>
                </c:pt>
                <c:pt idx="11780">
                  <c:v>520.2198171</c:v>
                </c:pt>
                <c:pt idx="11781">
                  <c:v>520.22309789999997</c:v>
                </c:pt>
                <c:pt idx="11782">
                  <c:v>520.2198171</c:v>
                </c:pt>
                <c:pt idx="11783">
                  <c:v>520.21325539999998</c:v>
                </c:pt>
                <c:pt idx="11784">
                  <c:v>520.22309789999997</c:v>
                </c:pt>
                <c:pt idx="11785">
                  <c:v>520.2198171</c:v>
                </c:pt>
                <c:pt idx="11786">
                  <c:v>520.2198171</c:v>
                </c:pt>
                <c:pt idx="11787">
                  <c:v>520.2198171</c:v>
                </c:pt>
                <c:pt idx="11788">
                  <c:v>520.21325539999998</c:v>
                </c:pt>
                <c:pt idx="11789">
                  <c:v>520.21325539999998</c:v>
                </c:pt>
                <c:pt idx="11790">
                  <c:v>520.2198171</c:v>
                </c:pt>
                <c:pt idx="11791">
                  <c:v>520.21653619999995</c:v>
                </c:pt>
                <c:pt idx="11792">
                  <c:v>520.21653619999995</c:v>
                </c:pt>
                <c:pt idx="11793">
                  <c:v>520.21653619999995</c:v>
                </c:pt>
                <c:pt idx="11794">
                  <c:v>520.21653619999995</c:v>
                </c:pt>
                <c:pt idx="11795">
                  <c:v>520.2198171</c:v>
                </c:pt>
                <c:pt idx="11796">
                  <c:v>520.2198171</c:v>
                </c:pt>
                <c:pt idx="11797">
                  <c:v>520.21653619999995</c:v>
                </c:pt>
                <c:pt idx="11798">
                  <c:v>520.21653619999995</c:v>
                </c:pt>
                <c:pt idx="11799">
                  <c:v>520.21653619999995</c:v>
                </c:pt>
                <c:pt idx="11800">
                  <c:v>520.21653619999995</c:v>
                </c:pt>
                <c:pt idx="11801">
                  <c:v>520.21653619999995</c:v>
                </c:pt>
                <c:pt idx="11802">
                  <c:v>520.21653619999995</c:v>
                </c:pt>
                <c:pt idx="11803">
                  <c:v>520.21325539999998</c:v>
                </c:pt>
                <c:pt idx="11804">
                  <c:v>520.21325539999998</c:v>
                </c:pt>
                <c:pt idx="11805">
                  <c:v>520.21325539999998</c:v>
                </c:pt>
                <c:pt idx="11806">
                  <c:v>520.21325539999998</c:v>
                </c:pt>
                <c:pt idx="11807">
                  <c:v>520.21325539999998</c:v>
                </c:pt>
                <c:pt idx="11808">
                  <c:v>520.21325539999998</c:v>
                </c:pt>
                <c:pt idx="11809">
                  <c:v>520.21325539999998</c:v>
                </c:pt>
                <c:pt idx="11810">
                  <c:v>520.21325539999998</c:v>
                </c:pt>
                <c:pt idx="11811">
                  <c:v>520.21325539999998</c:v>
                </c:pt>
                <c:pt idx="11812">
                  <c:v>520.21325539999998</c:v>
                </c:pt>
                <c:pt idx="11813">
                  <c:v>520.20997450000004</c:v>
                </c:pt>
                <c:pt idx="11814">
                  <c:v>520.20997450000004</c:v>
                </c:pt>
                <c:pt idx="11815">
                  <c:v>520.20997450000004</c:v>
                </c:pt>
                <c:pt idx="11816">
                  <c:v>520.20997450000004</c:v>
                </c:pt>
                <c:pt idx="11817">
                  <c:v>520.20997450000004</c:v>
                </c:pt>
                <c:pt idx="11818">
                  <c:v>520.20997450000004</c:v>
                </c:pt>
                <c:pt idx="11819">
                  <c:v>520.20997450000004</c:v>
                </c:pt>
                <c:pt idx="11820">
                  <c:v>520.20997450000004</c:v>
                </c:pt>
                <c:pt idx="11821">
                  <c:v>520.20669369999996</c:v>
                </c:pt>
                <c:pt idx="11822">
                  <c:v>520.20669369999996</c:v>
                </c:pt>
                <c:pt idx="11823">
                  <c:v>520.20669369999996</c:v>
                </c:pt>
                <c:pt idx="11824">
                  <c:v>520.20669369999996</c:v>
                </c:pt>
                <c:pt idx="11825">
                  <c:v>520.20669369999996</c:v>
                </c:pt>
                <c:pt idx="11826">
                  <c:v>520.20669369999996</c:v>
                </c:pt>
                <c:pt idx="11827">
                  <c:v>520.20669369999996</c:v>
                </c:pt>
                <c:pt idx="11828">
                  <c:v>520.20669369999996</c:v>
                </c:pt>
                <c:pt idx="11829">
                  <c:v>520.20669369999996</c:v>
                </c:pt>
                <c:pt idx="11830">
                  <c:v>520.20341289999999</c:v>
                </c:pt>
                <c:pt idx="11831">
                  <c:v>520.20341289999999</c:v>
                </c:pt>
                <c:pt idx="11832">
                  <c:v>520.20341289999999</c:v>
                </c:pt>
                <c:pt idx="11833">
                  <c:v>520.20341289999999</c:v>
                </c:pt>
                <c:pt idx="11834">
                  <c:v>520.20341289999999</c:v>
                </c:pt>
                <c:pt idx="11835">
                  <c:v>520.20341289999999</c:v>
                </c:pt>
                <c:pt idx="11836">
                  <c:v>520.20341289999999</c:v>
                </c:pt>
                <c:pt idx="11837">
                  <c:v>520.20013200000005</c:v>
                </c:pt>
                <c:pt idx="11838">
                  <c:v>520.20341289999999</c:v>
                </c:pt>
                <c:pt idx="11839">
                  <c:v>520.20341289999999</c:v>
                </c:pt>
                <c:pt idx="11840">
                  <c:v>520.20013200000005</c:v>
                </c:pt>
                <c:pt idx="11841">
                  <c:v>520.20013200000005</c:v>
                </c:pt>
                <c:pt idx="11842">
                  <c:v>520.20013200000005</c:v>
                </c:pt>
                <c:pt idx="11843">
                  <c:v>520.20013200000005</c:v>
                </c:pt>
                <c:pt idx="11844">
                  <c:v>520.20013200000005</c:v>
                </c:pt>
                <c:pt idx="11845">
                  <c:v>520.20013200000005</c:v>
                </c:pt>
                <c:pt idx="11846">
                  <c:v>520.20013200000005</c:v>
                </c:pt>
                <c:pt idx="11847">
                  <c:v>520.20013200000005</c:v>
                </c:pt>
                <c:pt idx="11848">
                  <c:v>520.20013200000005</c:v>
                </c:pt>
                <c:pt idx="11849">
                  <c:v>520.19685119999997</c:v>
                </c:pt>
                <c:pt idx="11850">
                  <c:v>520.20013200000005</c:v>
                </c:pt>
                <c:pt idx="11851">
                  <c:v>520.19685119999997</c:v>
                </c:pt>
                <c:pt idx="11852">
                  <c:v>520.19685119999997</c:v>
                </c:pt>
                <c:pt idx="11853">
                  <c:v>520.19685119999997</c:v>
                </c:pt>
                <c:pt idx="11854">
                  <c:v>520.19685119999997</c:v>
                </c:pt>
                <c:pt idx="11855">
                  <c:v>520.19685119999997</c:v>
                </c:pt>
                <c:pt idx="11856">
                  <c:v>520.19685119999997</c:v>
                </c:pt>
                <c:pt idx="11857">
                  <c:v>520.19685119999997</c:v>
                </c:pt>
                <c:pt idx="11858">
                  <c:v>520.19357030000003</c:v>
                </c:pt>
                <c:pt idx="11859">
                  <c:v>520.19357030000003</c:v>
                </c:pt>
                <c:pt idx="11860">
                  <c:v>520.19357030000003</c:v>
                </c:pt>
                <c:pt idx="11861">
                  <c:v>520.19685119999997</c:v>
                </c:pt>
                <c:pt idx="11862">
                  <c:v>520.18700869999998</c:v>
                </c:pt>
                <c:pt idx="11863">
                  <c:v>520.19028949999995</c:v>
                </c:pt>
                <c:pt idx="11864">
                  <c:v>520.19685119999997</c:v>
                </c:pt>
                <c:pt idx="11865">
                  <c:v>520.19357030000003</c:v>
                </c:pt>
                <c:pt idx="11866">
                  <c:v>520.19357030000003</c:v>
                </c:pt>
                <c:pt idx="11867">
                  <c:v>520.19028949999995</c:v>
                </c:pt>
                <c:pt idx="11868">
                  <c:v>520.19357030000003</c:v>
                </c:pt>
                <c:pt idx="11869">
                  <c:v>520.19357030000003</c:v>
                </c:pt>
                <c:pt idx="11870">
                  <c:v>520.19357030000003</c:v>
                </c:pt>
                <c:pt idx="11871">
                  <c:v>520.19028949999995</c:v>
                </c:pt>
                <c:pt idx="11872">
                  <c:v>520.19028949999995</c:v>
                </c:pt>
                <c:pt idx="11873">
                  <c:v>520.19357030000003</c:v>
                </c:pt>
                <c:pt idx="11874">
                  <c:v>520.19028949999995</c:v>
                </c:pt>
                <c:pt idx="11875">
                  <c:v>520.19357030000003</c:v>
                </c:pt>
                <c:pt idx="11876">
                  <c:v>520.19028949999995</c:v>
                </c:pt>
                <c:pt idx="11877">
                  <c:v>520.19357030000003</c:v>
                </c:pt>
                <c:pt idx="11878">
                  <c:v>520.19028949999995</c:v>
                </c:pt>
                <c:pt idx="11879">
                  <c:v>520.19028949999995</c:v>
                </c:pt>
                <c:pt idx="11880">
                  <c:v>520.19028949999995</c:v>
                </c:pt>
                <c:pt idx="11881">
                  <c:v>520.19028949999995</c:v>
                </c:pt>
                <c:pt idx="11882">
                  <c:v>520.19357030000003</c:v>
                </c:pt>
                <c:pt idx="11883">
                  <c:v>520.19028949999995</c:v>
                </c:pt>
                <c:pt idx="11884">
                  <c:v>520.19028949999995</c:v>
                </c:pt>
                <c:pt idx="11885">
                  <c:v>520.19357030000003</c:v>
                </c:pt>
                <c:pt idx="11886">
                  <c:v>520.19028949999995</c:v>
                </c:pt>
                <c:pt idx="11887">
                  <c:v>520.19028949999995</c:v>
                </c:pt>
                <c:pt idx="11888">
                  <c:v>520.19028949999995</c:v>
                </c:pt>
                <c:pt idx="11889">
                  <c:v>520.19028949999995</c:v>
                </c:pt>
                <c:pt idx="11890">
                  <c:v>520.19028949999995</c:v>
                </c:pt>
                <c:pt idx="11891">
                  <c:v>520.19028949999995</c:v>
                </c:pt>
                <c:pt idx="11892">
                  <c:v>520.19028949999995</c:v>
                </c:pt>
                <c:pt idx="11893">
                  <c:v>520.17060449999997</c:v>
                </c:pt>
                <c:pt idx="11894">
                  <c:v>520.19028949999995</c:v>
                </c:pt>
                <c:pt idx="11895">
                  <c:v>520.19357030000003</c:v>
                </c:pt>
                <c:pt idx="11896">
                  <c:v>520.19028949999995</c:v>
                </c:pt>
                <c:pt idx="11897">
                  <c:v>520.19028949999995</c:v>
                </c:pt>
                <c:pt idx="11898">
                  <c:v>520.19028949999995</c:v>
                </c:pt>
                <c:pt idx="11899">
                  <c:v>520.19357030000003</c:v>
                </c:pt>
                <c:pt idx="11900">
                  <c:v>520.19028949999995</c:v>
                </c:pt>
                <c:pt idx="11901">
                  <c:v>520.19357030000003</c:v>
                </c:pt>
                <c:pt idx="11902">
                  <c:v>520.19357030000003</c:v>
                </c:pt>
                <c:pt idx="11903">
                  <c:v>520.19357030000003</c:v>
                </c:pt>
                <c:pt idx="11904">
                  <c:v>520.20013200000005</c:v>
                </c:pt>
                <c:pt idx="11905">
                  <c:v>520.19685119999997</c:v>
                </c:pt>
                <c:pt idx="11906">
                  <c:v>520.19685119999997</c:v>
                </c:pt>
                <c:pt idx="11907">
                  <c:v>520.19685119999997</c:v>
                </c:pt>
                <c:pt idx="11908">
                  <c:v>520.19357030000003</c:v>
                </c:pt>
                <c:pt idx="11909">
                  <c:v>520.19685119999997</c:v>
                </c:pt>
                <c:pt idx="11910">
                  <c:v>520.19685119999997</c:v>
                </c:pt>
                <c:pt idx="11911">
                  <c:v>520.19357030000003</c:v>
                </c:pt>
                <c:pt idx="11912">
                  <c:v>520.19357030000003</c:v>
                </c:pt>
                <c:pt idx="11913">
                  <c:v>520.19685119999997</c:v>
                </c:pt>
                <c:pt idx="11914">
                  <c:v>520.19357030000003</c:v>
                </c:pt>
                <c:pt idx="11915">
                  <c:v>520.19685119999997</c:v>
                </c:pt>
                <c:pt idx="11916">
                  <c:v>520.19685119999997</c:v>
                </c:pt>
                <c:pt idx="11917">
                  <c:v>520.19685119999997</c:v>
                </c:pt>
                <c:pt idx="11918">
                  <c:v>520.19357030000003</c:v>
                </c:pt>
                <c:pt idx="11919">
                  <c:v>520.19685119999997</c:v>
                </c:pt>
                <c:pt idx="11920">
                  <c:v>520.19685119999997</c:v>
                </c:pt>
                <c:pt idx="11921">
                  <c:v>520.19685119999997</c:v>
                </c:pt>
                <c:pt idx="11922">
                  <c:v>520.19357030000003</c:v>
                </c:pt>
                <c:pt idx="11923">
                  <c:v>520.19357030000003</c:v>
                </c:pt>
                <c:pt idx="11924">
                  <c:v>520.19357030000003</c:v>
                </c:pt>
                <c:pt idx="11925">
                  <c:v>520.19357030000003</c:v>
                </c:pt>
                <c:pt idx="11926">
                  <c:v>520.19357030000003</c:v>
                </c:pt>
                <c:pt idx="11927">
                  <c:v>520.19028949999995</c:v>
                </c:pt>
                <c:pt idx="11928">
                  <c:v>520.19357030000003</c:v>
                </c:pt>
                <c:pt idx="11929">
                  <c:v>520.19357030000003</c:v>
                </c:pt>
                <c:pt idx="11930">
                  <c:v>520.19357030000003</c:v>
                </c:pt>
                <c:pt idx="11931">
                  <c:v>520.18700869999998</c:v>
                </c:pt>
                <c:pt idx="11932">
                  <c:v>520.19357030000003</c:v>
                </c:pt>
                <c:pt idx="11933">
                  <c:v>520.19028949999995</c:v>
                </c:pt>
                <c:pt idx="11934">
                  <c:v>520.19357030000003</c:v>
                </c:pt>
                <c:pt idx="11935">
                  <c:v>520.18372780000004</c:v>
                </c:pt>
                <c:pt idx="11936">
                  <c:v>520.18700869999998</c:v>
                </c:pt>
                <c:pt idx="11937">
                  <c:v>520.19028949999995</c:v>
                </c:pt>
                <c:pt idx="11938">
                  <c:v>520.19028949999995</c:v>
                </c:pt>
                <c:pt idx="11939">
                  <c:v>520.19028949999995</c:v>
                </c:pt>
                <c:pt idx="11940">
                  <c:v>520.19028949999995</c:v>
                </c:pt>
                <c:pt idx="11941">
                  <c:v>520.19028949999995</c:v>
                </c:pt>
                <c:pt idx="11942">
                  <c:v>520.19028949999995</c:v>
                </c:pt>
                <c:pt idx="11943">
                  <c:v>520.19028949999995</c:v>
                </c:pt>
                <c:pt idx="11944">
                  <c:v>520.19028949999995</c:v>
                </c:pt>
                <c:pt idx="11945">
                  <c:v>520.18700869999998</c:v>
                </c:pt>
                <c:pt idx="11946">
                  <c:v>520.19028949999995</c:v>
                </c:pt>
                <c:pt idx="11947">
                  <c:v>520.19028949999995</c:v>
                </c:pt>
                <c:pt idx="11948">
                  <c:v>520.19028949999995</c:v>
                </c:pt>
                <c:pt idx="11949">
                  <c:v>520.19028949999995</c:v>
                </c:pt>
                <c:pt idx="11950">
                  <c:v>520.18700869999998</c:v>
                </c:pt>
                <c:pt idx="11951">
                  <c:v>520.19028949999995</c:v>
                </c:pt>
                <c:pt idx="11952">
                  <c:v>520.18700869999998</c:v>
                </c:pt>
                <c:pt idx="11953">
                  <c:v>520.18700869999998</c:v>
                </c:pt>
                <c:pt idx="11954">
                  <c:v>520.18700869999998</c:v>
                </c:pt>
                <c:pt idx="11955">
                  <c:v>520.18700869999998</c:v>
                </c:pt>
                <c:pt idx="11956">
                  <c:v>520.18700869999998</c:v>
                </c:pt>
                <c:pt idx="11957">
                  <c:v>520.18700869999998</c:v>
                </c:pt>
                <c:pt idx="11958">
                  <c:v>520.18372780000004</c:v>
                </c:pt>
                <c:pt idx="11959">
                  <c:v>520.18372780000004</c:v>
                </c:pt>
                <c:pt idx="11960">
                  <c:v>520.18372780000004</c:v>
                </c:pt>
                <c:pt idx="11961">
                  <c:v>520.18372780000004</c:v>
                </c:pt>
                <c:pt idx="11962">
                  <c:v>520.18372780000004</c:v>
                </c:pt>
                <c:pt idx="11963">
                  <c:v>520.18372780000004</c:v>
                </c:pt>
                <c:pt idx="11964">
                  <c:v>520.18700869999998</c:v>
                </c:pt>
                <c:pt idx="11965">
                  <c:v>520.18372780000004</c:v>
                </c:pt>
                <c:pt idx="11966">
                  <c:v>520.18372780000004</c:v>
                </c:pt>
                <c:pt idx="11967">
                  <c:v>520.18372780000004</c:v>
                </c:pt>
                <c:pt idx="11968">
                  <c:v>520.18372780000004</c:v>
                </c:pt>
                <c:pt idx="11969">
                  <c:v>520.18044699999996</c:v>
                </c:pt>
                <c:pt idx="11970">
                  <c:v>520.18372780000004</c:v>
                </c:pt>
                <c:pt idx="11971">
                  <c:v>520.18044699999996</c:v>
                </c:pt>
                <c:pt idx="11972">
                  <c:v>520.18372780000004</c:v>
                </c:pt>
                <c:pt idx="11973">
                  <c:v>520.18372780000004</c:v>
                </c:pt>
                <c:pt idx="11974">
                  <c:v>520.18372780000004</c:v>
                </c:pt>
                <c:pt idx="11975">
                  <c:v>520.18044699999996</c:v>
                </c:pt>
                <c:pt idx="11976">
                  <c:v>520.18372780000004</c:v>
                </c:pt>
                <c:pt idx="11977">
                  <c:v>520.18372780000004</c:v>
                </c:pt>
                <c:pt idx="11978">
                  <c:v>520.18372780000004</c:v>
                </c:pt>
                <c:pt idx="11979">
                  <c:v>520.18044699999996</c:v>
                </c:pt>
                <c:pt idx="11980">
                  <c:v>520.18044699999996</c:v>
                </c:pt>
                <c:pt idx="11981">
                  <c:v>520.18044699999996</c:v>
                </c:pt>
                <c:pt idx="11982">
                  <c:v>520.18044699999996</c:v>
                </c:pt>
                <c:pt idx="11983">
                  <c:v>520.18044699999996</c:v>
                </c:pt>
                <c:pt idx="11984">
                  <c:v>520.18044699999996</c:v>
                </c:pt>
                <c:pt idx="11985">
                  <c:v>520.18044699999996</c:v>
                </c:pt>
                <c:pt idx="11986">
                  <c:v>520.18044699999996</c:v>
                </c:pt>
                <c:pt idx="11987">
                  <c:v>520.18044699999996</c:v>
                </c:pt>
                <c:pt idx="11988">
                  <c:v>520.18044699999996</c:v>
                </c:pt>
                <c:pt idx="11989">
                  <c:v>520.18044699999996</c:v>
                </c:pt>
                <c:pt idx="11990">
                  <c:v>520.18044699999996</c:v>
                </c:pt>
                <c:pt idx="11991">
                  <c:v>520.18044699999996</c:v>
                </c:pt>
                <c:pt idx="11992">
                  <c:v>520.18044699999996</c:v>
                </c:pt>
                <c:pt idx="11993">
                  <c:v>520.18044699999996</c:v>
                </c:pt>
                <c:pt idx="11994">
                  <c:v>520.17716610000002</c:v>
                </c:pt>
                <c:pt idx="11995">
                  <c:v>520.18044699999996</c:v>
                </c:pt>
                <c:pt idx="11996">
                  <c:v>520.18044699999996</c:v>
                </c:pt>
                <c:pt idx="11997">
                  <c:v>520.17716610000002</c:v>
                </c:pt>
                <c:pt idx="11998">
                  <c:v>520.17716610000002</c:v>
                </c:pt>
                <c:pt idx="11999">
                  <c:v>520.17716610000002</c:v>
                </c:pt>
                <c:pt idx="12000">
                  <c:v>520.17716610000002</c:v>
                </c:pt>
                <c:pt idx="12001">
                  <c:v>520.17716610000002</c:v>
                </c:pt>
                <c:pt idx="12002">
                  <c:v>520.17716610000002</c:v>
                </c:pt>
                <c:pt idx="12003">
                  <c:v>520.17716610000002</c:v>
                </c:pt>
                <c:pt idx="12004">
                  <c:v>520.17388530000005</c:v>
                </c:pt>
                <c:pt idx="12005">
                  <c:v>520.17716610000002</c:v>
                </c:pt>
                <c:pt idx="12006">
                  <c:v>520.17388530000005</c:v>
                </c:pt>
                <c:pt idx="12007">
                  <c:v>520.17388530000005</c:v>
                </c:pt>
                <c:pt idx="12008">
                  <c:v>520.17388530000005</c:v>
                </c:pt>
                <c:pt idx="12009">
                  <c:v>520.17388530000005</c:v>
                </c:pt>
                <c:pt idx="12010">
                  <c:v>520.17388530000005</c:v>
                </c:pt>
                <c:pt idx="12011">
                  <c:v>520.17388530000005</c:v>
                </c:pt>
                <c:pt idx="12012">
                  <c:v>520.17388530000005</c:v>
                </c:pt>
                <c:pt idx="12013">
                  <c:v>520.17388530000005</c:v>
                </c:pt>
                <c:pt idx="12014">
                  <c:v>520.17388530000005</c:v>
                </c:pt>
                <c:pt idx="12015">
                  <c:v>520.17388530000005</c:v>
                </c:pt>
                <c:pt idx="12016">
                  <c:v>520.17388530000005</c:v>
                </c:pt>
                <c:pt idx="12017">
                  <c:v>520.17388530000005</c:v>
                </c:pt>
                <c:pt idx="12018">
                  <c:v>520.17388530000005</c:v>
                </c:pt>
                <c:pt idx="12019">
                  <c:v>520.17060449999997</c:v>
                </c:pt>
                <c:pt idx="12020">
                  <c:v>520.17388530000005</c:v>
                </c:pt>
                <c:pt idx="12021">
                  <c:v>520.17060449999997</c:v>
                </c:pt>
                <c:pt idx="12022">
                  <c:v>520.17060449999997</c:v>
                </c:pt>
                <c:pt idx="12023">
                  <c:v>520.17060449999997</c:v>
                </c:pt>
                <c:pt idx="12024">
                  <c:v>520.17060449999997</c:v>
                </c:pt>
                <c:pt idx="12025">
                  <c:v>520.17060449999997</c:v>
                </c:pt>
                <c:pt idx="12026">
                  <c:v>520.17060449999997</c:v>
                </c:pt>
                <c:pt idx="12027">
                  <c:v>520.17060449999997</c:v>
                </c:pt>
                <c:pt idx="12028">
                  <c:v>520.17060449999997</c:v>
                </c:pt>
                <c:pt idx="12029">
                  <c:v>520.17060449999997</c:v>
                </c:pt>
                <c:pt idx="12030">
                  <c:v>520.17060449999997</c:v>
                </c:pt>
                <c:pt idx="12031">
                  <c:v>520.17060449999997</c:v>
                </c:pt>
                <c:pt idx="12032">
                  <c:v>520.17060449999997</c:v>
                </c:pt>
                <c:pt idx="12033">
                  <c:v>520.16732360000003</c:v>
                </c:pt>
                <c:pt idx="12034">
                  <c:v>520.17060449999997</c:v>
                </c:pt>
                <c:pt idx="12035">
                  <c:v>520.17060449999997</c:v>
                </c:pt>
                <c:pt idx="12036">
                  <c:v>520.17060449999997</c:v>
                </c:pt>
                <c:pt idx="12037">
                  <c:v>520.17060449999997</c:v>
                </c:pt>
                <c:pt idx="12038">
                  <c:v>520.17060449999997</c:v>
                </c:pt>
                <c:pt idx="12039">
                  <c:v>520.17060449999997</c:v>
                </c:pt>
                <c:pt idx="12040">
                  <c:v>520.16732360000003</c:v>
                </c:pt>
                <c:pt idx="12041">
                  <c:v>520.16732360000003</c:v>
                </c:pt>
                <c:pt idx="12042">
                  <c:v>520.16732360000003</c:v>
                </c:pt>
                <c:pt idx="12043">
                  <c:v>520.17060449999997</c:v>
                </c:pt>
                <c:pt idx="12044">
                  <c:v>520.17060449999997</c:v>
                </c:pt>
                <c:pt idx="12045">
                  <c:v>520.16732360000003</c:v>
                </c:pt>
                <c:pt idx="12046">
                  <c:v>520.17060449999997</c:v>
                </c:pt>
                <c:pt idx="12047">
                  <c:v>520.16732360000003</c:v>
                </c:pt>
                <c:pt idx="12048">
                  <c:v>520.16732360000003</c:v>
                </c:pt>
                <c:pt idx="12049">
                  <c:v>520.16732360000003</c:v>
                </c:pt>
                <c:pt idx="12050">
                  <c:v>520.16732360000003</c:v>
                </c:pt>
                <c:pt idx="12051">
                  <c:v>520.16732360000003</c:v>
                </c:pt>
                <c:pt idx="12052">
                  <c:v>520.16732360000003</c:v>
                </c:pt>
                <c:pt idx="12053">
                  <c:v>520.16732360000003</c:v>
                </c:pt>
                <c:pt idx="12054">
                  <c:v>520.16732360000003</c:v>
                </c:pt>
                <c:pt idx="12055">
                  <c:v>520.16404279999995</c:v>
                </c:pt>
                <c:pt idx="12056">
                  <c:v>520.16404279999995</c:v>
                </c:pt>
                <c:pt idx="12057">
                  <c:v>520.16404279999995</c:v>
                </c:pt>
                <c:pt idx="12058">
                  <c:v>520.16404279999995</c:v>
                </c:pt>
                <c:pt idx="12059">
                  <c:v>520.16732360000003</c:v>
                </c:pt>
                <c:pt idx="12060">
                  <c:v>520.16404279999995</c:v>
                </c:pt>
                <c:pt idx="12061">
                  <c:v>520.16076190000001</c:v>
                </c:pt>
                <c:pt idx="12062">
                  <c:v>520.16404279999995</c:v>
                </c:pt>
                <c:pt idx="12063">
                  <c:v>520.16404279999995</c:v>
                </c:pt>
                <c:pt idx="12064">
                  <c:v>520.16732360000003</c:v>
                </c:pt>
                <c:pt idx="12065">
                  <c:v>520.17388530000005</c:v>
                </c:pt>
                <c:pt idx="12066">
                  <c:v>520.15420029999996</c:v>
                </c:pt>
                <c:pt idx="12067">
                  <c:v>520.17060449999997</c:v>
                </c:pt>
                <c:pt idx="12068">
                  <c:v>520.16404279999995</c:v>
                </c:pt>
                <c:pt idx="12069">
                  <c:v>520.16404279999995</c:v>
                </c:pt>
                <c:pt idx="12070">
                  <c:v>520.17060449999997</c:v>
                </c:pt>
                <c:pt idx="12071">
                  <c:v>520.16732360000003</c:v>
                </c:pt>
                <c:pt idx="12072">
                  <c:v>520.16076190000001</c:v>
                </c:pt>
                <c:pt idx="12073">
                  <c:v>520.15748110000004</c:v>
                </c:pt>
                <c:pt idx="12074">
                  <c:v>520.16404279999995</c:v>
                </c:pt>
                <c:pt idx="12075">
                  <c:v>520.16732360000003</c:v>
                </c:pt>
                <c:pt idx="12076">
                  <c:v>520.18372780000004</c:v>
                </c:pt>
                <c:pt idx="12077">
                  <c:v>520.20341289999999</c:v>
                </c:pt>
                <c:pt idx="12078">
                  <c:v>520.20013200000005</c:v>
                </c:pt>
                <c:pt idx="12079">
                  <c:v>520.21325539999998</c:v>
                </c:pt>
                <c:pt idx="12080">
                  <c:v>520.21325539999998</c:v>
                </c:pt>
                <c:pt idx="12081">
                  <c:v>520.2198171</c:v>
                </c:pt>
                <c:pt idx="12082">
                  <c:v>520.22637870000005</c:v>
                </c:pt>
                <c:pt idx="12083">
                  <c:v>520.22965959999999</c:v>
                </c:pt>
                <c:pt idx="12084">
                  <c:v>520.22965959999999</c:v>
                </c:pt>
                <c:pt idx="12085">
                  <c:v>520.23294039999996</c:v>
                </c:pt>
                <c:pt idx="12086">
                  <c:v>520.23622130000001</c:v>
                </c:pt>
                <c:pt idx="12087">
                  <c:v>520.23622130000001</c:v>
                </c:pt>
                <c:pt idx="12088">
                  <c:v>520.23622130000001</c:v>
                </c:pt>
                <c:pt idx="12089">
                  <c:v>520.23950209999998</c:v>
                </c:pt>
                <c:pt idx="12090">
                  <c:v>520.24278289999995</c:v>
                </c:pt>
                <c:pt idx="12091">
                  <c:v>520.24278289999995</c:v>
                </c:pt>
                <c:pt idx="12092">
                  <c:v>520.23950209999998</c:v>
                </c:pt>
                <c:pt idx="12093">
                  <c:v>520.24278289999995</c:v>
                </c:pt>
                <c:pt idx="12094">
                  <c:v>520.24278289999995</c:v>
                </c:pt>
                <c:pt idx="12095">
                  <c:v>520.24278289999995</c:v>
                </c:pt>
                <c:pt idx="12096">
                  <c:v>520.24278289999995</c:v>
                </c:pt>
                <c:pt idx="12097">
                  <c:v>520.24278289999995</c:v>
                </c:pt>
                <c:pt idx="12098">
                  <c:v>520.24278289999995</c:v>
                </c:pt>
                <c:pt idx="12099">
                  <c:v>520.24278289999995</c:v>
                </c:pt>
                <c:pt idx="12100">
                  <c:v>520.24278289999995</c:v>
                </c:pt>
                <c:pt idx="12101">
                  <c:v>520.2460638</c:v>
                </c:pt>
                <c:pt idx="12102">
                  <c:v>520.24278289999995</c:v>
                </c:pt>
                <c:pt idx="12103">
                  <c:v>520.24278289999995</c:v>
                </c:pt>
                <c:pt idx="12104">
                  <c:v>520.2460638</c:v>
                </c:pt>
                <c:pt idx="12105">
                  <c:v>520.24278289999995</c:v>
                </c:pt>
                <c:pt idx="12106">
                  <c:v>520.24278289999995</c:v>
                </c:pt>
                <c:pt idx="12107">
                  <c:v>520.24278289999995</c:v>
                </c:pt>
                <c:pt idx="12108">
                  <c:v>520.24278289999995</c:v>
                </c:pt>
                <c:pt idx="12109">
                  <c:v>520.24278289999995</c:v>
                </c:pt>
                <c:pt idx="12110">
                  <c:v>520.24278289999995</c:v>
                </c:pt>
                <c:pt idx="12111">
                  <c:v>520.23950209999998</c:v>
                </c:pt>
                <c:pt idx="12112">
                  <c:v>520.24278289999995</c:v>
                </c:pt>
                <c:pt idx="12113">
                  <c:v>520.23950209999998</c:v>
                </c:pt>
                <c:pt idx="12114">
                  <c:v>520.24278289999995</c:v>
                </c:pt>
                <c:pt idx="12115">
                  <c:v>520.23950209999998</c:v>
                </c:pt>
                <c:pt idx="12116">
                  <c:v>520.23950209999998</c:v>
                </c:pt>
                <c:pt idx="12117">
                  <c:v>520.23950209999998</c:v>
                </c:pt>
                <c:pt idx="12118">
                  <c:v>520.23950209999998</c:v>
                </c:pt>
                <c:pt idx="12119">
                  <c:v>520.23950209999998</c:v>
                </c:pt>
                <c:pt idx="12120">
                  <c:v>520.23950209999998</c:v>
                </c:pt>
                <c:pt idx="12121">
                  <c:v>520.23950209999998</c:v>
                </c:pt>
                <c:pt idx="12122">
                  <c:v>520.23950209999998</c:v>
                </c:pt>
                <c:pt idx="12123">
                  <c:v>520.24278289999995</c:v>
                </c:pt>
                <c:pt idx="12124">
                  <c:v>520.23622130000001</c:v>
                </c:pt>
                <c:pt idx="12125">
                  <c:v>520.23950209999998</c:v>
                </c:pt>
                <c:pt idx="12126">
                  <c:v>520.23950209999998</c:v>
                </c:pt>
                <c:pt idx="12127">
                  <c:v>520.23950209999998</c:v>
                </c:pt>
                <c:pt idx="12128">
                  <c:v>520.23950209999998</c:v>
                </c:pt>
                <c:pt idx="12129">
                  <c:v>520.23622130000001</c:v>
                </c:pt>
                <c:pt idx="12130">
                  <c:v>520.23622130000001</c:v>
                </c:pt>
                <c:pt idx="12131">
                  <c:v>520.23622130000001</c:v>
                </c:pt>
                <c:pt idx="12132">
                  <c:v>520.23622130000001</c:v>
                </c:pt>
                <c:pt idx="12133">
                  <c:v>520.23622130000001</c:v>
                </c:pt>
                <c:pt idx="12134">
                  <c:v>520.23622130000001</c:v>
                </c:pt>
                <c:pt idx="12135">
                  <c:v>520.23622130000001</c:v>
                </c:pt>
                <c:pt idx="12136">
                  <c:v>520.23622130000001</c:v>
                </c:pt>
                <c:pt idx="12137">
                  <c:v>520.23622130000001</c:v>
                </c:pt>
                <c:pt idx="12138">
                  <c:v>520.23622130000001</c:v>
                </c:pt>
                <c:pt idx="12139">
                  <c:v>520.23622130000001</c:v>
                </c:pt>
                <c:pt idx="12140">
                  <c:v>520.23622130000001</c:v>
                </c:pt>
                <c:pt idx="12141">
                  <c:v>520.23294039999996</c:v>
                </c:pt>
                <c:pt idx="12142">
                  <c:v>520.23622130000001</c:v>
                </c:pt>
                <c:pt idx="12143">
                  <c:v>520.23622130000001</c:v>
                </c:pt>
                <c:pt idx="12144">
                  <c:v>520.23294039999996</c:v>
                </c:pt>
                <c:pt idx="12145">
                  <c:v>520.23622130000001</c:v>
                </c:pt>
                <c:pt idx="12146">
                  <c:v>520.23294039999996</c:v>
                </c:pt>
                <c:pt idx="12147">
                  <c:v>520.23294039999996</c:v>
                </c:pt>
                <c:pt idx="12148">
                  <c:v>520.23294039999996</c:v>
                </c:pt>
                <c:pt idx="12149">
                  <c:v>520.23294039999996</c:v>
                </c:pt>
                <c:pt idx="12150">
                  <c:v>520.23294039999996</c:v>
                </c:pt>
                <c:pt idx="12151">
                  <c:v>520.22965959999999</c:v>
                </c:pt>
                <c:pt idx="12152">
                  <c:v>520.23294039999996</c:v>
                </c:pt>
                <c:pt idx="12153">
                  <c:v>520.22965959999999</c:v>
                </c:pt>
                <c:pt idx="12154">
                  <c:v>520.23294039999996</c:v>
                </c:pt>
                <c:pt idx="12155">
                  <c:v>520.22965959999999</c:v>
                </c:pt>
                <c:pt idx="12156">
                  <c:v>520.22965959999999</c:v>
                </c:pt>
                <c:pt idx="12157">
                  <c:v>520.22965959999999</c:v>
                </c:pt>
                <c:pt idx="12158">
                  <c:v>520.22965959999999</c:v>
                </c:pt>
                <c:pt idx="12159">
                  <c:v>520.22637870000005</c:v>
                </c:pt>
                <c:pt idx="12160">
                  <c:v>520.22965959999999</c:v>
                </c:pt>
                <c:pt idx="12161">
                  <c:v>520.22965959999999</c:v>
                </c:pt>
                <c:pt idx="12162">
                  <c:v>520.22309789999997</c:v>
                </c:pt>
                <c:pt idx="12163">
                  <c:v>520.23294039999996</c:v>
                </c:pt>
                <c:pt idx="12164">
                  <c:v>520.22637870000005</c:v>
                </c:pt>
                <c:pt idx="12165">
                  <c:v>520.22965959999999</c:v>
                </c:pt>
                <c:pt idx="12166">
                  <c:v>520.22637870000005</c:v>
                </c:pt>
                <c:pt idx="12167">
                  <c:v>520.22965959999999</c:v>
                </c:pt>
                <c:pt idx="12168">
                  <c:v>520.22637870000005</c:v>
                </c:pt>
                <c:pt idx="12169">
                  <c:v>520.22637870000005</c:v>
                </c:pt>
                <c:pt idx="12170">
                  <c:v>520.22309789999997</c:v>
                </c:pt>
                <c:pt idx="12171">
                  <c:v>520.22637870000005</c:v>
                </c:pt>
                <c:pt idx="12172">
                  <c:v>520.22309789999997</c:v>
                </c:pt>
                <c:pt idx="12173">
                  <c:v>520.22309789999997</c:v>
                </c:pt>
                <c:pt idx="12174">
                  <c:v>520.22309789999997</c:v>
                </c:pt>
                <c:pt idx="12175">
                  <c:v>520.22309789999997</c:v>
                </c:pt>
                <c:pt idx="12176">
                  <c:v>520.22309789999997</c:v>
                </c:pt>
                <c:pt idx="12177">
                  <c:v>520.22309789999997</c:v>
                </c:pt>
                <c:pt idx="12178">
                  <c:v>520.22309789999997</c:v>
                </c:pt>
                <c:pt idx="12179">
                  <c:v>520.22309789999997</c:v>
                </c:pt>
                <c:pt idx="12180">
                  <c:v>520.22309789999997</c:v>
                </c:pt>
                <c:pt idx="12181">
                  <c:v>520.22309789999997</c:v>
                </c:pt>
                <c:pt idx="12182">
                  <c:v>520.22637870000005</c:v>
                </c:pt>
                <c:pt idx="12183">
                  <c:v>520.22637870000005</c:v>
                </c:pt>
                <c:pt idx="12184">
                  <c:v>520.22637870000005</c:v>
                </c:pt>
                <c:pt idx="12185">
                  <c:v>520.22637870000005</c:v>
                </c:pt>
                <c:pt idx="12186">
                  <c:v>520.22637870000005</c:v>
                </c:pt>
                <c:pt idx="12187">
                  <c:v>520.22637870000005</c:v>
                </c:pt>
                <c:pt idx="12188">
                  <c:v>520.22637870000005</c:v>
                </c:pt>
                <c:pt idx="12189">
                  <c:v>520.22965959999999</c:v>
                </c:pt>
                <c:pt idx="12190">
                  <c:v>520.22965959999999</c:v>
                </c:pt>
                <c:pt idx="12191">
                  <c:v>520.22965959999999</c:v>
                </c:pt>
                <c:pt idx="12192">
                  <c:v>520.22965959999999</c:v>
                </c:pt>
                <c:pt idx="12193">
                  <c:v>520.23294039999996</c:v>
                </c:pt>
                <c:pt idx="12194">
                  <c:v>520.22965959999999</c:v>
                </c:pt>
                <c:pt idx="12195">
                  <c:v>520.22965959999999</c:v>
                </c:pt>
                <c:pt idx="12196">
                  <c:v>520.22637870000005</c:v>
                </c:pt>
                <c:pt idx="12197">
                  <c:v>520.22637870000005</c:v>
                </c:pt>
                <c:pt idx="12198">
                  <c:v>520.22637870000005</c:v>
                </c:pt>
                <c:pt idx="12199">
                  <c:v>520.22965959999999</c:v>
                </c:pt>
                <c:pt idx="12200">
                  <c:v>520.22637870000005</c:v>
                </c:pt>
                <c:pt idx="12201">
                  <c:v>520.22965959999999</c:v>
                </c:pt>
                <c:pt idx="12202">
                  <c:v>520.22637870000005</c:v>
                </c:pt>
                <c:pt idx="12203">
                  <c:v>520.22637870000005</c:v>
                </c:pt>
                <c:pt idx="12204">
                  <c:v>520.22637870000005</c:v>
                </c:pt>
                <c:pt idx="12205">
                  <c:v>520.22637870000005</c:v>
                </c:pt>
                <c:pt idx="12206">
                  <c:v>520.22637870000005</c:v>
                </c:pt>
                <c:pt idx="12207">
                  <c:v>520.22965959999999</c:v>
                </c:pt>
                <c:pt idx="12208">
                  <c:v>520.22965959999999</c:v>
                </c:pt>
                <c:pt idx="12209">
                  <c:v>520.24278289999995</c:v>
                </c:pt>
                <c:pt idx="12210">
                  <c:v>520.25590629999999</c:v>
                </c:pt>
                <c:pt idx="12211">
                  <c:v>520.29199549999998</c:v>
                </c:pt>
                <c:pt idx="12212">
                  <c:v>520.2985572</c:v>
                </c:pt>
                <c:pt idx="12213">
                  <c:v>520.32480390000001</c:v>
                </c:pt>
                <c:pt idx="12214">
                  <c:v>520.32808480000006</c:v>
                </c:pt>
                <c:pt idx="12215">
                  <c:v>520.34776980000004</c:v>
                </c:pt>
                <c:pt idx="12216">
                  <c:v>520.35761230000003</c:v>
                </c:pt>
                <c:pt idx="12217">
                  <c:v>520.36417400000005</c:v>
                </c:pt>
                <c:pt idx="12218">
                  <c:v>520.37401650000004</c:v>
                </c:pt>
                <c:pt idx="12219">
                  <c:v>520.37729739999997</c:v>
                </c:pt>
                <c:pt idx="12220">
                  <c:v>520.3838591</c:v>
                </c:pt>
                <c:pt idx="12221">
                  <c:v>520.38713989999997</c:v>
                </c:pt>
                <c:pt idx="12222">
                  <c:v>520.39042070000005</c:v>
                </c:pt>
                <c:pt idx="12223">
                  <c:v>520.39042070000005</c:v>
                </c:pt>
                <c:pt idx="12224">
                  <c:v>520.39370159999999</c:v>
                </c:pt>
                <c:pt idx="12225">
                  <c:v>520.39370159999999</c:v>
                </c:pt>
                <c:pt idx="12226">
                  <c:v>520.39698239999996</c:v>
                </c:pt>
                <c:pt idx="12227">
                  <c:v>520.39698239999996</c:v>
                </c:pt>
                <c:pt idx="12228">
                  <c:v>520.40026330000001</c:v>
                </c:pt>
                <c:pt idx="12229">
                  <c:v>520.39698239999996</c:v>
                </c:pt>
                <c:pt idx="12230">
                  <c:v>520.40026330000001</c:v>
                </c:pt>
                <c:pt idx="12231">
                  <c:v>520.40026330000001</c:v>
                </c:pt>
                <c:pt idx="12232">
                  <c:v>520.40026330000001</c:v>
                </c:pt>
                <c:pt idx="12233">
                  <c:v>520.40026330000001</c:v>
                </c:pt>
                <c:pt idx="12234">
                  <c:v>520.40026330000001</c:v>
                </c:pt>
                <c:pt idx="12235">
                  <c:v>520.40026330000001</c:v>
                </c:pt>
                <c:pt idx="12236">
                  <c:v>520.40026330000001</c:v>
                </c:pt>
                <c:pt idx="12237">
                  <c:v>520.40026330000001</c:v>
                </c:pt>
                <c:pt idx="12238">
                  <c:v>520.40026330000001</c:v>
                </c:pt>
                <c:pt idx="12239">
                  <c:v>520.40026330000001</c:v>
                </c:pt>
                <c:pt idx="12240">
                  <c:v>520.39698239999996</c:v>
                </c:pt>
                <c:pt idx="12241">
                  <c:v>520.39698239999996</c:v>
                </c:pt>
                <c:pt idx="12242">
                  <c:v>520.39698239999996</c:v>
                </c:pt>
                <c:pt idx="12243">
                  <c:v>520.39698239999996</c:v>
                </c:pt>
                <c:pt idx="12244">
                  <c:v>520.39698239999996</c:v>
                </c:pt>
                <c:pt idx="12245">
                  <c:v>520.39698239999996</c:v>
                </c:pt>
                <c:pt idx="12246">
                  <c:v>520.39370159999999</c:v>
                </c:pt>
                <c:pt idx="12247">
                  <c:v>520.39370159999999</c:v>
                </c:pt>
                <c:pt idx="12248">
                  <c:v>520.39370159999999</c:v>
                </c:pt>
                <c:pt idx="12249">
                  <c:v>520.39042070000005</c:v>
                </c:pt>
                <c:pt idx="12250">
                  <c:v>520.39042070000005</c:v>
                </c:pt>
                <c:pt idx="12251">
                  <c:v>520.39042070000005</c:v>
                </c:pt>
                <c:pt idx="12252">
                  <c:v>520.38713989999997</c:v>
                </c:pt>
                <c:pt idx="12253">
                  <c:v>520.38713989999997</c:v>
                </c:pt>
                <c:pt idx="12254">
                  <c:v>520.38713989999997</c:v>
                </c:pt>
                <c:pt idx="12255">
                  <c:v>520.3838591</c:v>
                </c:pt>
                <c:pt idx="12256">
                  <c:v>520.3838591</c:v>
                </c:pt>
                <c:pt idx="12257">
                  <c:v>520.3838591</c:v>
                </c:pt>
                <c:pt idx="12258">
                  <c:v>520.38057819999995</c:v>
                </c:pt>
                <c:pt idx="12259">
                  <c:v>520.37729739999997</c:v>
                </c:pt>
                <c:pt idx="12260">
                  <c:v>520.37729739999997</c:v>
                </c:pt>
                <c:pt idx="12261">
                  <c:v>520.37729739999997</c:v>
                </c:pt>
                <c:pt idx="12262">
                  <c:v>520.37401650000004</c:v>
                </c:pt>
                <c:pt idx="12263">
                  <c:v>520.37401650000004</c:v>
                </c:pt>
                <c:pt idx="12264">
                  <c:v>520.37401650000004</c:v>
                </c:pt>
                <c:pt idx="12265">
                  <c:v>520.37073569999995</c:v>
                </c:pt>
                <c:pt idx="12266">
                  <c:v>520.37073569999995</c:v>
                </c:pt>
                <c:pt idx="12267">
                  <c:v>520.36745489999998</c:v>
                </c:pt>
                <c:pt idx="12268">
                  <c:v>520.36745489999998</c:v>
                </c:pt>
                <c:pt idx="12269">
                  <c:v>520.36745489999998</c:v>
                </c:pt>
                <c:pt idx="12270">
                  <c:v>520.36417400000005</c:v>
                </c:pt>
                <c:pt idx="12271">
                  <c:v>520.36417400000005</c:v>
                </c:pt>
                <c:pt idx="12272">
                  <c:v>520.36417400000005</c:v>
                </c:pt>
                <c:pt idx="12273">
                  <c:v>520.36417400000005</c:v>
                </c:pt>
                <c:pt idx="12274">
                  <c:v>520.36089319999996</c:v>
                </c:pt>
                <c:pt idx="12275">
                  <c:v>520.36089319999996</c:v>
                </c:pt>
                <c:pt idx="12276">
                  <c:v>520.36089319999996</c:v>
                </c:pt>
                <c:pt idx="12277">
                  <c:v>520.35761230000003</c:v>
                </c:pt>
                <c:pt idx="12278">
                  <c:v>520.35761230000003</c:v>
                </c:pt>
                <c:pt idx="12279">
                  <c:v>520.35761230000003</c:v>
                </c:pt>
                <c:pt idx="12280">
                  <c:v>520.35433149999994</c:v>
                </c:pt>
                <c:pt idx="12281">
                  <c:v>520.35433149999994</c:v>
                </c:pt>
                <c:pt idx="12282">
                  <c:v>520.35105069999997</c:v>
                </c:pt>
                <c:pt idx="12283">
                  <c:v>520.35105069999997</c:v>
                </c:pt>
                <c:pt idx="12284">
                  <c:v>520.35105069999997</c:v>
                </c:pt>
                <c:pt idx="12285">
                  <c:v>520.34776980000004</c:v>
                </c:pt>
                <c:pt idx="12286">
                  <c:v>520.34448899999995</c:v>
                </c:pt>
                <c:pt idx="12287">
                  <c:v>520.34448899999995</c:v>
                </c:pt>
                <c:pt idx="12288">
                  <c:v>520.34448899999995</c:v>
                </c:pt>
                <c:pt idx="12289">
                  <c:v>520.34448899999995</c:v>
                </c:pt>
                <c:pt idx="12290">
                  <c:v>520.34120810000002</c:v>
                </c:pt>
                <c:pt idx="12291">
                  <c:v>520.34120810000002</c:v>
                </c:pt>
                <c:pt idx="12292">
                  <c:v>520.34120810000002</c:v>
                </c:pt>
                <c:pt idx="12293">
                  <c:v>520.33792730000005</c:v>
                </c:pt>
                <c:pt idx="12294">
                  <c:v>520.33792730000005</c:v>
                </c:pt>
                <c:pt idx="12295">
                  <c:v>520.33464649999996</c:v>
                </c:pt>
                <c:pt idx="12296">
                  <c:v>520.33464649999996</c:v>
                </c:pt>
                <c:pt idx="12297">
                  <c:v>520.33464649999996</c:v>
                </c:pt>
                <c:pt idx="12298">
                  <c:v>520.33464649999996</c:v>
                </c:pt>
                <c:pt idx="12299">
                  <c:v>520.33136560000003</c:v>
                </c:pt>
                <c:pt idx="12300">
                  <c:v>520.33136560000003</c:v>
                </c:pt>
                <c:pt idx="12301">
                  <c:v>520.33136560000003</c:v>
                </c:pt>
                <c:pt idx="12302">
                  <c:v>520.33136560000003</c:v>
                </c:pt>
                <c:pt idx="12303">
                  <c:v>520.32808480000006</c:v>
                </c:pt>
                <c:pt idx="12304">
                  <c:v>520.32808480000006</c:v>
                </c:pt>
                <c:pt idx="12305">
                  <c:v>520.32808480000006</c:v>
                </c:pt>
                <c:pt idx="12306">
                  <c:v>520.32808480000006</c:v>
                </c:pt>
                <c:pt idx="12307">
                  <c:v>520.32480390000001</c:v>
                </c:pt>
                <c:pt idx="12308">
                  <c:v>520.32480390000001</c:v>
                </c:pt>
                <c:pt idx="12309">
                  <c:v>520.32480390000001</c:v>
                </c:pt>
                <c:pt idx="12310">
                  <c:v>520.32152310000004</c:v>
                </c:pt>
                <c:pt idx="12311">
                  <c:v>520.32152310000004</c:v>
                </c:pt>
                <c:pt idx="12312">
                  <c:v>520.31824229999995</c:v>
                </c:pt>
                <c:pt idx="12313">
                  <c:v>520.32152310000004</c:v>
                </c:pt>
                <c:pt idx="12314">
                  <c:v>520.31824229999995</c:v>
                </c:pt>
                <c:pt idx="12315">
                  <c:v>520.31824229999995</c:v>
                </c:pt>
                <c:pt idx="12316">
                  <c:v>520.31496140000002</c:v>
                </c:pt>
                <c:pt idx="12317">
                  <c:v>520.31496140000002</c:v>
                </c:pt>
                <c:pt idx="12318">
                  <c:v>520.31496140000002</c:v>
                </c:pt>
                <c:pt idx="12319">
                  <c:v>520.31496140000002</c:v>
                </c:pt>
                <c:pt idx="12320">
                  <c:v>520.31496140000002</c:v>
                </c:pt>
                <c:pt idx="12321">
                  <c:v>520.31496140000002</c:v>
                </c:pt>
                <c:pt idx="12322">
                  <c:v>520.31496140000002</c:v>
                </c:pt>
                <c:pt idx="12323">
                  <c:v>520.31168060000005</c:v>
                </c:pt>
                <c:pt idx="12324">
                  <c:v>520.31168060000005</c:v>
                </c:pt>
                <c:pt idx="12325">
                  <c:v>520.31168060000005</c:v>
                </c:pt>
                <c:pt idx="12326">
                  <c:v>520.31168060000005</c:v>
                </c:pt>
                <c:pt idx="12327">
                  <c:v>520.3083997</c:v>
                </c:pt>
                <c:pt idx="12328">
                  <c:v>520.3083997</c:v>
                </c:pt>
                <c:pt idx="12329">
                  <c:v>520.3083997</c:v>
                </c:pt>
                <c:pt idx="12330">
                  <c:v>520.30511890000002</c:v>
                </c:pt>
                <c:pt idx="12331">
                  <c:v>520.30511890000002</c:v>
                </c:pt>
                <c:pt idx="12332">
                  <c:v>520.30511890000002</c:v>
                </c:pt>
                <c:pt idx="12333">
                  <c:v>520.30511890000002</c:v>
                </c:pt>
                <c:pt idx="12334">
                  <c:v>520.30511890000002</c:v>
                </c:pt>
                <c:pt idx="12335">
                  <c:v>520.30183810000005</c:v>
                </c:pt>
                <c:pt idx="12336">
                  <c:v>520.30183810000005</c:v>
                </c:pt>
                <c:pt idx="12337">
                  <c:v>520.30511890000002</c:v>
                </c:pt>
                <c:pt idx="12338">
                  <c:v>520.30183810000005</c:v>
                </c:pt>
                <c:pt idx="12339">
                  <c:v>520.30183810000005</c:v>
                </c:pt>
                <c:pt idx="12340">
                  <c:v>520.30183810000005</c:v>
                </c:pt>
                <c:pt idx="12341">
                  <c:v>520.2985572</c:v>
                </c:pt>
                <c:pt idx="12342">
                  <c:v>520.2985572</c:v>
                </c:pt>
                <c:pt idx="12343">
                  <c:v>520.2985572</c:v>
                </c:pt>
                <c:pt idx="12344">
                  <c:v>520.2985572</c:v>
                </c:pt>
                <c:pt idx="12345">
                  <c:v>520.28871470000001</c:v>
                </c:pt>
                <c:pt idx="12346">
                  <c:v>520.3083997</c:v>
                </c:pt>
                <c:pt idx="12347">
                  <c:v>520.28871470000001</c:v>
                </c:pt>
                <c:pt idx="12348">
                  <c:v>520.29527640000003</c:v>
                </c:pt>
                <c:pt idx="12349">
                  <c:v>520.28543390000004</c:v>
                </c:pt>
                <c:pt idx="12350">
                  <c:v>520.28871470000001</c:v>
                </c:pt>
                <c:pt idx="12351">
                  <c:v>520.28871470000001</c:v>
                </c:pt>
                <c:pt idx="12352">
                  <c:v>520.28543390000004</c:v>
                </c:pt>
                <c:pt idx="12353">
                  <c:v>520.28871470000001</c:v>
                </c:pt>
                <c:pt idx="12354">
                  <c:v>520.28543390000004</c:v>
                </c:pt>
                <c:pt idx="12355">
                  <c:v>520.28543390000004</c:v>
                </c:pt>
                <c:pt idx="12356">
                  <c:v>520.28543390000004</c:v>
                </c:pt>
                <c:pt idx="12357">
                  <c:v>520.28215299999999</c:v>
                </c:pt>
                <c:pt idx="12358">
                  <c:v>520.28215299999999</c:v>
                </c:pt>
                <c:pt idx="12359">
                  <c:v>520.28215299999999</c:v>
                </c:pt>
                <c:pt idx="12360">
                  <c:v>520.28215299999999</c:v>
                </c:pt>
                <c:pt idx="12361">
                  <c:v>520.28215299999999</c:v>
                </c:pt>
                <c:pt idx="12362">
                  <c:v>520.28543390000004</c:v>
                </c:pt>
                <c:pt idx="12363">
                  <c:v>520.27887220000002</c:v>
                </c:pt>
                <c:pt idx="12364">
                  <c:v>520.28215299999999</c:v>
                </c:pt>
                <c:pt idx="12365">
                  <c:v>520.27887220000002</c:v>
                </c:pt>
                <c:pt idx="12366">
                  <c:v>520.27887220000002</c:v>
                </c:pt>
                <c:pt idx="12367">
                  <c:v>520.27887220000002</c:v>
                </c:pt>
                <c:pt idx="12368">
                  <c:v>520.27887220000002</c:v>
                </c:pt>
                <c:pt idx="12369">
                  <c:v>520.27559129999997</c:v>
                </c:pt>
                <c:pt idx="12370">
                  <c:v>520.27559129999997</c:v>
                </c:pt>
                <c:pt idx="12371">
                  <c:v>520.27559129999997</c:v>
                </c:pt>
                <c:pt idx="12372">
                  <c:v>520.27559129999997</c:v>
                </c:pt>
                <c:pt idx="12373">
                  <c:v>520.27559129999997</c:v>
                </c:pt>
                <c:pt idx="12374">
                  <c:v>520.2723105</c:v>
                </c:pt>
                <c:pt idx="12375">
                  <c:v>520.27559129999997</c:v>
                </c:pt>
                <c:pt idx="12376">
                  <c:v>520.2723105</c:v>
                </c:pt>
                <c:pt idx="12377">
                  <c:v>520.2723105</c:v>
                </c:pt>
                <c:pt idx="12378">
                  <c:v>520.2723105</c:v>
                </c:pt>
                <c:pt idx="12379">
                  <c:v>520.26902970000003</c:v>
                </c:pt>
                <c:pt idx="12380">
                  <c:v>520.26902970000003</c:v>
                </c:pt>
                <c:pt idx="12381">
                  <c:v>520.26902970000003</c:v>
                </c:pt>
                <c:pt idx="12382">
                  <c:v>520.26902970000003</c:v>
                </c:pt>
                <c:pt idx="12383">
                  <c:v>520.26574879999998</c:v>
                </c:pt>
                <c:pt idx="12384">
                  <c:v>520.26574879999998</c:v>
                </c:pt>
                <c:pt idx="12385">
                  <c:v>520.26574879999998</c:v>
                </c:pt>
                <c:pt idx="12386">
                  <c:v>520.26574879999998</c:v>
                </c:pt>
                <c:pt idx="12387">
                  <c:v>520.26574879999998</c:v>
                </c:pt>
                <c:pt idx="12388">
                  <c:v>520.26246800000001</c:v>
                </c:pt>
                <c:pt idx="12389">
                  <c:v>520.26246800000001</c:v>
                </c:pt>
                <c:pt idx="12390">
                  <c:v>520.26246800000001</c:v>
                </c:pt>
                <c:pt idx="12391">
                  <c:v>520.26246800000001</c:v>
                </c:pt>
                <c:pt idx="12392">
                  <c:v>520.26246800000001</c:v>
                </c:pt>
                <c:pt idx="12393">
                  <c:v>520.25918709999996</c:v>
                </c:pt>
                <c:pt idx="12394">
                  <c:v>520.25918709999996</c:v>
                </c:pt>
                <c:pt idx="12395">
                  <c:v>520.25590629999999</c:v>
                </c:pt>
                <c:pt idx="12396">
                  <c:v>520.25590629999999</c:v>
                </c:pt>
                <c:pt idx="12397">
                  <c:v>520.25590629999999</c:v>
                </c:pt>
                <c:pt idx="12398">
                  <c:v>520.25590629999999</c:v>
                </c:pt>
                <c:pt idx="12399">
                  <c:v>520.25262550000002</c:v>
                </c:pt>
                <c:pt idx="12400">
                  <c:v>520.25262550000002</c:v>
                </c:pt>
                <c:pt idx="12401">
                  <c:v>520.25262550000002</c:v>
                </c:pt>
                <c:pt idx="12402">
                  <c:v>520.25262550000002</c:v>
                </c:pt>
                <c:pt idx="12403">
                  <c:v>520.25262550000002</c:v>
                </c:pt>
                <c:pt idx="12404">
                  <c:v>520.24934459999997</c:v>
                </c:pt>
                <c:pt idx="12405">
                  <c:v>520.24934459999997</c:v>
                </c:pt>
                <c:pt idx="12406">
                  <c:v>520.24934459999997</c:v>
                </c:pt>
                <c:pt idx="12407">
                  <c:v>520.24934459999997</c:v>
                </c:pt>
                <c:pt idx="12408">
                  <c:v>520.2460638</c:v>
                </c:pt>
                <c:pt idx="12409">
                  <c:v>520.2460638</c:v>
                </c:pt>
                <c:pt idx="12410">
                  <c:v>520.2460638</c:v>
                </c:pt>
                <c:pt idx="12411">
                  <c:v>520.24278289999995</c:v>
                </c:pt>
                <c:pt idx="12412">
                  <c:v>520.2460638</c:v>
                </c:pt>
                <c:pt idx="12413">
                  <c:v>520.24278289999995</c:v>
                </c:pt>
                <c:pt idx="12414">
                  <c:v>520.24278289999995</c:v>
                </c:pt>
                <c:pt idx="12415">
                  <c:v>520.24278289999995</c:v>
                </c:pt>
                <c:pt idx="12416">
                  <c:v>520.24278289999995</c:v>
                </c:pt>
                <c:pt idx="12417">
                  <c:v>520.23950209999998</c:v>
                </c:pt>
                <c:pt idx="12418">
                  <c:v>520.23950209999998</c:v>
                </c:pt>
                <c:pt idx="12419">
                  <c:v>520.23950209999998</c:v>
                </c:pt>
                <c:pt idx="12420">
                  <c:v>520.23950209999998</c:v>
                </c:pt>
                <c:pt idx="12421">
                  <c:v>520.23622130000001</c:v>
                </c:pt>
                <c:pt idx="12422">
                  <c:v>520.23622130000001</c:v>
                </c:pt>
                <c:pt idx="12423">
                  <c:v>520.23622130000001</c:v>
                </c:pt>
                <c:pt idx="12424">
                  <c:v>520.23622130000001</c:v>
                </c:pt>
                <c:pt idx="12425">
                  <c:v>520.23622130000001</c:v>
                </c:pt>
                <c:pt idx="12426">
                  <c:v>520.23622130000001</c:v>
                </c:pt>
                <c:pt idx="12427">
                  <c:v>520.23622130000001</c:v>
                </c:pt>
                <c:pt idx="12428">
                  <c:v>520.23622130000001</c:v>
                </c:pt>
                <c:pt idx="12429">
                  <c:v>520.23622130000001</c:v>
                </c:pt>
                <c:pt idx="12430">
                  <c:v>520.23294039999996</c:v>
                </c:pt>
                <c:pt idx="12431">
                  <c:v>520.23622130000001</c:v>
                </c:pt>
                <c:pt idx="12432">
                  <c:v>520.23294039999996</c:v>
                </c:pt>
                <c:pt idx="12433">
                  <c:v>520.23294039999996</c:v>
                </c:pt>
                <c:pt idx="12434">
                  <c:v>520.23294039999996</c:v>
                </c:pt>
                <c:pt idx="12435">
                  <c:v>520.23294039999996</c:v>
                </c:pt>
                <c:pt idx="12436">
                  <c:v>520.23294039999996</c:v>
                </c:pt>
                <c:pt idx="12437">
                  <c:v>520.23294039999996</c:v>
                </c:pt>
                <c:pt idx="12438">
                  <c:v>520.23294039999996</c:v>
                </c:pt>
                <c:pt idx="12439">
                  <c:v>520.22965959999999</c:v>
                </c:pt>
                <c:pt idx="12440">
                  <c:v>520.23294039999996</c:v>
                </c:pt>
                <c:pt idx="12441">
                  <c:v>520.23294039999996</c:v>
                </c:pt>
                <c:pt idx="12442">
                  <c:v>520.22965959999999</c:v>
                </c:pt>
                <c:pt idx="12443">
                  <c:v>520.22965959999999</c:v>
                </c:pt>
                <c:pt idx="12444">
                  <c:v>520.22965959999999</c:v>
                </c:pt>
                <c:pt idx="12445">
                  <c:v>520.22965959999999</c:v>
                </c:pt>
                <c:pt idx="12446">
                  <c:v>520.22965959999999</c:v>
                </c:pt>
                <c:pt idx="12447">
                  <c:v>520.22965959999999</c:v>
                </c:pt>
                <c:pt idx="12448">
                  <c:v>520.22637870000005</c:v>
                </c:pt>
                <c:pt idx="12449">
                  <c:v>520.22637870000005</c:v>
                </c:pt>
                <c:pt idx="12450">
                  <c:v>520.22637870000005</c:v>
                </c:pt>
                <c:pt idx="12451">
                  <c:v>520.22637870000005</c:v>
                </c:pt>
                <c:pt idx="12452">
                  <c:v>520.22637870000005</c:v>
                </c:pt>
                <c:pt idx="12453">
                  <c:v>520.22637870000005</c:v>
                </c:pt>
                <c:pt idx="12454">
                  <c:v>520.22637870000005</c:v>
                </c:pt>
                <c:pt idx="12455">
                  <c:v>520.22309789999997</c:v>
                </c:pt>
                <c:pt idx="12456">
                  <c:v>520.22309789999997</c:v>
                </c:pt>
                <c:pt idx="12457">
                  <c:v>520.22309789999997</c:v>
                </c:pt>
                <c:pt idx="12458">
                  <c:v>520.22309789999997</c:v>
                </c:pt>
                <c:pt idx="12459">
                  <c:v>520.22309789999997</c:v>
                </c:pt>
                <c:pt idx="12460">
                  <c:v>520.22309789999997</c:v>
                </c:pt>
                <c:pt idx="12461">
                  <c:v>520.22309789999997</c:v>
                </c:pt>
                <c:pt idx="12462">
                  <c:v>520.2198171</c:v>
                </c:pt>
                <c:pt idx="12463">
                  <c:v>520.2198171</c:v>
                </c:pt>
                <c:pt idx="12464">
                  <c:v>520.2198171</c:v>
                </c:pt>
                <c:pt idx="12465">
                  <c:v>520.2198171</c:v>
                </c:pt>
                <c:pt idx="12466">
                  <c:v>520.2198171</c:v>
                </c:pt>
                <c:pt idx="12467">
                  <c:v>520.2198171</c:v>
                </c:pt>
                <c:pt idx="12468">
                  <c:v>520.2198171</c:v>
                </c:pt>
                <c:pt idx="12469">
                  <c:v>520.2198171</c:v>
                </c:pt>
                <c:pt idx="12470">
                  <c:v>520.21653619999995</c:v>
                </c:pt>
                <c:pt idx="12471">
                  <c:v>520.21653619999995</c:v>
                </c:pt>
                <c:pt idx="12472">
                  <c:v>520.2198171</c:v>
                </c:pt>
                <c:pt idx="12473">
                  <c:v>520.21653619999995</c:v>
                </c:pt>
                <c:pt idx="12474">
                  <c:v>520.2198171</c:v>
                </c:pt>
                <c:pt idx="12475">
                  <c:v>520.21653619999995</c:v>
                </c:pt>
                <c:pt idx="12476">
                  <c:v>520.21653619999995</c:v>
                </c:pt>
                <c:pt idx="12477">
                  <c:v>520.21653619999995</c:v>
                </c:pt>
                <c:pt idx="12478">
                  <c:v>520.21653619999995</c:v>
                </c:pt>
                <c:pt idx="12479">
                  <c:v>520.21653619999995</c:v>
                </c:pt>
                <c:pt idx="12480">
                  <c:v>520.21653619999995</c:v>
                </c:pt>
                <c:pt idx="12481">
                  <c:v>520.21325539999998</c:v>
                </c:pt>
                <c:pt idx="12482">
                  <c:v>520.20997450000004</c:v>
                </c:pt>
                <c:pt idx="12483">
                  <c:v>520.21325539999998</c:v>
                </c:pt>
                <c:pt idx="12484">
                  <c:v>520.21653619999995</c:v>
                </c:pt>
                <c:pt idx="12485">
                  <c:v>520.21325539999998</c:v>
                </c:pt>
                <c:pt idx="12486">
                  <c:v>520.21325539999998</c:v>
                </c:pt>
                <c:pt idx="12487">
                  <c:v>520.21325539999998</c:v>
                </c:pt>
                <c:pt idx="12488">
                  <c:v>520.21325539999998</c:v>
                </c:pt>
                <c:pt idx="12489">
                  <c:v>520.21653619999995</c:v>
                </c:pt>
                <c:pt idx="12490">
                  <c:v>520.21325539999998</c:v>
                </c:pt>
                <c:pt idx="12491">
                  <c:v>520.20013200000005</c:v>
                </c:pt>
                <c:pt idx="12492">
                  <c:v>520.20997450000004</c:v>
                </c:pt>
                <c:pt idx="12493">
                  <c:v>520.21325539999998</c:v>
                </c:pt>
                <c:pt idx="12494">
                  <c:v>520.21325539999998</c:v>
                </c:pt>
                <c:pt idx="12495">
                  <c:v>520.21325539999998</c:v>
                </c:pt>
                <c:pt idx="12496">
                  <c:v>520.21325539999998</c:v>
                </c:pt>
                <c:pt idx="12497">
                  <c:v>520.21325539999998</c:v>
                </c:pt>
                <c:pt idx="12498">
                  <c:v>520.20997450000004</c:v>
                </c:pt>
                <c:pt idx="12499">
                  <c:v>520.21325539999998</c:v>
                </c:pt>
                <c:pt idx="12500">
                  <c:v>520.20997450000004</c:v>
                </c:pt>
                <c:pt idx="12501">
                  <c:v>520.20997450000004</c:v>
                </c:pt>
                <c:pt idx="12502">
                  <c:v>520.20997450000004</c:v>
                </c:pt>
                <c:pt idx="12503">
                  <c:v>520.20997450000004</c:v>
                </c:pt>
                <c:pt idx="12504">
                  <c:v>520.20669369999996</c:v>
                </c:pt>
                <c:pt idx="12505">
                  <c:v>520.20997450000004</c:v>
                </c:pt>
                <c:pt idx="12506">
                  <c:v>520.20997450000004</c:v>
                </c:pt>
                <c:pt idx="12507">
                  <c:v>520.20669369999996</c:v>
                </c:pt>
                <c:pt idx="12508">
                  <c:v>520.20669369999996</c:v>
                </c:pt>
                <c:pt idx="12509">
                  <c:v>520.20997450000004</c:v>
                </c:pt>
                <c:pt idx="12510">
                  <c:v>520.20669369999996</c:v>
                </c:pt>
                <c:pt idx="12511">
                  <c:v>520.20669369999996</c:v>
                </c:pt>
                <c:pt idx="12512">
                  <c:v>520.20341289999999</c:v>
                </c:pt>
                <c:pt idx="12513">
                  <c:v>520.20669369999996</c:v>
                </c:pt>
                <c:pt idx="12514">
                  <c:v>520.20669369999996</c:v>
                </c:pt>
                <c:pt idx="12515">
                  <c:v>520.20341289999999</c:v>
                </c:pt>
                <c:pt idx="12516">
                  <c:v>520.20341289999999</c:v>
                </c:pt>
                <c:pt idx="12517">
                  <c:v>520.20013200000005</c:v>
                </c:pt>
                <c:pt idx="12518">
                  <c:v>520.20341289999999</c:v>
                </c:pt>
                <c:pt idx="12519">
                  <c:v>520.20669369999996</c:v>
                </c:pt>
                <c:pt idx="12520">
                  <c:v>520.20341289999999</c:v>
                </c:pt>
                <c:pt idx="12521">
                  <c:v>520.20341289999999</c:v>
                </c:pt>
                <c:pt idx="12522">
                  <c:v>520.20341289999999</c:v>
                </c:pt>
                <c:pt idx="12523">
                  <c:v>520.20013200000005</c:v>
                </c:pt>
                <c:pt idx="12524">
                  <c:v>520.20013200000005</c:v>
                </c:pt>
                <c:pt idx="12525">
                  <c:v>520.20013200000005</c:v>
                </c:pt>
                <c:pt idx="12526">
                  <c:v>520.20013200000005</c:v>
                </c:pt>
                <c:pt idx="12527">
                  <c:v>520.20013200000005</c:v>
                </c:pt>
                <c:pt idx="12528">
                  <c:v>520.20013200000005</c:v>
                </c:pt>
                <c:pt idx="12529">
                  <c:v>520.19685119999997</c:v>
                </c:pt>
                <c:pt idx="12530">
                  <c:v>520.19685119999997</c:v>
                </c:pt>
                <c:pt idx="12531">
                  <c:v>520.19685119999997</c:v>
                </c:pt>
                <c:pt idx="12532">
                  <c:v>520.19685119999997</c:v>
                </c:pt>
                <c:pt idx="12533">
                  <c:v>520.19685119999997</c:v>
                </c:pt>
                <c:pt idx="12534">
                  <c:v>520.19357030000003</c:v>
                </c:pt>
                <c:pt idx="12535">
                  <c:v>520.19357030000003</c:v>
                </c:pt>
                <c:pt idx="12536">
                  <c:v>520.19357030000003</c:v>
                </c:pt>
                <c:pt idx="12537">
                  <c:v>520.19028949999995</c:v>
                </c:pt>
                <c:pt idx="12538">
                  <c:v>520.19357030000003</c:v>
                </c:pt>
                <c:pt idx="12539">
                  <c:v>520.19028949999995</c:v>
                </c:pt>
                <c:pt idx="12540">
                  <c:v>520.19028949999995</c:v>
                </c:pt>
                <c:pt idx="12541">
                  <c:v>520.19028949999995</c:v>
                </c:pt>
                <c:pt idx="12542">
                  <c:v>520.19028949999995</c:v>
                </c:pt>
                <c:pt idx="12543">
                  <c:v>520.18700869999998</c:v>
                </c:pt>
                <c:pt idx="12544">
                  <c:v>520.18700869999998</c:v>
                </c:pt>
                <c:pt idx="12545">
                  <c:v>520.19028949999995</c:v>
                </c:pt>
                <c:pt idx="12546">
                  <c:v>520.18700869999998</c:v>
                </c:pt>
                <c:pt idx="12547">
                  <c:v>520.19028949999995</c:v>
                </c:pt>
                <c:pt idx="12548">
                  <c:v>520.18700869999998</c:v>
                </c:pt>
                <c:pt idx="12549">
                  <c:v>520.18700869999998</c:v>
                </c:pt>
                <c:pt idx="12550">
                  <c:v>520.19028949999995</c:v>
                </c:pt>
                <c:pt idx="12551">
                  <c:v>520.18372780000004</c:v>
                </c:pt>
                <c:pt idx="12552">
                  <c:v>520.19028949999995</c:v>
                </c:pt>
                <c:pt idx="12553">
                  <c:v>520.19028949999995</c:v>
                </c:pt>
                <c:pt idx="12554">
                  <c:v>520.19028949999995</c:v>
                </c:pt>
                <c:pt idx="12555">
                  <c:v>520.19028949999995</c:v>
                </c:pt>
                <c:pt idx="12556">
                  <c:v>520.19028949999995</c:v>
                </c:pt>
                <c:pt idx="12557">
                  <c:v>520.19357030000003</c:v>
                </c:pt>
                <c:pt idx="12558">
                  <c:v>520.19028949999995</c:v>
                </c:pt>
                <c:pt idx="12559">
                  <c:v>520.19685119999997</c:v>
                </c:pt>
                <c:pt idx="12560">
                  <c:v>520.19685119999997</c:v>
                </c:pt>
                <c:pt idx="12561">
                  <c:v>520.19685119999997</c:v>
                </c:pt>
                <c:pt idx="12562">
                  <c:v>520.19357030000003</c:v>
                </c:pt>
                <c:pt idx="12563">
                  <c:v>520.19357030000003</c:v>
                </c:pt>
                <c:pt idx="12564">
                  <c:v>520.19357030000003</c:v>
                </c:pt>
                <c:pt idx="12565">
                  <c:v>520.19357030000003</c:v>
                </c:pt>
                <c:pt idx="12566">
                  <c:v>520.19357030000003</c:v>
                </c:pt>
                <c:pt idx="12567">
                  <c:v>520.19028949999995</c:v>
                </c:pt>
                <c:pt idx="12568">
                  <c:v>520.19028949999995</c:v>
                </c:pt>
                <c:pt idx="12569">
                  <c:v>520.19357030000003</c:v>
                </c:pt>
                <c:pt idx="12570">
                  <c:v>520.19357030000003</c:v>
                </c:pt>
                <c:pt idx="12571">
                  <c:v>520.19357030000003</c:v>
                </c:pt>
                <c:pt idx="12572">
                  <c:v>520.19357030000003</c:v>
                </c:pt>
                <c:pt idx="12573">
                  <c:v>520.19357030000003</c:v>
                </c:pt>
                <c:pt idx="12574">
                  <c:v>520.19357030000003</c:v>
                </c:pt>
                <c:pt idx="12575">
                  <c:v>520.19357030000003</c:v>
                </c:pt>
                <c:pt idx="12576">
                  <c:v>520.19357030000003</c:v>
                </c:pt>
                <c:pt idx="12577">
                  <c:v>520.19357030000003</c:v>
                </c:pt>
                <c:pt idx="12578">
                  <c:v>520.19357030000003</c:v>
                </c:pt>
                <c:pt idx="12579">
                  <c:v>520.19357030000003</c:v>
                </c:pt>
                <c:pt idx="12580">
                  <c:v>520.19028949999995</c:v>
                </c:pt>
                <c:pt idx="12581">
                  <c:v>520.19357030000003</c:v>
                </c:pt>
                <c:pt idx="12582">
                  <c:v>520.19028949999995</c:v>
                </c:pt>
                <c:pt idx="12583">
                  <c:v>520.19028949999995</c:v>
                </c:pt>
                <c:pt idx="12584">
                  <c:v>520.19028949999995</c:v>
                </c:pt>
                <c:pt idx="12585">
                  <c:v>520.19028949999995</c:v>
                </c:pt>
                <c:pt idx="12586">
                  <c:v>520.19028949999995</c:v>
                </c:pt>
                <c:pt idx="12587">
                  <c:v>520.19028949999995</c:v>
                </c:pt>
                <c:pt idx="12588">
                  <c:v>520.19028949999995</c:v>
                </c:pt>
                <c:pt idx="12589">
                  <c:v>520.19028949999995</c:v>
                </c:pt>
                <c:pt idx="12590">
                  <c:v>520.18700869999998</c:v>
                </c:pt>
                <c:pt idx="12591">
                  <c:v>520.19028949999995</c:v>
                </c:pt>
                <c:pt idx="12592">
                  <c:v>520.18700869999998</c:v>
                </c:pt>
                <c:pt idx="12593">
                  <c:v>520.18700869999998</c:v>
                </c:pt>
                <c:pt idx="12594">
                  <c:v>520.19028949999995</c:v>
                </c:pt>
                <c:pt idx="12595">
                  <c:v>520.18700869999998</c:v>
                </c:pt>
                <c:pt idx="12596">
                  <c:v>520.18700869999998</c:v>
                </c:pt>
                <c:pt idx="12597">
                  <c:v>520.18700869999998</c:v>
                </c:pt>
                <c:pt idx="12598">
                  <c:v>520.18700869999998</c:v>
                </c:pt>
                <c:pt idx="12599">
                  <c:v>520.18700869999998</c:v>
                </c:pt>
                <c:pt idx="12600">
                  <c:v>520.18700869999998</c:v>
                </c:pt>
                <c:pt idx="12601">
                  <c:v>520.18700869999998</c:v>
                </c:pt>
                <c:pt idx="12602">
                  <c:v>520.18700869999998</c:v>
                </c:pt>
                <c:pt idx="12603">
                  <c:v>520.18700869999998</c:v>
                </c:pt>
                <c:pt idx="12604">
                  <c:v>520.18700869999998</c:v>
                </c:pt>
                <c:pt idx="12605">
                  <c:v>520.18700869999998</c:v>
                </c:pt>
                <c:pt idx="12606">
                  <c:v>520.18700869999998</c:v>
                </c:pt>
                <c:pt idx="12607">
                  <c:v>520.18700869999998</c:v>
                </c:pt>
                <c:pt idx="12608">
                  <c:v>520.18700869999998</c:v>
                </c:pt>
                <c:pt idx="12609">
                  <c:v>520.18700869999998</c:v>
                </c:pt>
                <c:pt idx="12610">
                  <c:v>520.18372780000004</c:v>
                </c:pt>
                <c:pt idx="12611">
                  <c:v>520.18700869999998</c:v>
                </c:pt>
                <c:pt idx="12612">
                  <c:v>520.18372780000004</c:v>
                </c:pt>
                <c:pt idx="12613">
                  <c:v>520.18372780000004</c:v>
                </c:pt>
                <c:pt idx="12614">
                  <c:v>520.18700869999998</c:v>
                </c:pt>
                <c:pt idx="12615">
                  <c:v>520.18372780000004</c:v>
                </c:pt>
                <c:pt idx="12616">
                  <c:v>520.18700869999998</c:v>
                </c:pt>
                <c:pt idx="12617">
                  <c:v>520.18044699999996</c:v>
                </c:pt>
                <c:pt idx="12618">
                  <c:v>520.19028949999995</c:v>
                </c:pt>
                <c:pt idx="12619">
                  <c:v>520.18372780000004</c:v>
                </c:pt>
                <c:pt idx="12620">
                  <c:v>520.18372780000004</c:v>
                </c:pt>
                <c:pt idx="12621">
                  <c:v>520.18700869999998</c:v>
                </c:pt>
                <c:pt idx="12622">
                  <c:v>520.18372780000004</c:v>
                </c:pt>
                <c:pt idx="12623">
                  <c:v>520.18372780000004</c:v>
                </c:pt>
                <c:pt idx="12624">
                  <c:v>520.18372780000004</c:v>
                </c:pt>
                <c:pt idx="12625">
                  <c:v>520.18372780000004</c:v>
                </c:pt>
                <c:pt idx="12626">
                  <c:v>520.18372780000004</c:v>
                </c:pt>
                <c:pt idx="12627">
                  <c:v>520.18044699999996</c:v>
                </c:pt>
                <c:pt idx="12628">
                  <c:v>520.18372780000004</c:v>
                </c:pt>
                <c:pt idx="12629">
                  <c:v>520.18372780000004</c:v>
                </c:pt>
                <c:pt idx="12630">
                  <c:v>520.18372780000004</c:v>
                </c:pt>
                <c:pt idx="12631">
                  <c:v>520.18044699999996</c:v>
                </c:pt>
                <c:pt idx="12632">
                  <c:v>520.18044699999996</c:v>
                </c:pt>
                <c:pt idx="12633">
                  <c:v>520.18044699999996</c:v>
                </c:pt>
                <c:pt idx="12634">
                  <c:v>520.17716610000002</c:v>
                </c:pt>
                <c:pt idx="12635">
                  <c:v>520.18044699999996</c:v>
                </c:pt>
                <c:pt idx="12636">
                  <c:v>520.17716610000002</c:v>
                </c:pt>
                <c:pt idx="12637">
                  <c:v>520.18044699999996</c:v>
                </c:pt>
                <c:pt idx="12638">
                  <c:v>520.17388530000005</c:v>
                </c:pt>
                <c:pt idx="12639">
                  <c:v>520.17716610000002</c:v>
                </c:pt>
                <c:pt idx="12640">
                  <c:v>520.17716610000002</c:v>
                </c:pt>
                <c:pt idx="12641">
                  <c:v>520.18044699999996</c:v>
                </c:pt>
                <c:pt idx="12642">
                  <c:v>520.18372780000004</c:v>
                </c:pt>
                <c:pt idx="12643">
                  <c:v>520.17716610000002</c:v>
                </c:pt>
                <c:pt idx="12644">
                  <c:v>520.17716610000002</c:v>
                </c:pt>
                <c:pt idx="12645">
                  <c:v>520.17388530000005</c:v>
                </c:pt>
                <c:pt idx="12646">
                  <c:v>520.17388530000005</c:v>
                </c:pt>
                <c:pt idx="12647">
                  <c:v>520.17716610000002</c:v>
                </c:pt>
                <c:pt idx="12648">
                  <c:v>520.18044699999996</c:v>
                </c:pt>
                <c:pt idx="12649">
                  <c:v>520.17716610000002</c:v>
                </c:pt>
                <c:pt idx="12650">
                  <c:v>520.15420029999996</c:v>
                </c:pt>
                <c:pt idx="12651">
                  <c:v>520.17388530000005</c:v>
                </c:pt>
                <c:pt idx="12652">
                  <c:v>520.17716610000002</c:v>
                </c:pt>
                <c:pt idx="12653">
                  <c:v>520.17716610000002</c:v>
                </c:pt>
                <c:pt idx="12654">
                  <c:v>520.17716610000002</c:v>
                </c:pt>
                <c:pt idx="12655">
                  <c:v>520.17388530000005</c:v>
                </c:pt>
                <c:pt idx="12656">
                  <c:v>520.17716610000002</c:v>
                </c:pt>
                <c:pt idx="12657">
                  <c:v>520.17388530000005</c:v>
                </c:pt>
                <c:pt idx="12658">
                  <c:v>520.17388530000005</c:v>
                </c:pt>
                <c:pt idx="12659">
                  <c:v>520.17388530000005</c:v>
                </c:pt>
                <c:pt idx="12660">
                  <c:v>520.17388530000005</c:v>
                </c:pt>
                <c:pt idx="12661">
                  <c:v>520.17060449999997</c:v>
                </c:pt>
                <c:pt idx="12662">
                  <c:v>520.17060449999997</c:v>
                </c:pt>
                <c:pt idx="12663">
                  <c:v>520.17060449999997</c:v>
                </c:pt>
                <c:pt idx="12664">
                  <c:v>520.17060449999997</c:v>
                </c:pt>
                <c:pt idx="12665">
                  <c:v>520.17060449999997</c:v>
                </c:pt>
                <c:pt idx="12666">
                  <c:v>520.17060449999997</c:v>
                </c:pt>
                <c:pt idx="12667">
                  <c:v>520.17060449999997</c:v>
                </c:pt>
                <c:pt idx="12668">
                  <c:v>520.16732360000003</c:v>
                </c:pt>
                <c:pt idx="12669">
                  <c:v>520.16732360000003</c:v>
                </c:pt>
                <c:pt idx="12670">
                  <c:v>520.16732360000003</c:v>
                </c:pt>
                <c:pt idx="12671">
                  <c:v>520.16732360000003</c:v>
                </c:pt>
                <c:pt idx="12672">
                  <c:v>520.16404279999995</c:v>
                </c:pt>
                <c:pt idx="12673">
                  <c:v>520.16732360000003</c:v>
                </c:pt>
                <c:pt idx="12674">
                  <c:v>520.16404279999995</c:v>
                </c:pt>
                <c:pt idx="12675">
                  <c:v>520.16404279999995</c:v>
                </c:pt>
                <c:pt idx="12676">
                  <c:v>520.16404279999995</c:v>
                </c:pt>
                <c:pt idx="12677">
                  <c:v>520.16404279999995</c:v>
                </c:pt>
                <c:pt idx="12678">
                  <c:v>520.16404279999995</c:v>
                </c:pt>
                <c:pt idx="12679">
                  <c:v>520.16404279999995</c:v>
                </c:pt>
                <c:pt idx="12680">
                  <c:v>520.16404279999995</c:v>
                </c:pt>
                <c:pt idx="12681">
                  <c:v>520.16076190000001</c:v>
                </c:pt>
                <c:pt idx="12682">
                  <c:v>520.16404279999995</c:v>
                </c:pt>
                <c:pt idx="12683">
                  <c:v>520.16076190000001</c:v>
                </c:pt>
                <c:pt idx="12684">
                  <c:v>520.16076190000001</c:v>
                </c:pt>
                <c:pt idx="12685">
                  <c:v>520.16076190000001</c:v>
                </c:pt>
                <c:pt idx="12686">
                  <c:v>520.16076190000001</c:v>
                </c:pt>
                <c:pt idx="12687">
                  <c:v>520.16076190000001</c:v>
                </c:pt>
                <c:pt idx="12688">
                  <c:v>520.16076190000001</c:v>
                </c:pt>
                <c:pt idx="12689">
                  <c:v>520.15748110000004</c:v>
                </c:pt>
                <c:pt idx="12690">
                  <c:v>520.15748110000004</c:v>
                </c:pt>
                <c:pt idx="12691">
                  <c:v>520.15748110000004</c:v>
                </c:pt>
                <c:pt idx="12692">
                  <c:v>520.15748110000004</c:v>
                </c:pt>
                <c:pt idx="12693">
                  <c:v>520.15748110000004</c:v>
                </c:pt>
                <c:pt idx="12694">
                  <c:v>520.15748110000004</c:v>
                </c:pt>
                <c:pt idx="12695">
                  <c:v>520.15420029999996</c:v>
                </c:pt>
                <c:pt idx="12696">
                  <c:v>520.15748110000004</c:v>
                </c:pt>
                <c:pt idx="12697">
                  <c:v>520.15420029999996</c:v>
                </c:pt>
                <c:pt idx="12698">
                  <c:v>520.15420029999996</c:v>
                </c:pt>
                <c:pt idx="12699">
                  <c:v>520.15420029999996</c:v>
                </c:pt>
                <c:pt idx="12700">
                  <c:v>520.15420029999996</c:v>
                </c:pt>
                <c:pt idx="12701">
                  <c:v>520.15420029999996</c:v>
                </c:pt>
                <c:pt idx="12702">
                  <c:v>520.15420029999996</c:v>
                </c:pt>
                <c:pt idx="12703">
                  <c:v>520.15420029999996</c:v>
                </c:pt>
                <c:pt idx="12704">
                  <c:v>520.15420029999996</c:v>
                </c:pt>
                <c:pt idx="12705">
                  <c:v>520.15420029999996</c:v>
                </c:pt>
                <c:pt idx="12706">
                  <c:v>520.15420029999996</c:v>
                </c:pt>
                <c:pt idx="12707">
                  <c:v>520.15091940000002</c:v>
                </c:pt>
                <c:pt idx="12708">
                  <c:v>520.15091940000002</c:v>
                </c:pt>
                <c:pt idx="12709">
                  <c:v>520.15091940000002</c:v>
                </c:pt>
                <c:pt idx="12710">
                  <c:v>520.15091940000002</c:v>
                </c:pt>
                <c:pt idx="12711">
                  <c:v>520.15091940000002</c:v>
                </c:pt>
                <c:pt idx="12712">
                  <c:v>520.15091940000002</c:v>
                </c:pt>
                <c:pt idx="12713">
                  <c:v>520.15420029999996</c:v>
                </c:pt>
                <c:pt idx="12714">
                  <c:v>520.15091940000002</c:v>
                </c:pt>
                <c:pt idx="12715">
                  <c:v>520.15420029999996</c:v>
                </c:pt>
                <c:pt idx="12716">
                  <c:v>520.15420029999996</c:v>
                </c:pt>
                <c:pt idx="12717">
                  <c:v>520.15420029999996</c:v>
                </c:pt>
                <c:pt idx="12718">
                  <c:v>520.15420029999996</c:v>
                </c:pt>
                <c:pt idx="12719">
                  <c:v>520.15420029999996</c:v>
                </c:pt>
                <c:pt idx="12720">
                  <c:v>520.15420029999996</c:v>
                </c:pt>
                <c:pt idx="12721">
                  <c:v>520.15420029999996</c:v>
                </c:pt>
                <c:pt idx="12722">
                  <c:v>520.15420029999996</c:v>
                </c:pt>
                <c:pt idx="12723">
                  <c:v>520.15420029999996</c:v>
                </c:pt>
                <c:pt idx="12724">
                  <c:v>520.15420029999996</c:v>
                </c:pt>
                <c:pt idx="12725">
                  <c:v>520.15420029999996</c:v>
                </c:pt>
                <c:pt idx="12726">
                  <c:v>520.15420029999996</c:v>
                </c:pt>
                <c:pt idx="12727">
                  <c:v>520.15420029999996</c:v>
                </c:pt>
                <c:pt idx="12728">
                  <c:v>520.15420029999996</c:v>
                </c:pt>
                <c:pt idx="12729">
                  <c:v>520.15420029999996</c:v>
                </c:pt>
                <c:pt idx="12730">
                  <c:v>520.15748110000004</c:v>
                </c:pt>
                <c:pt idx="12731">
                  <c:v>520.16076190000001</c:v>
                </c:pt>
                <c:pt idx="12732">
                  <c:v>520.16404279999995</c:v>
                </c:pt>
                <c:pt idx="12733">
                  <c:v>520.15748110000004</c:v>
                </c:pt>
                <c:pt idx="12734">
                  <c:v>520.15748110000004</c:v>
                </c:pt>
                <c:pt idx="12735">
                  <c:v>520.15748110000004</c:v>
                </c:pt>
                <c:pt idx="12736">
                  <c:v>520.15420029999996</c:v>
                </c:pt>
                <c:pt idx="12737">
                  <c:v>520.15091940000002</c:v>
                </c:pt>
                <c:pt idx="12738">
                  <c:v>520.15091940000002</c:v>
                </c:pt>
                <c:pt idx="12739">
                  <c:v>520.15420029999996</c:v>
                </c:pt>
                <c:pt idx="12740">
                  <c:v>520.15748110000004</c:v>
                </c:pt>
                <c:pt idx="12741">
                  <c:v>520.15748110000004</c:v>
                </c:pt>
                <c:pt idx="12742">
                  <c:v>520.15748110000004</c:v>
                </c:pt>
                <c:pt idx="12743">
                  <c:v>520.15748110000004</c:v>
                </c:pt>
                <c:pt idx="12744">
                  <c:v>520.15748110000004</c:v>
                </c:pt>
                <c:pt idx="12745">
                  <c:v>520.15748110000004</c:v>
                </c:pt>
                <c:pt idx="12746">
                  <c:v>520.15748110000004</c:v>
                </c:pt>
                <c:pt idx="12747">
                  <c:v>520.15748110000004</c:v>
                </c:pt>
                <c:pt idx="12748">
                  <c:v>520.15748110000004</c:v>
                </c:pt>
                <c:pt idx="12749">
                  <c:v>520.15748110000004</c:v>
                </c:pt>
                <c:pt idx="12750">
                  <c:v>520.15748110000004</c:v>
                </c:pt>
                <c:pt idx="12751">
                  <c:v>520.15748110000004</c:v>
                </c:pt>
                <c:pt idx="12752">
                  <c:v>520.16076190000001</c:v>
                </c:pt>
                <c:pt idx="12753">
                  <c:v>520.15748110000004</c:v>
                </c:pt>
                <c:pt idx="12754">
                  <c:v>520.15748110000004</c:v>
                </c:pt>
                <c:pt idx="12755">
                  <c:v>520.15748110000004</c:v>
                </c:pt>
                <c:pt idx="12756">
                  <c:v>520.16076190000001</c:v>
                </c:pt>
                <c:pt idx="12757">
                  <c:v>520.15748110000004</c:v>
                </c:pt>
                <c:pt idx="12758">
                  <c:v>520.16076190000001</c:v>
                </c:pt>
                <c:pt idx="12759">
                  <c:v>520.15748110000004</c:v>
                </c:pt>
                <c:pt idx="12760">
                  <c:v>520.15420029999996</c:v>
                </c:pt>
                <c:pt idx="12761">
                  <c:v>520.15748110000004</c:v>
                </c:pt>
                <c:pt idx="12762">
                  <c:v>520.15420029999996</c:v>
                </c:pt>
                <c:pt idx="12763">
                  <c:v>520.16076190000001</c:v>
                </c:pt>
                <c:pt idx="12764">
                  <c:v>520.15748110000004</c:v>
                </c:pt>
                <c:pt idx="12765">
                  <c:v>520.15748110000004</c:v>
                </c:pt>
                <c:pt idx="12766">
                  <c:v>520.15748110000004</c:v>
                </c:pt>
                <c:pt idx="12767">
                  <c:v>520.15091940000002</c:v>
                </c:pt>
                <c:pt idx="12768">
                  <c:v>520.16076190000001</c:v>
                </c:pt>
                <c:pt idx="12769">
                  <c:v>520.16076190000001</c:v>
                </c:pt>
                <c:pt idx="12770">
                  <c:v>520.15748110000004</c:v>
                </c:pt>
                <c:pt idx="12771">
                  <c:v>520.16404279999995</c:v>
                </c:pt>
                <c:pt idx="12772">
                  <c:v>520.15748110000004</c:v>
                </c:pt>
                <c:pt idx="12773">
                  <c:v>520.15420029999996</c:v>
                </c:pt>
                <c:pt idx="12774">
                  <c:v>520.15748110000004</c:v>
                </c:pt>
                <c:pt idx="12775">
                  <c:v>520.14763860000005</c:v>
                </c:pt>
                <c:pt idx="12776">
                  <c:v>520.16404279999995</c:v>
                </c:pt>
                <c:pt idx="12777">
                  <c:v>520.16076190000001</c:v>
                </c:pt>
                <c:pt idx="12778">
                  <c:v>520.15420029999996</c:v>
                </c:pt>
                <c:pt idx="12779">
                  <c:v>520.14763860000005</c:v>
                </c:pt>
                <c:pt idx="12780">
                  <c:v>520.16076190000001</c:v>
                </c:pt>
                <c:pt idx="12781">
                  <c:v>520.15420029999996</c:v>
                </c:pt>
                <c:pt idx="12782">
                  <c:v>520.16076190000001</c:v>
                </c:pt>
                <c:pt idx="12783">
                  <c:v>520.16076190000001</c:v>
                </c:pt>
                <c:pt idx="12784">
                  <c:v>520.15748110000004</c:v>
                </c:pt>
                <c:pt idx="12785">
                  <c:v>520.14763860000005</c:v>
                </c:pt>
                <c:pt idx="12786">
                  <c:v>520.16076190000001</c:v>
                </c:pt>
                <c:pt idx="12787">
                  <c:v>520.16076190000001</c:v>
                </c:pt>
                <c:pt idx="12788">
                  <c:v>520.16732360000003</c:v>
                </c:pt>
                <c:pt idx="12789">
                  <c:v>520.1443577</c:v>
                </c:pt>
                <c:pt idx="12790">
                  <c:v>520.16076190000001</c:v>
                </c:pt>
                <c:pt idx="12791">
                  <c:v>520.16076190000001</c:v>
                </c:pt>
                <c:pt idx="12792">
                  <c:v>520.16404279999995</c:v>
                </c:pt>
                <c:pt idx="12793">
                  <c:v>520.15748110000004</c:v>
                </c:pt>
                <c:pt idx="12794">
                  <c:v>520.16076190000001</c:v>
                </c:pt>
                <c:pt idx="12795">
                  <c:v>520.16076190000001</c:v>
                </c:pt>
                <c:pt idx="12796">
                  <c:v>520.15420029999996</c:v>
                </c:pt>
                <c:pt idx="12797">
                  <c:v>520.16076190000001</c:v>
                </c:pt>
                <c:pt idx="12798">
                  <c:v>520.15748110000004</c:v>
                </c:pt>
                <c:pt idx="12799">
                  <c:v>520.16076190000001</c:v>
                </c:pt>
                <c:pt idx="12800">
                  <c:v>520.15748110000004</c:v>
                </c:pt>
                <c:pt idx="12801">
                  <c:v>520.15748110000004</c:v>
                </c:pt>
                <c:pt idx="12802">
                  <c:v>520.16076190000001</c:v>
                </c:pt>
                <c:pt idx="12803">
                  <c:v>520.14763860000005</c:v>
                </c:pt>
                <c:pt idx="12804">
                  <c:v>520.15748110000004</c:v>
                </c:pt>
                <c:pt idx="12805">
                  <c:v>520.15420029999996</c:v>
                </c:pt>
                <c:pt idx="12806">
                  <c:v>520.15748110000004</c:v>
                </c:pt>
                <c:pt idx="12807">
                  <c:v>520.15420029999996</c:v>
                </c:pt>
                <c:pt idx="12808">
                  <c:v>520.15748110000004</c:v>
                </c:pt>
                <c:pt idx="12809">
                  <c:v>520.15748110000004</c:v>
                </c:pt>
                <c:pt idx="12810">
                  <c:v>520.15748110000004</c:v>
                </c:pt>
                <c:pt idx="12811">
                  <c:v>520.15748110000004</c:v>
                </c:pt>
                <c:pt idx="12812">
                  <c:v>520.15748110000004</c:v>
                </c:pt>
                <c:pt idx="12813">
                  <c:v>520.15748110000004</c:v>
                </c:pt>
                <c:pt idx="12814">
                  <c:v>520.15748110000004</c:v>
                </c:pt>
                <c:pt idx="12815">
                  <c:v>520.15748110000004</c:v>
                </c:pt>
                <c:pt idx="12816">
                  <c:v>520.15748110000004</c:v>
                </c:pt>
                <c:pt idx="12817">
                  <c:v>520.15748110000004</c:v>
                </c:pt>
                <c:pt idx="12818">
                  <c:v>520.15748110000004</c:v>
                </c:pt>
                <c:pt idx="12819">
                  <c:v>520.15748110000004</c:v>
                </c:pt>
                <c:pt idx="12820">
                  <c:v>520.15420029999996</c:v>
                </c:pt>
                <c:pt idx="12821">
                  <c:v>520.15420029999996</c:v>
                </c:pt>
                <c:pt idx="12822">
                  <c:v>520.15420029999996</c:v>
                </c:pt>
                <c:pt idx="12823">
                  <c:v>520.15420029999996</c:v>
                </c:pt>
                <c:pt idx="12824">
                  <c:v>520.15091940000002</c:v>
                </c:pt>
                <c:pt idx="12825">
                  <c:v>520.15420029999996</c:v>
                </c:pt>
                <c:pt idx="12826">
                  <c:v>520.15420029999996</c:v>
                </c:pt>
                <c:pt idx="12827">
                  <c:v>520.15420029999996</c:v>
                </c:pt>
                <c:pt idx="12828">
                  <c:v>520.15420029999996</c:v>
                </c:pt>
                <c:pt idx="12829">
                  <c:v>520.15420029999996</c:v>
                </c:pt>
                <c:pt idx="12830">
                  <c:v>520.15091940000002</c:v>
                </c:pt>
                <c:pt idx="12831">
                  <c:v>520.15091940000002</c:v>
                </c:pt>
                <c:pt idx="12832">
                  <c:v>520.15420029999996</c:v>
                </c:pt>
                <c:pt idx="12833">
                  <c:v>520.15420029999996</c:v>
                </c:pt>
                <c:pt idx="12834">
                  <c:v>520.15091940000002</c:v>
                </c:pt>
                <c:pt idx="12835">
                  <c:v>520.15420029999996</c:v>
                </c:pt>
                <c:pt idx="12836">
                  <c:v>520.15091940000002</c:v>
                </c:pt>
                <c:pt idx="12837">
                  <c:v>520.15091940000002</c:v>
                </c:pt>
                <c:pt idx="12838">
                  <c:v>520.15091940000002</c:v>
                </c:pt>
                <c:pt idx="12839">
                  <c:v>520.15420029999996</c:v>
                </c:pt>
                <c:pt idx="12840">
                  <c:v>520.15091940000002</c:v>
                </c:pt>
                <c:pt idx="12841">
                  <c:v>520.15091940000002</c:v>
                </c:pt>
                <c:pt idx="12842">
                  <c:v>520.15091940000002</c:v>
                </c:pt>
                <c:pt idx="12843">
                  <c:v>520.15091940000002</c:v>
                </c:pt>
                <c:pt idx="12844">
                  <c:v>520.15091940000002</c:v>
                </c:pt>
                <c:pt idx="12845">
                  <c:v>520.15091940000002</c:v>
                </c:pt>
                <c:pt idx="12846">
                  <c:v>520.15091940000002</c:v>
                </c:pt>
                <c:pt idx="12847">
                  <c:v>520.15420029999996</c:v>
                </c:pt>
                <c:pt idx="12848">
                  <c:v>520.14107690000003</c:v>
                </c:pt>
                <c:pt idx="12849">
                  <c:v>520.15091940000002</c:v>
                </c:pt>
                <c:pt idx="12850">
                  <c:v>520.18700869999998</c:v>
                </c:pt>
                <c:pt idx="12851">
                  <c:v>520.19028949999995</c:v>
                </c:pt>
                <c:pt idx="12852">
                  <c:v>520.21653619999995</c:v>
                </c:pt>
                <c:pt idx="12853">
                  <c:v>520.20997450000004</c:v>
                </c:pt>
                <c:pt idx="12854">
                  <c:v>520.2198171</c:v>
                </c:pt>
                <c:pt idx="12855">
                  <c:v>520.23622130000001</c:v>
                </c:pt>
                <c:pt idx="12856">
                  <c:v>520.24934459999997</c:v>
                </c:pt>
                <c:pt idx="12857">
                  <c:v>520.28543390000004</c:v>
                </c:pt>
                <c:pt idx="12858">
                  <c:v>520.3083997</c:v>
                </c:pt>
                <c:pt idx="12859">
                  <c:v>520.33464649999996</c:v>
                </c:pt>
                <c:pt idx="12860">
                  <c:v>520.34776980000004</c:v>
                </c:pt>
                <c:pt idx="12861">
                  <c:v>520.35761230000003</c:v>
                </c:pt>
                <c:pt idx="12862">
                  <c:v>520.36417400000005</c:v>
                </c:pt>
                <c:pt idx="12863">
                  <c:v>520.37073569999995</c:v>
                </c:pt>
                <c:pt idx="12864">
                  <c:v>520.37401650000004</c:v>
                </c:pt>
                <c:pt idx="12865">
                  <c:v>520.38057819999995</c:v>
                </c:pt>
                <c:pt idx="12866">
                  <c:v>520.3838591</c:v>
                </c:pt>
                <c:pt idx="12867">
                  <c:v>520.3838591</c:v>
                </c:pt>
                <c:pt idx="12868">
                  <c:v>520.38713989999997</c:v>
                </c:pt>
                <c:pt idx="12869">
                  <c:v>520.3838591</c:v>
                </c:pt>
                <c:pt idx="12870">
                  <c:v>520.38713989999997</c:v>
                </c:pt>
                <c:pt idx="12871">
                  <c:v>520.38713989999997</c:v>
                </c:pt>
                <c:pt idx="12872">
                  <c:v>520.38713989999997</c:v>
                </c:pt>
                <c:pt idx="12873">
                  <c:v>520.38713989999997</c:v>
                </c:pt>
                <c:pt idx="12874">
                  <c:v>520.39042070000005</c:v>
                </c:pt>
                <c:pt idx="12875">
                  <c:v>520.38713989999997</c:v>
                </c:pt>
                <c:pt idx="12876">
                  <c:v>520.38713989999997</c:v>
                </c:pt>
                <c:pt idx="12877">
                  <c:v>520.38713989999997</c:v>
                </c:pt>
                <c:pt idx="12878">
                  <c:v>520.38713989999997</c:v>
                </c:pt>
                <c:pt idx="12879">
                  <c:v>520.38713989999997</c:v>
                </c:pt>
                <c:pt idx="12880">
                  <c:v>520.38713989999997</c:v>
                </c:pt>
                <c:pt idx="12881">
                  <c:v>520.3838591</c:v>
                </c:pt>
                <c:pt idx="12882">
                  <c:v>520.3838591</c:v>
                </c:pt>
                <c:pt idx="12883">
                  <c:v>520.3838591</c:v>
                </c:pt>
                <c:pt idx="12884">
                  <c:v>520.3838591</c:v>
                </c:pt>
                <c:pt idx="12885">
                  <c:v>520.3838591</c:v>
                </c:pt>
                <c:pt idx="12886">
                  <c:v>520.38057819999995</c:v>
                </c:pt>
                <c:pt idx="12887">
                  <c:v>520.38057819999995</c:v>
                </c:pt>
                <c:pt idx="12888">
                  <c:v>520.37729739999997</c:v>
                </c:pt>
                <c:pt idx="12889">
                  <c:v>520.37729739999997</c:v>
                </c:pt>
                <c:pt idx="12890">
                  <c:v>520.37729739999997</c:v>
                </c:pt>
                <c:pt idx="12891">
                  <c:v>520.37401650000004</c:v>
                </c:pt>
                <c:pt idx="12892">
                  <c:v>520.37401650000004</c:v>
                </c:pt>
                <c:pt idx="12893">
                  <c:v>520.37401650000004</c:v>
                </c:pt>
                <c:pt idx="12894">
                  <c:v>520.37073569999995</c:v>
                </c:pt>
                <c:pt idx="12895">
                  <c:v>520.37073569999995</c:v>
                </c:pt>
                <c:pt idx="12896">
                  <c:v>520.37073569999995</c:v>
                </c:pt>
                <c:pt idx="12897">
                  <c:v>520.37073569999995</c:v>
                </c:pt>
                <c:pt idx="12898">
                  <c:v>520.36745489999998</c:v>
                </c:pt>
                <c:pt idx="12899">
                  <c:v>520.36745489999998</c:v>
                </c:pt>
                <c:pt idx="12900">
                  <c:v>520.36745489999998</c:v>
                </c:pt>
                <c:pt idx="12901">
                  <c:v>520.36745489999998</c:v>
                </c:pt>
                <c:pt idx="12902">
                  <c:v>520.36417400000005</c:v>
                </c:pt>
                <c:pt idx="12903">
                  <c:v>520.36417400000005</c:v>
                </c:pt>
                <c:pt idx="12904">
                  <c:v>520.37073569999995</c:v>
                </c:pt>
                <c:pt idx="12905">
                  <c:v>520.37073569999995</c:v>
                </c:pt>
                <c:pt idx="12906">
                  <c:v>520.36089319999996</c:v>
                </c:pt>
                <c:pt idx="12907">
                  <c:v>520.36745489999998</c:v>
                </c:pt>
                <c:pt idx="12908">
                  <c:v>520.36417400000005</c:v>
                </c:pt>
                <c:pt idx="12909">
                  <c:v>520.36745489999998</c:v>
                </c:pt>
                <c:pt idx="12910">
                  <c:v>520.37073569999995</c:v>
                </c:pt>
                <c:pt idx="12911">
                  <c:v>520.36089319999996</c:v>
                </c:pt>
                <c:pt idx="12912">
                  <c:v>520.35761230000003</c:v>
                </c:pt>
                <c:pt idx="12913">
                  <c:v>520.35761230000003</c:v>
                </c:pt>
                <c:pt idx="12914">
                  <c:v>520.35761230000003</c:v>
                </c:pt>
                <c:pt idx="12915">
                  <c:v>520.35761230000003</c:v>
                </c:pt>
                <c:pt idx="12916">
                  <c:v>520.35433149999994</c:v>
                </c:pt>
                <c:pt idx="12917">
                  <c:v>520.35433149999994</c:v>
                </c:pt>
                <c:pt idx="12918">
                  <c:v>520.35433149999994</c:v>
                </c:pt>
                <c:pt idx="12919">
                  <c:v>520.35433149999994</c:v>
                </c:pt>
                <c:pt idx="12920">
                  <c:v>520.35105069999997</c:v>
                </c:pt>
                <c:pt idx="12921">
                  <c:v>520.35105069999997</c:v>
                </c:pt>
                <c:pt idx="12922">
                  <c:v>520.34776980000004</c:v>
                </c:pt>
                <c:pt idx="12923">
                  <c:v>520.34776980000004</c:v>
                </c:pt>
                <c:pt idx="12924">
                  <c:v>520.34448899999995</c:v>
                </c:pt>
                <c:pt idx="12925">
                  <c:v>520.34776980000004</c:v>
                </c:pt>
                <c:pt idx="12926">
                  <c:v>520.34448899999995</c:v>
                </c:pt>
                <c:pt idx="12927">
                  <c:v>520.34448899999995</c:v>
                </c:pt>
                <c:pt idx="12928">
                  <c:v>520.34448899999995</c:v>
                </c:pt>
                <c:pt idx="12929">
                  <c:v>520.34448899999995</c:v>
                </c:pt>
                <c:pt idx="12930">
                  <c:v>520.34448899999995</c:v>
                </c:pt>
                <c:pt idx="12931">
                  <c:v>520.34120810000002</c:v>
                </c:pt>
                <c:pt idx="12932">
                  <c:v>520.33464649999996</c:v>
                </c:pt>
                <c:pt idx="12933">
                  <c:v>520.33792730000005</c:v>
                </c:pt>
                <c:pt idx="12934">
                  <c:v>520.33792730000005</c:v>
                </c:pt>
                <c:pt idx="12935">
                  <c:v>520.33792730000005</c:v>
                </c:pt>
                <c:pt idx="12936">
                  <c:v>520.33792730000005</c:v>
                </c:pt>
                <c:pt idx="12937">
                  <c:v>520.33792730000005</c:v>
                </c:pt>
                <c:pt idx="12938">
                  <c:v>520.33792730000005</c:v>
                </c:pt>
                <c:pt idx="12939">
                  <c:v>520.33792730000005</c:v>
                </c:pt>
                <c:pt idx="12940">
                  <c:v>520.33464649999996</c:v>
                </c:pt>
                <c:pt idx="12941">
                  <c:v>520.33792730000005</c:v>
                </c:pt>
                <c:pt idx="12942">
                  <c:v>520.33464649999996</c:v>
                </c:pt>
                <c:pt idx="12943">
                  <c:v>520.33464649999996</c:v>
                </c:pt>
                <c:pt idx="12944">
                  <c:v>520.33464649999996</c:v>
                </c:pt>
                <c:pt idx="12945">
                  <c:v>520.34120810000002</c:v>
                </c:pt>
                <c:pt idx="12946">
                  <c:v>520.33464649999996</c:v>
                </c:pt>
                <c:pt idx="12947">
                  <c:v>520.33792730000005</c:v>
                </c:pt>
                <c:pt idx="12948">
                  <c:v>520.33464649999996</c:v>
                </c:pt>
                <c:pt idx="12949">
                  <c:v>520.32808480000006</c:v>
                </c:pt>
                <c:pt idx="12950">
                  <c:v>520.31496140000002</c:v>
                </c:pt>
                <c:pt idx="12951">
                  <c:v>520.33136560000003</c:v>
                </c:pt>
                <c:pt idx="12952">
                  <c:v>520.34120810000002</c:v>
                </c:pt>
                <c:pt idx="12953">
                  <c:v>520.3083997</c:v>
                </c:pt>
                <c:pt idx="12954">
                  <c:v>520.32808480000006</c:v>
                </c:pt>
                <c:pt idx="12955">
                  <c:v>520.33136560000003</c:v>
                </c:pt>
                <c:pt idx="12956">
                  <c:v>520.33464649999996</c:v>
                </c:pt>
                <c:pt idx="12957">
                  <c:v>520.32480390000001</c:v>
                </c:pt>
                <c:pt idx="12958">
                  <c:v>520.32808480000006</c:v>
                </c:pt>
                <c:pt idx="12959">
                  <c:v>520.33136560000003</c:v>
                </c:pt>
                <c:pt idx="12960">
                  <c:v>520.31824229999995</c:v>
                </c:pt>
                <c:pt idx="12961">
                  <c:v>520.32480390000001</c:v>
                </c:pt>
                <c:pt idx="12962">
                  <c:v>520.32480390000001</c:v>
                </c:pt>
                <c:pt idx="12963">
                  <c:v>520.32480390000001</c:v>
                </c:pt>
                <c:pt idx="12964">
                  <c:v>520.31824229999995</c:v>
                </c:pt>
                <c:pt idx="12965">
                  <c:v>520.32480390000001</c:v>
                </c:pt>
                <c:pt idx="12966">
                  <c:v>520.31496140000002</c:v>
                </c:pt>
                <c:pt idx="12967">
                  <c:v>520.31496140000002</c:v>
                </c:pt>
                <c:pt idx="12968">
                  <c:v>520.31496140000002</c:v>
                </c:pt>
                <c:pt idx="12969">
                  <c:v>520.31168060000005</c:v>
                </c:pt>
                <c:pt idx="12970">
                  <c:v>520.31168060000005</c:v>
                </c:pt>
                <c:pt idx="12971">
                  <c:v>520.31168060000005</c:v>
                </c:pt>
                <c:pt idx="12972">
                  <c:v>520.3083997</c:v>
                </c:pt>
                <c:pt idx="12973">
                  <c:v>520.3083997</c:v>
                </c:pt>
                <c:pt idx="12974">
                  <c:v>520.3083997</c:v>
                </c:pt>
                <c:pt idx="12975">
                  <c:v>520.3083997</c:v>
                </c:pt>
                <c:pt idx="12976">
                  <c:v>520.30511890000002</c:v>
                </c:pt>
                <c:pt idx="12977">
                  <c:v>520.30511890000002</c:v>
                </c:pt>
                <c:pt idx="12978">
                  <c:v>520.30511890000002</c:v>
                </c:pt>
                <c:pt idx="12979">
                  <c:v>520.30511890000002</c:v>
                </c:pt>
                <c:pt idx="12980">
                  <c:v>520.30511890000002</c:v>
                </c:pt>
                <c:pt idx="12981">
                  <c:v>520.30183810000005</c:v>
                </c:pt>
                <c:pt idx="12982">
                  <c:v>520.30183810000005</c:v>
                </c:pt>
                <c:pt idx="12983">
                  <c:v>520.30183810000005</c:v>
                </c:pt>
                <c:pt idx="12984">
                  <c:v>520.30183810000005</c:v>
                </c:pt>
                <c:pt idx="12985">
                  <c:v>520.2985572</c:v>
                </c:pt>
                <c:pt idx="12986">
                  <c:v>520.2985572</c:v>
                </c:pt>
                <c:pt idx="12987">
                  <c:v>520.29527640000003</c:v>
                </c:pt>
                <c:pt idx="12988">
                  <c:v>520.29527640000003</c:v>
                </c:pt>
                <c:pt idx="12989">
                  <c:v>520.29527640000003</c:v>
                </c:pt>
                <c:pt idx="12990">
                  <c:v>520.29527640000003</c:v>
                </c:pt>
                <c:pt idx="12991">
                  <c:v>520.29199549999998</c:v>
                </c:pt>
                <c:pt idx="12992">
                  <c:v>520.29527640000003</c:v>
                </c:pt>
                <c:pt idx="12993">
                  <c:v>520.29199549999998</c:v>
                </c:pt>
                <c:pt idx="12994">
                  <c:v>520.29199549999998</c:v>
                </c:pt>
                <c:pt idx="12995">
                  <c:v>520.28871470000001</c:v>
                </c:pt>
                <c:pt idx="12996">
                  <c:v>520.28871470000001</c:v>
                </c:pt>
                <c:pt idx="12997">
                  <c:v>520.28871470000001</c:v>
                </c:pt>
                <c:pt idx="12998">
                  <c:v>520.28871470000001</c:v>
                </c:pt>
                <c:pt idx="12999">
                  <c:v>520.28871470000001</c:v>
                </c:pt>
                <c:pt idx="13000">
                  <c:v>520.28543390000004</c:v>
                </c:pt>
                <c:pt idx="13001">
                  <c:v>520.28543390000004</c:v>
                </c:pt>
                <c:pt idx="13002">
                  <c:v>520.28543390000004</c:v>
                </c:pt>
                <c:pt idx="13003">
                  <c:v>520.28543390000004</c:v>
                </c:pt>
                <c:pt idx="13004">
                  <c:v>520.28215299999999</c:v>
                </c:pt>
                <c:pt idx="13005">
                  <c:v>520.28215299999999</c:v>
                </c:pt>
                <c:pt idx="13006">
                  <c:v>520.28215299999999</c:v>
                </c:pt>
                <c:pt idx="13007">
                  <c:v>520.27887220000002</c:v>
                </c:pt>
                <c:pt idx="13008">
                  <c:v>520.28215299999999</c:v>
                </c:pt>
                <c:pt idx="13009">
                  <c:v>520.27887220000002</c:v>
                </c:pt>
                <c:pt idx="13010">
                  <c:v>520.27887220000002</c:v>
                </c:pt>
                <c:pt idx="13011">
                  <c:v>520.27887220000002</c:v>
                </c:pt>
                <c:pt idx="13012">
                  <c:v>520.27887220000002</c:v>
                </c:pt>
                <c:pt idx="13013">
                  <c:v>520.27559129999997</c:v>
                </c:pt>
                <c:pt idx="13014">
                  <c:v>520.27887220000002</c:v>
                </c:pt>
                <c:pt idx="13015">
                  <c:v>520.27559129999997</c:v>
                </c:pt>
                <c:pt idx="13016">
                  <c:v>520.27559129999997</c:v>
                </c:pt>
                <c:pt idx="13017">
                  <c:v>520.2723105</c:v>
                </c:pt>
                <c:pt idx="13018">
                  <c:v>520.27559129999997</c:v>
                </c:pt>
                <c:pt idx="13019">
                  <c:v>520.2723105</c:v>
                </c:pt>
                <c:pt idx="13020">
                  <c:v>520.2723105</c:v>
                </c:pt>
                <c:pt idx="13021">
                  <c:v>520.2723105</c:v>
                </c:pt>
                <c:pt idx="13022">
                  <c:v>520.2723105</c:v>
                </c:pt>
                <c:pt idx="13023">
                  <c:v>520.2723105</c:v>
                </c:pt>
                <c:pt idx="13024">
                  <c:v>520.2723105</c:v>
                </c:pt>
                <c:pt idx="13025">
                  <c:v>520.2723105</c:v>
                </c:pt>
                <c:pt idx="13026">
                  <c:v>520.26902970000003</c:v>
                </c:pt>
                <c:pt idx="13027">
                  <c:v>520.26902970000003</c:v>
                </c:pt>
                <c:pt idx="13028">
                  <c:v>520.26902970000003</c:v>
                </c:pt>
                <c:pt idx="13029">
                  <c:v>520.26902970000003</c:v>
                </c:pt>
                <c:pt idx="13030">
                  <c:v>520.26574879999998</c:v>
                </c:pt>
                <c:pt idx="13031">
                  <c:v>520.26902970000003</c:v>
                </c:pt>
                <c:pt idx="13032">
                  <c:v>520.26574879999998</c:v>
                </c:pt>
                <c:pt idx="13033">
                  <c:v>520.26574879999998</c:v>
                </c:pt>
                <c:pt idx="13034">
                  <c:v>520.26574879999998</c:v>
                </c:pt>
                <c:pt idx="13035">
                  <c:v>520.26246800000001</c:v>
                </c:pt>
                <c:pt idx="13036">
                  <c:v>520.26246800000001</c:v>
                </c:pt>
                <c:pt idx="13037">
                  <c:v>520.26574879999998</c:v>
                </c:pt>
                <c:pt idx="13038">
                  <c:v>520.26246800000001</c:v>
                </c:pt>
                <c:pt idx="13039">
                  <c:v>520.26246800000001</c:v>
                </c:pt>
                <c:pt idx="13040">
                  <c:v>520.26246800000001</c:v>
                </c:pt>
                <c:pt idx="13041">
                  <c:v>520.26574879999998</c:v>
                </c:pt>
                <c:pt idx="13042">
                  <c:v>520.25918709999996</c:v>
                </c:pt>
                <c:pt idx="13043">
                  <c:v>520.26246800000001</c:v>
                </c:pt>
                <c:pt idx="13044">
                  <c:v>520.26246800000001</c:v>
                </c:pt>
                <c:pt idx="13045">
                  <c:v>520.25918709999996</c:v>
                </c:pt>
                <c:pt idx="13046">
                  <c:v>520.25590629999999</c:v>
                </c:pt>
                <c:pt idx="13047">
                  <c:v>520.26246800000001</c:v>
                </c:pt>
                <c:pt idx="13048">
                  <c:v>520.25918709999996</c:v>
                </c:pt>
                <c:pt idx="13049">
                  <c:v>520.2723105</c:v>
                </c:pt>
                <c:pt idx="13050">
                  <c:v>520.25262550000002</c:v>
                </c:pt>
                <c:pt idx="13051">
                  <c:v>520.25918709999996</c:v>
                </c:pt>
                <c:pt idx="13052">
                  <c:v>520.25262550000002</c:v>
                </c:pt>
                <c:pt idx="13053">
                  <c:v>520.25590629999999</c:v>
                </c:pt>
                <c:pt idx="13054">
                  <c:v>520.27887220000002</c:v>
                </c:pt>
                <c:pt idx="13055">
                  <c:v>520.25262550000002</c:v>
                </c:pt>
                <c:pt idx="13056">
                  <c:v>520.25918709999996</c:v>
                </c:pt>
                <c:pt idx="13057">
                  <c:v>520.25590629999999</c:v>
                </c:pt>
                <c:pt idx="13058">
                  <c:v>520.25262550000002</c:v>
                </c:pt>
                <c:pt idx="13059">
                  <c:v>520.25590629999999</c:v>
                </c:pt>
                <c:pt idx="13060">
                  <c:v>520.25262550000002</c:v>
                </c:pt>
                <c:pt idx="13061">
                  <c:v>520.25262550000002</c:v>
                </c:pt>
                <c:pt idx="13062">
                  <c:v>520.24278289999995</c:v>
                </c:pt>
                <c:pt idx="13063">
                  <c:v>520.23950209999998</c:v>
                </c:pt>
                <c:pt idx="13064">
                  <c:v>520.23950209999998</c:v>
                </c:pt>
                <c:pt idx="13065">
                  <c:v>520.2460638</c:v>
                </c:pt>
                <c:pt idx="13066">
                  <c:v>520.23622130000001</c:v>
                </c:pt>
                <c:pt idx="13067">
                  <c:v>520.24934459999997</c:v>
                </c:pt>
                <c:pt idx="13068">
                  <c:v>520.25590629999999</c:v>
                </c:pt>
                <c:pt idx="13069">
                  <c:v>520.23950209999998</c:v>
                </c:pt>
                <c:pt idx="13070">
                  <c:v>520.24934459999997</c:v>
                </c:pt>
                <c:pt idx="13071">
                  <c:v>520.24934459999997</c:v>
                </c:pt>
                <c:pt idx="13072">
                  <c:v>520.25590629999999</c:v>
                </c:pt>
                <c:pt idx="13073">
                  <c:v>520.26574879999998</c:v>
                </c:pt>
                <c:pt idx="13074">
                  <c:v>520.24934459999997</c:v>
                </c:pt>
                <c:pt idx="13075">
                  <c:v>520.25262550000002</c:v>
                </c:pt>
                <c:pt idx="13076">
                  <c:v>520.23294039999996</c:v>
                </c:pt>
                <c:pt idx="13077">
                  <c:v>520.26574879999998</c:v>
                </c:pt>
                <c:pt idx="13078">
                  <c:v>520.26246800000001</c:v>
                </c:pt>
                <c:pt idx="13079">
                  <c:v>520.21653619999995</c:v>
                </c:pt>
                <c:pt idx="13080">
                  <c:v>520.26246800000001</c:v>
                </c:pt>
                <c:pt idx="13081">
                  <c:v>520.26246800000001</c:v>
                </c:pt>
                <c:pt idx="13082">
                  <c:v>520.2460638</c:v>
                </c:pt>
                <c:pt idx="13083">
                  <c:v>520.25918709999996</c:v>
                </c:pt>
                <c:pt idx="13084">
                  <c:v>520.26574879999998</c:v>
                </c:pt>
                <c:pt idx="13085">
                  <c:v>520.25262550000002</c:v>
                </c:pt>
                <c:pt idx="13086">
                  <c:v>520.24278289999995</c:v>
                </c:pt>
                <c:pt idx="13087">
                  <c:v>520.25918709999996</c:v>
                </c:pt>
                <c:pt idx="13088">
                  <c:v>520.23622130000001</c:v>
                </c:pt>
                <c:pt idx="13089">
                  <c:v>520.23950209999998</c:v>
                </c:pt>
                <c:pt idx="13090">
                  <c:v>520.2460638</c:v>
                </c:pt>
                <c:pt idx="13091">
                  <c:v>520.24934459999997</c:v>
                </c:pt>
                <c:pt idx="13092">
                  <c:v>520.24278289999995</c:v>
                </c:pt>
                <c:pt idx="13093">
                  <c:v>520.25262550000002</c:v>
                </c:pt>
                <c:pt idx="13094">
                  <c:v>520.24934459999997</c:v>
                </c:pt>
                <c:pt idx="13095">
                  <c:v>520.24278289999995</c:v>
                </c:pt>
                <c:pt idx="13096">
                  <c:v>520.24278289999995</c:v>
                </c:pt>
                <c:pt idx="13097">
                  <c:v>520.23950209999998</c:v>
                </c:pt>
                <c:pt idx="13098">
                  <c:v>520.23950209999998</c:v>
                </c:pt>
                <c:pt idx="13099">
                  <c:v>520.2460638</c:v>
                </c:pt>
                <c:pt idx="13100">
                  <c:v>520.24278289999995</c:v>
                </c:pt>
                <c:pt idx="13101">
                  <c:v>520.23622130000001</c:v>
                </c:pt>
                <c:pt idx="13102">
                  <c:v>520.2198171</c:v>
                </c:pt>
                <c:pt idx="13103">
                  <c:v>520.23294039999996</c:v>
                </c:pt>
                <c:pt idx="13104">
                  <c:v>520.23294039999996</c:v>
                </c:pt>
                <c:pt idx="13105">
                  <c:v>520.23294039999996</c:v>
                </c:pt>
                <c:pt idx="13106">
                  <c:v>520.23294039999996</c:v>
                </c:pt>
                <c:pt idx="13107">
                  <c:v>520.22965959999999</c:v>
                </c:pt>
                <c:pt idx="13108">
                  <c:v>520.22965959999999</c:v>
                </c:pt>
                <c:pt idx="13109">
                  <c:v>520.22965959999999</c:v>
                </c:pt>
                <c:pt idx="13110">
                  <c:v>520.22637870000005</c:v>
                </c:pt>
                <c:pt idx="13111">
                  <c:v>520.22309789999997</c:v>
                </c:pt>
                <c:pt idx="13112">
                  <c:v>520.22309789999997</c:v>
                </c:pt>
                <c:pt idx="13113">
                  <c:v>520.22309789999997</c:v>
                </c:pt>
                <c:pt idx="13114">
                  <c:v>520.2198171</c:v>
                </c:pt>
                <c:pt idx="13115">
                  <c:v>520.2198171</c:v>
                </c:pt>
                <c:pt idx="13116">
                  <c:v>520.2198171</c:v>
                </c:pt>
                <c:pt idx="13117">
                  <c:v>520.21653619999995</c:v>
                </c:pt>
                <c:pt idx="13118">
                  <c:v>520.21653619999995</c:v>
                </c:pt>
                <c:pt idx="13119">
                  <c:v>520.21325539999998</c:v>
                </c:pt>
                <c:pt idx="13120">
                  <c:v>520.22309789999997</c:v>
                </c:pt>
                <c:pt idx="13121">
                  <c:v>520.2198171</c:v>
                </c:pt>
                <c:pt idx="13122">
                  <c:v>520.22309789999997</c:v>
                </c:pt>
                <c:pt idx="13123">
                  <c:v>520.22309789999997</c:v>
                </c:pt>
                <c:pt idx="13124">
                  <c:v>520.2198171</c:v>
                </c:pt>
                <c:pt idx="13125">
                  <c:v>520.2198171</c:v>
                </c:pt>
                <c:pt idx="13126">
                  <c:v>520.2198171</c:v>
                </c:pt>
                <c:pt idx="13127">
                  <c:v>520.2198171</c:v>
                </c:pt>
                <c:pt idx="13128">
                  <c:v>520.2198171</c:v>
                </c:pt>
                <c:pt idx="13129">
                  <c:v>520.21653619999995</c:v>
                </c:pt>
                <c:pt idx="13130">
                  <c:v>520.21653619999995</c:v>
                </c:pt>
                <c:pt idx="13131">
                  <c:v>520.21653619999995</c:v>
                </c:pt>
                <c:pt idx="13132">
                  <c:v>520.21653619999995</c:v>
                </c:pt>
                <c:pt idx="13133">
                  <c:v>520.21325539999998</c:v>
                </c:pt>
                <c:pt idx="13134">
                  <c:v>520.21653619999995</c:v>
                </c:pt>
                <c:pt idx="13135">
                  <c:v>520.21325539999998</c:v>
                </c:pt>
                <c:pt idx="13136">
                  <c:v>520.21325539999998</c:v>
                </c:pt>
                <c:pt idx="13137">
                  <c:v>520.21325539999998</c:v>
                </c:pt>
                <c:pt idx="13138">
                  <c:v>520.21325539999998</c:v>
                </c:pt>
                <c:pt idx="13139">
                  <c:v>520.21325539999998</c:v>
                </c:pt>
                <c:pt idx="13140">
                  <c:v>520.20997450000004</c:v>
                </c:pt>
                <c:pt idx="13141">
                  <c:v>520.20997450000004</c:v>
                </c:pt>
                <c:pt idx="13142">
                  <c:v>520.21325539999998</c:v>
                </c:pt>
                <c:pt idx="13143">
                  <c:v>520.20997450000004</c:v>
                </c:pt>
                <c:pt idx="13144">
                  <c:v>520.20997450000004</c:v>
                </c:pt>
                <c:pt idx="13145">
                  <c:v>520.20997450000004</c:v>
                </c:pt>
                <c:pt idx="13146">
                  <c:v>520.20997450000004</c:v>
                </c:pt>
                <c:pt idx="13147">
                  <c:v>520.20669369999996</c:v>
                </c:pt>
                <c:pt idx="13148">
                  <c:v>520.20669369999996</c:v>
                </c:pt>
                <c:pt idx="13149">
                  <c:v>520.20669369999996</c:v>
                </c:pt>
                <c:pt idx="13150">
                  <c:v>520.20669369999996</c:v>
                </c:pt>
                <c:pt idx="13151">
                  <c:v>520.20341289999999</c:v>
                </c:pt>
                <c:pt idx="13152">
                  <c:v>520.20669369999996</c:v>
                </c:pt>
                <c:pt idx="13153">
                  <c:v>520.20341289999999</c:v>
                </c:pt>
                <c:pt idx="13154">
                  <c:v>520.20341289999999</c:v>
                </c:pt>
                <c:pt idx="13155">
                  <c:v>520.20341289999999</c:v>
                </c:pt>
                <c:pt idx="13156">
                  <c:v>520.20341289999999</c:v>
                </c:pt>
                <c:pt idx="13157">
                  <c:v>520.20341289999999</c:v>
                </c:pt>
                <c:pt idx="13158">
                  <c:v>520.20341289999999</c:v>
                </c:pt>
                <c:pt idx="13159">
                  <c:v>520.20341289999999</c:v>
                </c:pt>
                <c:pt idx="13160">
                  <c:v>520.20341289999999</c:v>
                </c:pt>
                <c:pt idx="13161">
                  <c:v>520.20341289999999</c:v>
                </c:pt>
                <c:pt idx="13162">
                  <c:v>520.20013200000005</c:v>
                </c:pt>
                <c:pt idx="13163">
                  <c:v>520.20013200000005</c:v>
                </c:pt>
                <c:pt idx="13164">
                  <c:v>520.20341289999999</c:v>
                </c:pt>
                <c:pt idx="13165">
                  <c:v>520.20013200000005</c:v>
                </c:pt>
                <c:pt idx="13166">
                  <c:v>520.20341289999999</c:v>
                </c:pt>
                <c:pt idx="13167">
                  <c:v>520.20013200000005</c:v>
                </c:pt>
                <c:pt idx="13168">
                  <c:v>520.20013200000005</c:v>
                </c:pt>
                <c:pt idx="13169">
                  <c:v>520.20013200000005</c:v>
                </c:pt>
                <c:pt idx="13170">
                  <c:v>520.20013200000005</c:v>
                </c:pt>
                <c:pt idx="13171">
                  <c:v>520.20013200000005</c:v>
                </c:pt>
                <c:pt idx="13172">
                  <c:v>520.20013200000005</c:v>
                </c:pt>
                <c:pt idx="13173">
                  <c:v>520.20013200000005</c:v>
                </c:pt>
                <c:pt idx="13174">
                  <c:v>520.20013200000005</c:v>
                </c:pt>
                <c:pt idx="13175">
                  <c:v>520.20013200000005</c:v>
                </c:pt>
                <c:pt idx="13176">
                  <c:v>520.20013200000005</c:v>
                </c:pt>
                <c:pt idx="13177">
                  <c:v>520.20013200000005</c:v>
                </c:pt>
                <c:pt idx="13178">
                  <c:v>520.19685119999997</c:v>
                </c:pt>
                <c:pt idx="13179">
                  <c:v>520.19685119999997</c:v>
                </c:pt>
                <c:pt idx="13180">
                  <c:v>520.19685119999997</c:v>
                </c:pt>
                <c:pt idx="13181">
                  <c:v>520.19685119999997</c:v>
                </c:pt>
                <c:pt idx="13182">
                  <c:v>520.19685119999997</c:v>
                </c:pt>
                <c:pt idx="13183">
                  <c:v>520.19685119999997</c:v>
                </c:pt>
                <c:pt idx="13184">
                  <c:v>520.19685119999997</c:v>
                </c:pt>
                <c:pt idx="13185">
                  <c:v>520.19685119999997</c:v>
                </c:pt>
                <c:pt idx="13186">
                  <c:v>520.19685119999997</c:v>
                </c:pt>
                <c:pt idx="13187">
                  <c:v>520.19685119999997</c:v>
                </c:pt>
                <c:pt idx="13188">
                  <c:v>520.19685119999997</c:v>
                </c:pt>
                <c:pt idx="13189">
                  <c:v>520.19685119999997</c:v>
                </c:pt>
                <c:pt idx="13190">
                  <c:v>520.19685119999997</c:v>
                </c:pt>
                <c:pt idx="13191">
                  <c:v>520.19685119999997</c:v>
                </c:pt>
                <c:pt idx="13192">
                  <c:v>520.19685119999997</c:v>
                </c:pt>
                <c:pt idx="13193">
                  <c:v>520.19685119999997</c:v>
                </c:pt>
                <c:pt idx="13194">
                  <c:v>520.19685119999997</c:v>
                </c:pt>
                <c:pt idx="13195">
                  <c:v>520.0656176</c:v>
                </c:pt>
                <c:pt idx="13196">
                  <c:v>520.0656176</c:v>
                </c:pt>
                <c:pt idx="13197">
                  <c:v>520.0656176</c:v>
                </c:pt>
                <c:pt idx="13198">
                  <c:v>520.0656176</c:v>
                </c:pt>
                <c:pt idx="13199">
                  <c:v>520.19685119999997</c:v>
                </c:pt>
                <c:pt idx="13200">
                  <c:v>520.19685119999997</c:v>
                </c:pt>
                <c:pt idx="13201">
                  <c:v>520.19685119999997</c:v>
                </c:pt>
                <c:pt idx="13202">
                  <c:v>520.19685119999997</c:v>
                </c:pt>
                <c:pt idx="13203">
                  <c:v>520.18700869999998</c:v>
                </c:pt>
                <c:pt idx="13204">
                  <c:v>520.19357030000003</c:v>
                </c:pt>
                <c:pt idx="13205">
                  <c:v>520.19685119999997</c:v>
                </c:pt>
                <c:pt idx="13206">
                  <c:v>520.19357030000003</c:v>
                </c:pt>
                <c:pt idx="13207">
                  <c:v>520.19685119999997</c:v>
                </c:pt>
                <c:pt idx="13208">
                  <c:v>520.19357030000003</c:v>
                </c:pt>
                <c:pt idx="13209">
                  <c:v>520.20013200000005</c:v>
                </c:pt>
                <c:pt idx="13210">
                  <c:v>520.19028949999995</c:v>
                </c:pt>
                <c:pt idx="13211">
                  <c:v>520.19357030000003</c:v>
                </c:pt>
                <c:pt idx="13212">
                  <c:v>520.19357030000003</c:v>
                </c:pt>
                <c:pt idx="13213">
                  <c:v>520.18700869999998</c:v>
                </c:pt>
                <c:pt idx="13214">
                  <c:v>520.19357030000003</c:v>
                </c:pt>
                <c:pt idx="13215">
                  <c:v>520.18700869999998</c:v>
                </c:pt>
                <c:pt idx="13216">
                  <c:v>520.20669369999996</c:v>
                </c:pt>
                <c:pt idx="13217">
                  <c:v>520.19685119999997</c:v>
                </c:pt>
                <c:pt idx="13218">
                  <c:v>520.19685119999997</c:v>
                </c:pt>
                <c:pt idx="13219">
                  <c:v>520.19028949999995</c:v>
                </c:pt>
                <c:pt idx="13220">
                  <c:v>520.19357030000003</c:v>
                </c:pt>
                <c:pt idx="13221">
                  <c:v>520.18700869999998</c:v>
                </c:pt>
                <c:pt idx="13222">
                  <c:v>520.19028949999995</c:v>
                </c:pt>
                <c:pt idx="13223">
                  <c:v>520.18372780000004</c:v>
                </c:pt>
                <c:pt idx="13224">
                  <c:v>520.18700869999998</c:v>
                </c:pt>
                <c:pt idx="13225">
                  <c:v>520.19028949999995</c:v>
                </c:pt>
                <c:pt idx="13226">
                  <c:v>520.19357030000003</c:v>
                </c:pt>
                <c:pt idx="13227">
                  <c:v>520.19028949999995</c:v>
                </c:pt>
                <c:pt idx="13228">
                  <c:v>520.18700869999998</c:v>
                </c:pt>
                <c:pt idx="13229">
                  <c:v>520.18700869999998</c:v>
                </c:pt>
                <c:pt idx="13230">
                  <c:v>520.18372780000004</c:v>
                </c:pt>
                <c:pt idx="13231">
                  <c:v>520.18700869999998</c:v>
                </c:pt>
                <c:pt idx="13232">
                  <c:v>520.18372780000004</c:v>
                </c:pt>
                <c:pt idx="13233">
                  <c:v>520.18372780000004</c:v>
                </c:pt>
                <c:pt idx="13234">
                  <c:v>520.18700869999998</c:v>
                </c:pt>
                <c:pt idx="13235">
                  <c:v>520.18700869999998</c:v>
                </c:pt>
                <c:pt idx="13236">
                  <c:v>520.18044699999996</c:v>
                </c:pt>
                <c:pt idx="13237">
                  <c:v>520.18044699999996</c:v>
                </c:pt>
                <c:pt idx="13238">
                  <c:v>520.18044699999996</c:v>
                </c:pt>
                <c:pt idx="13239">
                  <c:v>520.17716610000002</c:v>
                </c:pt>
                <c:pt idx="13240">
                  <c:v>520.17716610000002</c:v>
                </c:pt>
                <c:pt idx="13241">
                  <c:v>520.18044699999996</c:v>
                </c:pt>
                <c:pt idx="13242">
                  <c:v>520.17716610000002</c:v>
                </c:pt>
                <c:pt idx="13243">
                  <c:v>520.17716610000002</c:v>
                </c:pt>
                <c:pt idx="13244">
                  <c:v>520.17716610000002</c:v>
                </c:pt>
                <c:pt idx="13245">
                  <c:v>520.17388530000005</c:v>
                </c:pt>
                <c:pt idx="13246">
                  <c:v>520.17388530000005</c:v>
                </c:pt>
                <c:pt idx="13247">
                  <c:v>520.17388530000005</c:v>
                </c:pt>
                <c:pt idx="13248">
                  <c:v>520.17388530000005</c:v>
                </c:pt>
                <c:pt idx="13249">
                  <c:v>520.17388530000005</c:v>
                </c:pt>
                <c:pt idx="13250">
                  <c:v>520.17060449999997</c:v>
                </c:pt>
                <c:pt idx="13251">
                  <c:v>520.17060449999997</c:v>
                </c:pt>
                <c:pt idx="13252">
                  <c:v>520.17060449999997</c:v>
                </c:pt>
                <c:pt idx="13253">
                  <c:v>520.16732360000003</c:v>
                </c:pt>
                <c:pt idx="13254">
                  <c:v>520.16732360000003</c:v>
                </c:pt>
                <c:pt idx="13255">
                  <c:v>520.16732360000003</c:v>
                </c:pt>
                <c:pt idx="13256">
                  <c:v>520.16404279999995</c:v>
                </c:pt>
                <c:pt idx="13257">
                  <c:v>520.16404279999995</c:v>
                </c:pt>
                <c:pt idx="13258">
                  <c:v>520.16404279999995</c:v>
                </c:pt>
                <c:pt idx="13259">
                  <c:v>520.16404279999995</c:v>
                </c:pt>
                <c:pt idx="13260">
                  <c:v>520.16076190000001</c:v>
                </c:pt>
                <c:pt idx="13261">
                  <c:v>520.16076190000001</c:v>
                </c:pt>
                <c:pt idx="13262">
                  <c:v>520.16076190000001</c:v>
                </c:pt>
                <c:pt idx="13263">
                  <c:v>520.16076190000001</c:v>
                </c:pt>
                <c:pt idx="13264">
                  <c:v>520.15748110000004</c:v>
                </c:pt>
                <c:pt idx="13265">
                  <c:v>520.15748110000004</c:v>
                </c:pt>
                <c:pt idx="13266">
                  <c:v>520.15748110000004</c:v>
                </c:pt>
                <c:pt idx="13267">
                  <c:v>520.15748110000004</c:v>
                </c:pt>
                <c:pt idx="13268">
                  <c:v>520.15748110000004</c:v>
                </c:pt>
                <c:pt idx="13269">
                  <c:v>520.15420029999996</c:v>
                </c:pt>
                <c:pt idx="13270">
                  <c:v>520.15420029999996</c:v>
                </c:pt>
                <c:pt idx="13271">
                  <c:v>520.15420029999996</c:v>
                </c:pt>
                <c:pt idx="13272">
                  <c:v>520.15420029999996</c:v>
                </c:pt>
                <c:pt idx="13273">
                  <c:v>520.15420029999996</c:v>
                </c:pt>
                <c:pt idx="13274">
                  <c:v>520.15420029999996</c:v>
                </c:pt>
                <c:pt idx="13275">
                  <c:v>520.15091940000002</c:v>
                </c:pt>
                <c:pt idx="13276">
                  <c:v>520.15091940000002</c:v>
                </c:pt>
                <c:pt idx="13277">
                  <c:v>520.15091940000002</c:v>
                </c:pt>
                <c:pt idx="13278">
                  <c:v>520.15091940000002</c:v>
                </c:pt>
                <c:pt idx="13279">
                  <c:v>520.15091940000002</c:v>
                </c:pt>
                <c:pt idx="13280">
                  <c:v>520.15091940000002</c:v>
                </c:pt>
                <c:pt idx="13281">
                  <c:v>520.15091940000002</c:v>
                </c:pt>
                <c:pt idx="13282">
                  <c:v>520.14763860000005</c:v>
                </c:pt>
                <c:pt idx="13283">
                  <c:v>520.14763860000005</c:v>
                </c:pt>
                <c:pt idx="13284">
                  <c:v>520.14763860000005</c:v>
                </c:pt>
                <c:pt idx="13285">
                  <c:v>520.14763860000005</c:v>
                </c:pt>
                <c:pt idx="13286">
                  <c:v>520.14763860000005</c:v>
                </c:pt>
                <c:pt idx="13287">
                  <c:v>520.14763860000005</c:v>
                </c:pt>
                <c:pt idx="13288">
                  <c:v>520.14763860000005</c:v>
                </c:pt>
                <c:pt idx="13289">
                  <c:v>520.14763860000005</c:v>
                </c:pt>
                <c:pt idx="13290">
                  <c:v>520.1443577</c:v>
                </c:pt>
                <c:pt idx="13291">
                  <c:v>520.1443577</c:v>
                </c:pt>
                <c:pt idx="13292">
                  <c:v>520.14763860000005</c:v>
                </c:pt>
                <c:pt idx="13293">
                  <c:v>520.1443577</c:v>
                </c:pt>
                <c:pt idx="13294">
                  <c:v>520.1443577</c:v>
                </c:pt>
                <c:pt idx="13295">
                  <c:v>520.1443577</c:v>
                </c:pt>
                <c:pt idx="13296">
                  <c:v>520.1443577</c:v>
                </c:pt>
                <c:pt idx="13297">
                  <c:v>520.1443577</c:v>
                </c:pt>
                <c:pt idx="13298">
                  <c:v>520.14107690000003</c:v>
                </c:pt>
                <c:pt idx="13299">
                  <c:v>520.1443577</c:v>
                </c:pt>
                <c:pt idx="13300">
                  <c:v>520.14107690000003</c:v>
                </c:pt>
                <c:pt idx="13301">
                  <c:v>520.14107690000003</c:v>
                </c:pt>
                <c:pt idx="13302">
                  <c:v>520.14107690000003</c:v>
                </c:pt>
                <c:pt idx="13303">
                  <c:v>520.14107690000003</c:v>
                </c:pt>
                <c:pt idx="13304">
                  <c:v>520.14107690000003</c:v>
                </c:pt>
                <c:pt idx="13305">
                  <c:v>520.14107690000003</c:v>
                </c:pt>
                <c:pt idx="13306">
                  <c:v>520.14107690000003</c:v>
                </c:pt>
                <c:pt idx="13307">
                  <c:v>520.13451520000001</c:v>
                </c:pt>
                <c:pt idx="13308">
                  <c:v>520.13779609999995</c:v>
                </c:pt>
                <c:pt idx="13309">
                  <c:v>520.14107690000003</c:v>
                </c:pt>
                <c:pt idx="13310">
                  <c:v>520.13779609999995</c:v>
                </c:pt>
                <c:pt idx="13311">
                  <c:v>520.13779609999995</c:v>
                </c:pt>
                <c:pt idx="13312">
                  <c:v>520.13779609999995</c:v>
                </c:pt>
                <c:pt idx="13313">
                  <c:v>520.13779609999995</c:v>
                </c:pt>
                <c:pt idx="13314">
                  <c:v>520.13451520000001</c:v>
                </c:pt>
                <c:pt idx="13315">
                  <c:v>520.13451520000001</c:v>
                </c:pt>
                <c:pt idx="13316">
                  <c:v>520.13451520000001</c:v>
                </c:pt>
                <c:pt idx="13317">
                  <c:v>520.13451520000001</c:v>
                </c:pt>
                <c:pt idx="13318">
                  <c:v>520.13451520000001</c:v>
                </c:pt>
                <c:pt idx="13319">
                  <c:v>520.13451520000001</c:v>
                </c:pt>
                <c:pt idx="13320">
                  <c:v>520.13451520000001</c:v>
                </c:pt>
                <c:pt idx="13321">
                  <c:v>520.13451520000001</c:v>
                </c:pt>
                <c:pt idx="13322">
                  <c:v>520.13451520000001</c:v>
                </c:pt>
                <c:pt idx="13323">
                  <c:v>520.13451520000001</c:v>
                </c:pt>
                <c:pt idx="13324">
                  <c:v>520.13451520000001</c:v>
                </c:pt>
                <c:pt idx="13325">
                  <c:v>520.13123440000004</c:v>
                </c:pt>
                <c:pt idx="13326">
                  <c:v>520.13123440000004</c:v>
                </c:pt>
                <c:pt idx="13327">
                  <c:v>520.13451520000001</c:v>
                </c:pt>
                <c:pt idx="13328">
                  <c:v>520.13451520000001</c:v>
                </c:pt>
                <c:pt idx="13329">
                  <c:v>520.13451520000001</c:v>
                </c:pt>
                <c:pt idx="13330">
                  <c:v>520.13779609999995</c:v>
                </c:pt>
                <c:pt idx="13331">
                  <c:v>520.13779609999995</c:v>
                </c:pt>
                <c:pt idx="13332">
                  <c:v>520.13779609999995</c:v>
                </c:pt>
                <c:pt idx="13333">
                  <c:v>520.13779609999995</c:v>
                </c:pt>
                <c:pt idx="13334">
                  <c:v>520.13779609999995</c:v>
                </c:pt>
                <c:pt idx="13335">
                  <c:v>520.14107690000003</c:v>
                </c:pt>
                <c:pt idx="13336">
                  <c:v>520.13779609999995</c:v>
                </c:pt>
                <c:pt idx="13337">
                  <c:v>520.13779609999995</c:v>
                </c:pt>
                <c:pt idx="13338">
                  <c:v>520.14107690000003</c:v>
                </c:pt>
                <c:pt idx="13339">
                  <c:v>520.14107690000003</c:v>
                </c:pt>
                <c:pt idx="13340">
                  <c:v>520.12139190000005</c:v>
                </c:pt>
                <c:pt idx="13341">
                  <c:v>520.13451520000001</c:v>
                </c:pt>
                <c:pt idx="13342">
                  <c:v>520.1443577</c:v>
                </c:pt>
                <c:pt idx="13343">
                  <c:v>520.1443577</c:v>
                </c:pt>
                <c:pt idx="13344">
                  <c:v>520.1443577</c:v>
                </c:pt>
                <c:pt idx="13345">
                  <c:v>520.1443577</c:v>
                </c:pt>
                <c:pt idx="13346">
                  <c:v>520.1443577</c:v>
                </c:pt>
                <c:pt idx="13347">
                  <c:v>520.1443577</c:v>
                </c:pt>
                <c:pt idx="13348">
                  <c:v>520.14107690000003</c:v>
                </c:pt>
                <c:pt idx="13349">
                  <c:v>520.1443577</c:v>
                </c:pt>
                <c:pt idx="13350">
                  <c:v>520.14107690000003</c:v>
                </c:pt>
                <c:pt idx="13351">
                  <c:v>520.14107690000003</c:v>
                </c:pt>
                <c:pt idx="13352">
                  <c:v>520.14107690000003</c:v>
                </c:pt>
                <c:pt idx="13353">
                  <c:v>520.14107690000003</c:v>
                </c:pt>
                <c:pt idx="13354">
                  <c:v>520.14107690000003</c:v>
                </c:pt>
                <c:pt idx="13355">
                  <c:v>520.14107690000003</c:v>
                </c:pt>
                <c:pt idx="13356">
                  <c:v>520.14107690000003</c:v>
                </c:pt>
                <c:pt idx="13357">
                  <c:v>520.14107690000003</c:v>
                </c:pt>
                <c:pt idx="13358">
                  <c:v>520.14107690000003</c:v>
                </c:pt>
                <c:pt idx="13359">
                  <c:v>520.14107690000003</c:v>
                </c:pt>
                <c:pt idx="13360">
                  <c:v>520.14107690000003</c:v>
                </c:pt>
                <c:pt idx="13361">
                  <c:v>520.12467270000002</c:v>
                </c:pt>
                <c:pt idx="13362">
                  <c:v>520.14107690000003</c:v>
                </c:pt>
                <c:pt idx="13363">
                  <c:v>520.13451520000001</c:v>
                </c:pt>
                <c:pt idx="13364">
                  <c:v>520.13779609999995</c:v>
                </c:pt>
                <c:pt idx="13365">
                  <c:v>520.14107690000003</c:v>
                </c:pt>
                <c:pt idx="13366">
                  <c:v>520.13779609999995</c:v>
                </c:pt>
                <c:pt idx="13367">
                  <c:v>520.12795349999999</c:v>
                </c:pt>
                <c:pt idx="13368">
                  <c:v>520.13779609999995</c:v>
                </c:pt>
                <c:pt idx="13369">
                  <c:v>520.13779609999995</c:v>
                </c:pt>
                <c:pt idx="13370">
                  <c:v>520.13779609999995</c:v>
                </c:pt>
                <c:pt idx="13371">
                  <c:v>520.13451520000001</c:v>
                </c:pt>
                <c:pt idx="13372">
                  <c:v>520.13451520000001</c:v>
                </c:pt>
                <c:pt idx="13373">
                  <c:v>520.13123440000004</c:v>
                </c:pt>
                <c:pt idx="13374">
                  <c:v>520.13123440000004</c:v>
                </c:pt>
                <c:pt idx="13375">
                  <c:v>520.13123440000004</c:v>
                </c:pt>
                <c:pt idx="13376">
                  <c:v>520.13123440000004</c:v>
                </c:pt>
                <c:pt idx="13377">
                  <c:v>520.13123440000004</c:v>
                </c:pt>
                <c:pt idx="13378">
                  <c:v>520.12795349999999</c:v>
                </c:pt>
                <c:pt idx="13379">
                  <c:v>520.12795349999999</c:v>
                </c:pt>
                <c:pt idx="13380">
                  <c:v>520.12795349999999</c:v>
                </c:pt>
                <c:pt idx="13381">
                  <c:v>520.12795349999999</c:v>
                </c:pt>
                <c:pt idx="13382">
                  <c:v>520.12795349999999</c:v>
                </c:pt>
                <c:pt idx="13383">
                  <c:v>520.12795349999999</c:v>
                </c:pt>
                <c:pt idx="13384">
                  <c:v>520.12795349999999</c:v>
                </c:pt>
                <c:pt idx="13385">
                  <c:v>520.12467270000002</c:v>
                </c:pt>
                <c:pt idx="13386">
                  <c:v>520.12467270000002</c:v>
                </c:pt>
                <c:pt idx="13387">
                  <c:v>520.12467270000002</c:v>
                </c:pt>
                <c:pt idx="13388">
                  <c:v>520.12467270000002</c:v>
                </c:pt>
                <c:pt idx="13389">
                  <c:v>520.12139190000005</c:v>
                </c:pt>
                <c:pt idx="13390">
                  <c:v>520.12139190000005</c:v>
                </c:pt>
                <c:pt idx="13391">
                  <c:v>520.12139190000005</c:v>
                </c:pt>
                <c:pt idx="13392">
                  <c:v>520.12139190000005</c:v>
                </c:pt>
                <c:pt idx="13393">
                  <c:v>520.12139190000005</c:v>
                </c:pt>
                <c:pt idx="13394">
                  <c:v>520.118111</c:v>
                </c:pt>
                <c:pt idx="13395">
                  <c:v>520.118111</c:v>
                </c:pt>
                <c:pt idx="13396">
                  <c:v>520.118111</c:v>
                </c:pt>
                <c:pt idx="13397">
                  <c:v>520.118111</c:v>
                </c:pt>
                <c:pt idx="13398">
                  <c:v>520.118111</c:v>
                </c:pt>
                <c:pt idx="13399">
                  <c:v>520.11483020000003</c:v>
                </c:pt>
                <c:pt idx="13400">
                  <c:v>520.11483020000003</c:v>
                </c:pt>
                <c:pt idx="13401">
                  <c:v>520.11154929999998</c:v>
                </c:pt>
                <c:pt idx="13402">
                  <c:v>520.11483020000003</c:v>
                </c:pt>
                <c:pt idx="13403">
                  <c:v>520.11154929999998</c:v>
                </c:pt>
                <c:pt idx="13404">
                  <c:v>520.11154929999998</c:v>
                </c:pt>
                <c:pt idx="13405">
                  <c:v>520.11154929999998</c:v>
                </c:pt>
                <c:pt idx="13406">
                  <c:v>520.11154929999998</c:v>
                </c:pt>
                <c:pt idx="13407">
                  <c:v>520.10826850000001</c:v>
                </c:pt>
                <c:pt idx="13408">
                  <c:v>520.11154929999998</c:v>
                </c:pt>
                <c:pt idx="13409">
                  <c:v>520.10826850000001</c:v>
                </c:pt>
                <c:pt idx="13410">
                  <c:v>520.10498770000004</c:v>
                </c:pt>
                <c:pt idx="13411">
                  <c:v>520.10826850000001</c:v>
                </c:pt>
                <c:pt idx="13412">
                  <c:v>520.10498770000004</c:v>
                </c:pt>
                <c:pt idx="13413">
                  <c:v>520.10498770000004</c:v>
                </c:pt>
                <c:pt idx="13414">
                  <c:v>520.10498770000004</c:v>
                </c:pt>
                <c:pt idx="13415">
                  <c:v>520.10498770000004</c:v>
                </c:pt>
                <c:pt idx="13416">
                  <c:v>520.10170679999999</c:v>
                </c:pt>
                <c:pt idx="13417">
                  <c:v>520.10170679999999</c:v>
                </c:pt>
                <c:pt idx="13418">
                  <c:v>520.10170679999999</c:v>
                </c:pt>
                <c:pt idx="13419">
                  <c:v>520.10170679999999</c:v>
                </c:pt>
                <c:pt idx="13420">
                  <c:v>520.10170679999999</c:v>
                </c:pt>
                <c:pt idx="13421">
                  <c:v>520.09842600000002</c:v>
                </c:pt>
                <c:pt idx="13422">
                  <c:v>520.09842600000002</c:v>
                </c:pt>
                <c:pt idx="13423">
                  <c:v>520.09842600000002</c:v>
                </c:pt>
                <c:pt idx="13424">
                  <c:v>520.09842600000002</c:v>
                </c:pt>
                <c:pt idx="13425">
                  <c:v>520.09842600000002</c:v>
                </c:pt>
                <c:pt idx="13426">
                  <c:v>520.09514509999997</c:v>
                </c:pt>
                <c:pt idx="13427">
                  <c:v>520.09514509999997</c:v>
                </c:pt>
                <c:pt idx="13428">
                  <c:v>520.09514509999997</c:v>
                </c:pt>
                <c:pt idx="13429">
                  <c:v>520.09514509999997</c:v>
                </c:pt>
                <c:pt idx="13430">
                  <c:v>520.09514509999997</c:v>
                </c:pt>
                <c:pt idx="13431">
                  <c:v>520.09514509999997</c:v>
                </c:pt>
                <c:pt idx="13432">
                  <c:v>520.09514509999997</c:v>
                </c:pt>
                <c:pt idx="13433">
                  <c:v>520.0918643</c:v>
                </c:pt>
                <c:pt idx="13434">
                  <c:v>520.0918643</c:v>
                </c:pt>
                <c:pt idx="13435">
                  <c:v>520.0918643</c:v>
                </c:pt>
                <c:pt idx="13436">
                  <c:v>520.0918643</c:v>
                </c:pt>
                <c:pt idx="13437">
                  <c:v>520.0918643</c:v>
                </c:pt>
                <c:pt idx="13438">
                  <c:v>520.0918643</c:v>
                </c:pt>
                <c:pt idx="13439">
                  <c:v>520.0918643</c:v>
                </c:pt>
                <c:pt idx="13440">
                  <c:v>520.08858350000003</c:v>
                </c:pt>
                <c:pt idx="13441">
                  <c:v>520.08858350000003</c:v>
                </c:pt>
                <c:pt idx="13442">
                  <c:v>520.08858350000003</c:v>
                </c:pt>
                <c:pt idx="13443">
                  <c:v>520.08858350000003</c:v>
                </c:pt>
                <c:pt idx="13444">
                  <c:v>520.08858350000003</c:v>
                </c:pt>
                <c:pt idx="13445">
                  <c:v>520.08858350000003</c:v>
                </c:pt>
                <c:pt idx="13446">
                  <c:v>520.08858350000003</c:v>
                </c:pt>
                <c:pt idx="13447">
                  <c:v>520.08858350000003</c:v>
                </c:pt>
                <c:pt idx="13448">
                  <c:v>520.08858350000003</c:v>
                </c:pt>
                <c:pt idx="13449">
                  <c:v>520.08858350000003</c:v>
                </c:pt>
                <c:pt idx="13450">
                  <c:v>520.08530259999998</c:v>
                </c:pt>
                <c:pt idx="13451">
                  <c:v>520.08530259999998</c:v>
                </c:pt>
                <c:pt idx="13452">
                  <c:v>520.08530259999998</c:v>
                </c:pt>
                <c:pt idx="13453">
                  <c:v>520.08530259999998</c:v>
                </c:pt>
                <c:pt idx="13454">
                  <c:v>520.08202180000001</c:v>
                </c:pt>
                <c:pt idx="13455">
                  <c:v>520.08530259999998</c:v>
                </c:pt>
                <c:pt idx="13456">
                  <c:v>520.08202180000001</c:v>
                </c:pt>
                <c:pt idx="13457">
                  <c:v>520.08202180000001</c:v>
                </c:pt>
                <c:pt idx="13458">
                  <c:v>520.08530259999998</c:v>
                </c:pt>
                <c:pt idx="13459">
                  <c:v>520.08202180000001</c:v>
                </c:pt>
                <c:pt idx="13460">
                  <c:v>520.08202180000001</c:v>
                </c:pt>
                <c:pt idx="13461">
                  <c:v>520.08202180000001</c:v>
                </c:pt>
                <c:pt idx="13462">
                  <c:v>520.07874089999996</c:v>
                </c:pt>
                <c:pt idx="13463">
                  <c:v>520.08202180000001</c:v>
                </c:pt>
                <c:pt idx="13464">
                  <c:v>520.07874089999996</c:v>
                </c:pt>
                <c:pt idx="13465">
                  <c:v>520.07874089999996</c:v>
                </c:pt>
                <c:pt idx="13466">
                  <c:v>520.07874089999996</c:v>
                </c:pt>
                <c:pt idx="13467">
                  <c:v>519.99343910000005</c:v>
                </c:pt>
                <c:pt idx="13468">
                  <c:v>519.99015829999996</c:v>
                </c:pt>
                <c:pt idx="13469">
                  <c:v>519.99015829999996</c:v>
                </c:pt>
                <c:pt idx="13470">
                  <c:v>519.99015829999996</c:v>
                </c:pt>
                <c:pt idx="13471">
                  <c:v>519.99015829999996</c:v>
                </c:pt>
                <c:pt idx="13472">
                  <c:v>519.99343910000005</c:v>
                </c:pt>
                <c:pt idx="13473">
                  <c:v>519.98687740000003</c:v>
                </c:pt>
                <c:pt idx="13474">
                  <c:v>519.99015829999996</c:v>
                </c:pt>
                <c:pt idx="13475">
                  <c:v>519.98687740000003</c:v>
                </c:pt>
                <c:pt idx="13476">
                  <c:v>519.98687740000003</c:v>
                </c:pt>
                <c:pt idx="13477">
                  <c:v>519.98687740000003</c:v>
                </c:pt>
                <c:pt idx="13478">
                  <c:v>519.98687740000003</c:v>
                </c:pt>
                <c:pt idx="13479">
                  <c:v>519.98359660000006</c:v>
                </c:pt>
                <c:pt idx="13480">
                  <c:v>519.98687740000003</c:v>
                </c:pt>
                <c:pt idx="13481">
                  <c:v>519.98687740000003</c:v>
                </c:pt>
                <c:pt idx="13482">
                  <c:v>519.98687740000003</c:v>
                </c:pt>
                <c:pt idx="13483">
                  <c:v>519.98687740000003</c:v>
                </c:pt>
                <c:pt idx="13484">
                  <c:v>519.98687740000003</c:v>
                </c:pt>
                <c:pt idx="13485">
                  <c:v>519.98687740000003</c:v>
                </c:pt>
                <c:pt idx="13486">
                  <c:v>519.98031579999997</c:v>
                </c:pt>
                <c:pt idx="13487">
                  <c:v>519.98687740000003</c:v>
                </c:pt>
                <c:pt idx="13488">
                  <c:v>519.97703490000004</c:v>
                </c:pt>
                <c:pt idx="13489">
                  <c:v>519.99015829999996</c:v>
                </c:pt>
                <c:pt idx="13490">
                  <c:v>519.97375409999995</c:v>
                </c:pt>
                <c:pt idx="13491">
                  <c:v>519.98687740000003</c:v>
                </c:pt>
                <c:pt idx="13492">
                  <c:v>519.97375409999995</c:v>
                </c:pt>
                <c:pt idx="13493">
                  <c:v>519.97375409999995</c:v>
                </c:pt>
                <c:pt idx="13494">
                  <c:v>519.97375409999995</c:v>
                </c:pt>
                <c:pt idx="13495">
                  <c:v>519.97375409999995</c:v>
                </c:pt>
                <c:pt idx="13496">
                  <c:v>519.98031579999997</c:v>
                </c:pt>
                <c:pt idx="13497">
                  <c:v>519.98687740000003</c:v>
                </c:pt>
                <c:pt idx="13498">
                  <c:v>519.98687740000003</c:v>
                </c:pt>
                <c:pt idx="13499">
                  <c:v>519.98031579999997</c:v>
                </c:pt>
                <c:pt idx="13500">
                  <c:v>519.97703490000004</c:v>
                </c:pt>
                <c:pt idx="13501">
                  <c:v>519.97703490000004</c:v>
                </c:pt>
                <c:pt idx="13502">
                  <c:v>519.98687740000003</c:v>
                </c:pt>
                <c:pt idx="13503">
                  <c:v>519.97047320000001</c:v>
                </c:pt>
                <c:pt idx="13504">
                  <c:v>519.97375409999995</c:v>
                </c:pt>
                <c:pt idx="13505">
                  <c:v>519.96719240000004</c:v>
                </c:pt>
                <c:pt idx="13506">
                  <c:v>519.96063070000002</c:v>
                </c:pt>
                <c:pt idx="13507">
                  <c:v>519.96063070000002</c:v>
                </c:pt>
                <c:pt idx="13508">
                  <c:v>519.98359660000006</c:v>
                </c:pt>
                <c:pt idx="13509">
                  <c:v>519.99671999999998</c:v>
                </c:pt>
                <c:pt idx="13510">
                  <c:v>519.99671999999998</c:v>
                </c:pt>
                <c:pt idx="13511">
                  <c:v>519.99671999999998</c:v>
                </c:pt>
                <c:pt idx="13512">
                  <c:v>519.99343910000005</c:v>
                </c:pt>
                <c:pt idx="13513">
                  <c:v>519.99343910000005</c:v>
                </c:pt>
                <c:pt idx="13514">
                  <c:v>519.99343910000005</c:v>
                </c:pt>
                <c:pt idx="13515">
                  <c:v>519.99343910000005</c:v>
                </c:pt>
                <c:pt idx="13516">
                  <c:v>519.99015829999996</c:v>
                </c:pt>
                <c:pt idx="13517">
                  <c:v>519.99015829999996</c:v>
                </c:pt>
                <c:pt idx="13518">
                  <c:v>519.99015829999996</c:v>
                </c:pt>
                <c:pt idx="13519">
                  <c:v>519.99015829999996</c:v>
                </c:pt>
                <c:pt idx="13520">
                  <c:v>519.99015829999996</c:v>
                </c:pt>
                <c:pt idx="13521">
                  <c:v>519.99015829999996</c:v>
                </c:pt>
                <c:pt idx="13522">
                  <c:v>519.99015829999996</c:v>
                </c:pt>
                <c:pt idx="13523">
                  <c:v>519.99015829999996</c:v>
                </c:pt>
                <c:pt idx="13524">
                  <c:v>519.99015829999996</c:v>
                </c:pt>
                <c:pt idx="13525">
                  <c:v>519.99015829999996</c:v>
                </c:pt>
                <c:pt idx="13526">
                  <c:v>519.98687740000003</c:v>
                </c:pt>
                <c:pt idx="13527">
                  <c:v>519.98687740000003</c:v>
                </c:pt>
                <c:pt idx="13528">
                  <c:v>519.98687740000003</c:v>
                </c:pt>
                <c:pt idx="13529">
                  <c:v>519.98687740000003</c:v>
                </c:pt>
                <c:pt idx="13530">
                  <c:v>519.98031579999997</c:v>
                </c:pt>
                <c:pt idx="13531">
                  <c:v>519.98359660000006</c:v>
                </c:pt>
                <c:pt idx="13532">
                  <c:v>519.98687740000003</c:v>
                </c:pt>
                <c:pt idx="13533">
                  <c:v>519.98031579999997</c:v>
                </c:pt>
                <c:pt idx="13534">
                  <c:v>519.98359660000006</c:v>
                </c:pt>
                <c:pt idx="13535">
                  <c:v>519.98359660000006</c:v>
                </c:pt>
                <c:pt idx="13536">
                  <c:v>519.98359660000006</c:v>
                </c:pt>
                <c:pt idx="13537">
                  <c:v>519.98031579999997</c:v>
                </c:pt>
                <c:pt idx="13538">
                  <c:v>519.98031579999997</c:v>
                </c:pt>
                <c:pt idx="13539">
                  <c:v>519.99015829999996</c:v>
                </c:pt>
                <c:pt idx="13540">
                  <c:v>519.97375409999995</c:v>
                </c:pt>
                <c:pt idx="13541">
                  <c:v>519.98687740000003</c:v>
                </c:pt>
                <c:pt idx="13542">
                  <c:v>519.97375409999995</c:v>
                </c:pt>
                <c:pt idx="13543">
                  <c:v>519.97703490000004</c:v>
                </c:pt>
                <c:pt idx="13544">
                  <c:v>519.97375409999995</c:v>
                </c:pt>
                <c:pt idx="13545">
                  <c:v>519.97375409999995</c:v>
                </c:pt>
                <c:pt idx="13546">
                  <c:v>519.97375409999995</c:v>
                </c:pt>
                <c:pt idx="13547">
                  <c:v>519.97375409999995</c:v>
                </c:pt>
                <c:pt idx="13548">
                  <c:v>519.97375409999995</c:v>
                </c:pt>
                <c:pt idx="13549">
                  <c:v>519.97047320000001</c:v>
                </c:pt>
                <c:pt idx="13550">
                  <c:v>519.97047320000001</c:v>
                </c:pt>
                <c:pt idx="13551">
                  <c:v>519.97375409999995</c:v>
                </c:pt>
                <c:pt idx="13552">
                  <c:v>519.97047320000001</c:v>
                </c:pt>
                <c:pt idx="13553">
                  <c:v>519.97375409999995</c:v>
                </c:pt>
                <c:pt idx="13554">
                  <c:v>519.97047320000001</c:v>
                </c:pt>
                <c:pt idx="13555">
                  <c:v>519.97375409999995</c:v>
                </c:pt>
                <c:pt idx="13556">
                  <c:v>519.96719240000004</c:v>
                </c:pt>
                <c:pt idx="13557">
                  <c:v>519.97047320000001</c:v>
                </c:pt>
                <c:pt idx="13558">
                  <c:v>519.97047320000001</c:v>
                </c:pt>
                <c:pt idx="13559">
                  <c:v>519.96719240000004</c:v>
                </c:pt>
                <c:pt idx="13560">
                  <c:v>519.96719240000004</c:v>
                </c:pt>
                <c:pt idx="13561">
                  <c:v>519.97047320000001</c:v>
                </c:pt>
                <c:pt idx="13562">
                  <c:v>519.97047320000001</c:v>
                </c:pt>
                <c:pt idx="13563">
                  <c:v>519.96719240000004</c:v>
                </c:pt>
                <c:pt idx="13564">
                  <c:v>519.96719240000004</c:v>
                </c:pt>
                <c:pt idx="13565">
                  <c:v>519.96719240000004</c:v>
                </c:pt>
                <c:pt idx="13566">
                  <c:v>519.96719240000004</c:v>
                </c:pt>
                <c:pt idx="13567">
                  <c:v>519.96391159999996</c:v>
                </c:pt>
                <c:pt idx="13568">
                  <c:v>519.96719240000004</c:v>
                </c:pt>
                <c:pt idx="13569">
                  <c:v>519.96391159999996</c:v>
                </c:pt>
                <c:pt idx="13570">
                  <c:v>519.96719240000004</c:v>
                </c:pt>
                <c:pt idx="13571">
                  <c:v>519.96391159999996</c:v>
                </c:pt>
                <c:pt idx="13572">
                  <c:v>519.96391159999996</c:v>
                </c:pt>
                <c:pt idx="13573">
                  <c:v>519.96391159999996</c:v>
                </c:pt>
                <c:pt idx="13574">
                  <c:v>519.96391159999996</c:v>
                </c:pt>
                <c:pt idx="13575">
                  <c:v>519.96391159999996</c:v>
                </c:pt>
                <c:pt idx="13576">
                  <c:v>519.96391159999996</c:v>
                </c:pt>
                <c:pt idx="13577">
                  <c:v>519.96391159999996</c:v>
                </c:pt>
                <c:pt idx="13578">
                  <c:v>519.96063070000002</c:v>
                </c:pt>
                <c:pt idx="13579">
                  <c:v>519.96391159999996</c:v>
                </c:pt>
                <c:pt idx="13580">
                  <c:v>519.96063070000002</c:v>
                </c:pt>
                <c:pt idx="13581">
                  <c:v>519.95734990000005</c:v>
                </c:pt>
                <c:pt idx="13582">
                  <c:v>519.95734990000005</c:v>
                </c:pt>
                <c:pt idx="13583">
                  <c:v>519.95734990000005</c:v>
                </c:pt>
                <c:pt idx="13584">
                  <c:v>519.95734990000005</c:v>
                </c:pt>
                <c:pt idx="13585">
                  <c:v>519.95734990000005</c:v>
                </c:pt>
                <c:pt idx="13586">
                  <c:v>519.95734990000005</c:v>
                </c:pt>
                <c:pt idx="13587">
                  <c:v>519.95734990000005</c:v>
                </c:pt>
                <c:pt idx="13588">
                  <c:v>519.95734990000005</c:v>
                </c:pt>
                <c:pt idx="13589">
                  <c:v>519.95734990000005</c:v>
                </c:pt>
                <c:pt idx="13590">
                  <c:v>519.95734990000005</c:v>
                </c:pt>
                <c:pt idx="13591">
                  <c:v>519.95734990000005</c:v>
                </c:pt>
                <c:pt idx="13592">
                  <c:v>519.95734990000005</c:v>
                </c:pt>
                <c:pt idx="13593">
                  <c:v>519.954069</c:v>
                </c:pt>
                <c:pt idx="13594">
                  <c:v>519.954069</c:v>
                </c:pt>
                <c:pt idx="13595">
                  <c:v>519.954069</c:v>
                </c:pt>
                <c:pt idx="13596">
                  <c:v>519.954069</c:v>
                </c:pt>
                <c:pt idx="13597">
                  <c:v>519.95078820000003</c:v>
                </c:pt>
                <c:pt idx="13598">
                  <c:v>519.95078820000003</c:v>
                </c:pt>
                <c:pt idx="13599">
                  <c:v>519.95078820000003</c:v>
                </c:pt>
                <c:pt idx="13600">
                  <c:v>519.95078820000003</c:v>
                </c:pt>
                <c:pt idx="13601">
                  <c:v>519.95078820000003</c:v>
                </c:pt>
                <c:pt idx="13602">
                  <c:v>519.94750739999995</c:v>
                </c:pt>
                <c:pt idx="13603">
                  <c:v>519.94750739999995</c:v>
                </c:pt>
                <c:pt idx="13604">
                  <c:v>519.95078820000003</c:v>
                </c:pt>
                <c:pt idx="13605">
                  <c:v>519.94750739999995</c:v>
                </c:pt>
                <c:pt idx="13606">
                  <c:v>519.94750739999995</c:v>
                </c:pt>
                <c:pt idx="13607">
                  <c:v>519.94750739999995</c:v>
                </c:pt>
                <c:pt idx="13608">
                  <c:v>519.94750739999995</c:v>
                </c:pt>
                <c:pt idx="13609">
                  <c:v>519.94750739999995</c:v>
                </c:pt>
                <c:pt idx="13610">
                  <c:v>519.94422650000001</c:v>
                </c:pt>
                <c:pt idx="13611">
                  <c:v>519.94750739999995</c:v>
                </c:pt>
                <c:pt idx="13612">
                  <c:v>519.94422650000001</c:v>
                </c:pt>
                <c:pt idx="13613">
                  <c:v>519.94422650000001</c:v>
                </c:pt>
                <c:pt idx="13614">
                  <c:v>519.94422650000001</c:v>
                </c:pt>
                <c:pt idx="13615">
                  <c:v>519.94422650000001</c:v>
                </c:pt>
                <c:pt idx="13616">
                  <c:v>519.94422650000001</c:v>
                </c:pt>
                <c:pt idx="13617">
                  <c:v>519.94422650000001</c:v>
                </c:pt>
                <c:pt idx="13618">
                  <c:v>519.94422650000001</c:v>
                </c:pt>
                <c:pt idx="13619">
                  <c:v>519.94422650000001</c:v>
                </c:pt>
                <c:pt idx="13620">
                  <c:v>519.94422650000001</c:v>
                </c:pt>
                <c:pt idx="13621">
                  <c:v>519.94422650000001</c:v>
                </c:pt>
                <c:pt idx="13622">
                  <c:v>519.94422650000001</c:v>
                </c:pt>
                <c:pt idx="13623">
                  <c:v>519.94094570000004</c:v>
                </c:pt>
                <c:pt idx="13624">
                  <c:v>519.94094570000004</c:v>
                </c:pt>
                <c:pt idx="13625">
                  <c:v>519.94094570000004</c:v>
                </c:pt>
                <c:pt idx="13626">
                  <c:v>519.94094570000004</c:v>
                </c:pt>
                <c:pt idx="13627">
                  <c:v>519.94094570000004</c:v>
                </c:pt>
                <c:pt idx="13628">
                  <c:v>519.94094570000004</c:v>
                </c:pt>
                <c:pt idx="13629">
                  <c:v>519.94094570000004</c:v>
                </c:pt>
                <c:pt idx="13630">
                  <c:v>519.94094570000004</c:v>
                </c:pt>
                <c:pt idx="13631">
                  <c:v>519.94094570000004</c:v>
                </c:pt>
                <c:pt idx="13632">
                  <c:v>519.94094570000004</c:v>
                </c:pt>
                <c:pt idx="13633">
                  <c:v>519.94094570000004</c:v>
                </c:pt>
                <c:pt idx="13634">
                  <c:v>519.93766479999999</c:v>
                </c:pt>
                <c:pt idx="13635">
                  <c:v>519.93766479999999</c:v>
                </c:pt>
                <c:pt idx="13636">
                  <c:v>519.93766479999999</c:v>
                </c:pt>
                <c:pt idx="13637">
                  <c:v>519.93766479999999</c:v>
                </c:pt>
                <c:pt idx="13638">
                  <c:v>519.93766479999999</c:v>
                </c:pt>
                <c:pt idx="13639">
                  <c:v>519.93766479999999</c:v>
                </c:pt>
                <c:pt idx="13640">
                  <c:v>519.93766479999999</c:v>
                </c:pt>
                <c:pt idx="13641">
                  <c:v>519.93766479999999</c:v>
                </c:pt>
                <c:pt idx="13642">
                  <c:v>519.93438400000002</c:v>
                </c:pt>
                <c:pt idx="13643">
                  <c:v>519.93766479999999</c:v>
                </c:pt>
                <c:pt idx="13644">
                  <c:v>519.93438400000002</c:v>
                </c:pt>
                <c:pt idx="13645">
                  <c:v>519.93110320000005</c:v>
                </c:pt>
                <c:pt idx="13646">
                  <c:v>519.93438400000002</c:v>
                </c:pt>
                <c:pt idx="13647">
                  <c:v>519.93766479999999</c:v>
                </c:pt>
                <c:pt idx="13648">
                  <c:v>519.93766479999999</c:v>
                </c:pt>
                <c:pt idx="13649">
                  <c:v>519.93766479999999</c:v>
                </c:pt>
                <c:pt idx="13650">
                  <c:v>519.93766479999999</c:v>
                </c:pt>
                <c:pt idx="13651">
                  <c:v>519.93766479999999</c:v>
                </c:pt>
                <c:pt idx="13652">
                  <c:v>519.93438400000002</c:v>
                </c:pt>
                <c:pt idx="13653">
                  <c:v>519.93766479999999</c:v>
                </c:pt>
                <c:pt idx="13654">
                  <c:v>519.93438400000002</c:v>
                </c:pt>
                <c:pt idx="13655">
                  <c:v>519.93766479999999</c:v>
                </c:pt>
                <c:pt idx="13656">
                  <c:v>519.93438400000002</c:v>
                </c:pt>
                <c:pt idx="13657">
                  <c:v>519.93438400000002</c:v>
                </c:pt>
                <c:pt idx="13658">
                  <c:v>519.93766479999999</c:v>
                </c:pt>
                <c:pt idx="13659">
                  <c:v>519.93110320000005</c:v>
                </c:pt>
                <c:pt idx="13660">
                  <c:v>519.93438400000002</c:v>
                </c:pt>
                <c:pt idx="13661">
                  <c:v>519.93438400000002</c:v>
                </c:pt>
                <c:pt idx="13662">
                  <c:v>519.93110320000005</c:v>
                </c:pt>
                <c:pt idx="13663">
                  <c:v>519.93438400000002</c:v>
                </c:pt>
                <c:pt idx="13664">
                  <c:v>519.93438400000002</c:v>
                </c:pt>
                <c:pt idx="13665">
                  <c:v>519.93110320000005</c:v>
                </c:pt>
                <c:pt idx="13666">
                  <c:v>519.93110320000005</c:v>
                </c:pt>
                <c:pt idx="13667">
                  <c:v>519.9278223</c:v>
                </c:pt>
                <c:pt idx="13668">
                  <c:v>519.93110320000005</c:v>
                </c:pt>
                <c:pt idx="13669">
                  <c:v>519.92454150000003</c:v>
                </c:pt>
                <c:pt idx="13670">
                  <c:v>519.93110320000005</c:v>
                </c:pt>
                <c:pt idx="13671">
                  <c:v>519.9278223</c:v>
                </c:pt>
                <c:pt idx="13672">
                  <c:v>519.93110320000005</c:v>
                </c:pt>
                <c:pt idx="13673">
                  <c:v>519.93110320000005</c:v>
                </c:pt>
                <c:pt idx="13674">
                  <c:v>519.93110320000005</c:v>
                </c:pt>
                <c:pt idx="13675">
                  <c:v>519.9278223</c:v>
                </c:pt>
                <c:pt idx="13676">
                  <c:v>519.9278223</c:v>
                </c:pt>
                <c:pt idx="13677">
                  <c:v>519.9278223</c:v>
                </c:pt>
                <c:pt idx="13678">
                  <c:v>519.93110320000005</c:v>
                </c:pt>
                <c:pt idx="13679">
                  <c:v>519.92454150000003</c:v>
                </c:pt>
                <c:pt idx="13680">
                  <c:v>519.92454150000003</c:v>
                </c:pt>
                <c:pt idx="13681">
                  <c:v>519.92454150000003</c:v>
                </c:pt>
                <c:pt idx="13682">
                  <c:v>519.92454150000003</c:v>
                </c:pt>
                <c:pt idx="13683">
                  <c:v>519.92126059999998</c:v>
                </c:pt>
                <c:pt idx="13684">
                  <c:v>519.92126059999998</c:v>
                </c:pt>
                <c:pt idx="13685">
                  <c:v>519.92126059999998</c:v>
                </c:pt>
                <c:pt idx="13686">
                  <c:v>519.91797980000001</c:v>
                </c:pt>
                <c:pt idx="13687">
                  <c:v>519.91797980000001</c:v>
                </c:pt>
                <c:pt idx="13688">
                  <c:v>519.91797980000001</c:v>
                </c:pt>
                <c:pt idx="13689">
                  <c:v>519.91797980000001</c:v>
                </c:pt>
                <c:pt idx="13690">
                  <c:v>519.91469900000004</c:v>
                </c:pt>
                <c:pt idx="13691">
                  <c:v>519.91469900000004</c:v>
                </c:pt>
                <c:pt idx="13692">
                  <c:v>519.91469900000004</c:v>
                </c:pt>
                <c:pt idx="13693">
                  <c:v>519.91469900000004</c:v>
                </c:pt>
                <c:pt idx="13694">
                  <c:v>519.91141809999999</c:v>
                </c:pt>
                <c:pt idx="13695">
                  <c:v>519.91141809999999</c:v>
                </c:pt>
                <c:pt idx="13696">
                  <c:v>519.91141809999999</c:v>
                </c:pt>
                <c:pt idx="13697">
                  <c:v>519.91141809999999</c:v>
                </c:pt>
                <c:pt idx="13698">
                  <c:v>519.90485639999997</c:v>
                </c:pt>
                <c:pt idx="13699">
                  <c:v>519.91141809999999</c:v>
                </c:pt>
                <c:pt idx="13700">
                  <c:v>519.90813730000002</c:v>
                </c:pt>
                <c:pt idx="13701">
                  <c:v>519.90813730000002</c:v>
                </c:pt>
                <c:pt idx="13702">
                  <c:v>519.90813730000002</c:v>
                </c:pt>
                <c:pt idx="13703">
                  <c:v>519.90813730000002</c:v>
                </c:pt>
                <c:pt idx="13704">
                  <c:v>519.90813730000002</c:v>
                </c:pt>
                <c:pt idx="13705">
                  <c:v>519.90485639999997</c:v>
                </c:pt>
                <c:pt idx="13706">
                  <c:v>519.90485639999997</c:v>
                </c:pt>
                <c:pt idx="13707">
                  <c:v>519.90485639999997</c:v>
                </c:pt>
                <c:pt idx="13708">
                  <c:v>519.90485639999997</c:v>
                </c:pt>
                <c:pt idx="13709">
                  <c:v>519.90485639999997</c:v>
                </c:pt>
                <c:pt idx="13710">
                  <c:v>519.90485639999997</c:v>
                </c:pt>
                <c:pt idx="13711">
                  <c:v>519.9015756</c:v>
                </c:pt>
                <c:pt idx="13712">
                  <c:v>519.9015756</c:v>
                </c:pt>
                <c:pt idx="13713">
                  <c:v>519.9015756</c:v>
                </c:pt>
                <c:pt idx="13714">
                  <c:v>519.9015756</c:v>
                </c:pt>
                <c:pt idx="13715">
                  <c:v>519.9015756</c:v>
                </c:pt>
                <c:pt idx="13716">
                  <c:v>519.89829480000003</c:v>
                </c:pt>
                <c:pt idx="13717">
                  <c:v>519.89829480000003</c:v>
                </c:pt>
                <c:pt idx="13718">
                  <c:v>519.89829480000003</c:v>
                </c:pt>
                <c:pt idx="13719">
                  <c:v>519.89829480000003</c:v>
                </c:pt>
                <c:pt idx="13720">
                  <c:v>519.89829480000003</c:v>
                </c:pt>
                <c:pt idx="13721">
                  <c:v>519.89829480000003</c:v>
                </c:pt>
                <c:pt idx="13722">
                  <c:v>519.89829480000003</c:v>
                </c:pt>
                <c:pt idx="13723">
                  <c:v>519.89501389999998</c:v>
                </c:pt>
                <c:pt idx="13724">
                  <c:v>519.89829480000003</c:v>
                </c:pt>
                <c:pt idx="13725">
                  <c:v>519.89501389999998</c:v>
                </c:pt>
                <c:pt idx="13726">
                  <c:v>519.89501389999998</c:v>
                </c:pt>
                <c:pt idx="13727">
                  <c:v>519.89501389999998</c:v>
                </c:pt>
                <c:pt idx="13728">
                  <c:v>519.89501389999998</c:v>
                </c:pt>
                <c:pt idx="13729">
                  <c:v>519.89501389999998</c:v>
                </c:pt>
                <c:pt idx="13730">
                  <c:v>519.89173310000001</c:v>
                </c:pt>
                <c:pt idx="13731">
                  <c:v>519.89173310000001</c:v>
                </c:pt>
                <c:pt idx="13732">
                  <c:v>519.89173310000001</c:v>
                </c:pt>
                <c:pt idx="13733">
                  <c:v>519.89173310000001</c:v>
                </c:pt>
                <c:pt idx="13734">
                  <c:v>519.88845219999996</c:v>
                </c:pt>
                <c:pt idx="13735">
                  <c:v>519.89173310000001</c:v>
                </c:pt>
                <c:pt idx="13736">
                  <c:v>519.88845219999996</c:v>
                </c:pt>
                <c:pt idx="13737">
                  <c:v>519.88845219999996</c:v>
                </c:pt>
                <c:pt idx="13738">
                  <c:v>519.88517139999999</c:v>
                </c:pt>
                <c:pt idx="13739">
                  <c:v>519.88517139999999</c:v>
                </c:pt>
                <c:pt idx="13740">
                  <c:v>519.88517139999999</c:v>
                </c:pt>
                <c:pt idx="13741">
                  <c:v>519.88517139999999</c:v>
                </c:pt>
                <c:pt idx="13742">
                  <c:v>519.88189060000002</c:v>
                </c:pt>
                <c:pt idx="13743">
                  <c:v>519.88517139999999</c:v>
                </c:pt>
                <c:pt idx="13744">
                  <c:v>519.88189060000002</c:v>
                </c:pt>
                <c:pt idx="13745">
                  <c:v>519.88189060000002</c:v>
                </c:pt>
                <c:pt idx="13746">
                  <c:v>519.88189060000002</c:v>
                </c:pt>
                <c:pt idx="13747">
                  <c:v>519.88189060000002</c:v>
                </c:pt>
                <c:pt idx="13748">
                  <c:v>519.87860969999997</c:v>
                </c:pt>
                <c:pt idx="13749">
                  <c:v>519.88189060000002</c:v>
                </c:pt>
                <c:pt idx="13750">
                  <c:v>519.87860969999997</c:v>
                </c:pt>
                <c:pt idx="13751">
                  <c:v>519.87860969999997</c:v>
                </c:pt>
                <c:pt idx="13752">
                  <c:v>519.87860969999997</c:v>
                </c:pt>
                <c:pt idx="13753">
                  <c:v>519.87860969999997</c:v>
                </c:pt>
                <c:pt idx="13754">
                  <c:v>519.87860969999997</c:v>
                </c:pt>
                <c:pt idx="13755">
                  <c:v>519.87860969999997</c:v>
                </c:pt>
                <c:pt idx="13756">
                  <c:v>519.87860969999997</c:v>
                </c:pt>
                <c:pt idx="13757">
                  <c:v>519.87860969999997</c:v>
                </c:pt>
                <c:pt idx="13758">
                  <c:v>519.8753289</c:v>
                </c:pt>
                <c:pt idx="13759">
                  <c:v>519.87860969999997</c:v>
                </c:pt>
                <c:pt idx="13760">
                  <c:v>519.8753289</c:v>
                </c:pt>
                <c:pt idx="13761">
                  <c:v>519.8753289</c:v>
                </c:pt>
                <c:pt idx="13762">
                  <c:v>519.8753289</c:v>
                </c:pt>
                <c:pt idx="13763">
                  <c:v>519.8753289</c:v>
                </c:pt>
                <c:pt idx="13764">
                  <c:v>519.8753289</c:v>
                </c:pt>
                <c:pt idx="13765">
                  <c:v>519.8753289</c:v>
                </c:pt>
                <c:pt idx="13766">
                  <c:v>519.8753289</c:v>
                </c:pt>
                <c:pt idx="13767">
                  <c:v>519.8753289</c:v>
                </c:pt>
                <c:pt idx="13768">
                  <c:v>519.8753289</c:v>
                </c:pt>
                <c:pt idx="13769">
                  <c:v>519.87204799999995</c:v>
                </c:pt>
                <c:pt idx="13770">
                  <c:v>519.87204799999995</c:v>
                </c:pt>
                <c:pt idx="13771">
                  <c:v>519.87204799999995</c:v>
                </c:pt>
                <c:pt idx="13772">
                  <c:v>519.87204799999995</c:v>
                </c:pt>
                <c:pt idx="13773">
                  <c:v>519.87204799999995</c:v>
                </c:pt>
                <c:pt idx="13774">
                  <c:v>519.87204799999995</c:v>
                </c:pt>
                <c:pt idx="13775">
                  <c:v>519.87204799999995</c:v>
                </c:pt>
                <c:pt idx="13776">
                  <c:v>519.87204799999995</c:v>
                </c:pt>
                <c:pt idx="13777">
                  <c:v>519.87204799999995</c:v>
                </c:pt>
                <c:pt idx="13778">
                  <c:v>519.86876719999998</c:v>
                </c:pt>
                <c:pt idx="13779">
                  <c:v>519.87204799999995</c:v>
                </c:pt>
                <c:pt idx="13780">
                  <c:v>519.86876719999998</c:v>
                </c:pt>
                <c:pt idx="13781">
                  <c:v>519.86876719999998</c:v>
                </c:pt>
                <c:pt idx="13782">
                  <c:v>519.86876719999998</c:v>
                </c:pt>
                <c:pt idx="13783">
                  <c:v>519.86876719999998</c:v>
                </c:pt>
                <c:pt idx="13784">
                  <c:v>519.86876719999998</c:v>
                </c:pt>
                <c:pt idx="13785">
                  <c:v>519.86548640000001</c:v>
                </c:pt>
                <c:pt idx="13786">
                  <c:v>519.86548640000001</c:v>
                </c:pt>
                <c:pt idx="13787">
                  <c:v>519.86876719999998</c:v>
                </c:pt>
                <c:pt idx="13788">
                  <c:v>519.86548640000001</c:v>
                </c:pt>
                <c:pt idx="13789">
                  <c:v>519.86548640000001</c:v>
                </c:pt>
                <c:pt idx="13790">
                  <c:v>519.86548640000001</c:v>
                </c:pt>
                <c:pt idx="13791">
                  <c:v>519.86548640000001</c:v>
                </c:pt>
                <c:pt idx="13792">
                  <c:v>519.86548640000001</c:v>
                </c:pt>
                <c:pt idx="13793">
                  <c:v>519.86548640000001</c:v>
                </c:pt>
                <c:pt idx="13794">
                  <c:v>519.86548640000001</c:v>
                </c:pt>
                <c:pt idx="13795">
                  <c:v>519.86220549999996</c:v>
                </c:pt>
                <c:pt idx="13796">
                  <c:v>519.86548640000001</c:v>
                </c:pt>
                <c:pt idx="13797">
                  <c:v>519.86220549999996</c:v>
                </c:pt>
                <c:pt idx="13798">
                  <c:v>519.86220549999996</c:v>
                </c:pt>
                <c:pt idx="13799">
                  <c:v>519.86220549999996</c:v>
                </c:pt>
                <c:pt idx="13800">
                  <c:v>519.86220549999996</c:v>
                </c:pt>
                <c:pt idx="13801">
                  <c:v>519.86220549999996</c:v>
                </c:pt>
                <c:pt idx="13802">
                  <c:v>519.85892469999999</c:v>
                </c:pt>
                <c:pt idx="13803">
                  <c:v>519.85892469999999</c:v>
                </c:pt>
                <c:pt idx="13804">
                  <c:v>519.85564380000005</c:v>
                </c:pt>
                <c:pt idx="13805">
                  <c:v>519.85892469999999</c:v>
                </c:pt>
                <c:pt idx="13806">
                  <c:v>519.85564380000005</c:v>
                </c:pt>
                <c:pt idx="13807">
                  <c:v>519.85564380000005</c:v>
                </c:pt>
                <c:pt idx="13808">
                  <c:v>519.8490822</c:v>
                </c:pt>
                <c:pt idx="13809">
                  <c:v>519.85892469999999</c:v>
                </c:pt>
                <c:pt idx="13810">
                  <c:v>519.85564380000005</c:v>
                </c:pt>
                <c:pt idx="13811">
                  <c:v>519.85564380000005</c:v>
                </c:pt>
                <c:pt idx="13812">
                  <c:v>519.85564380000005</c:v>
                </c:pt>
                <c:pt idx="13813">
                  <c:v>519.85236299999997</c:v>
                </c:pt>
                <c:pt idx="13814">
                  <c:v>519.85236299999997</c:v>
                </c:pt>
                <c:pt idx="13815">
                  <c:v>519.85236299999997</c:v>
                </c:pt>
                <c:pt idx="13816">
                  <c:v>519.85236299999997</c:v>
                </c:pt>
                <c:pt idx="13817">
                  <c:v>519.85236299999997</c:v>
                </c:pt>
                <c:pt idx="13818">
                  <c:v>519.85236299999997</c:v>
                </c:pt>
                <c:pt idx="13819">
                  <c:v>519.8490822</c:v>
                </c:pt>
                <c:pt idx="13820">
                  <c:v>519.8490822</c:v>
                </c:pt>
                <c:pt idx="13821">
                  <c:v>519.8490822</c:v>
                </c:pt>
                <c:pt idx="13822">
                  <c:v>519.8490822</c:v>
                </c:pt>
                <c:pt idx="13823">
                  <c:v>519.84580129999995</c:v>
                </c:pt>
                <c:pt idx="13824">
                  <c:v>519.84580129999995</c:v>
                </c:pt>
                <c:pt idx="13825">
                  <c:v>519.84580129999995</c:v>
                </c:pt>
                <c:pt idx="13826">
                  <c:v>519.84580129999995</c:v>
                </c:pt>
                <c:pt idx="13827">
                  <c:v>519.84580129999995</c:v>
                </c:pt>
                <c:pt idx="13828">
                  <c:v>519.84580129999995</c:v>
                </c:pt>
                <c:pt idx="13829">
                  <c:v>519.84252049999998</c:v>
                </c:pt>
                <c:pt idx="13830">
                  <c:v>519.84252049999998</c:v>
                </c:pt>
                <c:pt idx="13831">
                  <c:v>519.84252049999998</c:v>
                </c:pt>
                <c:pt idx="13832">
                  <c:v>519.84252049999998</c:v>
                </c:pt>
                <c:pt idx="13833">
                  <c:v>519.83923960000004</c:v>
                </c:pt>
                <c:pt idx="13834">
                  <c:v>519.83923960000004</c:v>
                </c:pt>
                <c:pt idx="13835">
                  <c:v>519.83923960000004</c:v>
                </c:pt>
                <c:pt idx="13836">
                  <c:v>519.83923960000004</c:v>
                </c:pt>
                <c:pt idx="13837">
                  <c:v>519.83923960000004</c:v>
                </c:pt>
                <c:pt idx="13838">
                  <c:v>519.83923960000004</c:v>
                </c:pt>
                <c:pt idx="13839">
                  <c:v>519.83595879999996</c:v>
                </c:pt>
                <c:pt idx="13840">
                  <c:v>519.83595879999996</c:v>
                </c:pt>
                <c:pt idx="13841">
                  <c:v>519.83595879999996</c:v>
                </c:pt>
                <c:pt idx="13842">
                  <c:v>519.83267799999999</c:v>
                </c:pt>
                <c:pt idx="13843">
                  <c:v>519.83267799999999</c:v>
                </c:pt>
                <c:pt idx="13844">
                  <c:v>519.83595879999996</c:v>
                </c:pt>
                <c:pt idx="13845">
                  <c:v>519.83267799999999</c:v>
                </c:pt>
                <c:pt idx="13846">
                  <c:v>519.82939710000005</c:v>
                </c:pt>
                <c:pt idx="13847">
                  <c:v>519.83267799999999</c:v>
                </c:pt>
                <c:pt idx="13848">
                  <c:v>519.82939710000005</c:v>
                </c:pt>
                <c:pt idx="13849">
                  <c:v>519.82939710000005</c:v>
                </c:pt>
                <c:pt idx="13850">
                  <c:v>519.82939710000005</c:v>
                </c:pt>
                <c:pt idx="13851">
                  <c:v>519.82939710000005</c:v>
                </c:pt>
                <c:pt idx="13852">
                  <c:v>519.82611629999997</c:v>
                </c:pt>
                <c:pt idx="13853">
                  <c:v>519.82611629999997</c:v>
                </c:pt>
                <c:pt idx="13854">
                  <c:v>519.82611629999997</c:v>
                </c:pt>
                <c:pt idx="13855">
                  <c:v>519.82611629999997</c:v>
                </c:pt>
                <c:pt idx="13856">
                  <c:v>519.82283540000003</c:v>
                </c:pt>
                <c:pt idx="13857">
                  <c:v>519.82283540000003</c:v>
                </c:pt>
                <c:pt idx="13858">
                  <c:v>519.82283540000003</c:v>
                </c:pt>
                <c:pt idx="13859">
                  <c:v>519.82283540000003</c:v>
                </c:pt>
                <c:pt idx="13860">
                  <c:v>519.82283540000003</c:v>
                </c:pt>
                <c:pt idx="13861">
                  <c:v>519.82283540000003</c:v>
                </c:pt>
                <c:pt idx="13862">
                  <c:v>519.82283540000003</c:v>
                </c:pt>
                <c:pt idx="13863">
                  <c:v>519.81955459999995</c:v>
                </c:pt>
                <c:pt idx="13864">
                  <c:v>519.82283540000003</c:v>
                </c:pt>
                <c:pt idx="13865">
                  <c:v>519.81955459999995</c:v>
                </c:pt>
                <c:pt idx="13866">
                  <c:v>519.81955459999995</c:v>
                </c:pt>
                <c:pt idx="13867">
                  <c:v>519.81955459999995</c:v>
                </c:pt>
                <c:pt idx="13868">
                  <c:v>519.81955459999995</c:v>
                </c:pt>
                <c:pt idx="13869">
                  <c:v>519.81955459999995</c:v>
                </c:pt>
                <c:pt idx="13870">
                  <c:v>519.81627379999998</c:v>
                </c:pt>
                <c:pt idx="13871">
                  <c:v>519.81627379999998</c:v>
                </c:pt>
                <c:pt idx="13872">
                  <c:v>519.81627379999998</c:v>
                </c:pt>
                <c:pt idx="13873">
                  <c:v>519.81627379999998</c:v>
                </c:pt>
                <c:pt idx="13874">
                  <c:v>519.81627379999998</c:v>
                </c:pt>
                <c:pt idx="13875">
                  <c:v>519.81299290000004</c:v>
                </c:pt>
                <c:pt idx="13876">
                  <c:v>519.81299290000004</c:v>
                </c:pt>
                <c:pt idx="13877">
                  <c:v>519.81299290000004</c:v>
                </c:pt>
                <c:pt idx="13878">
                  <c:v>519.81299290000004</c:v>
                </c:pt>
                <c:pt idx="13879">
                  <c:v>519.81299290000004</c:v>
                </c:pt>
                <c:pt idx="13880">
                  <c:v>519.81299290000004</c:v>
                </c:pt>
                <c:pt idx="13881">
                  <c:v>519.80971209999996</c:v>
                </c:pt>
                <c:pt idx="13882">
                  <c:v>519.81299290000004</c:v>
                </c:pt>
                <c:pt idx="13883">
                  <c:v>519.80971209999996</c:v>
                </c:pt>
                <c:pt idx="13884">
                  <c:v>519.80971209999996</c:v>
                </c:pt>
                <c:pt idx="13885">
                  <c:v>519.80971209999996</c:v>
                </c:pt>
                <c:pt idx="13886">
                  <c:v>519.80971209999996</c:v>
                </c:pt>
                <c:pt idx="13887">
                  <c:v>519.80971209999996</c:v>
                </c:pt>
                <c:pt idx="13888">
                  <c:v>519.80971209999996</c:v>
                </c:pt>
                <c:pt idx="13889">
                  <c:v>519.80971209999996</c:v>
                </c:pt>
                <c:pt idx="13890">
                  <c:v>519.80971209999996</c:v>
                </c:pt>
                <c:pt idx="13891">
                  <c:v>519.80643120000002</c:v>
                </c:pt>
                <c:pt idx="13892">
                  <c:v>519.80643120000002</c:v>
                </c:pt>
                <c:pt idx="13893">
                  <c:v>519.80643120000002</c:v>
                </c:pt>
                <c:pt idx="13894">
                  <c:v>519.80643120000002</c:v>
                </c:pt>
                <c:pt idx="13895">
                  <c:v>519.80643120000002</c:v>
                </c:pt>
                <c:pt idx="13896">
                  <c:v>519.80643120000002</c:v>
                </c:pt>
                <c:pt idx="13897">
                  <c:v>519.80315040000005</c:v>
                </c:pt>
                <c:pt idx="13898">
                  <c:v>519.80315040000005</c:v>
                </c:pt>
                <c:pt idx="13899">
                  <c:v>519.80315040000005</c:v>
                </c:pt>
                <c:pt idx="13900">
                  <c:v>519.80315040000005</c:v>
                </c:pt>
                <c:pt idx="13901">
                  <c:v>519.80315040000005</c:v>
                </c:pt>
                <c:pt idx="13902">
                  <c:v>519.80315040000005</c:v>
                </c:pt>
                <c:pt idx="13903">
                  <c:v>519.80315040000005</c:v>
                </c:pt>
                <c:pt idx="13904">
                  <c:v>519.80315040000005</c:v>
                </c:pt>
                <c:pt idx="13905">
                  <c:v>519.79986959999997</c:v>
                </c:pt>
                <c:pt idx="13906">
                  <c:v>519.79986959999997</c:v>
                </c:pt>
                <c:pt idx="13907">
                  <c:v>519.79658870000003</c:v>
                </c:pt>
                <c:pt idx="13908">
                  <c:v>519.79986959999997</c:v>
                </c:pt>
                <c:pt idx="13909">
                  <c:v>519.79658870000003</c:v>
                </c:pt>
                <c:pt idx="13910">
                  <c:v>519.79658870000003</c:v>
                </c:pt>
                <c:pt idx="13911">
                  <c:v>519.79330789999995</c:v>
                </c:pt>
                <c:pt idx="13912">
                  <c:v>519.79330789999995</c:v>
                </c:pt>
                <c:pt idx="13913">
                  <c:v>519.79330789999995</c:v>
                </c:pt>
                <c:pt idx="13914">
                  <c:v>519.79330789999995</c:v>
                </c:pt>
                <c:pt idx="13915">
                  <c:v>519.79330789999995</c:v>
                </c:pt>
                <c:pt idx="13916">
                  <c:v>519.79002700000001</c:v>
                </c:pt>
                <c:pt idx="13917">
                  <c:v>519.79002700000001</c:v>
                </c:pt>
                <c:pt idx="13918">
                  <c:v>519.79002700000001</c:v>
                </c:pt>
                <c:pt idx="13919">
                  <c:v>519.79002700000001</c:v>
                </c:pt>
                <c:pt idx="13920">
                  <c:v>519.78674620000004</c:v>
                </c:pt>
                <c:pt idx="13921">
                  <c:v>519.78674620000004</c:v>
                </c:pt>
                <c:pt idx="13922">
                  <c:v>519.79002700000001</c:v>
                </c:pt>
                <c:pt idx="13923">
                  <c:v>519.79002700000001</c:v>
                </c:pt>
                <c:pt idx="13924">
                  <c:v>519.78346539999995</c:v>
                </c:pt>
                <c:pt idx="13925">
                  <c:v>519.78346539999995</c:v>
                </c:pt>
                <c:pt idx="13926">
                  <c:v>519.78346539999995</c:v>
                </c:pt>
                <c:pt idx="13927">
                  <c:v>519.78346539999995</c:v>
                </c:pt>
                <c:pt idx="13928">
                  <c:v>519.78346539999995</c:v>
                </c:pt>
                <c:pt idx="13929">
                  <c:v>519.78346539999995</c:v>
                </c:pt>
                <c:pt idx="13930">
                  <c:v>519.78346539999995</c:v>
                </c:pt>
                <c:pt idx="13931">
                  <c:v>519.78018450000002</c:v>
                </c:pt>
                <c:pt idx="13932">
                  <c:v>519.78018450000002</c:v>
                </c:pt>
                <c:pt idx="13933">
                  <c:v>519.78018450000002</c:v>
                </c:pt>
                <c:pt idx="13934">
                  <c:v>519.77690370000005</c:v>
                </c:pt>
                <c:pt idx="13935">
                  <c:v>519.78346539999995</c:v>
                </c:pt>
                <c:pt idx="13936">
                  <c:v>519.77690370000005</c:v>
                </c:pt>
                <c:pt idx="13937">
                  <c:v>519.77034200000003</c:v>
                </c:pt>
                <c:pt idx="13938">
                  <c:v>519.76706119999994</c:v>
                </c:pt>
                <c:pt idx="13939">
                  <c:v>519.76706119999994</c:v>
                </c:pt>
                <c:pt idx="13940">
                  <c:v>519.78018450000002</c:v>
                </c:pt>
                <c:pt idx="13941">
                  <c:v>519.78018450000002</c:v>
                </c:pt>
                <c:pt idx="13942">
                  <c:v>519.7736228</c:v>
                </c:pt>
                <c:pt idx="13943">
                  <c:v>519.77034200000003</c:v>
                </c:pt>
                <c:pt idx="13944">
                  <c:v>519.76378030000001</c:v>
                </c:pt>
                <c:pt idx="13945">
                  <c:v>519.76378030000001</c:v>
                </c:pt>
                <c:pt idx="13946">
                  <c:v>519.77034200000003</c:v>
                </c:pt>
                <c:pt idx="13947">
                  <c:v>519.76706119999994</c:v>
                </c:pt>
                <c:pt idx="13948">
                  <c:v>519.76706119999994</c:v>
                </c:pt>
                <c:pt idx="13949">
                  <c:v>519.76706119999994</c:v>
                </c:pt>
                <c:pt idx="13950">
                  <c:v>519.77034200000003</c:v>
                </c:pt>
                <c:pt idx="13951">
                  <c:v>519.81627379999998</c:v>
                </c:pt>
                <c:pt idx="13952">
                  <c:v>519.83595879999996</c:v>
                </c:pt>
                <c:pt idx="13953">
                  <c:v>519.86220549999996</c:v>
                </c:pt>
                <c:pt idx="13954">
                  <c:v>519.84580129999995</c:v>
                </c:pt>
                <c:pt idx="13955">
                  <c:v>519.86548640000001</c:v>
                </c:pt>
                <c:pt idx="13956">
                  <c:v>519.88189060000002</c:v>
                </c:pt>
                <c:pt idx="13957">
                  <c:v>519.89501389999998</c:v>
                </c:pt>
                <c:pt idx="13958">
                  <c:v>519.9015756</c:v>
                </c:pt>
                <c:pt idx="13959">
                  <c:v>519.90485639999997</c:v>
                </c:pt>
                <c:pt idx="13960">
                  <c:v>519.91141809999999</c:v>
                </c:pt>
                <c:pt idx="13961">
                  <c:v>519.91141809999999</c:v>
                </c:pt>
                <c:pt idx="13962">
                  <c:v>519.91797980000001</c:v>
                </c:pt>
                <c:pt idx="13963">
                  <c:v>519.92126059999998</c:v>
                </c:pt>
                <c:pt idx="13964">
                  <c:v>519.9278223</c:v>
                </c:pt>
                <c:pt idx="13965">
                  <c:v>519.9278223</c:v>
                </c:pt>
                <c:pt idx="13966">
                  <c:v>519.93110320000005</c:v>
                </c:pt>
                <c:pt idx="13967">
                  <c:v>519.93110320000005</c:v>
                </c:pt>
                <c:pt idx="13968">
                  <c:v>519.93766479999999</c:v>
                </c:pt>
                <c:pt idx="13969">
                  <c:v>519.93438400000002</c:v>
                </c:pt>
                <c:pt idx="13970">
                  <c:v>519.93766479999999</c:v>
                </c:pt>
                <c:pt idx="13971">
                  <c:v>519.94094570000004</c:v>
                </c:pt>
                <c:pt idx="13972">
                  <c:v>519.94094570000004</c:v>
                </c:pt>
                <c:pt idx="13973">
                  <c:v>519.94094570000004</c:v>
                </c:pt>
                <c:pt idx="13974">
                  <c:v>519.94422650000001</c:v>
                </c:pt>
                <c:pt idx="13975">
                  <c:v>519.94422650000001</c:v>
                </c:pt>
                <c:pt idx="13976">
                  <c:v>519.94422650000001</c:v>
                </c:pt>
                <c:pt idx="13977">
                  <c:v>519.94750739999995</c:v>
                </c:pt>
                <c:pt idx="13978">
                  <c:v>519.94750739999995</c:v>
                </c:pt>
                <c:pt idx="13979">
                  <c:v>519.94750739999995</c:v>
                </c:pt>
                <c:pt idx="13980">
                  <c:v>519.94750739999995</c:v>
                </c:pt>
                <c:pt idx="13981">
                  <c:v>519.94750739999995</c:v>
                </c:pt>
                <c:pt idx="13982">
                  <c:v>519.94750739999995</c:v>
                </c:pt>
                <c:pt idx="13983">
                  <c:v>519.94750739999995</c:v>
                </c:pt>
                <c:pt idx="13984">
                  <c:v>519.95078820000003</c:v>
                </c:pt>
                <c:pt idx="13985">
                  <c:v>519.95078820000003</c:v>
                </c:pt>
                <c:pt idx="13986">
                  <c:v>519.954069</c:v>
                </c:pt>
                <c:pt idx="13987">
                  <c:v>519.95078820000003</c:v>
                </c:pt>
                <c:pt idx="13988">
                  <c:v>519.954069</c:v>
                </c:pt>
                <c:pt idx="13989">
                  <c:v>519.954069</c:v>
                </c:pt>
                <c:pt idx="13990">
                  <c:v>519.954069</c:v>
                </c:pt>
                <c:pt idx="13991">
                  <c:v>519.954069</c:v>
                </c:pt>
                <c:pt idx="13992">
                  <c:v>519.954069</c:v>
                </c:pt>
                <c:pt idx="13993">
                  <c:v>519.954069</c:v>
                </c:pt>
                <c:pt idx="13994">
                  <c:v>519.954069</c:v>
                </c:pt>
                <c:pt idx="13995">
                  <c:v>519.95734990000005</c:v>
                </c:pt>
                <c:pt idx="13996">
                  <c:v>519.95734990000005</c:v>
                </c:pt>
                <c:pt idx="13997">
                  <c:v>519.95734990000005</c:v>
                </c:pt>
                <c:pt idx="13998">
                  <c:v>519.94750739999995</c:v>
                </c:pt>
                <c:pt idx="13999">
                  <c:v>519.95734990000005</c:v>
                </c:pt>
                <c:pt idx="14000">
                  <c:v>519.95734990000005</c:v>
                </c:pt>
                <c:pt idx="14001">
                  <c:v>519.95734990000005</c:v>
                </c:pt>
                <c:pt idx="14002">
                  <c:v>519.95734990000005</c:v>
                </c:pt>
                <c:pt idx="14003">
                  <c:v>519.95734990000005</c:v>
                </c:pt>
                <c:pt idx="14004">
                  <c:v>519.96063070000002</c:v>
                </c:pt>
                <c:pt idx="14005">
                  <c:v>519.95734990000005</c:v>
                </c:pt>
                <c:pt idx="14006">
                  <c:v>519.96063070000002</c:v>
                </c:pt>
                <c:pt idx="14007">
                  <c:v>519.95734990000005</c:v>
                </c:pt>
                <c:pt idx="14008">
                  <c:v>519.96063070000002</c:v>
                </c:pt>
                <c:pt idx="14009">
                  <c:v>519.95734990000005</c:v>
                </c:pt>
                <c:pt idx="14010">
                  <c:v>519.96063070000002</c:v>
                </c:pt>
                <c:pt idx="14011">
                  <c:v>519.95734990000005</c:v>
                </c:pt>
                <c:pt idx="14012">
                  <c:v>519.96063070000002</c:v>
                </c:pt>
                <c:pt idx="14013">
                  <c:v>519.96063070000002</c:v>
                </c:pt>
                <c:pt idx="14014">
                  <c:v>519.96063070000002</c:v>
                </c:pt>
                <c:pt idx="14015">
                  <c:v>519.95734990000005</c:v>
                </c:pt>
                <c:pt idx="14016">
                  <c:v>519.96063070000002</c:v>
                </c:pt>
                <c:pt idx="14017">
                  <c:v>519.96063070000002</c:v>
                </c:pt>
                <c:pt idx="14018">
                  <c:v>519.96063070000002</c:v>
                </c:pt>
                <c:pt idx="14019">
                  <c:v>519.95734990000005</c:v>
                </c:pt>
                <c:pt idx="14020">
                  <c:v>519.96063070000002</c:v>
                </c:pt>
                <c:pt idx="14021">
                  <c:v>519.96063070000002</c:v>
                </c:pt>
                <c:pt idx="14022">
                  <c:v>519.96063070000002</c:v>
                </c:pt>
                <c:pt idx="14023">
                  <c:v>519.96063070000002</c:v>
                </c:pt>
                <c:pt idx="14024">
                  <c:v>519.96063070000002</c:v>
                </c:pt>
                <c:pt idx="14025">
                  <c:v>519.95734990000005</c:v>
                </c:pt>
                <c:pt idx="14026">
                  <c:v>519.96063070000002</c:v>
                </c:pt>
                <c:pt idx="14027">
                  <c:v>519.96063070000002</c:v>
                </c:pt>
                <c:pt idx="14028">
                  <c:v>519.95734990000005</c:v>
                </c:pt>
                <c:pt idx="14029">
                  <c:v>519.96063070000002</c:v>
                </c:pt>
                <c:pt idx="14030">
                  <c:v>519.95734990000005</c:v>
                </c:pt>
                <c:pt idx="14031">
                  <c:v>519.96063070000002</c:v>
                </c:pt>
                <c:pt idx="14032">
                  <c:v>519.95734990000005</c:v>
                </c:pt>
                <c:pt idx="14033">
                  <c:v>519.96063070000002</c:v>
                </c:pt>
                <c:pt idx="14034">
                  <c:v>519.95734990000005</c:v>
                </c:pt>
                <c:pt idx="14035">
                  <c:v>519.95734990000005</c:v>
                </c:pt>
                <c:pt idx="14036">
                  <c:v>519.95734990000005</c:v>
                </c:pt>
                <c:pt idx="14037">
                  <c:v>519.96063070000002</c:v>
                </c:pt>
                <c:pt idx="14038">
                  <c:v>519.95734990000005</c:v>
                </c:pt>
                <c:pt idx="14039">
                  <c:v>519.95734990000005</c:v>
                </c:pt>
                <c:pt idx="14040">
                  <c:v>519.95734990000005</c:v>
                </c:pt>
                <c:pt idx="14041">
                  <c:v>519.95734990000005</c:v>
                </c:pt>
                <c:pt idx="14042">
                  <c:v>519.95078820000003</c:v>
                </c:pt>
                <c:pt idx="14043">
                  <c:v>519.95078820000003</c:v>
                </c:pt>
                <c:pt idx="14044">
                  <c:v>519.95734990000005</c:v>
                </c:pt>
                <c:pt idx="14045">
                  <c:v>519.95734990000005</c:v>
                </c:pt>
                <c:pt idx="14046">
                  <c:v>519.96063070000002</c:v>
                </c:pt>
                <c:pt idx="14047">
                  <c:v>519.96063070000002</c:v>
                </c:pt>
                <c:pt idx="14048">
                  <c:v>519.95734990000005</c:v>
                </c:pt>
                <c:pt idx="14049">
                  <c:v>519.95734990000005</c:v>
                </c:pt>
                <c:pt idx="14050">
                  <c:v>519.96391159999996</c:v>
                </c:pt>
                <c:pt idx="14051">
                  <c:v>519.95078820000003</c:v>
                </c:pt>
                <c:pt idx="14052">
                  <c:v>519.96719240000004</c:v>
                </c:pt>
                <c:pt idx="14053">
                  <c:v>519.96719240000004</c:v>
                </c:pt>
                <c:pt idx="14054">
                  <c:v>519.95734990000005</c:v>
                </c:pt>
                <c:pt idx="14055">
                  <c:v>519.96719240000004</c:v>
                </c:pt>
                <c:pt idx="14056">
                  <c:v>519.96391159999996</c:v>
                </c:pt>
                <c:pt idx="14057">
                  <c:v>519.95734990000005</c:v>
                </c:pt>
                <c:pt idx="14058">
                  <c:v>519.96063070000002</c:v>
                </c:pt>
                <c:pt idx="14059">
                  <c:v>519.95734990000005</c:v>
                </c:pt>
                <c:pt idx="14060">
                  <c:v>519.95078820000003</c:v>
                </c:pt>
                <c:pt idx="14061">
                  <c:v>519.94750739999995</c:v>
                </c:pt>
                <c:pt idx="14062">
                  <c:v>519.98359660000006</c:v>
                </c:pt>
                <c:pt idx="14063">
                  <c:v>519.94750739999995</c:v>
                </c:pt>
                <c:pt idx="14064">
                  <c:v>519.97047320000001</c:v>
                </c:pt>
                <c:pt idx="14065">
                  <c:v>519.96063070000002</c:v>
                </c:pt>
                <c:pt idx="14066">
                  <c:v>519.96063070000002</c:v>
                </c:pt>
                <c:pt idx="14067">
                  <c:v>519.96391159999996</c:v>
                </c:pt>
                <c:pt idx="14068">
                  <c:v>519.954069</c:v>
                </c:pt>
                <c:pt idx="14069">
                  <c:v>519.92454150000003</c:v>
                </c:pt>
                <c:pt idx="14070">
                  <c:v>519.97375409999995</c:v>
                </c:pt>
                <c:pt idx="14071">
                  <c:v>519.96391159999996</c:v>
                </c:pt>
                <c:pt idx="14072">
                  <c:v>519.94422650000001</c:v>
                </c:pt>
                <c:pt idx="14073">
                  <c:v>519.96719240000004</c:v>
                </c:pt>
                <c:pt idx="14074">
                  <c:v>519.95734990000005</c:v>
                </c:pt>
                <c:pt idx="14075">
                  <c:v>519.96391159999996</c:v>
                </c:pt>
                <c:pt idx="14076">
                  <c:v>519.95734990000005</c:v>
                </c:pt>
                <c:pt idx="14077">
                  <c:v>519.98031579999997</c:v>
                </c:pt>
                <c:pt idx="14078">
                  <c:v>519.96719240000004</c:v>
                </c:pt>
                <c:pt idx="14079">
                  <c:v>519.96719240000004</c:v>
                </c:pt>
                <c:pt idx="14080">
                  <c:v>519.97047320000001</c:v>
                </c:pt>
                <c:pt idx="14081">
                  <c:v>519.954069</c:v>
                </c:pt>
                <c:pt idx="14082">
                  <c:v>519.95734990000005</c:v>
                </c:pt>
                <c:pt idx="14083">
                  <c:v>519.93766479999999</c:v>
                </c:pt>
                <c:pt idx="14084">
                  <c:v>519.95078820000003</c:v>
                </c:pt>
                <c:pt idx="14085">
                  <c:v>519.95734990000005</c:v>
                </c:pt>
                <c:pt idx="14086">
                  <c:v>519.95078820000003</c:v>
                </c:pt>
                <c:pt idx="14087">
                  <c:v>519.96063070000002</c:v>
                </c:pt>
                <c:pt idx="14088">
                  <c:v>519.94750739999995</c:v>
                </c:pt>
                <c:pt idx="14089">
                  <c:v>519.954069</c:v>
                </c:pt>
                <c:pt idx="14090">
                  <c:v>519.95734990000005</c:v>
                </c:pt>
                <c:pt idx="14091">
                  <c:v>519.954069</c:v>
                </c:pt>
                <c:pt idx="14092">
                  <c:v>519.96391159999996</c:v>
                </c:pt>
                <c:pt idx="14093">
                  <c:v>519.95734990000005</c:v>
                </c:pt>
                <c:pt idx="14094">
                  <c:v>519.954069</c:v>
                </c:pt>
                <c:pt idx="14095">
                  <c:v>519.94094570000004</c:v>
                </c:pt>
                <c:pt idx="14096">
                  <c:v>519.91141809999999</c:v>
                </c:pt>
                <c:pt idx="14097">
                  <c:v>519.93766479999999</c:v>
                </c:pt>
                <c:pt idx="14098">
                  <c:v>519.92126059999998</c:v>
                </c:pt>
                <c:pt idx="14099">
                  <c:v>519.93766479999999</c:v>
                </c:pt>
                <c:pt idx="14100">
                  <c:v>519.954069</c:v>
                </c:pt>
                <c:pt idx="14101">
                  <c:v>519.93110320000005</c:v>
                </c:pt>
                <c:pt idx="14102">
                  <c:v>519.94094570000004</c:v>
                </c:pt>
                <c:pt idx="14103">
                  <c:v>519.94750739999995</c:v>
                </c:pt>
                <c:pt idx="14104">
                  <c:v>519.94094570000004</c:v>
                </c:pt>
                <c:pt idx="14105">
                  <c:v>519.93766479999999</c:v>
                </c:pt>
                <c:pt idx="14106">
                  <c:v>519.93766479999999</c:v>
                </c:pt>
                <c:pt idx="14107">
                  <c:v>519.93438400000002</c:v>
                </c:pt>
                <c:pt idx="14108">
                  <c:v>519.93766479999999</c:v>
                </c:pt>
                <c:pt idx="14109">
                  <c:v>519.93766479999999</c:v>
                </c:pt>
                <c:pt idx="14110">
                  <c:v>519.93766479999999</c:v>
                </c:pt>
                <c:pt idx="14111">
                  <c:v>519.9278223</c:v>
                </c:pt>
                <c:pt idx="14112">
                  <c:v>519.93110320000005</c:v>
                </c:pt>
                <c:pt idx="14113">
                  <c:v>519.93438400000002</c:v>
                </c:pt>
                <c:pt idx="14114">
                  <c:v>519.9278223</c:v>
                </c:pt>
                <c:pt idx="14115">
                  <c:v>519.93110320000005</c:v>
                </c:pt>
                <c:pt idx="14116">
                  <c:v>519.93110320000005</c:v>
                </c:pt>
                <c:pt idx="14117">
                  <c:v>519.93110320000005</c:v>
                </c:pt>
                <c:pt idx="14118">
                  <c:v>519.92454150000003</c:v>
                </c:pt>
                <c:pt idx="14119">
                  <c:v>519.9278223</c:v>
                </c:pt>
                <c:pt idx="14120">
                  <c:v>519.92126059999998</c:v>
                </c:pt>
                <c:pt idx="14121">
                  <c:v>519.92126059999998</c:v>
                </c:pt>
                <c:pt idx="14122">
                  <c:v>519.92126059999998</c:v>
                </c:pt>
                <c:pt idx="14123">
                  <c:v>519.91797980000001</c:v>
                </c:pt>
                <c:pt idx="14124">
                  <c:v>519.92126059999998</c:v>
                </c:pt>
                <c:pt idx="14125">
                  <c:v>519.91797980000001</c:v>
                </c:pt>
                <c:pt idx="14126">
                  <c:v>519.91469900000004</c:v>
                </c:pt>
                <c:pt idx="14127">
                  <c:v>519.92126059999998</c:v>
                </c:pt>
                <c:pt idx="14128">
                  <c:v>519.91797980000001</c:v>
                </c:pt>
                <c:pt idx="14129">
                  <c:v>519.91469900000004</c:v>
                </c:pt>
                <c:pt idx="14130">
                  <c:v>519.91141809999999</c:v>
                </c:pt>
                <c:pt idx="14131">
                  <c:v>519.91141809999999</c:v>
                </c:pt>
                <c:pt idx="14132">
                  <c:v>519.91141809999999</c:v>
                </c:pt>
                <c:pt idx="14133">
                  <c:v>519.91141809999999</c:v>
                </c:pt>
                <c:pt idx="14134">
                  <c:v>519.91469900000004</c:v>
                </c:pt>
                <c:pt idx="14135">
                  <c:v>519.91141809999999</c:v>
                </c:pt>
                <c:pt idx="14136">
                  <c:v>519.90813730000002</c:v>
                </c:pt>
                <c:pt idx="14137">
                  <c:v>519.90813730000002</c:v>
                </c:pt>
                <c:pt idx="14138">
                  <c:v>519.90813730000002</c:v>
                </c:pt>
                <c:pt idx="14139">
                  <c:v>519.90485639999997</c:v>
                </c:pt>
                <c:pt idx="14140">
                  <c:v>519.90485639999997</c:v>
                </c:pt>
                <c:pt idx="14141">
                  <c:v>519.90485639999997</c:v>
                </c:pt>
                <c:pt idx="14142">
                  <c:v>519.90485639999997</c:v>
                </c:pt>
                <c:pt idx="14143">
                  <c:v>519.9015756</c:v>
                </c:pt>
                <c:pt idx="14144">
                  <c:v>519.9015756</c:v>
                </c:pt>
                <c:pt idx="14145">
                  <c:v>519.9015756</c:v>
                </c:pt>
                <c:pt idx="14146">
                  <c:v>519.9015756</c:v>
                </c:pt>
                <c:pt idx="14147">
                  <c:v>519.9015756</c:v>
                </c:pt>
                <c:pt idx="14148">
                  <c:v>519.9015756</c:v>
                </c:pt>
                <c:pt idx="14149">
                  <c:v>519.89829480000003</c:v>
                </c:pt>
                <c:pt idx="14150">
                  <c:v>519.89829480000003</c:v>
                </c:pt>
                <c:pt idx="14151">
                  <c:v>519.89829480000003</c:v>
                </c:pt>
                <c:pt idx="14152">
                  <c:v>519.89829480000003</c:v>
                </c:pt>
                <c:pt idx="14153">
                  <c:v>519.89829480000003</c:v>
                </c:pt>
                <c:pt idx="14154">
                  <c:v>519.89829480000003</c:v>
                </c:pt>
                <c:pt idx="14155">
                  <c:v>519.89829480000003</c:v>
                </c:pt>
                <c:pt idx="14156">
                  <c:v>519.89829480000003</c:v>
                </c:pt>
                <c:pt idx="14157">
                  <c:v>519.89173310000001</c:v>
                </c:pt>
                <c:pt idx="14158">
                  <c:v>519.89501389999998</c:v>
                </c:pt>
                <c:pt idx="14159">
                  <c:v>519.89501389999998</c:v>
                </c:pt>
                <c:pt idx="14160">
                  <c:v>519.89501389999998</c:v>
                </c:pt>
                <c:pt idx="14161">
                  <c:v>519.89829480000003</c:v>
                </c:pt>
                <c:pt idx="14162">
                  <c:v>519.90485639999997</c:v>
                </c:pt>
                <c:pt idx="14163">
                  <c:v>519.89173310000001</c:v>
                </c:pt>
                <c:pt idx="14164">
                  <c:v>519.89501389999998</c:v>
                </c:pt>
                <c:pt idx="14165">
                  <c:v>519.89829480000003</c:v>
                </c:pt>
                <c:pt idx="14166">
                  <c:v>519.89173310000001</c:v>
                </c:pt>
                <c:pt idx="14167">
                  <c:v>519.89501389999998</c:v>
                </c:pt>
                <c:pt idx="14168">
                  <c:v>519.88845219999996</c:v>
                </c:pt>
                <c:pt idx="14169">
                  <c:v>519.89173310000001</c:v>
                </c:pt>
                <c:pt idx="14170">
                  <c:v>519.88845219999996</c:v>
                </c:pt>
                <c:pt idx="14171">
                  <c:v>519.89501389999998</c:v>
                </c:pt>
                <c:pt idx="14172">
                  <c:v>519.87204799999995</c:v>
                </c:pt>
                <c:pt idx="14173">
                  <c:v>519.88189060000002</c:v>
                </c:pt>
                <c:pt idx="14174">
                  <c:v>519.9015756</c:v>
                </c:pt>
                <c:pt idx="14175">
                  <c:v>519.89173310000001</c:v>
                </c:pt>
                <c:pt idx="14176">
                  <c:v>519.88517139999999</c:v>
                </c:pt>
                <c:pt idx="14177">
                  <c:v>519.89173310000001</c:v>
                </c:pt>
                <c:pt idx="14178">
                  <c:v>519.87860969999997</c:v>
                </c:pt>
                <c:pt idx="14179">
                  <c:v>519.88189060000002</c:v>
                </c:pt>
                <c:pt idx="14180">
                  <c:v>519.87860969999997</c:v>
                </c:pt>
                <c:pt idx="14181">
                  <c:v>519.88189060000002</c:v>
                </c:pt>
                <c:pt idx="14182">
                  <c:v>519.87860969999997</c:v>
                </c:pt>
                <c:pt idx="14183">
                  <c:v>519.87860969999997</c:v>
                </c:pt>
                <c:pt idx="14184">
                  <c:v>519.87860969999997</c:v>
                </c:pt>
                <c:pt idx="14185">
                  <c:v>519.87860969999997</c:v>
                </c:pt>
                <c:pt idx="14186">
                  <c:v>519.8753289</c:v>
                </c:pt>
                <c:pt idx="14187">
                  <c:v>519.8753289</c:v>
                </c:pt>
                <c:pt idx="14188">
                  <c:v>519.87860969999997</c:v>
                </c:pt>
                <c:pt idx="14189">
                  <c:v>519.87860969999997</c:v>
                </c:pt>
                <c:pt idx="14190">
                  <c:v>519.88189060000002</c:v>
                </c:pt>
                <c:pt idx="14191">
                  <c:v>519.87860969999997</c:v>
                </c:pt>
                <c:pt idx="14192">
                  <c:v>519.8753289</c:v>
                </c:pt>
                <c:pt idx="14193">
                  <c:v>519.87860969999997</c:v>
                </c:pt>
                <c:pt idx="14194">
                  <c:v>519.8753289</c:v>
                </c:pt>
                <c:pt idx="14195">
                  <c:v>519.88189060000002</c:v>
                </c:pt>
                <c:pt idx="14196">
                  <c:v>519.87860969999997</c:v>
                </c:pt>
                <c:pt idx="14197">
                  <c:v>519.8753289</c:v>
                </c:pt>
                <c:pt idx="14198">
                  <c:v>519.87860969999997</c:v>
                </c:pt>
                <c:pt idx="14199">
                  <c:v>519.87860969999997</c:v>
                </c:pt>
                <c:pt idx="14200">
                  <c:v>519.86220549999996</c:v>
                </c:pt>
                <c:pt idx="14201">
                  <c:v>519.8753289</c:v>
                </c:pt>
                <c:pt idx="14202">
                  <c:v>519.88189060000002</c:v>
                </c:pt>
                <c:pt idx="14203">
                  <c:v>519.88845219999996</c:v>
                </c:pt>
                <c:pt idx="14204">
                  <c:v>519.8753289</c:v>
                </c:pt>
                <c:pt idx="14205">
                  <c:v>519.8753289</c:v>
                </c:pt>
                <c:pt idx="14206">
                  <c:v>519.87204799999995</c:v>
                </c:pt>
                <c:pt idx="14207">
                  <c:v>519.87860969999997</c:v>
                </c:pt>
                <c:pt idx="14208">
                  <c:v>519.8753289</c:v>
                </c:pt>
                <c:pt idx="14209">
                  <c:v>519.88517139999999</c:v>
                </c:pt>
                <c:pt idx="14210">
                  <c:v>519.86548640000001</c:v>
                </c:pt>
                <c:pt idx="14211">
                  <c:v>519.87204799999995</c:v>
                </c:pt>
                <c:pt idx="14212">
                  <c:v>519.86876719999998</c:v>
                </c:pt>
                <c:pt idx="14213">
                  <c:v>519.85236299999997</c:v>
                </c:pt>
                <c:pt idx="14214">
                  <c:v>519.8753289</c:v>
                </c:pt>
                <c:pt idx="14215">
                  <c:v>519.87860969999997</c:v>
                </c:pt>
                <c:pt idx="14216">
                  <c:v>519.87204799999995</c:v>
                </c:pt>
                <c:pt idx="14217">
                  <c:v>519.85236299999997</c:v>
                </c:pt>
                <c:pt idx="14218">
                  <c:v>519.86548640000001</c:v>
                </c:pt>
                <c:pt idx="14219">
                  <c:v>519.86220549999996</c:v>
                </c:pt>
                <c:pt idx="14220">
                  <c:v>519.8753289</c:v>
                </c:pt>
                <c:pt idx="14221">
                  <c:v>519.86876719999998</c:v>
                </c:pt>
                <c:pt idx="14222">
                  <c:v>519.86876719999998</c:v>
                </c:pt>
                <c:pt idx="14223">
                  <c:v>519.86876719999998</c:v>
                </c:pt>
                <c:pt idx="14224">
                  <c:v>519.8753289</c:v>
                </c:pt>
                <c:pt idx="14225">
                  <c:v>519.86220549999996</c:v>
                </c:pt>
                <c:pt idx="14226">
                  <c:v>519.8753289</c:v>
                </c:pt>
                <c:pt idx="14227">
                  <c:v>519.8753289</c:v>
                </c:pt>
                <c:pt idx="14228">
                  <c:v>519.8753289</c:v>
                </c:pt>
                <c:pt idx="14229">
                  <c:v>519.88517139999999</c:v>
                </c:pt>
                <c:pt idx="14230">
                  <c:v>519.87860969999997</c:v>
                </c:pt>
                <c:pt idx="14231">
                  <c:v>519.86876719999998</c:v>
                </c:pt>
                <c:pt idx="14232">
                  <c:v>519.8753289</c:v>
                </c:pt>
                <c:pt idx="14233">
                  <c:v>519.87204799999995</c:v>
                </c:pt>
                <c:pt idx="14234">
                  <c:v>519.85564380000005</c:v>
                </c:pt>
                <c:pt idx="14235">
                  <c:v>519.86220549999996</c:v>
                </c:pt>
                <c:pt idx="14236">
                  <c:v>519.86876719999998</c:v>
                </c:pt>
                <c:pt idx="14237">
                  <c:v>519.8490822</c:v>
                </c:pt>
                <c:pt idx="14238">
                  <c:v>519.86548640000001</c:v>
                </c:pt>
                <c:pt idx="14239">
                  <c:v>519.85564380000005</c:v>
                </c:pt>
                <c:pt idx="14240">
                  <c:v>519.86876719999998</c:v>
                </c:pt>
                <c:pt idx="14241">
                  <c:v>519.86220549999996</c:v>
                </c:pt>
                <c:pt idx="14242">
                  <c:v>519.86220549999996</c:v>
                </c:pt>
                <c:pt idx="14243">
                  <c:v>519.85892469999999</c:v>
                </c:pt>
                <c:pt idx="14244">
                  <c:v>519.86548640000001</c:v>
                </c:pt>
                <c:pt idx="14245">
                  <c:v>519.85892469999999</c:v>
                </c:pt>
                <c:pt idx="14246">
                  <c:v>519.85564380000005</c:v>
                </c:pt>
                <c:pt idx="14247">
                  <c:v>519.85892469999999</c:v>
                </c:pt>
                <c:pt idx="14248">
                  <c:v>519.85892469999999</c:v>
                </c:pt>
                <c:pt idx="14249">
                  <c:v>519.85564380000005</c:v>
                </c:pt>
                <c:pt idx="14250">
                  <c:v>519.85236299999997</c:v>
                </c:pt>
                <c:pt idx="14251">
                  <c:v>519.85236299999997</c:v>
                </c:pt>
                <c:pt idx="14252">
                  <c:v>519.85236299999997</c:v>
                </c:pt>
                <c:pt idx="14253">
                  <c:v>519.85236299999997</c:v>
                </c:pt>
                <c:pt idx="14254">
                  <c:v>519.8490822</c:v>
                </c:pt>
                <c:pt idx="14255">
                  <c:v>519.8490822</c:v>
                </c:pt>
                <c:pt idx="14256">
                  <c:v>519.85236299999997</c:v>
                </c:pt>
                <c:pt idx="14257">
                  <c:v>519.85236299999997</c:v>
                </c:pt>
                <c:pt idx="14258">
                  <c:v>519.85236299999997</c:v>
                </c:pt>
                <c:pt idx="14259">
                  <c:v>519.84580129999995</c:v>
                </c:pt>
                <c:pt idx="14260">
                  <c:v>519.84580129999995</c:v>
                </c:pt>
                <c:pt idx="14261">
                  <c:v>519.84580129999995</c:v>
                </c:pt>
                <c:pt idx="14262">
                  <c:v>519.84580129999995</c:v>
                </c:pt>
                <c:pt idx="14263">
                  <c:v>519.84580129999995</c:v>
                </c:pt>
                <c:pt idx="14264">
                  <c:v>519.84252049999998</c:v>
                </c:pt>
                <c:pt idx="14265">
                  <c:v>519.84252049999998</c:v>
                </c:pt>
                <c:pt idx="14266">
                  <c:v>519.84252049999998</c:v>
                </c:pt>
                <c:pt idx="14267">
                  <c:v>519.84252049999998</c:v>
                </c:pt>
                <c:pt idx="14268">
                  <c:v>519.84252049999998</c:v>
                </c:pt>
                <c:pt idx="14269">
                  <c:v>519.83923960000004</c:v>
                </c:pt>
                <c:pt idx="14270">
                  <c:v>519.83923960000004</c:v>
                </c:pt>
                <c:pt idx="14271">
                  <c:v>519.83923960000004</c:v>
                </c:pt>
                <c:pt idx="14272">
                  <c:v>519.83923960000004</c:v>
                </c:pt>
                <c:pt idx="14273">
                  <c:v>519.83923960000004</c:v>
                </c:pt>
                <c:pt idx="14274">
                  <c:v>519.83595879999996</c:v>
                </c:pt>
                <c:pt idx="14275">
                  <c:v>519.83595879999996</c:v>
                </c:pt>
                <c:pt idx="14276">
                  <c:v>519.83595879999996</c:v>
                </c:pt>
                <c:pt idx="14277">
                  <c:v>519.83595879999996</c:v>
                </c:pt>
                <c:pt idx="14278">
                  <c:v>519.83595879999996</c:v>
                </c:pt>
                <c:pt idx="14279">
                  <c:v>519.83595879999996</c:v>
                </c:pt>
                <c:pt idx="14280">
                  <c:v>519.83267799999999</c:v>
                </c:pt>
                <c:pt idx="14281">
                  <c:v>519.83267799999999</c:v>
                </c:pt>
                <c:pt idx="14282">
                  <c:v>519.83267799999999</c:v>
                </c:pt>
                <c:pt idx="14283">
                  <c:v>519.83267799999999</c:v>
                </c:pt>
                <c:pt idx="14284">
                  <c:v>519.83267799999999</c:v>
                </c:pt>
                <c:pt idx="14285">
                  <c:v>519.83267799999999</c:v>
                </c:pt>
                <c:pt idx="14286">
                  <c:v>519.82939710000005</c:v>
                </c:pt>
                <c:pt idx="14287">
                  <c:v>519.83267799999999</c:v>
                </c:pt>
                <c:pt idx="14288">
                  <c:v>519.82939710000005</c:v>
                </c:pt>
                <c:pt idx="14289">
                  <c:v>519.82939710000005</c:v>
                </c:pt>
                <c:pt idx="14290">
                  <c:v>519.82939710000005</c:v>
                </c:pt>
                <c:pt idx="14291">
                  <c:v>519.82939710000005</c:v>
                </c:pt>
                <c:pt idx="14292">
                  <c:v>519.82611629999997</c:v>
                </c:pt>
                <c:pt idx="14293">
                  <c:v>519.82611629999997</c:v>
                </c:pt>
                <c:pt idx="14294">
                  <c:v>519.82611629999997</c:v>
                </c:pt>
                <c:pt idx="14295">
                  <c:v>519.82611629999997</c:v>
                </c:pt>
                <c:pt idx="14296">
                  <c:v>519.82611629999997</c:v>
                </c:pt>
                <c:pt idx="14297">
                  <c:v>519.82611629999997</c:v>
                </c:pt>
                <c:pt idx="14298">
                  <c:v>519.82283540000003</c:v>
                </c:pt>
                <c:pt idx="14299">
                  <c:v>519.82283540000003</c:v>
                </c:pt>
                <c:pt idx="14300">
                  <c:v>519.82283540000003</c:v>
                </c:pt>
                <c:pt idx="14301">
                  <c:v>519.82283540000003</c:v>
                </c:pt>
                <c:pt idx="14302">
                  <c:v>519.82283540000003</c:v>
                </c:pt>
                <c:pt idx="14303">
                  <c:v>519.82283540000003</c:v>
                </c:pt>
                <c:pt idx="14304">
                  <c:v>519.82283540000003</c:v>
                </c:pt>
                <c:pt idx="14305">
                  <c:v>519.81955459999995</c:v>
                </c:pt>
                <c:pt idx="14306">
                  <c:v>519.81955459999995</c:v>
                </c:pt>
                <c:pt idx="14307">
                  <c:v>519.81955459999995</c:v>
                </c:pt>
                <c:pt idx="14308">
                  <c:v>519.81955459999995</c:v>
                </c:pt>
                <c:pt idx="14309">
                  <c:v>519.81955459999995</c:v>
                </c:pt>
                <c:pt idx="14310">
                  <c:v>519.81627379999998</c:v>
                </c:pt>
                <c:pt idx="14311">
                  <c:v>519.81627379999998</c:v>
                </c:pt>
                <c:pt idx="14312">
                  <c:v>519.81627379999998</c:v>
                </c:pt>
                <c:pt idx="14313">
                  <c:v>519.81627379999998</c:v>
                </c:pt>
                <c:pt idx="14314">
                  <c:v>519.81627379999998</c:v>
                </c:pt>
                <c:pt idx="14315">
                  <c:v>519.81627379999998</c:v>
                </c:pt>
                <c:pt idx="14316">
                  <c:v>519.81627379999998</c:v>
                </c:pt>
                <c:pt idx="14317">
                  <c:v>519.81627379999998</c:v>
                </c:pt>
                <c:pt idx="14318">
                  <c:v>519.81627379999998</c:v>
                </c:pt>
                <c:pt idx="14319">
                  <c:v>519.81299290000004</c:v>
                </c:pt>
                <c:pt idx="14320">
                  <c:v>519.81299290000004</c:v>
                </c:pt>
                <c:pt idx="14321">
                  <c:v>519.81299290000004</c:v>
                </c:pt>
                <c:pt idx="14322">
                  <c:v>519.81299290000004</c:v>
                </c:pt>
                <c:pt idx="14323">
                  <c:v>519.81299290000004</c:v>
                </c:pt>
                <c:pt idx="14324">
                  <c:v>519.81299290000004</c:v>
                </c:pt>
                <c:pt idx="14325">
                  <c:v>519.81299290000004</c:v>
                </c:pt>
                <c:pt idx="14326">
                  <c:v>519.81299290000004</c:v>
                </c:pt>
                <c:pt idx="14327">
                  <c:v>519.81299290000004</c:v>
                </c:pt>
                <c:pt idx="14328">
                  <c:v>519.80971209999996</c:v>
                </c:pt>
                <c:pt idx="14329">
                  <c:v>519.80971209999996</c:v>
                </c:pt>
                <c:pt idx="14330">
                  <c:v>519.80971209999996</c:v>
                </c:pt>
                <c:pt idx="14331">
                  <c:v>519.80971209999996</c:v>
                </c:pt>
                <c:pt idx="14332">
                  <c:v>519.80971209999996</c:v>
                </c:pt>
                <c:pt idx="14333">
                  <c:v>519.80971209999996</c:v>
                </c:pt>
                <c:pt idx="14334">
                  <c:v>519.80971209999996</c:v>
                </c:pt>
                <c:pt idx="14335">
                  <c:v>519.80971209999996</c:v>
                </c:pt>
                <c:pt idx="14336">
                  <c:v>519.80643120000002</c:v>
                </c:pt>
                <c:pt idx="14337">
                  <c:v>519.80643120000002</c:v>
                </c:pt>
                <c:pt idx="14338">
                  <c:v>519.80643120000002</c:v>
                </c:pt>
                <c:pt idx="14339">
                  <c:v>519.80643120000002</c:v>
                </c:pt>
                <c:pt idx="14340">
                  <c:v>519.80643120000002</c:v>
                </c:pt>
                <c:pt idx="14341">
                  <c:v>519.80643120000002</c:v>
                </c:pt>
                <c:pt idx="14342">
                  <c:v>519.80315040000005</c:v>
                </c:pt>
                <c:pt idx="14343">
                  <c:v>519.80315040000005</c:v>
                </c:pt>
                <c:pt idx="14344">
                  <c:v>519.80643120000002</c:v>
                </c:pt>
                <c:pt idx="14345">
                  <c:v>519.80643120000002</c:v>
                </c:pt>
                <c:pt idx="14346">
                  <c:v>519.80315040000005</c:v>
                </c:pt>
                <c:pt idx="14347">
                  <c:v>519.80315040000005</c:v>
                </c:pt>
                <c:pt idx="14348">
                  <c:v>519.80315040000005</c:v>
                </c:pt>
                <c:pt idx="14349">
                  <c:v>519.80315040000005</c:v>
                </c:pt>
                <c:pt idx="14350">
                  <c:v>519.80315040000005</c:v>
                </c:pt>
                <c:pt idx="14351">
                  <c:v>519.80315040000005</c:v>
                </c:pt>
                <c:pt idx="14352">
                  <c:v>519.80315040000005</c:v>
                </c:pt>
                <c:pt idx="14353">
                  <c:v>519.80315040000005</c:v>
                </c:pt>
                <c:pt idx="14354">
                  <c:v>519.79658870000003</c:v>
                </c:pt>
                <c:pt idx="14355">
                  <c:v>519.80315040000005</c:v>
                </c:pt>
                <c:pt idx="14356">
                  <c:v>519.79986959999997</c:v>
                </c:pt>
                <c:pt idx="14357">
                  <c:v>519.79986959999997</c:v>
                </c:pt>
                <c:pt idx="14358">
                  <c:v>519.79986959999997</c:v>
                </c:pt>
                <c:pt idx="14359">
                  <c:v>519.79330789999995</c:v>
                </c:pt>
                <c:pt idx="14360">
                  <c:v>519.80643120000002</c:v>
                </c:pt>
                <c:pt idx="14361">
                  <c:v>519.79658870000003</c:v>
                </c:pt>
                <c:pt idx="14362">
                  <c:v>519.79658870000003</c:v>
                </c:pt>
                <c:pt idx="14363">
                  <c:v>519.79330789999995</c:v>
                </c:pt>
                <c:pt idx="14364">
                  <c:v>519.79658870000003</c:v>
                </c:pt>
                <c:pt idx="14365">
                  <c:v>519.79330789999995</c:v>
                </c:pt>
                <c:pt idx="14366">
                  <c:v>519.79330789999995</c:v>
                </c:pt>
                <c:pt idx="14367">
                  <c:v>519.79330789999995</c:v>
                </c:pt>
                <c:pt idx="14368">
                  <c:v>519.80643120000002</c:v>
                </c:pt>
                <c:pt idx="14369">
                  <c:v>519.79330789999995</c:v>
                </c:pt>
                <c:pt idx="14370">
                  <c:v>519.78018450000002</c:v>
                </c:pt>
                <c:pt idx="14371">
                  <c:v>519.79002700000001</c:v>
                </c:pt>
                <c:pt idx="14372">
                  <c:v>519.78674620000004</c:v>
                </c:pt>
                <c:pt idx="14373">
                  <c:v>519.79002700000001</c:v>
                </c:pt>
                <c:pt idx="14374">
                  <c:v>519.79002700000001</c:v>
                </c:pt>
                <c:pt idx="14375">
                  <c:v>519.78674620000004</c:v>
                </c:pt>
                <c:pt idx="14376">
                  <c:v>519.78674620000004</c:v>
                </c:pt>
                <c:pt idx="14377">
                  <c:v>519.78674620000004</c:v>
                </c:pt>
                <c:pt idx="14378">
                  <c:v>519.79002700000001</c:v>
                </c:pt>
                <c:pt idx="14379">
                  <c:v>519.78674620000004</c:v>
                </c:pt>
                <c:pt idx="14380">
                  <c:v>519.79986959999997</c:v>
                </c:pt>
                <c:pt idx="14381">
                  <c:v>519.79002700000001</c:v>
                </c:pt>
                <c:pt idx="14382">
                  <c:v>519.78346539999995</c:v>
                </c:pt>
                <c:pt idx="14383">
                  <c:v>519.78346539999995</c:v>
                </c:pt>
                <c:pt idx="14384">
                  <c:v>519.78346539999995</c:v>
                </c:pt>
                <c:pt idx="14385">
                  <c:v>519.78346539999995</c:v>
                </c:pt>
                <c:pt idx="14386">
                  <c:v>519.78346539999995</c:v>
                </c:pt>
                <c:pt idx="14387">
                  <c:v>519.78346539999995</c:v>
                </c:pt>
                <c:pt idx="14388">
                  <c:v>519.78018450000002</c:v>
                </c:pt>
                <c:pt idx="14389">
                  <c:v>519.78346539999995</c:v>
                </c:pt>
                <c:pt idx="14390">
                  <c:v>519.78346539999995</c:v>
                </c:pt>
                <c:pt idx="14391">
                  <c:v>519.78018450000002</c:v>
                </c:pt>
                <c:pt idx="14392">
                  <c:v>519.77690370000005</c:v>
                </c:pt>
                <c:pt idx="14393">
                  <c:v>519.77690370000005</c:v>
                </c:pt>
                <c:pt idx="14394">
                  <c:v>519.7736228</c:v>
                </c:pt>
                <c:pt idx="14395">
                  <c:v>519.7736228</c:v>
                </c:pt>
                <c:pt idx="14396">
                  <c:v>519.7736228</c:v>
                </c:pt>
                <c:pt idx="14397">
                  <c:v>519.77034200000003</c:v>
                </c:pt>
                <c:pt idx="14398">
                  <c:v>519.77034200000003</c:v>
                </c:pt>
                <c:pt idx="14399">
                  <c:v>519.77034200000003</c:v>
                </c:pt>
                <c:pt idx="14400">
                  <c:v>519.77034200000003</c:v>
                </c:pt>
                <c:pt idx="14401">
                  <c:v>519.76706119999994</c:v>
                </c:pt>
                <c:pt idx="14402">
                  <c:v>519.76706119999994</c:v>
                </c:pt>
                <c:pt idx="14403">
                  <c:v>519.76706119999994</c:v>
                </c:pt>
                <c:pt idx="14404">
                  <c:v>519.76378030000001</c:v>
                </c:pt>
                <c:pt idx="14405">
                  <c:v>519.76378030000001</c:v>
                </c:pt>
                <c:pt idx="14406">
                  <c:v>519.76378030000001</c:v>
                </c:pt>
                <c:pt idx="14407">
                  <c:v>519.76049950000004</c:v>
                </c:pt>
                <c:pt idx="14408">
                  <c:v>519.76049950000004</c:v>
                </c:pt>
                <c:pt idx="14409">
                  <c:v>519.76049950000004</c:v>
                </c:pt>
                <c:pt idx="14410">
                  <c:v>519.76049950000004</c:v>
                </c:pt>
                <c:pt idx="14411">
                  <c:v>519.76049950000004</c:v>
                </c:pt>
                <c:pt idx="14412">
                  <c:v>519.75721859999999</c:v>
                </c:pt>
                <c:pt idx="14413">
                  <c:v>519.75721859999999</c:v>
                </c:pt>
                <c:pt idx="14414">
                  <c:v>519.75721859999999</c:v>
                </c:pt>
                <c:pt idx="14415">
                  <c:v>519.75721859999999</c:v>
                </c:pt>
                <c:pt idx="14416">
                  <c:v>519.75393780000002</c:v>
                </c:pt>
                <c:pt idx="14417">
                  <c:v>519.75393780000002</c:v>
                </c:pt>
                <c:pt idx="14418">
                  <c:v>519.75393780000002</c:v>
                </c:pt>
                <c:pt idx="14419">
                  <c:v>519.75393780000002</c:v>
                </c:pt>
                <c:pt idx="14420">
                  <c:v>519.75393780000002</c:v>
                </c:pt>
                <c:pt idx="14421">
                  <c:v>519.75065700000005</c:v>
                </c:pt>
                <c:pt idx="14422">
                  <c:v>519.75065700000005</c:v>
                </c:pt>
                <c:pt idx="14423">
                  <c:v>519.75065700000005</c:v>
                </c:pt>
                <c:pt idx="14424">
                  <c:v>519.75065700000005</c:v>
                </c:pt>
                <c:pt idx="14425">
                  <c:v>519.75065700000005</c:v>
                </c:pt>
                <c:pt idx="14426">
                  <c:v>519.7473761</c:v>
                </c:pt>
                <c:pt idx="14427">
                  <c:v>519.7473761</c:v>
                </c:pt>
                <c:pt idx="14428">
                  <c:v>519.7473761</c:v>
                </c:pt>
                <c:pt idx="14429">
                  <c:v>519.7473761</c:v>
                </c:pt>
                <c:pt idx="14430">
                  <c:v>519.7473761</c:v>
                </c:pt>
                <c:pt idx="14431">
                  <c:v>519.7473761</c:v>
                </c:pt>
                <c:pt idx="14432">
                  <c:v>519.7473761</c:v>
                </c:pt>
                <c:pt idx="14433">
                  <c:v>519.74409530000003</c:v>
                </c:pt>
                <c:pt idx="14434">
                  <c:v>519.74409530000003</c:v>
                </c:pt>
                <c:pt idx="14435">
                  <c:v>519.74409530000003</c:v>
                </c:pt>
                <c:pt idx="14436">
                  <c:v>519.74409530000003</c:v>
                </c:pt>
                <c:pt idx="14437">
                  <c:v>519.74409530000003</c:v>
                </c:pt>
                <c:pt idx="14438">
                  <c:v>519.74081439999998</c:v>
                </c:pt>
                <c:pt idx="14439">
                  <c:v>519.74081439999998</c:v>
                </c:pt>
                <c:pt idx="14440">
                  <c:v>519.74081439999998</c:v>
                </c:pt>
                <c:pt idx="14441">
                  <c:v>519.74081439999998</c:v>
                </c:pt>
                <c:pt idx="14442">
                  <c:v>519.73753360000001</c:v>
                </c:pt>
                <c:pt idx="14443">
                  <c:v>519.73753360000001</c:v>
                </c:pt>
                <c:pt idx="14444">
                  <c:v>519.73753360000001</c:v>
                </c:pt>
                <c:pt idx="14445">
                  <c:v>519.73753360000001</c:v>
                </c:pt>
                <c:pt idx="14446">
                  <c:v>519.73753360000001</c:v>
                </c:pt>
                <c:pt idx="14447">
                  <c:v>519.73425280000004</c:v>
                </c:pt>
                <c:pt idx="14448">
                  <c:v>519.73425280000004</c:v>
                </c:pt>
                <c:pt idx="14449">
                  <c:v>519.73425280000004</c:v>
                </c:pt>
                <c:pt idx="14450">
                  <c:v>519.73425280000004</c:v>
                </c:pt>
                <c:pt idx="14451">
                  <c:v>519.73425280000004</c:v>
                </c:pt>
                <c:pt idx="14452">
                  <c:v>519.73097189999999</c:v>
                </c:pt>
                <c:pt idx="14453">
                  <c:v>519.73097189999999</c:v>
                </c:pt>
                <c:pt idx="14454">
                  <c:v>519.73097189999999</c:v>
                </c:pt>
                <c:pt idx="14455">
                  <c:v>519.73097189999999</c:v>
                </c:pt>
                <c:pt idx="14456">
                  <c:v>519.72769110000002</c:v>
                </c:pt>
                <c:pt idx="14457">
                  <c:v>519.72769110000002</c:v>
                </c:pt>
                <c:pt idx="14458">
                  <c:v>519.72769110000002</c:v>
                </c:pt>
                <c:pt idx="14459">
                  <c:v>519.72769110000002</c:v>
                </c:pt>
                <c:pt idx="14460">
                  <c:v>519.72769110000002</c:v>
                </c:pt>
                <c:pt idx="14461">
                  <c:v>519.72769110000002</c:v>
                </c:pt>
                <c:pt idx="14462">
                  <c:v>519.72769110000002</c:v>
                </c:pt>
                <c:pt idx="14463">
                  <c:v>519.72441019999997</c:v>
                </c:pt>
                <c:pt idx="14464">
                  <c:v>519.72441019999997</c:v>
                </c:pt>
                <c:pt idx="14465">
                  <c:v>519.72441019999997</c:v>
                </c:pt>
                <c:pt idx="14466">
                  <c:v>519.72441019999997</c:v>
                </c:pt>
                <c:pt idx="14467">
                  <c:v>519.7211294</c:v>
                </c:pt>
                <c:pt idx="14468">
                  <c:v>519.7211294</c:v>
                </c:pt>
                <c:pt idx="14469">
                  <c:v>519.7211294</c:v>
                </c:pt>
                <c:pt idx="14470">
                  <c:v>519.7211294</c:v>
                </c:pt>
                <c:pt idx="14471">
                  <c:v>519.7211294</c:v>
                </c:pt>
                <c:pt idx="14472">
                  <c:v>519.7211294</c:v>
                </c:pt>
                <c:pt idx="14473">
                  <c:v>519.71784860000002</c:v>
                </c:pt>
                <c:pt idx="14474">
                  <c:v>519.71784860000002</c:v>
                </c:pt>
                <c:pt idx="14475">
                  <c:v>519.71784860000002</c:v>
                </c:pt>
                <c:pt idx="14476">
                  <c:v>519.71784860000002</c:v>
                </c:pt>
                <c:pt idx="14477">
                  <c:v>519.71784860000002</c:v>
                </c:pt>
                <c:pt idx="14478">
                  <c:v>519.71456769999998</c:v>
                </c:pt>
                <c:pt idx="14479">
                  <c:v>519.71456769999998</c:v>
                </c:pt>
                <c:pt idx="14480">
                  <c:v>519.71456769999998</c:v>
                </c:pt>
                <c:pt idx="14481">
                  <c:v>519.71784860000002</c:v>
                </c:pt>
                <c:pt idx="14482">
                  <c:v>519.71456769999998</c:v>
                </c:pt>
                <c:pt idx="14483">
                  <c:v>519.71784860000002</c:v>
                </c:pt>
                <c:pt idx="14484">
                  <c:v>519.69816349999996</c:v>
                </c:pt>
                <c:pt idx="14485">
                  <c:v>519.70800599999995</c:v>
                </c:pt>
                <c:pt idx="14486">
                  <c:v>519.71456769999998</c:v>
                </c:pt>
                <c:pt idx="14487">
                  <c:v>519.71456769999998</c:v>
                </c:pt>
                <c:pt idx="14488">
                  <c:v>519.71456769999998</c:v>
                </c:pt>
                <c:pt idx="14489">
                  <c:v>519.7112869</c:v>
                </c:pt>
                <c:pt idx="14490">
                  <c:v>519.7112869</c:v>
                </c:pt>
                <c:pt idx="14491">
                  <c:v>519.7112869</c:v>
                </c:pt>
                <c:pt idx="14492">
                  <c:v>519.7112869</c:v>
                </c:pt>
                <c:pt idx="14493">
                  <c:v>519.7112869</c:v>
                </c:pt>
                <c:pt idx="14494">
                  <c:v>519.7112869</c:v>
                </c:pt>
                <c:pt idx="14495">
                  <c:v>519.7112869</c:v>
                </c:pt>
                <c:pt idx="14496">
                  <c:v>519.7112869</c:v>
                </c:pt>
                <c:pt idx="14497">
                  <c:v>519.70800599999995</c:v>
                </c:pt>
                <c:pt idx="14498">
                  <c:v>519.7112869</c:v>
                </c:pt>
                <c:pt idx="14499">
                  <c:v>519.70800599999995</c:v>
                </c:pt>
                <c:pt idx="14500">
                  <c:v>519.70800599999995</c:v>
                </c:pt>
                <c:pt idx="14501">
                  <c:v>519.70472519999998</c:v>
                </c:pt>
                <c:pt idx="14502">
                  <c:v>519.70800599999995</c:v>
                </c:pt>
                <c:pt idx="14503">
                  <c:v>519.70800599999995</c:v>
                </c:pt>
                <c:pt idx="14504">
                  <c:v>519.70472519999998</c:v>
                </c:pt>
                <c:pt idx="14505">
                  <c:v>519.70472519999998</c:v>
                </c:pt>
                <c:pt idx="14506">
                  <c:v>519.70144440000001</c:v>
                </c:pt>
                <c:pt idx="14507">
                  <c:v>519.70144440000001</c:v>
                </c:pt>
                <c:pt idx="14508">
                  <c:v>519.70144440000001</c:v>
                </c:pt>
                <c:pt idx="14509">
                  <c:v>519.70472519999998</c:v>
                </c:pt>
                <c:pt idx="14510">
                  <c:v>519.70144440000001</c:v>
                </c:pt>
                <c:pt idx="14511">
                  <c:v>519.70144440000001</c:v>
                </c:pt>
                <c:pt idx="14512">
                  <c:v>519.70144440000001</c:v>
                </c:pt>
                <c:pt idx="14513">
                  <c:v>519.70144440000001</c:v>
                </c:pt>
                <c:pt idx="14514">
                  <c:v>519.70144440000001</c:v>
                </c:pt>
                <c:pt idx="14515">
                  <c:v>519.69816349999996</c:v>
                </c:pt>
                <c:pt idx="14516">
                  <c:v>519.70144440000001</c:v>
                </c:pt>
                <c:pt idx="14517">
                  <c:v>519.69816349999996</c:v>
                </c:pt>
                <c:pt idx="14518">
                  <c:v>519.70144440000001</c:v>
                </c:pt>
                <c:pt idx="14519">
                  <c:v>519.69816349999996</c:v>
                </c:pt>
                <c:pt idx="14520">
                  <c:v>519.69816349999996</c:v>
                </c:pt>
                <c:pt idx="14521">
                  <c:v>519.69816349999996</c:v>
                </c:pt>
                <c:pt idx="14522">
                  <c:v>519.69816349999996</c:v>
                </c:pt>
                <c:pt idx="14523">
                  <c:v>519.69488269999999</c:v>
                </c:pt>
                <c:pt idx="14524">
                  <c:v>519.69488269999999</c:v>
                </c:pt>
                <c:pt idx="14525">
                  <c:v>519.69488269999999</c:v>
                </c:pt>
                <c:pt idx="14526">
                  <c:v>519.69488269999999</c:v>
                </c:pt>
                <c:pt idx="14527">
                  <c:v>519.69488269999999</c:v>
                </c:pt>
                <c:pt idx="14528">
                  <c:v>519.69488269999999</c:v>
                </c:pt>
                <c:pt idx="14529">
                  <c:v>519.69488269999999</c:v>
                </c:pt>
                <c:pt idx="14530">
                  <c:v>519.69160179999994</c:v>
                </c:pt>
                <c:pt idx="14531">
                  <c:v>519.69160179999994</c:v>
                </c:pt>
                <c:pt idx="14532">
                  <c:v>519.69160179999994</c:v>
                </c:pt>
                <c:pt idx="14533">
                  <c:v>519.69160179999994</c:v>
                </c:pt>
                <c:pt idx="14534">
                  <c:v>519.68832099999997</c:v>
                </c:pt>
                <c:pt idx="14535">
                  <c:v>519.68832099999997</c:v>
                </c:pt>
                <c:pt idx="14536">
                  <c:v>519.68832099999997</c:v>
                </c:pt>
                <c:pt idx="14537">
                  <c:v>519.68832099999997</c:v>
                </c:pt>
                <c:pt idx="14538">
                  <c:v>519.68832099999997</c:v>
                </c:pt>
                <c:pt idx="14539">
                  <c:v>519.68832099999997</c:v>
                </c:pt>
                <c:pt idx="14540">
                  <c:v>519.6850402</c:v>
                </c:pt>
                <c:pt idx="14541">
                  <c:v>519.6850402</c:v>
                </c:pt>
                <c:pt idx="14542">
                  <c:v>519.6850402</c:v>
                </c:pt>
                <c:pt idx="14543">
                  <c:v>519.6850402</c:v>
                </c:pt>
                <c:pt idx="14544">
                  <c:v>519.6850402</c:v>
                </c:pt>
                <c:pt idx="14545">
                  <c:v>519.6850402</c:v>
                </c:pt>
                <c:pt idx="14546">
                  <c:v>519.6850402</c:v>
                </c:pt>
                <c:pt idx="14547">
                  <c:v>519.68175929999995</c:v>
                </c:pt>
                <c:pt idx="14548">
                  <c:v>519.68175929999995</c:v>
                </c:pt>
                <c:pt idx="14549">
                  <c:v>519.68175929999995</c:v>
                </c:pt>
                <c:pt idx="14550">
                  <c:v>519.68175929999995</c:v>
                </c:pt>
                <c:pt idx="14551">
                  <c:v>519.67847849999998</c:v>
                </c:pt>
                <c:pt idx="14552">
                  <c:v>519.67847849999998</c:v>
                </c:pt>
                <c:pt idx="14553">
                  <c:v>519.67847849999998</c:v>
                </c:pt>
                <c:pt idx="14554">
                  <c:v>519.67847849999998</c:v>
                </c:pt>
                <c:pt idx="14555">
                  <c:v>519.67847849999998</c:v>
                </c:pt>
                <c:pt idx="14556">
                  <c:v>519.67847849999998</c:v>
                </c:pt>
                <c:pt idx="14557">
                  <c:v>519.67519760000005</c:v>
                </c:pt>
                <c:pt idx="14558">
                  <c:v>519.67519760000005</c:v>
                </c:pt>
                <c:pt idx="14559">
                  <c:v>519.67519760000005</c:v>
                </c:pt>
                <c:pt idx="14560">
                  <c:v>519.67519760000005</c:v>
                </c:pt>
                <c:pt idx="14561">
                  <c:v>519.67519760000005</c:v>
                </c:pt>
                <c:pt idx="14562">
                  <c:v>519.67191679999996</c:v>
                </c:pt>
                <c:pt idx="14563">
                  <c:v>519.67191679999996</c:v>
                </c:pt>
                <c:pt idx="14564">
                  <c:v>519.67191679999996</c:v>
                </c:pt>
                <c:pt idx="14565">
                  <c:v>519.66863599999999</c:v>
                </c:pt>
                <c:pt idx="14566">
                  <c:v>519.66863599999999</c:v>
                </c:pt>
                <c:pt idx="14567">
                  <c:v>519.66863599999999</c:v>
                </c:pt>
                <c:pt idx="14568">
                  <c:v>519.66863599999999</c:v>
                </c:pt>
                <c:pt idx="14569">
                  <c:v>519.66863599999999</c:v>
                </c:pt>
                <c:pt idx="14570">
                  <c:v>519.66863599999999</c:v>
                </c:pt>
                <c:pt idx="14571">
                  <c:v>519.66535510000006</c:v>
                </c:pt>
                <c:pt idx="14572">
                  <c:v>519.66535510000006</c:v>
                </c:pt>
                <c:pt idx="14573">
                  <c:v>519.66535510000006</c:v>
                </c:pt>
                <c:pt idx="14574">
                  <c:v>519.66535510000006</c:v>
                </c:pt>
                <c:pt idx="14575">
                  <c:v>519.66535510000006</c:v>
                </c:pt>
                <c:pt idx="14576">
                  <c:v>519.66535510000006</c:v>
                </c:pt>
                <c:pt idx="14577">
                  <c:v>519.66207429999997</c:v>
                </c:pt>
                <c:pt idx="14578">
                  <c:v>519.66207429999997</c:v>
                </c:pt>
                <c:pt idx="14579">
                  <c:v>519.66207429999997</c:v>
                </c:pt>
                <c:pt idx="14580">
                  <c:v>519.66207429999997</c:v>
                </c:pt>
                <c:pt idx="14581">
                  <c:v>519.66207429999997</c:v>
                </c:pt>
                <c:pt idx="14582">
                  <c:v>519.65879340000004</c:v>
                </c:pt>
                <c:pt idx="14583">
                  <c:v>519.65879340000004</c:v>
                </c:pt>
                <c:pt idx="14584">
                  <c:v>519.65879340000004</c:v>
                </c:pt>
                <c:pt idx="14585">
                  <c:v>519.65879340000004</c:v>
                </c:pt>
                <c:pt idx="14586">
                  <c:v>519.65879340000004</c:v>
                </c:pt>
                <c:pt idx="14587">
                  <c:v>519.65551259999995</c:v>
                </c:pt>
                <c:pt idx="14588">
                  <c:v>519.65879340000004</c:v>
                </c:pt>
                <c:pt idx="14589">
                  <c:v>519.65551259999995</c:v>
                </c:pt>
                <c:pt idx="14590">
                  <c:v>519.65551259999995</c:v>
                </c:pt>
                <c:pt idx="14591">
                  <c:v>519.65551259999995</c:v>
                </c:pt>
                <c:pt idx="14592">
                  <c:v>519.65551259999995</c:v>
                </c:pt>
                <c:pt idx="14593">
                  <c:v>519.65551259999995</c:v>
                </c:pt>
                <c:pt idx="14594">
                  <c:v>519.65223179999998</c:v>
                </c:pt>
                <c:pt idx="14595">
                  <c:v>519.65223179999998</c:v>
                </c:pt>
                <c:pt idx="14596">
                  <c:v>519.65223179999998</c:v>
                </c:pt>
                <c:pt idx="14597">
                  <c:v>519.65223179999998</c:v>
                </c:pt>
                <c:pt idx="14598">
                  <c:v>519.65223179999998</c:v>
                </c:pt>
                <c:pt idx="14599">
                  <c:v>519.65223179999998</c:v>
                </c:pt>
                <c:pt idx="14600">
                  <c:v>519.64895090000005</c:v>
                </c:pt>
                <c:pt idx="14601">
                  <c:v>519.64895090000005</c:v>
                </c:pt>
                <c:pt idx="14602">
                  <c:v>519.64895090000005</c:v>
                </c:pt>
                <c:pt idx="14603">
                  <c:v>519.64895090000005</c:v>
                </c:pt>
                <c:pt idx="14604">
                  <c:v>519.64895090000005</c:v>
                </c:pt>
                <c:pt idx="14605">
                  <c:v>519.64895090000005</c:v>
                </c:pt>
                <c:pt idx="14606">
                  <c:v>519.64567009999996</c:v>
                </c:pt>
                <c:pt idx="14607">
                  <c:v>519.64567009999996</c:v>
                </c:pt>
                <c:pt idx="14608">
                  <c:v>519.64567009999996</c:v>
                </c:pt>
                <c:pt idx="14609">
                  <c:v>519.64567009999996</c:v>
                </c:pt>
                <c:pt idx="14610">
                  <c:v>519.64238920000003</c:v>
                </c:pt>
                <c:pt idx="14611">
                  <c:v>519.64238920000003</c:v>
                </c:pt>
                <c:pt idx="14612">
                  <c:v>519.64238920000003</c:v>
                </c:pt>
                <c:pt idx="14613">
                  <c:v>519.64238920000003</c:v>
                </c:pt>
                <c:pt idx="14614">
                  <c:v>519.63910840000005</c:v>
                </c:pt>
                <c:pt idx="14615">
                  <c:v>519.63910840000005</c:v>
                </c:pt>
                <c:pt idx="14616">
                  <c:v>519.63910840000005</c:v>
                </c:pt>
                <c:pt idx="14617">
                  <c:v>519.63910840000005</c:v>
                </c:pt>
                <c:pt idx="14618">
                  <c:v>519.63910840000005</c:v>
                </c:pt>
                <c:pt idx="14619">
                  <c:v>519.63910840000005</c:v>
                </c:pt>
                <c:pt idx="14620">
                  <c:v>519.63910840000005</c:v>
                </c:pt>
                <c:pt idx="14621">
                  <c:v>519.63582759999997</c:v>
                </c:pt>
                <c:pt idx="14622">
                  <c:v>519.63910840000005</c:v>
                </c:pt>
                <c:pt idx="14623">
                  <c:v>519.63910840000005</c:v>
                </c:pt>
                <c:pt idx="14624">
                  <c:v>519.63910840000005</c:v>
                </c:pt>
                <c:pt idx="14625">
                  <c:v>519.63582759999997</c:v>
                </c:pt>
                <c:pt idx="14626">
                  <c:v>519.63582759999997</c:v>
                </c:pt>
                <c:pt idx="14627">
                  <c:v>519.63254670000003</c:v>
                </c:pt>
                <c:pt idx="14628">
                  <c:v>519.63254670000003</c:v>
                </c:pt>
                <c:pt idx="14629">
                  <c:v>519.63254670000003</c:v>
                </c:pt>
                <c:pt idx="14630">
                  <c:v>519.63254670000003</c:v>
                </c:pt>
                <c:pt idx="14631">
                  <c:v>519.63254670000003</c:v>
                </c:pt>
                <c:pt idx="14632">
                  <c:v>519.63254670000003</c:v>
                </c:pt>
                <c:pt idx="14633">
                  <c:v>519.62926589999995</c:v>
                </c:pt>
                <c:pt idx="14634">
                  <c:v>519.62926589999995</c:v>
                </c:pt>
                <c:pt idx="14635">
                  <c:v>519.62926589999995</c:v>
                </c:pt>
                <c:pt idx="14636">
                  <c:v>519.62926589999995</c:v>
                </c:pt>
                <c:pt idx="14637">
                  <c:v>519.62926589999995</c:v>
                </c:pt>
                <c:pt idx="14638">
                  <c:v>519.62926589999995</c:v>
                </c:pt>
                <c:pt idx="14639">
                  <c:v>519.62926589999995</c:v>
                </c:pt>
                <c:pt idx="14640">
                  <c:v>519.62926589999995</c:v>
                </c:pt>
                <c:pt idx="14641">
                  <c:v>519.62598500000001</c:v>
                </c:pt>
                <c:pt idx="14642">
                  <c:v>519.62598500000001</c:v>
                </c:pt>
                <c:pt idx="14643">
                  <c:v>519.62598500000001</c:v>
                </c:pt>
                <c:pt idx="14644">
                  <c:v>519.62598500000001</c:v>
                </c:pt>
                <c:pt idx="14645">
                  <c:v>519.62598500000001</c:v>
                </c:pt>
                <c:pt idx="14646">
                  <c:v>519.62598500000001</c:v>
                </c:pt>
                <c:pt idx="14647">
                  <c:v>519.62598500000001</c:v>
                </c:pt>
                <c:pt idx="14648">
                  <c:v>519.62598500000001</c:v>
                </c:pt>
                <c:pt idx="14649">
                  <c:v>519.62598500000001</c:v>
                </c:pt>
                <c:pt idx="14650">
                  <c:v>519.62598500000001</c:v>
                </c:pt>
                <c:pt idx="14651">
                  <c:v>519.62598500000001</c:v>
                </c:pt>
                <c:pt idx="14652">
                  <c:v>519.62598500000001</c:v>
                </c:pt>
                <c:pt idx="14653">
                  <c:v>519.62270420000004</c:v>
                </c:pt>
                <c:pt idx="14654">
                  <c:v>519.62270420000004</c:v>
                </c:pt>
                <c:pt idx="14655">
                  <c:v>519.62270420000004</c:v>
                </c:pt>
                <c:pt idx="14656">
                  <c:v>519.62270420000004</c:v>
                </c:pt>
                <c:pt idx="14657">
                  <c:v>519.62270420000004</c:v>
                </c:pt>
                <c:pt idx="14658">
                  <c:v>519.62270420000004</c:v>
                </c:pt>
                <c:pt idx="14659">
                  <c:v>519.61942339999996</c:v>
                </c:pt>
                <c:pt idx="14660">
                  <c:v>519.61942339999996</c:v>
                </c:pt>
                <c:pt idx="14661">
                  <c:v>519.61614250000002</c:v>
                </c:pt>
                <c:pt idx="14662">
                  <c:v>519.62270420000004</c:v>
                </c:pt>
                <c:pt idx="14663">
                  <c:v>519.62270420000004</c:v>
                </c:pt>
                <c:pt idx="14664">
                  <c:v>519.61614250000002</c:v>
                </c:pt>
                <c:pt idx="14665">
                  <c:v>519.61942339999996</c:v>
                </c:pt>
                <c:pt idx="14666">
                  <c:v>519.61614250000002</c:v>
                </c:pt>
                <c:pt idx="14667">
                  <c:v>519.62270420000004</c:v>
                </c:pt>
                <c:pt idx="14668">
                  <c:v>519.61942339999996</c:v>
                </c:pt>
                <c:pt idx="14669">
                  <c:v>519.61614250000002</c:v>
                </c:pt>
                <c:pt idx="14670">
                  <c:v>519.61614250000002</c:v>
                </c:pt>
                <c:pt idx="14671">
                  <c:v>519.61614250000002</c:v>
                </c:pt>
                <c:pt idx="14672">
                  <c:v>519.61614250000002</c:v>
                </c:pt>
                <c:pt idx="14673">
                  <c:v>519.61286170000005</c:v>
                </c:pt>
                <c:pt idx="14674">
                  <c:v>519.61614250000002</c:v>
                </c:pt>
                <c:pt idx="14675">
                  <c:v>519.61286170000005</c:v>
                </c:pt>
                <c:pt idx="14676">
                  <c:v>519.61286170000005</c:v>
                </c:pt>
                <c:pt idx="14677">
                  <c:v>519.61286170000005</c:v>
                </c:pt>
                <c:pt idx="14678">
                  <c:v>519.61286170000005</c:v>
                </c:pt>
                <c:pt idx="14679">
                  <c:v>519.6095808</c:v>
                </c:pt>
                <c:pt idx="14680">
                  <c:v>519.6095808</c:v>
                </c:pt>
                <c:pt idx="14681">
                  <c:v>519.6095808</c:v>
                </c:pt>
                <c:pt idx="14682">
                  <c:v>519.6095808</c:v>
                </c:pt>
                <c:pt idx="14683">
                  <c:v>519.60630000000003</c:v>
                </c:pt>
                <c:pt idx="14684">
                  <c:v>519.6095808</c:v>
                </c:pt>
                <c:pt idx="14685">
                  <c:v>519.60630000000003</c:v>
                </c:pt>
                <c:pt idx="14686">
                  <c:v>519.60630000000003</c:v>
                </c:pt>
                <c:pt idx="14687">
                  <c:v>519.60630000000003</c:v>
                </c:pt>
                <c:pt idx="14688">
                  <c:v>519.60630000000003</c:v>
                </c:pt>
                <c:pt idx="14689">
                  <c:v>519.60301919999995</c:v>
                </c:pt>
                <c:pt idx="14690">
                  <c:v>519.60301919999995</c:v>
                </c:pt>
                <c:pt idx="14691">
                  <c:v>519.60301919999995</c:v>
                </c:pt>
                <c:pt idx="14692">
                  <c:v>519.60301919999995</c:v>
                </c:pt>
                <c:pt idx="14693">
                  <c:v>519.59973830000001</c:v>
                </c:pt>
                <c:pt idx="14694">
                  <c:v>519.59973830000001</c:v>
                </c:pt>
                <c:pt idx="14695">
                  <c:v>519.59973830000001</c:v>
                </c:pt>
                <c:pt idx="14696">
                  <c:v>519.59973830000001</c:v>
                </c:pt>
                <c:pt idx="14697">
                  <c:v>519.59973830000001</c:v>
                </c:pt>
                <c:pt idx="14698">
                  <c:v>519.59973830000001</c:v>
                </c:pt>
                <c:pt idx="14699">
                  <c:v>519.59645750000004</c:v>
                </c:pt>
                <c:pt idx="14700">
                  <c:v>519.59645750000004</c:v>
                </c:pt>
                <c:pt idx="14701">
                  <c:v>519.59645750000004</c:v>
                </c:pt>
                <c:pt idx="14702">
                  <c:v>519.59317659999999</c:v>
                </c:pt>
                <c:pt idx="14703">
                  <c:v>519.59973830000001</c:v>
                </c:pt>
                <c:pt idx="14704">
                  <c:v>519.59645750000004</c:v>
                </c:pt>
                <c:pt idx="14705">
                  <c:v>519.59645750000004</c:v>
                </c:pt>
                <c:pt idx="14706">
                  <c:v>519.59317659999999</c:v>
                </c:pt>
                <c:pt idx="14707">
                  <c:v>519.59645750000004</c:v>
                </c:pt>
                <c:pt idx="14708">
                  <c:v>519.58661500000005</c:v>
                </c:pt>
                <c:pt idx="14709">
                  <c:v>519.59317659999999</c:v>
                </c:pt>
                <c:pt idx="14710">
                  <c:v>519.58989580000002</c:v>
                </c:pt>
                <c:pt idx="14711">
                  <c:v>519.58989580000002</c:v>
                </c:pt>
                <c:pt idx="14712">
                  <c:v>519.58661500000005</c:v>
                </c:pt>
                <c:pt idx="14713">
                  <c:v>519.58989580000002</c:v>
                </c:pt>
                <c:pt idx="14714">
                  <c:v>519.58989580000002</c:v>
                </c:pt>
                <c:pt idx="14715">
                  <c:v>519.5570874</c:v>
                </c:pt>
                <c:pt idx="14716">
                  <c:v>519.58661500000005</c:v>
                </c:pt>
                <c:pt idx="14717">
                  <c:v>519.58989580000002</c:v>
                </c:pt>
                <c:pt idx="14718">
                  <c:v>519.57349160000001</c:v>
                </c:pt>
                <c:pt idx="14719">
                  <c:v>519.60301919999995</c:v>
                </c:pt>
                <c:pt idx="14720">
                  <c:v>519.59645750000004</c:v>
                </c:pt>
                <c:pt idx="14721">
                  <c:v>519.59973830000001</c:v>
                </c:pt>
                <c:pt idx="14722">
                  <c:v>519.59973830000001</c:v>
                </c:pt>
                <c:pt idx="14723">
                  <c:v>519.60301919999995</c:v>
                </c:pt>
                <c:pt idx="14724">
                  <c:v>519.59645750000004</c:v>
                </c:pt>
                <c:pt idx="14725">
                  <c:v>519.59645750000004</c:v>
                </c:pt>
                <c:pt idx="14726">
                  <c:v>519.59645750000004</c:v>
                </c:pt>
                <c:pt idx="14727">
                  <c:v>519.59645750000004</c:v>
                </c:pt>
                <c:pt idx="14728">
                  <c:v>519.59645750000004</c:v>
                </c:pt>
                <c:pt idx="14729">
                  <c:v>519.59645750000004</c:v>
                </c:pt>
                <c:pt idx="14730">
                  <c:v>519.59645750000004</c:v>
                </c:pt>
                <c:pt idx="14731">
                  <c:v>519.59645750000004</c:v>
                </c:pt>
                <c:pt idx="14732">
                  <c:v>519.59645750000004</c:v>
                </c:pt>
                <c:pt idx="14733">
                  <c:v>519.59317659999999</c:v>
                </c:pt>
                <c:pt idx="14734">
                  <c:v>519.59317659999999</c:v>
                </c:pt>
                <c:pt idx="14735">
                  <c:v>519.59317659999999</c:v>
                </c:pt>
                <c:pt idx="14736">
                  <c:v>519.59645750000004</c:v>
                </c:pt>
                <c:pt idx="14737">
                  <c:v>519.59317659999999</c:v>
                </c:pt>
                <c:pt idx="14738">
                  <c:v>519.59317659999999</c:v>
                </c:pt>
                <c:pt idx="14739">
                  <c:v>519.58989580000002</c:v>
                </c:pt>
                <c:pt idx="14740">
                  <c:v>519.58989580000002</c:v>
                </c:pt>
                <c:pt idx="14741">
                  <c:v>519.58989580000002</c:v>
                </c:pt>
                <c:pt idx="14742">
                  <c:v>519.58989580000002</c:v>
                </c:pt>
                <c:pt idx="14743">
                  <c:v>519.58989580000002</c:v>
                </c:pt>
                <c:pt idx="14744">
                  <c:v>519.58661500000005</c:v>
                </c:pt>
                <c:pt idx="14745">
                  <c:v>519.58989580000002</c:v>
                </c:pt>
                <c:pt idx="14746">
                  <c:v>519.58989580000002</c:v>
                </c:pt>
                <c:pt idx="14747">
                  <c:v>519.58661500000005</c:v>
                </c:pt>
                <c:pt idx="14748">
                  <c:v>519.58661500000005</c:v>
                </c:pt>
                <c:pt idx="14749">
                  <c:v>519.58661500000005</c:v>
                </c:pt>
                <c:pt idx="14750">
                  <c:v>519.5833341</c:v>
                </c:pt>
                <c:pt idx="14751">
                  <c:v>519.5833341</c:v>
                </c:pt>
                <c:pt idx="14752">
                  <c:v>519.58661500000005</c:v>
                </c:pt>
                <c:pt idx="14753">
                  <c:v>519.5833341</c:v>
                </c:pt>
                <c:pt idx="14754">
                  <c:v>519.5833341</c:v>
                </c:pt>
                <c:pt idx="14755">
                  <c:v>519.5833341</c:v>
                </c:pt>
                <c:pt idx="14756">
                  <c:v>519.5833341</c:v>
                </c:pt>
                <c:pt idx="14757">
                  <c:v>519.58005330000003</c:v>
                </c:pt>
                <c:pt idx="14758">
                  <c:v>519.58005330000003</c:v>
                </c:pt>
                <c:pt idx="14759">
                  <c:v>519.58005330000003</c:v>
                </c:pt>
                <c:pt idx="14760">
                  <c:v>519.58005330000003</c:v>
                </c:pt>
                <c:pt idx="14761">
                  <c:v>519.58005330000003</c:v>
                </c:pt>
                <c:pt idx="14762">
                  <c:v>519.57677239999998</c:v>
                </c:pt>
                <c:pt idx="14763">
                  <c:v>519.57677239999998</c:v>
                </c:pt>
                <c:pt idx="14764">
                  <c:v>519.57677239999998</c:v>
                </c:pt>
                <c:pt idx="14765">
                  <c:v>519.57677239999998</c:v>
                </c:pt>
                <c:pt idx="14766">
                  <c:v>519.57677239999998</c:v>
                </c:pt>
                <c:pt idx="14767">
                  <c:v>519.57677239999998</c:v>
                </c:pt>
                <c:pt idx="14768">
                  <c:v>519.57349160000001</c:v>
                </c:pt>
                <c:pt idx="14769">
                  <c:v>519.57677239999998</c:v>
                </c:pt>
                <c:pt idx="14770">
                  <c:v>519.57677239999998</c:v>
                </c:pt>
                <c:pt idx="14771">
                  <c:v>519.57677239999998</c:v>
                </c:pt>
                <c:pt idx="14772">
                  <c:v>519.57021080000004</c:v>
                </c:pt>
                <c:pt idx="14773">
                  <c:v>519.57349160000001</c:v>
                </c:pt>
                <c:pt idx="14774">
                  <c:v>519.57677239999998</c:v>
                </c:pt>
                <c:pt idx="14775">
                  <c:v>519.57349160000001</c:v>
                </c:pt>
                <c:pt idx="14776">
                  <c:v>519.57349160000001</c:v>
                </c:pt>
                <c:pt idx="14777">
                  <c:v>519.57349160000001</c:v>
                </c:pt>
                <c:pt idx="14778">
                  <c:v>519.57349160000001</c:v>
                </c:pt>
                <c:pt idx="14779">
                  <c:v>519.57349160000001</c:v>
                </c:pt>
                <c:pt idx="14780">
                  <c:v>519.57349160000001</c:v>
                </c:pt>
                <c:pt idx="14781">
                  <c:v>519.57349160000001</c:v>
                </c:pt>
                <c:pt idx="14782">
                  <c:v>519.57021080000004</c:v>
                </c:pt>
                <c:pt idx="14783">
                  <c:v>519.57349160000001</c:v>
                </c:pt>
                <c:pt idx="14784">
                  <c:v>519.57021080000004</c:v>
                </c:pt>
                <c:pt idx="14785">
                  <c:v>519.57349160000001</c:v>
                </c:pt>
                <c:pt idx="14786">
                  <c:v>519.57349160000001</c:v>
                </c:pt>
                <c:pt idx="14787">
                  <c:v>519.57021080000004</c:v>
                </c:pt>
                <c:pt idx="14788">
                  <c:v>519.57021080000004</c:v>
                </c:pt>
                <c:pt idx="14789">
                  <c:v>519.57021080000004</c:v>
                </c:pt>
                <c:pt idx="14790">
                  <c:v>519.57021080000004</c:v>
                </c:pt>
                <c:pt idx="14791">
                  <c:v>519.57021080000004</c:v>
                </c:pt>
                <c:pt idx="14792">
                  <c:v>519.57021080000004</c:v>
                </c:pt>
                <c:pt idx="14793">
                  <c:v>519.57021080000004</c:v>
                </c:pt>
                <c:pt idx="14794">
                  <c:v>519.57021080000004</c:v>
                </c:pt>
                <c:pt idx="14795">
                  <c:v>519.56692989999999</c:v>
                </c:pt>
                <c:pt idx="14796">
                  <c:v>519.56692989999999</c:v>
                </c:pt>
                <c:pt idx="14797">
                  <c:v>519.56692989999999</c:v>
                </c:pt>
                <c:pt idx="14798">
                  <c:v>519.56692989999999</c:v>
                </c:pt>
                <c:pt idx="14799">
                  <c:v>519.56692989999999</c:v>
                </c:pt>
                <c:pt idx="14800">
                  <c:v>519.56692989999999</c:v>
                </c:pt>
                <c:pt idx="14801">
                  <c:v>519.56692989999999</c:v>
                </c:pt>
                <c:pt idx="14802">
                  <c:v>519.56692989999999</c:v>
                </c:pt>
                <c:pt idx="14803">
                  <c:v>519.56692989999999</c:v>
                </c:pt>
                <c:pt idx="14804">
                  <c:v>519.56364910000002</c:v>
                </c:pt>
                <c:pt idx="14805">
                  <c:v>519.56364910000002</c:v>
                </c:pt>
                <c:pt idx="14806">
                  <c:v>519.56364910000002</c:v>
                </c:pt>
                <c:pt idx="14807">
                  <c:v>519.56036819999997</c:v>
                </c:pt>
                <c:pt idx="14808">
                  <c:v>519.56692989999999</c:v>
                </c:pt>
                <c:pt idx="14809">
                  <c:v>519.55052569999998</c:v>
                </c:pt>
                <c:pt idx="14810">
                  <c:v>519.56364910000002</c:v>
                </c:pt>
                <c:pt idx="14811">
                  <c:v>519.56036819999997</c:v>
                </c:pt>
                <c:pt idx="14812">
                  <c:v>519.56036819999997</c:v>
                </c:pt>
                <c:pt idx="14813">
                  <c:v>519.5570874</c:v>
                </c:pt>
                <c:pt idx="14814">
                  <c:v>519.56036819999997</c:v>
                </c:pt>
                <c:pt idx="14815">
                  <c:v>519.5570874</c:v>
                </c:pt>
                <c:pt idx="14816">
                  <c:v>519.5570874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592B-43BF-A5CD-CA56994E82C2}"/>
            </c:ext>
          </c:extLst>
        </c:ser>
        <c:ser>
          <c:idx val="6"/>
          <c:order val="9"/>
          <c:tx>
            <c:v>Lake Elevation</c:v>
          </c:tx>
          <c:spPr>
            <a:ln w="19050" cap="rnd">
              <a:solidFill>
                <a:schemeClr val="accent6"/>
              </a:solidFill>
              <a:prstDash val="lgDash"/>
              <a:round/>
            </a:ln>
            <a:effectLst/>
          </c:spPr>
          <c:marker>
            <c:symbol val="none"/>
          </c:marker>
          <c:xVal>
            <c:numRef>
              <c:f>'Lake Level'!$A$6:$A$13010</c:f>
              <c:numCache>
                <c:formatCode>m/d/yyyy\ h:mm</c:formatCode>
                <c:ptCount val="13005"/>
                <c:pt idx="0">
                  <c:v>45854.75</c:v>
                </c:pt>
                <c:pt idx="1">
                  <c:v>45854.875</c:v>
                </c:pt>
                <c:pt idx="2">
                  <c:v>45855</c:v>
                </c:pt>
                <c:pt idx="3">
                  <c:v>45855.125</c:v>
                </c:pt>
                <c:pt idx="4">
                  <c:v>45855.25</c:v>
                </c:pt>
                <c:pt idx="5">
                  <c:v>45855.375</c:v>
                </c:pt>
                <c:pt idx="6">
                  <c:v>45855.5</c:v>
                </c:pt>
                <c:pt idx="7">
                  <c:v>45855.625</c:v>
                </c:pt>
                <c:pt idx="8">
                  <c:v>45855.75</c:v>
                </c:pt>
                <c:pt idx="9">
                  <c:v>45855.875</c:v>
                </c:pt>
                <c:pt idx="10">
                  <c:v>45856</c:v>
                </c:pt>
                <c:pt idx="11">
                  <c:v>45856.125</c:v>
                </c:pt>
                <c:pt idx="12">
                  <c:v>45856.25</c:v>
                </c:pt>
                <c:pt idx="13">
                  <c:v>45856.375</c:v>
                </c:pt>
                <c:pt idx="14">
                  <c:v>45856.5</c:v>
                </c:pt>
                <c:pt idx="15">
                  <c:v>45856.625</c:v>
                </c:pt>
                <c:pt idx="16">
                  <c:v>45856.75</c:v>
                </c:pt>
                <c:pt idx="17">
                  <c:v>45856.875</c:v>
                </c:pt>
                <c:pt idx="18">
                  <c:v>45857</c:v>
                </c:pt>
                <c:pt idx="19">
                  <c:v>45857.125</c:v>
                </c:pt>
                <c:pt idx="20">
                  <c:v>45857.25</c:v>
                </c:pt>
                <c:pt idx="21">
                  <c:v>45857.375</c:v>
                </c:pt>
                <c:pt idx="22">
                  <c:v>45857.5</c:v>
                </c:pt>
                <c:pt idx="23">
                  <c:v>45857.625</c:v>
                </c:pt>
                <c:pt idx="24">
                  <c:v>45857.75</c:v>
                </c:pt>
                <c:pt idx="25">
                  <c:v>45857.875</c:v>
                </c:pt>
                <c:pt idx="26">
                  <c:v>45858</c:v>
                </c:pt>
                <c:pt idx="27">
                  <c:v>45858.125</c:v>
                </c:pt>
                <c:pt idx="28">
                  <c:v>45858.25</c:v>
                </c:pt>
                <c:pt idx="29">
                  <c:v>45858.375</c:v>
                </c:pt>
                <c:pt idx="30">
                  <c:v>45858.5</c:v>
                </c:pt>
                <c:pt idx="31">
                  <c:v>45858.625</c:v>
                </c:pt>
                <c:pt idx="32">
                  <c:v>45858.75</c:v>
                </c:pt>
                <c:pt idx="33">
                  <c:v>45858.875</c:v>
                </c:pt>
                <c:pt idx="34">
                  <c:v>45859</c:v>
                </c:pt>
                <c:pt idx="35">
                  <c:v>45859.125</c:v>
                </c:pt>
                <c:pt idx="36">
                  <c:v>45859.25</c:v>
                </c:pt>
                <c:pt idx="37">
                  <c:v>45859.375</c:v>
                </c:pt>
                <c:pt idx="38">
                  <c:v>45859.5</c:v>
                </c:pt>
                <c:pt idx="39">
                  <c:v>45859.625</c:v>
                </c:pt>
                <c:pt idx="40">
                  <c:v>45859.75</c:v>
                </c:pt>
                <c:pt idx="41">
                  <c:v>45859.875</c:v>
                </c:pt>
                <c:pt idx="42">
                  <c:v>45860</c:v>
                </c:pt>
                <c:pt idx="43">
                  <c:v>45860.125</c:v>
                </c:pt>
                <c:pt idx="44">
                  <c:v>45860.25</c:v>
                </c:pt>
                <c:pt idx="45">
                  <c:v>45860.375</c:v>
                </c:pt>
                <c:pt idx="46">
                  <c:v>45860.5</c:v>
                </c:pt>
                <c:pt idx="47">
                  <c:v>45860.625</c:v>
                </c:pt>
                <c:pt idx="48">
                  <c:v>45860.75</c:v>
                </c:pt>
                <c:pt idx="49">
                  <c:v>45860.875</c:v>
                </c:pt>
                <c:pt idx="50">
                  <c:v>45861</c:v>
                </c:pt>
                <c:pt idx="51">
                  <c:v>45861.125</c:v>
                </c:pt>
                <c:pt idx="52">
                  <c:v>45861.25</c:v>
                </c:pt>
                <c:pt idx="53">
                  <c:v>45861.375</c:v>
                </c:pt>
                <c:pt idx="54">
                  <c:v>45861.5</c:v>
                </c:pt>
                <c:pt idx="55">
                  <c:v>45861.625</c:v>
                </c:pt>
                <c:pt idx="56">
                  <c:v>45861.75</c:v>
                </c:pt>
                <c:pt idx="57">
                  <c:v>45861.875</c:v>
                </c:pt>
                <c:pt idx="58">
                  <c:v>45862</c:v>
                </c:pt>
                <c:pt idx="59">
                  <c:v>45862.125</c:v>
                </c:pt>
                <c:pt idx="60">
                  <c:v>45862.25</c:v>
                </c:pt>
                <c:pt idx="61">
                  <c:v>45862.375</c:v>
                </c:pt>
                <c:pt idx="62">
                  <c:v>45862.5</c:v>
                </c:pt>
                <c:pt idx="63">
                  <c:v>45862.625</c:v>
                </c:pt>
                <c:pt idx="64">
                  <c:v>45862.75</c:v>
                </c:pt>
                <c:pt idx="65">
                  <c:v>45862.875</c:v>
                </c:pt>
                <c:pt idx="66">
                  <c:v>45863</c:v>
                </c:pt>
                <c:pt idx="67">
                  <c:v>45863.125</c:v>
                </c:pt>
                <c:pt idx="68">
                  <c:v>45863.25</c:v>
                </c:pt>
                <c:pt idx="69">
                  <c:v>45863.375</c:v>
                </c:pt>
                <c:pt idx="70">
                  <c:v>45863.5</c:v>
                </c:pt>
                <c:pt idx="71">
                  <c:v>45863.625</c:v>
                </c:pt>
                <c:pt idx="72">
                  <c:v>45863.75</c:v>
                </c:pt>
                <c:pt idx="73">
                  <c:v>45863.875</c:v>
                </c:pt>
                <c:pt idx="74">
                  <c:v>45864</c:v>
                </c:pt>
                <c:pt idx="75">
                  <c:v>45864.125</c:v>
                </c:pt>
                <c:pt idx="76">
                  <c:v>45864.25</c:v>
                </c:pt>
                <c:pt idx="77">
                  <c:v>45864.375</c:v>
                </c:pt>
                <c:pt idx="78">
                  <c:v>45864.5</c:v>
                </c:pt>
                <c:pt idx="79">
                  <c:v>45864.625</c:v>
                </c:pt>
                <c:pt idx="80">
                  <c:v>45864.75</c:v>
                </c:pt>
                <c:pt idx="81">
                  <c:v>45864.875</c:v>
                </c:pt>
                <c:pt idx="82">
                  <c:v>45865</c:v>
                </c:pt>
                <c:pt idx="83">
                  <c:v>45865.125</c:v>
                </c:pt>
                <c:pt idx="84">
                  <c:v>45865.25</c:v>
                </c:pt>
                <c:pt idx="85">
                  <c:v>45865.375</c:v>
                </c:pt>
                <c:pt idx="86">
                  <c:v>45865.5</c:v>
                </c:pt>
                <c:pt idx="87">
                  <c:v>45865.625</c:v>
                </c:pt>
                <c:pt idx="88">
                  <c:v>45865.75</c:v>
                </c:pt>
                <c:pt idx="89">
                  <c:v>45865.875</c:v>
                </c:pt>
                <c:pt idx="90">
                  <c:v>45866</c:v>
                </c:pt>
                <c:pt idx="91">
                  <c:v>45866.125</c:v>
                </c:pt>
                <c:pt idx="92">
                  <c:v>45866.25</c:v>
                </c:pt>
                <c:pt idx="93">
                  <c:v>45866.375</c:v>
                </c:pt>
                <c:pt idx="94">
                  <c:v>45866.5</c:v>
                </c:pt>
                <c:pt idx="95">
                  <c:v>45866.625</c:v>
                </c:pt>
                <c:pt idx="96">
                  <c:v>45866.75</c:v>
                </c:pt>
                <c:pt idx="97">
                  <c:v>45866.875</c:v>
                </c:pt>
                <c:pt idx="98">
                  <c:v>45867</c:v>
                </c:pt>
                <c:pt idx="99">
                  <c:v>45867.125</c:v>
                </c:pt>
                <c:pt idx="100">
                  <c:v>45867.25</c:v>
                </c:pt>
                <c:pt idx="101">
                  <c:v>45867.375</c:v>
                </c:pt>
                <c:pt idx="102">
                  <c:v>45867.5</c:v>
                </c:pt>
                <c:pt idx="103">
                  <c:v>45867.625</c:v>
                </c:pt>
                <c:pt idx="104">
                  <c:v>45867.75</c:v>
                </c:pt>
                <c:pt idx="105">
                  <c:v>45867.875</c:v>
                </c:pt>
                <c:pt idx="106">
                  <c:v>45868</c:v>
                </c:pt>
                <c:pt idx="107">
                  <c:v>45868.125</c:v>
                </c:pt>
                <c:pt idx="108">
                  <c:v>45868.25</c:v>
                </c:pt>
                <c:pt idx="109">
                  <c:v>45868.375</c:v>
                </c:pt>
                <c:pt idx="110">
                  <c:v>45868.5</c:v>
                </c:pt>
                <c:pt idx="111">
                  <c:v>45868.625</c:v>
                </c:pt>
                <c:pt idx="112">
                  <c:v>45868.75</c:v>
                </c:pt>
                <c:pt idx="113">
                  <c:v>45868.875</c:v>
                </c:pt>
                <c:pt idx="114">
                  <c:v>45869</c:v>
                </c:pt>
                <c:pt idx="115">
                  <c:v>45869.125</c:v>
                </c:pt>
                <c:pt idx="116">
                  <c:v>45869.25</c:v>
                </c:pt>
                <c:pt idx="117">
                  <c:v>45869.375</c:v>
                </c:pt>
                <c:pt idx="118">
                  <c:v>45869.5</c:v>
                </c:pt>
                <c:pt idx="119">
                  <c:v>45869.625</c:v>
                </c:pt>
                <c:pt idx="120">
                  <c:v>45869.75</c:v>
                </c:pt>
                <c:pt idx="121">
                  <c:v>45869.875</c:v>
                </c:pt>
                <c:pt idx="122">
                  <c:v>45870</c:v>
                </c:pt>
                <c:pt idx="123">
                  <c:v>45870.125</c:v>
                </c:pt>
                <c:pt idx="124">
                  <c:v>45870.25</c:v>
                </c:pt>
                <c:pt idx="125">
                  <c:v>45870.375</c:v>
                </c:pt>
                <c:pt idx="126">
                  <c:v>45870.5</c:v>
                </c:pt>
                <c:pt idx="127">
                  <c:v>45870.625</c:v>
                </c:pt>
                <c:pt idx="128">
                  <c:v>45870.75</c:v>
                </c:pt>
                <c:pt idx="129">
                  <c:v>45870.875</c:v>
                </c:pt>
                <c:pt idx="130">
                  <c:v>45871</c:v>
                </c:pt>
                <c:pt idx="131">
                  <c:v>45871.125</c:v>
                </c:pt>
                <c:pt idx="132">
                  <c:v>45871.25</c:v>
                </c:pt>
                <c:pt idx="133">
                  <c:v>45871.375</c:v>
                </c:pt>
                <c:pt idx="134">
                  <c:v>45871.5</c:v>
                </c:pt>
                <c:pt idx="135">
                  <c:v>45871.625</c:v>
                </c:pt>
                <c:pt idx="136">
                  <c:v>45871.75</c:v>
                </c:pt>
                <c:pt idx="137">
                  <c:v>45871.875</c:v>
                </c:pt>
                <c:pt idx="138">
                  <c:v>45872</c:v>
                </c:pt>
                <c:pt idx="139">
                  <c:v>45872.125</c:v>
                </c:pt>
                <c:pt idx="140">
                  <c:v>45872.25</c:v>
                </c:pt>
                <c:pt idx="141">
                  <c:v>45872.375</c:v>
                </c:pt>
                <c:pt idx="142">
                  <c:v>45872.5</c:v>
                </c:pt>
                <c:pt idx="143">
                  <c:v>45872.625</c:v>
                </c:pt>
                <c:pt idx="144">
                  <c:v>45872.75</c:v>
                </c:pt>
                <c:pt idx="145">
                  <c:v>45872.875</c:v>
                </c:pt>
                <c:pt idx="146">
                  <c:v>45873</c:v>
                </c:pt>
                <c:pt idx="147">
                  <c:v>45873.125</c:v>
                </c:pt>
                <c:pt idx="148">
                  <c:v>45873.25</c:v>
                </c:pt>
                <c:pt idx="149">
                  <c:v>45873.375</c:v>
                </c:pt>
                <c:pt idx="150">
                  <c:v>45873.5</c:v>
                </c:pt>
                <c:pt idx="151">
                  <c:v>45873.625</c:v>
                </c:pt>
                <c:pt idx="152">
                  <c:v>45873.75</c:v>
                </c:pt>
                <c:pt idx="153">
                  <c:v>45873.875</c:v>
                </c:pt>
                <c:pt idx="154">
                  <c:v>45874</c:v>
                </c:pt>
                <c:pt idx="155">
                  <c:v>45874.125</c:v>
                </c:pt>
                <c:pt idx="156">
                  <c:v>45874.25</c:v>
                </c:pt>
                <c:pt idx="157">
                  <c:v>45874.375</c:v>
                </c:pt>
                <c:pt idx="158">
                  <c:v>45874.5</c:v>
                </c:pt>
                <c:pt idx="159">
                  <c:v>45874.625</c:v>
                </c:pt>
                <c:pt idx="160">
                  <c:v>45874.75</c:v>
                </c:pt>
                <c:pt idx="161">
                  <c:v>45874.875</c:v>
                </c:pt>
                <c:pt idx="162">
                  <c:v>45875</c:v>
                </c:pt>
                <c:pt idx="163">
                  <c:v>45875.125</c:v>
                </c:pt>
                <c:pt idx="164">
                  <c:v>45875.25</c:v>
                </c:pt>
                <c:pt idx="165">
                  <c:v>45875.375</c:v>
                </c:pt>
                <c:pt idx="166">
                  <c:v>45875.5</c:v>
                </c:pt>
                <c:pt idx="167">
                  <c:v>45875.625</c:v>
                </c:pt>
                <c:pt idx="168">
                  <c:v>45875.75</c:v>
                </c:pt>
                <c:pt idx="169">
                  <c:v>45875.875</c:v>
                </c:pt>
                <c:pt idx="170">
                  <c:v>45876</c:v>
                </c:pt>
                <c:pt idx="171">
                  <c:v>45876.125</c:v>
                </c:pt>
                <c:pt idx="172">
                  <c:v>45876.25</c:v>
                </c:pt>
                <c:pt idx="173">
                  <c:v>45876.375</c:v>
                </c:pt>
                <c:pt idx="174">
                  <c:v>45876.5</c:v>
                </c:pt>
                <c:pt idx="175">
                  <c:v>45876.625</c:v>
                </c:pt>
                <c:pt idx="176">
                  <c:v>45876.75</c:v>
                </c:pt>
                <c:pt idx="177">
                  <c:v>45876.875</c:v>
                </c:pt>
                <c:pt idx="178">
                  <c:v>45877</c:v>
                </c:pt>
                <c:pt idx="179">
                  <c:v>45877.125</c:v>
                </c:pt>
                <c:pt idx="180">
                  <c:v>45877.25</c:v>
                </c:pt>
                <c:pt idx="181">
                  <c:v>45877.375</c:v>
                </c:pt>
                <c:pt idx="182">
                  <c:v>45877.5</c:v>
                </c:pt>
                <c:pt idx="183">
                  <c:v>45877.625</c:v>
                </c:pt>
                <c:pt idx="184">
                  <c:v>45877.75</c:v>
                </c:pt>
                <c:pt idx="185">
                  <c:v>45877.875</c:v>
                </c:pt>
                <c:pt idx="186">
                  <c:v>45878</c:v>
                </c:pt>
                <c:pt idx="187">
                  <c:v>45878.125</c:v>
                </c:pt>
                <c:pt idx="188">
                  <c:v>45878.25</c:v>
                </c:pt>
                <c:pt idx="189">
                  <c:v>45878.375</c:v>
                </c:pt>
                <c:pt idx="190">
                  <c:v>45878.5</c:v>
                </c:pt>
                <c:pt idx="191">
                  <c:v>45878.625</c:v>
                </c:pt>
                <c:pt idx="192">
                  <c:v>45878.75</c:v>
                </c:pt>
                <c:pt idx="193">
                  <c:v>45878.875</c:v>
                </c:pt>
                <c:pt idx="194">
                  <c:v>45879</c:v>
                </c:pt>
                <c:pt idx="195">
                  <c:v>45879.125</c:v>
                </c:pt>
                <c:pt idx="196">
                  <c:v>45879.25</c:v>
                </c:pt>
                <c:pt idx="197">
                  <c:v>45879.375</c:v>
                </c:pt>
                <c:pt idx="198">
                  <c:v>45879.5</c:v>
                </c:pt>
                <c:pt idx="199">
                  <c:v>45879.625</c:v>
                </c:pt>
                <c:pt idx="200">
                  <c:v>45879.75</c:v>
                </c:pt>
                <c:pt idx="201">
                  <c:v>45879.875</c:v>
                </c:pt>
                <c:pt idx="202">
                  <c:v>45880</c:v>
                </c:pt>
                <c:pt idx="203">
                  <c:v>45880.125</c:v>
                </c:pt>
                <c:pt idx="204">
                  <c:v>45880.25</c:v>
                </c:pt>
                <c:pt idx="205">
                  <c:v>45880.375</c:v>
                </c:pt>
                <c:pt idx="206">
                  <c:v>45880.5</c:v>
                </c:pt>
                <c:pt idx="207">
                  <c:v>45880.625</c:v>
                </c:pt>
                <c:pt idx="208">
                  <c:v>45880.75</c:v>
                </c:pt>
                <c:pt idx="209">
                  <c:v>45880.875</c:v>
                </c:pt>
                <c:pt idx="210">
                  <c:v>45881</c:v>
                </c:pt>
                <c:pt idx="211">
                  <c:v>45881.125</c:v>
                </c:pt>
                <c:pt idx="212">
                  <c:v>45881.25</c:v>
                </c:pt>
                <c:pt idx="213">
                  <c:v>45881.375</c:v>
                </c:pt>
                <c:pt idx="214">
                  <c:v>45881.5</c:v>
                </c:pt>
                <c:pt idx="215">
                  <c:v>45881.625</c:v>
                </c:pt>
                <c:pt idx="216">
                  <c:v>45881.75</c:v>
                </c:pt>
                <c:pt idx="217">
                  <c:v>45881.875</c:v>
                </c:pt>
                <c:pt idx="218">
                  <c:v>45882</c:v>
                </c:pt>
                <c:pt idx="219">
                  <c:v>45882.125</c:v>
                </c:pt>
                <c:pt idx="220">
                  <c:v>45882.25</c:v>
                </c:pt>
                <c:pt idx="221">
                  <c:v>45882.375</c:v>
                </c:pt>
                <c:pt idx="222">
                  <c:v>45882.5</c:v>
                </c:pt>
                <c:pt idx="223">
                  <c:v>45882.625</c:v>
                </c:pt>
                <c:pt idx="224">
                  <c:v>45882.75</c:v>
                </c:pt>
                <c:pt idx="225">
                  <c:v>45882.875</c:v>
                </c:pt>
                <c:pt idx="226">
                  <c:v>45883</c:v>
                </c:pt>
                <c:pt idx="227">
                  <c:v>45883.125</c:v>
                </c:pt>
                <c:pt idx="228">
                  <c:v>45883.25</c:v>
                </c:pt>
                <c:pt idx="229">
                  <c:v>45883.375</c:v>
                </c:pt>
                <c:pt idx="230">
                  <c:v>45883.5</c:v>
                </c:pt>
                <c:pt idx="231">
                  <c:v>45883.625</c:v>
                </c:pt>
                <c:pt idx="232">
                  <c:v>45883.75</c:v>
                </c:pt>
                <c:pt idx="233">
                  <c:v>45883.875</c:v>
                </c:pt>
                <c:pt idx="234">
                  <c:v>45884</c:v>
                </c:pt>
                <c:pt idx="235">
                  <c:v>45884.125</c:v>
                </c:pt>
                <c:pt idx="236">
                  <c:v>45884.25</c:v>
                </c:pt>
                <c:pt idx="237">
                  <c:v>45884.375</c:v>
                </c:pt>
                <c:pt idx="238">
                  <c:v>45884.5</c:v>
                </c:pt>
                <c:pt idx="239">
                  <c:v>45884.625</c:v>
                </c:pt>
                <c:pt idx="240">
                  <c:v>45884.75</c:v>
                </c:pt>
                <c:pt idx="241">
                  <c:v>45884.875</c:v>
                </c:pt>
                <c:pt idx="242">
                  <c:v>45885</c:v>
                </c:pt>
                <c:pt idx="243">
                  <c:v>45885.125</c:v>
                </c:pt>
                <c:pt idx="244">
                  <c:v>45885.25</c:v>
                </c:pt>
                <c:pt idx="245">
                  <c:v>45885.375</c:v>
                </c:pt>
                <c:pt idx="246">
                  <c:v>45885.5</c:v>
                </c:pt>
                <c:pt idx="247">
                  <c:v>45885.625</c:v>
                </c:pt>
                <c:pt idx="248">
                  <c:v>45885.75</c:v>
                </c:pt>
                <c:pt idx="249">
                  <c:v>45885.875</c:v>
                </c:pt>
                <c:pt idx="250">
                  <c:v>45886</c:v>
                </c:pt>
                <c:pt idx="251">
                  <c:v>45886.125</c:v>
                </c:pt>
                <c:pt idx="252">
                  <c:v>45886.25</c:v>
                </c:pt>
                <c:pt idx="253">
                  <c:v>45886.375</c:v>
                </c:pt>
                <c:pt idx="254">
                  <c:v>45886.5</c:v>
                </c:pt>
                <c:pt idx="255">
                  <c:v>45886.625</c:v>
                </c:pt>
                <c:pt idx="256">
                  <c:v>45886.75</c:v>
                </c:pt>
                <c:pt idx="257">
                  <c:v>45886.875</c:v>
                </c:pt>
                <c:pt idx="258">
                  <c:v>45887</c:v>
                </c:pt>
                <c:pt idx="259">
                  <c:v>45887.125</c:v>
                </c:pt>
                <c:pt idx="260">
                  <c:v>45887.25</c:v>
                </c:pt>
                <c:pt idx="261">
                  <c:v>45887.375</c:v>
                </c:pt>
                <c:pt idx="262">
                  <c:v>45887.5</c:v>
                </c:pt>
                <c:pt idx="263">
                  <c:v>45887.625</c:v>
                </c:pt>
                <c:pt idx="264">
                  <c:v>45887.75</c:v>
                </c:pt>
                <c:pt idx="265">
                  <c:v>45887.875</c:v>
                </c:pt>
                <c:pt idx="266">
                  <c:v>45888</c:v>
                </c:pt>
                <c:pt idx="267">
                  <c:v>45888.125</c:v>
                </c:pt>
                <c:pt idx="268">
                  <c:v>45888.25</c:v>
                </c:pt>
                <c:pt idx="269">
                  <c:v>45888.375</c:v>
                </c:pt>
                <c:pt idx="270">
                  <c:v>45888.5</c:v>
                </c:pt>
                <c:pt idx="271">
                  <c:v>45888.625</c:v>
                </c:pt>
                <c:pt idx="272">
                  <c:v>45888.75</c:v>
                </c:pt>
                <c:pt idx="273">
                  <c:v>45888.875</c:v>
                </c:pt>
                <c:pt idx="274">
                  <c:v>45889</c:v>
                </c:pt>
                <c:pt idx="275">
                  <c:v>45889.125</c:v>
                </c:pt>
                <c:pt idx="276">
                  <c:v>45889.25</c:v>
                </c:pt>
                <c:pt idx="277">
                  <c:v>45889.375</c:v>
                </c:pt>
                <c:pt idx="278">
                  <c:v>45889.5</c:v>
                </c:pt>
                <c:pt idx="279">
                  <c:v>45889.625</c:v>
                </c:pt>
                <c:pt idx="280">
                  <c:v>45889.75</c:v>
                </c:pt>
                <c:pt idx="281">
                  <c:v>45889.875</c:v>
                </c:pt>
                <c:pt idx="282">
                  <c:v>45890</c:v>
                </c:pt>
                <c:pt idx="283">
                  <c:v>45890.125</c:v>
                </c:pt>
                <c:pt idx="284">
                  <c:v>45890.25</c:v>
                </c:pt>
                <c:pt idx="285">
                  <c:v>45890.375</c:v>
                </c:pt>
                <c:pt idx="286">
                  <c:v>45890.5</c:v>
                </c:pt>
                <c:pt idx="287">
                  <c:v>45890.625</c:v>
                </c:pt>
                <c:pt idx="288">
                  <c:v>45890.75</c:v>
                </c:pt>
                <c:pt idx="289">
                  <c:v>45890.875</c:v>
                </c:pt>
                <c:pt idx="290">
                  <c:v>45891</c:v>
                </c:pt>
                <c:pt idx="291">
                  <c:v>45891.125</c:v>
                </c:pt>
                <c:pt idx="292">
                  <c:v>45891.25</c:v>
                </c:pt>
                <c:pt idx="293">
                  <c:v>45891.375</c:v>
                </c:pt>
                <c:pt idx="294">
                  <c:v>45891.5</c:v>
                </c:pt>
                <c:pt idx="295">
                  <c:v>45891.625</c:v>
                </c:pt>
                <c:pt idx="296">
                  <c:v>45891.75</c:v>
                </c:pt>
                <c:pt idx="297">
                  <c:v>45891.875</c:v>
                </c:pt>
                <c:pt idx="298">
                  <c:v>45892</c:v>
                </c:pt>
                <c:pt idx="299">
                  <c:v>45892.125</c:v>
                </c:pt>
                <c:pt idx="300">
                  <c:v>45892.25</c:v>
                </c:pt>
                <c:pt idx="301">
                  <c:v>45892.375</c:v>
                </c:pt>
                <c:pt idx="302">
                  <c:v>45892.5</c:v>
                </c:pt>
                <c:pt idx="303">
                  <c:v>45892.625</c:v>
                </c:pt>
                <c:pt idx="304">
                  <c:v>45892.75</c:v>
                </c:pt>
                <c:pt idx="305">
                  <c:v>45892.875</c:v>
                </c:pt>
                <c:pt idx="306">
                  <c:v>45893</c:v>
                </c:pt>
                <c:pt idx="307">
                  <c:v>45893.125</c:v>
                </c:pt>
                <c:pt idx="308">
                  <c:v>45893.25</c:v>
                </c:pt>
                <c:pt idx="309">
                  <c:v>45893.375</c:v>
                </c:pt>
                <c:pt idx="310">
                  <c:v>45893.5</c:v>
                </c:pt>
                <c:pt idx="311">
                  <c:v>45893.625</c:v>
                </c:pt>
                <c:pt idx="312">
                  <c:v>45893.75</c:v>
                </c:pt>
                <c:pt idx="313">
                  <c:v>45893.875</c:v>
                </c:pt>
                <c:pt idx="314">
                  <c:v>45894</c:v>
                </c:pt>
                <c:pt idx="315">
                  <c:v>45894.125</c:v>
                </c:pt>
                <c:pt idx="316">
                  <c:v>45894.25</c:v>
                </c:pt>
                <c:pt idx="317">
                  <c:v>45894.375</c:v>
                </c:pt>
                <c:pt idx="318">
                  <c:v>45894.5</c:v>
                </c:pt>
                <c:pt idx="319">
                  <c:v>45894.625</c:v>
                </c:pt>
                <c:pt idx="320">
                  <c:v>45894.75</c:v>
                </c:pt>
                <c:pt idx="321">
                  <c:v>45894.875</c:v>
                </c:pt>
                <c:pt idx="322">
                  <c:v>45895</c:v>
                </c:pt>
                <c:pt idx="323">
                  <c:v>45895.125</c:v>
                </c:pt>
                <c:pt idx="324">
                  <c:v>45895.25</c:v>
                </c:pt>
                <c:pt idx="325">
                  <c:v>45895.375</c:v>
                </c:pt>
                <c:pt idx="326">
                  <c:v>45895.5</c:v>
                </c:pt>
                <c:pt idx="327">
                  <c:v>45895.625</c:v>
                </c:pt>
                <c:pt idx="328">
                  <c:v>45895.75</c:v>
                </c:pt>
                <c:pt idx="329">
                  <c:v>45895.875</c:v>
                </c:pt>
                <c:pt idx="330">
                  <c:v>45896</c:v>
                </c:pt>
                <c:pt idx="331">
                  <c:v>45896.125</c:v>
                </c:pt>
                <c:pt idx="332">
                  <c:v>45896.25</c:v>
                </c:pt>
                <c:pt idx="333">
                  <c:v>45896.375</c:v>
                </c:pt>
                <c:pt idx="334">
                  <c:v>45896.5</c:v>
                </c:pt>
                <c:pt idx="335">
                  <c:v>45896.625</c:v>
                </c:pt>
                <c:pt idx="336">
                  <c:v>45896.75</c:v>
                </c:pt>
                <c:pt idx="337">
                  <c:v>45896.875</c:v>
                </c:pt>
                <c:pt idx="338">
                  <c:v>45897</c:v>
                </c:pt>
                <c:pt idx="339">
                  <c:v>45897.125</c:v>
                </c:pt>
                <c:pt idx="340">
                  <c:v>45897.25</c:v>
                </c:pt>
                <c:pt idx="341">
                  <c:v>45897.375</c:v>
                </c:pt>
                <c:pt idx="342">
                  <c:v>45897.5</c:v>
                </c:pt>
                <c:pt idx="343">
                  <c:v>45897.625</c:v>
                </c:pt>
                <c:pt idx="344">
                  <c:v>45897.75</c:v>
                </c:pt>
                <c:pt idx="345">
                  <c:v>45897.875</c:v>
                </c:pt>
                <c:pt idx="346">
                  <c:v>45898</c:v>
                </c:pt>
                <c:pt idx="347">
                  <c:v>45898.125</c:v>
                </c:pt>
                <c:pt idx="348">
                  <c:v>45898.25</c:v>
                </c:pt>
                <c:pt idx="349">
                  <c:v>45898.375</c:v>
                </c:pt>
                <c:pt idx="350">
                  <c:v>45898.5</c:v>
                </c:pt>
                <c:pt idx="351">
                  <c:v>45898.625</c:v>
                </c:pt>
                <c:pt idx="352">
                  <c:v>45898.75</c:v>
                </c:pt>
                <c:pt idx="353">
                  <c:v>45898.875</c:v>
                </c:pt>
                <c:pt idx="354">
                  <c:v>45899</c:v>
                </c:pt>
                <c:pt idx="355">
                  <c:v>45899.125</c:v>
                </c:pt>
                <c:pt idx="356">
                  <c:v>45899.25</c:v>
                </c:pt>
                <c:pt idx="357">
                  <c:v>45899.375</c:v>
                </c:pt>
                <c:pt idx="358">
                  <c:v>45899.5</c:v>
                </c:pt>
                <c:pt idx="359">
                  <c:v>45899.625</c:v>
                </c:pt>
                <c:pt idx="360">
                  <c:v>45899.75</c:v>
                </c:pt>
                <c:pt idx="361">
                  <c:v>45899.875</c:v>
                </c:pt>
                <c:pt idx="362">
                  <c:v>45900</c:v>
                </c:pt>
                <c:pt idx="363">
                  <c:v>45900.125</c:v>
                </c:pt>
                <c:pt idx="364">
                  <c:v>45900.25</c:v>
                </c:pt>
                <c:pt idx="365">
                  <c:v>45900.375</c:v>
                </c:pt>
                <c:pt idx="366">
                  <c:v>45900.5</c:v>
                </c:pt>
                <c:pt idx="367">
                  <c:v>45900.625</c:v>
                </c:pt>
                <c:pt idx="368">
                  <c:v>45900.75</c:v>
                </c:pt>
                <c:pt idx="369">
                  <c:v>45900.875</c:v>
                </c:pt>
                <c:pt idx="370">
                  <c:v>45901</c:v>
                </c:pt>
                <c:pt idx="371">
                  <c:v>45901.125</c:v>
                </c:pt>
                <c:pt idx="372">
                  <c:v>45901.25</c:v>
                </c:pt>
                <c:pt idx="373">
                  <c:v>45901.375</c:v>
                </c:pt>
                <c:pt idx="374">
                  <c:v>45901.5</c:v>
                </c:pt>
                <c:pt idx="375">
                  <c:v>45901.625</c:v>
                </c:pt>
                <c:pt idx="376">
                  <c:v>45901.75</c:v>
                </c:pt>
                <c:pt idx="377">
                  <c:v>45901.875</c:v>
                </c:pt>
                <c:pt idx="378">
                  <c:v>45902</c:v>
                </c:pt>
                <c:pt idx="379">
                  <c:v>45902.125</c:v>
                </c:pt>
                <c:pt idx="380">
                  <c:v>45902.25</c:v>
                </c:pt>
                <c:pt idx="381">
                  <c:v>45902.375</c:v>
                </c:pt>
                <c:pt idx="382">
                  <c:v>45902.5</c:v>
                </c:pt>
                <c:pt idx="383">
                  <c:v>45902.625</c:v>
                </c:pt>
                <c:pt idx="384">
                  <c:v>45902.75</c:v>
                </c:pt>
                <c:pt idx="385">
                  <c:v>45902.875</c:v>
                </c:pt>
                <c:pt idx="386">
                  <c:v>45903</c:v>
                </c:pt>
                <c:pt idx="387">
                  <c:v>45903.125</c:v>
                </c:pt>
                <c:pt idx="388">
                  <c:v>45903.25</c:v>
                </c:pt>
                <c:pt idx="389">
                  <c:v>45903.375</c:v>
                </c:pt>
                <c:pt idx="390">
                  <c:v>45903.5</c:v>
                </c:pt>
                <c:pt idx="391">
                  <c:v>45903.625</c:v>
                </c:pt>
                <c:pt idx="392">
                  <c:v>45903.75</c:v>
                </c:pt>
                <c:pt idx="393">
                  <c:v>45903.875</c:v>
                </c:pt>
                <c:pt idx="394">
                  <c:v>45904</c:v>
                </c:pt>
                <c:pt idx="395">
                  <c:v>45904.125</c:v>
                </c:pt>
                <c:pt idx="396">
                  <c:v>45904.25</c:v>
                </c:pt>
                <c:pt idx="397">
                  <c:v>45904.375</c:v>
                </c:pt>
                <c:pt idx="398">
                  <c:v>45904.5</c:v>
                </c:pt>
                <c:pt idx="399">
                  <c:v>45904.625</c:v>
                </c:pt>
                <c:pt idx="400">
                  <c:v>45904.75</c:v>
                </c:pt>
                <c:pt idx="401">
                  <c:v>45904.875</c:v>
                </c:pt>
                <c:pt idx="402">
                  <c:v>45905</c:v>
                </c:pt>
                <c:pt idx="403">
                  <c:v>45905.125</c:v>
                </c:pt>
                <c:pt idx="404">
                  <c:v>45905.25</c:v>
                </c:pt>
                <c:pt idx="405">
                  <c:v>45905.375</c:v>
                </c:pt>
                <c:pt idx="406">
                  <c:v>45905.5</c:v>
                </c:pt>
                <c:pt idx="407">
                  <c:v>45905.625</c:v>
                </c:pt>
                <c:pt idx="408">
                  <c:v>45905.75</c:v>
                </c:pt>
                <c:pt idx="409">
                  <c:v>45905.875</c:v>
                </c:pt>
                <c:pt idx="410">
                  <c:v>45906</c:v>
                </c:pt>
                <c:pt idx="411">
                  <c:v>45906.125</c:v>
                </c:pt>
                <c:pt idx="412">
                  <c:v>45906.25</c:v>
                </c:pt>
                <c:pt idx="413">
                  <c:v>45906.375</c:v>
                </c:pt>
                <c:pt idx="414">
                  <c:v>45906.5</c:v>
                </c:pt>
                <c:pt idx="415">
                  <c:v>45906.625</c:v>
                </c:pt>
                <c:pt idx="416">
                  <c:v>45906.75</c:v>
                </c:pt>
                <c:pt idx="417">
                  <c:v>45906.875</c:v>
                </c:pt>
                <c:pt idx="418">
                  <c:v>45907</c:v>
                </c:pt>
                <c:pt idx="419">
                  <c:v>45907.125</c:v>
                </c:pt>
                <c:pt idx="420">
                  <c:v>45907.25</c:v>
                </c:pt>
                <c:pt idx="421">
                  <c:v>45907.375</c:v>
                </c:pt>
                <c:pt idx="422">
                  <c:v>45907.5</c:v>
                </c:pt>
                <c:pt idx="423">
                  <c:v>45907.625</c:v>
                </c:pt>
                <c:pt idx="424">
                  <c:v>45907.75</c:v>
                </c:pt>
                <c:pt idx="425">
                  <c:v>45907.875</c:v>
                </c:pt>
                <c:pt idx="426">
                  <c:v>45908</c:v>
                </c:pt>
                <c:pt idx="427">
                  <c:v>45908.125</c:v>
                </c:pt>
                <c:pt idx="428">
                  <c:v>45908.25</c:v>
                </c:pt>
                <c:pt idx="429">
                  <c:v>45908.375</c:v>
                </c:pt>
                <c:pt idx="430">
                  <c:v>45908.5</c:v>
                </c:pt>
                <c:pt idx="431">
                  <c:v>45908.625</c:v>
                </c:pt>
                <c:pt idx="432">
                  <c:v>45908.75</c:v>
                </c:pt>
                <c:pt idx="433">
                  <c:v>45908.875</c:v>
                </c:pt>
                <c:pt idx="434">
                  <c:v>45909</c:v>
                </c:pt>
                <c:pt idx="435">
                  <c:v>45909.125</c:v>
                </c:pt>
                <c:pt idx="436">
                  <c:v>45909.25</c:v>
                </c:pt>
                <c:pt idx="437">
                  <c:v>45909.375</c:v>
                </c:pt>
                <c:pt idx="438">
                  <c:v>45909.5</c:v>
                </c:pt>
                <c:pt idx="439">
                  <c:v>45909.625</c:v>
                </c:pt>
                <c:pt idx="440">
                  <c:v>45909.75</c:v>
                </c:pt>
                <c:pt idx="441">
                  <c:v>45909.875</c:v>
                </c:pt>
                <c:pt idx="442">
                  <c:v>45910</c:v>
                </c:pt>
                <c:pt idx="443">
                  <c:v>45910.125</c:v>
                </c:pt>
                <c:pt idx="444">
                  <c:v>45910.25</c:v>
                </c:pt>
                <c:pt idx="445">
                  <c:v>45910.375</c:v>
                </c:pt>
                <c:pt idx="446">
                  <c:v>45910.5</c:v>
                </c:pt>
                <c:pt idx="447">
                  <c:v>45910.625</c:v>
                </c:pt>
                <c:pt idx="448">
                  <c:v>45910.75</c:v>
                </c:pt>
                <c:pt idx="449">
                  <c:v>45910.875</c:v>
                </c:pt>
                <c:pt idx="450">
                  <c:v>45911</c:v>
                </c:pt>
                <c:pt idx="451">
                  <c:v>45911.125</c:v>
                </c:pt>
                <c:pt idx="452">
                  <c:v>45911.25</c:v>
                </c:pt>
                <c:pt idx="453">
                  <c:v>45911.375</c:v>
                </c:pt>
                <c:pt idx="454">
                  <c:v>45911.5</c:v>
                </c:pt>
                <c:pt idx="455">
                  <c:v>45911.625</c:v>
                </c:pt>
                <c:pt idx="456">
                  <c:v>45911.75</c:v>
                </c:pt>
                <c:pt idx="457">
                  <c:v>45911.875</c:v>
                </c:pt>
                <c:pt idx="458">
                  <c:v>45912</c:v>
                </c:pt>
                <c:pt idx="459">
                  <c:v>45912.125</c:v>
                </c:pt>
                <c:pt idx="460">
                  <c:v>45912.25</c:v>
                </c:pt>
                <c:pt idx="461">
                  <c:v>45912.375</c:v>
                </c:pt>
                <c:pt idx="462">
                  <c:v>45912.5</c:v>
                </c:pt>
                <c:pt idx="463">
                  <c:v>45912.625</c:v>
                </c:pt>
                <c:pt idx="464">
                  <c:v>45912.75</c:v>
                </c:pt>
                <c:pt idx="465">
                  <c:v>45912.875</c:v>
                </c:pt>
                <c:pt idx="466">
                  <c:v>45913</c:v>
                </c:pt>
                <c:pt idx="467">
                  <c:v>45913.125</c:v>
                </c:pt>
                <c:pt idx="468">
                  <c:v>45913.25</c:v>
                </c:pt>
                <c:pt idx="469">
                  <c:v>45913.375</c:v>
                </c:pt>
                <c:pt idx="470">
                  <c:v>45913.5</c:v>
                </c:pt>
                <c:pt idx="471">
                  <c:v>45913.625</c:v>
                </c:pt>
                <c:pt idx="472">
                  <c:v>45913.75</c:v>
                </c:pt>
                <c:pt idx="473">
                  <c:v>45913.875</c:v>
                </c:pt>
                <c:pt idx="474">
                  <c:v>45914</c:v>
                </c:pt>
                <c:pt idx="475">
                  <c:v>45914.125</c:v>
                </c:pt>
                <c:pt idx="476">
                  <c:v>45914.25</c:v>
                </c:pt>
                <c:pt idx="477">
                  <c:v>45914.375</c:v>
                </c:pt>
                <c:pt idx="478">
                  <c:v>45914.5</c:v>
                </c:pt>
                <c:pt idx="479">
                  <c:v>45914.625</c:v>
                </c:pt>
                <c:pt idx="480">
                  <c:v>45914.75</c:v>
                </c:pt>
                <c:pt idx="481">
                  <c:v>45914.875</c:v>
                </c:pt>
                <c:pt idx="482">
                  <c:v>45915</c:v>
                </c:pt>
                <c:pt idx="483">
                  <c:v>45915.125</c:v>
                </c:pt>
                <c:pt idx="484">
                  <c:v>45915.25</c:v>
                </c:pt>
                <c:pt idx="485">
                  <c:v>45915.375</c:v>
                </c:pt>
                <c:pt idx="486">
                  <c:v>45915.5</c:v>
                </c:pt>
                <c:pt idx="487">
                  <c:v>45915.625</c:v>
                </c:pt>
                <c:pt idx="488">
                  <c:v>45915.75</c:v>
                </c:pt>
                <c:pt idx="489">
                  <c:v>45915.875</c:v>
                </c:pt>
                <c:pt idx="490">
                  <c:v>45916</c:v>
                </c:pt>
                <c:pt idx="491">
                  <c:v>45916.125</c:v>
                </c:pt>
                <c:pt idx="492">
                  <c:v>45916.25</c:v>
                </c:pt>
                <c:pt idx="493">
                  <c:v>45916.375</c:v>
                </c:pt>
                <c:pt idx="494">
                  <c:v>45916.5</c:v>
                </c:pt>
                <c:pt idx="495">
                  <c:v>45916.625</c:v>
                </c:pt>
                <c:pt idx="496">
                  <c:v>45916.75</c:v>
                </c:pt>
                <c:pt idx="497">
                  <c:v>45916.875</c:v>
                </c:pt>
                <c:pt idx="498">
                  <c:v>45917</c:v>
                </c:pt>
                <c:pt idx="499">
                  <c:v>45917.125</c:v>
                </c:pt>
                <c:pt idx="500">
                  <c:v>45917.25</c:v>
                </c:pt>
                <c:pt idx="501">
                  <c:v>45917.375</c:v>
                </c:pt>
                <c:pt idx="502">
                  <c:v>45917.5</c:v>
                </c:pt>
                <c:pt idx="503">
                  <c:v>45917.625</c:v>
                </c:pt>
                <c:pt idx="504">
                  <c:v>45917.75</c:v>
                </c:pt>
                <c:pt idx="505">
                  <c:v>45917.875</c:v>
                </c:pt>
                <c:pt idx="506">
                  <c:v>45918</c:v>
                </c:pt>
                <c:pt idx="507">
                  <c:v>45918.125</c:v>
                </c:pt>
                <c:pt idx="508">
                  <c:v>45918.25</c:v>
                </c:pt>
                <c:pt idx="509">
                  <c:v>45918.375</c:v>
                </c:pt>
                <c:pt idx="510">
                  <c:v>45918.5</c:v>
                </c:pt>
                <c:pt idx="511">
                  <c:v>45918.625</c:v>
                </c:pt>
                <c:pt idx="512">
                  <c:v>45918.75</c:v>
                </c:pt>
                <c:pt idx="513">
                  <c:v>45918.875</c:v>
                </c:pt>
                <c:pt idx="514">
                  <c:v>45919</c:v>
                </c:pt>
                <c:pt idx="515">
                  <c:v>45919.125</c:v>
                </c:pt>
                <c:pt idx="516">
                  <c:v>45919.25</c:v>
                </c:pt>
                <c:pt idx="517">
                  <c:v>45919.375</c:v>
                </c:pt>
                <c:pt idx="518">
                  <c:v>45919.5</c:v>
                </c:pt>
                <c:pt idx="519">
                  <c:v>45919.625</c:v>
                </c:pt>
                <c:pt idx="520">
                  <c:v>45919.75</c:v>
                </c:pt>
                <c:pt idx="521">
                  <c:v>45919.875</c:v>
                </c:pt>
                <c:pt idx="522">
                  <c:v>45920</c:v>
                </c:pt>
                <c:pt idx="523">
                  <c:v>45920.125</c:v>
                </c:pt>
                <c:pt idx="524">
                  <c:v>45920.25</c:v>
                </c:pt>
                <c:pt idx="525">
                  <c:v>45920.375</c:v>
                </c:pt>
                <c:pt idx="526">
                  <c:v>45920.5</c:v>
                </c:pt>
                <c:pt idx="527">
                  <c:v>45920.625</c:v>
                </c:pt>
                <c:pt idx="528">
                  <c:v>45920.75</c:v>
                </c:pt>
                <c:pt idx="529">
                  <c:v>45920.875</c:v>
                </c:pt>
                <c:pt idx="530">
                  <c:v>45921</c:v>
                </c:pt>
                <c:pt idx="531">
                  <c:v>45921.125</c:v>
                </c:pt>
                <c:pt idx="532">
                  <c:v>45921.25</c:v>
                </c:pt>
                <c:pt idx="533">
                  <c:v>45921.375</c:v>
                </c:pt>
                <c:pt idx="534">
                  <c:v>45921.5</c:v>
                </c:pt>
                <c:pt idx="535">
                  <c:v>45921.625</c:v>
                </c:pt>
                <c:pt idx="536">
                  <c:v>45921.75</c:v>
                </c:pt>
                <c:pt idx="537">
                  <c:v>45921.875</c:v>
                </c:pt>
                <c:pt idx="538">
                  <c:v>45922</c:v>
                </c:pt>
                <c:pt idx="539">
                  <c:v>45922.125</c:v>
                </c:pt>
                <c:pt idx="540">
                  <c:v>45922.25</c:v>
                </c:pt>
                <c:pt idx="541">
                  <c:v>45922.375</c:v>
                </c:pt>
                <c:pt idx="542">
                  <c:v>45922.5</c:v>
                </c:pt>
                <c:pt idx="543">
                  <c:v>45922.625</c:v>
                </c:pt>
                <c:pt idx="544">
                  <c:v>45922.75</c:v>
                </c:pt>
                <c:pt idx="545">
                  <c:v>45922.875</c:v>
                </c:pt>
                <c:pt idx="546">
                  <c:v>45923</c:v>
                </c:pt>
                <c:pt idx="547">
                  <c:v>45923.125</c:v>
                </c:pt>
                <c:pt idx="548">
                  <c:v>45923.25</c:v>
                </c:pt>
                <c:pt idx="549">
                  <c:v>45923.375</c:v>
                </c:pt>
                <c:pt idx="550">
                  <c:v>45923.5</c:v>
                </c:pt>
                <c:pt idx="551">
                  <c:v>45923.625</c:v>
                </c:pt>
                <c:pt idx="552">
                  <c:v>45923.75</c:v>
                </c:pt>
                <c:pt idx="553">
                  <c:v>45923.875</c:v>
                </c:pt>
                <c:pt idx="554">
                  <c:v>45924</c:v>
                </c:pt>
                <c:pt idx="555">
                  <c:v>45924.125</c:v>
                </c:pt>
                <c:pt idx="556">
                  <c:v>45924.25</c:v>
                </c:pt>
                <c:pt idx="557">
                  <c:v>45924.375</c:v>
                </c:pt>
                <c:pt idx="558">
                  <c:v>45924.5</c:v>
                </c:pt>
                <c:pt idx="559">
                  <c:v>45924.625</c:v>
                </c:pt>
                <c:pt idx="560">
                  <c:v>45924.75</c:v>
                </c:pt>
                <c:pt idx="561">
                  <c:v>45924.875</c:v>
                </c:pt>
                <c:pt idx="562">
                  <c:v>45925</c:v>
                </c:pt>
                <c:pt idx="563">
                  <c:v>45925.125</c:v>
                </c:pt>
                <c:pt idx="564">
                  <c:v>45925.25</c:v>
                </c:pt>
                <c:pt idx="565">
                  <c:v>45925.375</c:v>
                </c:pt>
                <c:pt idx="566">
                  <c:v>45925.5</c:v>
                </c:pt>
                <c:pt idx="567">
                  <c:v>45925.625</c:v>
                </c:pt>
                <c:pt idx="568">
                  <c:v>45925.75</c:v>
                </c:pt>
                <c:pt idx="569">
                  <c:v>45925.875</c:v>
                </c:pt>
                <c:pt idx="570">
                  <c:v>45926</c:v>
                </c:pt>
                <c:pt idx="571">
                  <c:v>45926.125</c:v>
                </c:pt>
                <c:pt idx="572">
                  <c:v>45926.25</c:v>
                </c:pt>
                <c:pt idx="573">
                  <c:v>45926.375</c:v>
                </c:pt>
                <c:pt idx="574">
                  <c:v>45926.5</c:v>
                </c:pt>
                <c:pt idx="575">
                  <c:v>45926.625</c:v>
                </c:pt>
                <c:pt idx="576">
                  <c:v>45926.75</c:v>
                </c:pt>
                <c:pt idx="577">
                  <c:v>45926.875</c:v>
                </c:pt>
                <c:pt idx="578">
                  <c:v>45927</c:v>
                </c:pt>
                <c:pt idx="579">
                  <c:v>45927.125</c:v>
                </c:pt>
                <c:pt idx="580">
                  <c:v>45927.25</c:v>
                </c:pt>
                <c:pt idx="581">
                  <c:v>45927.375</c:v>
                </c:pt>
                <c:pt idx="582">
                  <c:v>45927.5</c:v>
                </c:pt>
                <c:pt idx="583">
                  <c:v>45927.625</c:v>
                </c:pt>
                <c:pt idx="584">
                  <c:v>45927.75</c:v>
                </c:pt>
                <c:pt idx="585">
                  <c:v>45927.875</c:v>
                </c:pt>
                <c:pt idx="586">
                  <c:v>45928</c:v>
                </c:pt>
                <c:pt idx="587">
                  <c:v>45928.125</c:v>
                </c:pt>
                <c:pt idx="588">
                  <c:v>45928.25</c:v>
                </c:pt>
                <c:pt idx="589">
                  <c:v>45928.375</c:v>
                </c:pt>
                <c:pt idx="590">
                  <c:v>45928.5</c:v>
                </c:pt>
                <c:pt idx="591">
                  <c:v>45928.625</c:v>
                </c:pt>
                <c:pt idx="592">
                  <c:v>45928.75</c:v>
                </c:pt>
                <c:pt idx="593">
                  <c:v>45928.875</c:v>
                </c:pt>
                <c:pt idx="594">
                  <c:v>45929</c:v>
                </c:pt>
                <c:pt idx="595">
                  <c:v>45929.125</c:v>
                </c:pt>
                <c:pt idx="596">
                  <c:v>45929.25</c:v>
                </c:pt>
                <c:pt idx="597">
                  <c:v>45929.375</c:v>
                </c:pt>
                <c:pt idx="598">
                  <c:v>45929.5</c:v>
                </c:pt>
                <c:pt idx="599">
                  <c:v>45929.625</c:v>
                </c:pt>
                <c:pt idx="600">
                  <c:v>45929.75</c:v>
                </c:pt>
                <c:pt idx="601">
                  <c:v>45929.875</c:v>
                </c:pt>
                <c:pt idx="602">
                  <c:v>45930</c:v>
                </c:pt>
                <c:pt idx="603">
                  <c:v>45930.125</c:v>
                </c:pt>
                <c:pt idx="604">
                  <c:v>45930.25</c:v>
                </c:pt>
                <c:pt idx="605">
                  <c:v>45930.375</c:v>
                </c:pt>
                <c:pt idx="606">
                  <c:v>45930.5</c:v>
                </c:pt>
                <c:pt idx="607">
                  <c:v>45930.625</c:v>
                </c:pt>
                <c:pt idx="608">
                  <c:v>45930.75</c:v>
                </c:pt>
                <c:pt idx="609">
                  <c:v>45930.875</c:v>
                </c:pt>
                <c:pt idx="610">
                  <c:v>45931</c:v>
                </c:pt>
                <c:pt idx="611">
                  <c:v>45931.125</c:v>
                </c:pt>
                <c:pt idx="612">
                  <c:v>45931.25</c:v>
                </c:pt>
                <c:pt idx="613">
                  <c:v>45931.375</c:v>
                </c:pt>
                <c:pt idx="614">
                  <c:v>45931.5</c:v>
                </c:pt>
                <c:pt idx="615">
                  <c:v>45931.625</c:v>
                </c:pt>
                <c:pt idx="616">
                  <c:v>45931.75</c:v>
                </c:pt>
                <c:pt idx="617">
                  <c:v>45931.875</c:v>
                </c:pt>
                <c:pt idx="618">
                  <c:v>45932</c:v>
                </c:pt>
                <c:pt idx="619">
                  <c:v>45932.125</c:v>
                </c:pt>
                <c:pt idx="620">
                  <c:v>45932.25</c:v>
                </c:pt>
                <c:pt idx="621">
                  <c:v>45932.375</c:v>
                </c:pt>
                <c:pt idx="622">
                  <c:v>45932.5</c:v>
                </c:pt>
                <c:pt idx="623">
                  <c:v>45932.625</c:v>
                </c:pt>
                <c:pt idx="624">
                  <c:v>45932.75</c:v>
                </c:pt>
                <c:pt idx="625">
                  <c:v>45932.875</c:v>
                </c:pt>
                <c:pt idx="626">
                  <c:v>45933</c:v>
                </c:pt>
                <c:pt idx="627">
                  <c:v>45933.125</c:v>
                </c:pt>
                <c:pt idx="628">
                  <c:v>45933.25</c:v>
                </c:pt>
                <c:pt idx="629">
                  <c:v>45933.375</c:v>
                </c:pt>
                <c:pt idx="630">
                  <c:v>45933.5</c:v>
                </c:pt>
                <c:pt idx="631">
                  <c:v>45933.625</c:v>
                </c:pt>
                <c:pt idx="632">
                  <c:v>45933.75</c:v>
                </c:pt>
                <c:pt idx="633">
                  <c:v>45933.875</c:v>
                </c:pt>
                <c:pt idx="634">
                  <c:v>45934</c:v>
                </c:pt>
                <c:pt idx="635">
                  <c:v>45934.125</c:v>
                </c:pt>
                <c:pt idx="636">
                  <c:v>45934.25</c:v>
                </c:pt>
                <c:pt idx="637">
                  <c:v>45934.375</c:v>
                </c:pt>
                <c:pt idx="638">
                  <c:v>45934.5</c:v>
                </c:pt>
                <c:pt idx="639">
                  <c:v>45934.625</c:v>
                </c:pt>
                <c:pt idx="640">
                  <c:v>45934.75</c:v>
                </c:pt>
                <c:pt idx="641">
                  <c:v>45934.875</c:v>
                </c:pt>
                <c:pt idx="642">
                  <c:v>45935</c:v>
                </c:pt>
                <c:pt idx="643">
                  <c:v>45935.125</c:v>
                </c:pt>
                <c:pt idx="644">
                  <c:v>45935.25</c:v>
                </c:pt>
                <c:pt idx="645">
                  <c:v>45935.375</c:v>
                </c:pt>
                <c:pt idx="646">
                  <c:v>45935.5</c:v>
                </c:pt>
                <c:pt idx="647">
                  <c:v>45935.625</c:v>
                </c:pt>
                <c:pt idx="648">
                  <c:v>45935.75</c:v>
                </c:pt>
                <c:pt idx="649">
                  <c:v>45935.875</c:v>
                </c:pt>
                <c:pt idx="650">
                  <c:v>45936</c:v>
                </c:pt>
                <c:pt idx="651">
                  <c:v>45936.125</c:v>
                </c:pt>
                <c:pt idx="652">
                  <c:v>45936.25</c:v>
                </c:pt>
                <c:pt idx="653">
                  <c:v>45936.375</c:v>
                </c:pt>
                <c:pt idx="654">
                  <c:v>45936.5</c:v>
                </c:pt>
                <c:pt idx="655">
                  <c:v>45936.625</c:v>
                </c:pt>
                <c:pt idx="656">
                  <c:v>45936.75</c:v>
                </c:pt>
                <c:pt idx="657">
                  <c:v>45936.875</c:v>
                </c:pt>
                <c:pt idx="658">
                  <c:v>45937</c:v>
                </c:pt>
                <c:pt idx="659">
                  <c:v>45937.125</c:v>
                </c:pt>
                <c:pt idx="660">
                  <c:v>45937.25</c:v>
                </c:pt>
                <c:pt idx="661">
                  <c:v>45937.375</c:v>
                </c:pt>
                <c:pt idx="662">
                  <c:v>45937.5</c:v>
                </c:pt>
                <c:pt idx="663">
                  <c:v>45937.625</c:v>
                </c:pt>
                <c:pt idx="664">
                  <c:v>45937.75</c:v>
                </c:pt>
                <c:pt idx="665">
                  <c:v>45937.875</c:v>
                </c:pt>
                <c:pt idx="666">
                  <c:v>45938</c:v>
                </c:pt>
                <c:pt idx="667">
                  <c:v>45938.125</c:v>
                </c:pt>
                <c:pt idx="668">
                  <c:v>45938.25</c:v>
                </c:pt>
                <c:pt idx="669">
                  <c:v>45938.375</c:v>
                </c:pt>
                <c:pt idx="670">
                  <c:v>45938.5</c:v>
                </c:pt>
                <c:pt idx="671">
                  <c:v>45938.625</c:v>
                </c:pt>
                <c:pt idx="672">
                  <c:v>45938.75</c:v>
                </c:pt>
                <c:pt idx="673">
                  <c:v>45938.875</c:v>
                </c:pt>
                <c:pt idx="674">
                  <c:v>45939</c:v>
                </c:pt>
                <c:pt idx="675">
                  <c:v>45939.125</c:v>
                </c:pt>
                <c:pt idx="676">
                  <c:v>45939.25</c:v>
                </c:pt>
                <c:pt idx="677">
                  <c:v>45939.375</c:v>
                </c:pt>
                <c:pt idx="678">
                  <c:v>45939.5</c:v>
                </c:pt>
                <c:pt idx="679">
                  <c:v>45939.625</c:v>
                </c:pt>
                <c:pt idx="680">
                  <c:v>45939.75</c:v>
                </c:pt>
                <c:pt idx="681">
                  <c:v>45939.875</c:v>
                </c:pt>
                <c:pt idx="682">
                  <c:v>45940</c:v>
                </c:pt>
                <c:pt idx="683">
                  <c:v>45940.125</c:v>
                </c:pt>
                <c:pt idx="684">
                  <c:v>45940.25</c:v>
                </c:pt>
                <c:pt idx="685">
                  <c:v>45940.375</c:v>
                </c:pt>
                <c:pt idx="686">
                  <c:v>45940.5</c:v>
                </c:pt>
                <c:pt idx="687">
                  <c:v>45940.625</c:v>
                </c:pt>
                <c:pt idx="688">
                  <c:v>45940.75</c:v>
                </c:pt>
                <c:pt idx="689">
                  <c:v>45940.875</c:v>
                </c:pt>
                <c:pt idx="690">
                  <c:v>45941</c:v>
                </c:pt>
                <c:pt idx="691">
                  <c:v>45941.125</c:v>
                </c:pt>
                <c:pt idx="692">
                  <c:v>45941.25</c:v>
                </c:pt>
                <c:pt idx="693">
                  <c:v>45941.375</c:v>
                </c:pt>
                <c:pt idx="694">
                  <c:v>45941.5</c:v>
                </c:pt>
                <c:pt idx="695">
                  <c:v>45941.625</c:v>
                </c:pt>
                <c:pt idx="696">
                  <c:v>45941.75</c:v>
                </c:pt>
                <c:pt idx="697">
                  <c:v>45941.875</c:v>
                </c:pt>
                <c:pt idx="698">
                  <c:v>45942</c:v>
                </c:pt>
                <c:pt idx="699">
                  <c:v>45942.125</c:v>
                </c:pt>
                <c:pt idx="700">
                  <c:v>45942.25</c:v>
                </c:pt>
                <c:pt idx="701">
                  <c:v>45942.375</c:v>
                </c:pt>
                <c:pt idx="702">
                  <c:v>45942.5</c:v>
                </c:pt>
                <c:pt idx="703">
                  <c:v>45942.625</c:v>
                </c:pt>
                <c:pt idx="704">
                  <c:v>45942.75</c:v>
                </c:pt>
                <c:pt idx="705">
                  <c:v>45942.875</c:v>
                </c:pt>
                <c:pt idx="706">
                  <c:v>45943</c:v>
                </c:pt>
                <c:pt idx="707">
                  <c:v>45943.125</c:v>
                </c:pt>
                <c:pt idx="708">
                  <c:v>45943.25</c:v>
                </c:pt>
                <c:pt idx="709">
                  <c:v>45943.375</c:v>
                </c:pt>
                <c:pt idx="710">
                  <c:v>45943.5</c:v>
                </c:pt>
                <c:pt idx="711">
                  <c:v>45943.625</c:v>
                </c:pt>
                <c:pt idx="712">
                  <c:v>45943.75</c:v>
                </c:pt>
                <c:pt idx="713">
                  <c:v>45943.875</c:v>
                </c:pt>
                <c:pt idx="714">
                  <c:v>45944</c:v>
                </c:pt>
                <c:pt idx="715">
                  <c:v>45944.125</c:v>
                </c:pt>
                <c:pt idx="716">
                  <c:v>45944.25</c:v>
                </c:pt>
                <c:pt idx="717">
                  <c:v>45944.375</c:v>
                </c:pt>
                <c:pt idx="718">
                  <c:v>45944.5</c:v>
                </c:pt>
                <c:pt idx="719">
                  <c:v>45944.625</c:v>
                </c:pt>
                <c:pt idx="720">
                  <c:v>45944.75</c:v>
                </c:pt>
                <c:pt idx="721">
                  <c:v>45944.875</c:v>
                </c:pt>
                <c:pt idx="722">
                  <c:v>45945</c:v>
                </c:pt>
                <c:pt idx="723">
                  <c:v>45945.125</c:v>
                </c:pt>
                <c:pt idx="724">
                  <c:v>45945.25</c:v>
                </c:pt>
                <c:pt idx="725">
                  <c:v>45945.375</c:v>
                </c:pt>
                <c:pt idx="726">
                  <c:v>45945.5</c:v>
                </c:pt>
                <c:pt idx="727">
                  <c:v>45945.625</c:v>
                </c:pt>
                <c:pt idx="728">
                  <c:v>45945.75</c:v>
                </c:pt>
                <c:pt idx="729">
                  <c:v>45945.875</c:v>
                </c:pt>
                <c:pt idx="730">
                  <c:v>45946</c:v>
                </c:pt>
                <c:pt idx="731">
                  <c:v>45946.125</c:v>
                </c:pt>
                <c:pt idx="732">
                  <c:v>45946.25</c:v>
                </c:pt>
                <c:pt idx="733">
                  <c:v>45946.375</c:v>
                </c:pt>
                <c:pt idx="734">
                  <c:v>45946.5</c:v>
                </c:pt>
                <c:pt idx="735">
                  <c:v>45946.625</c:v>
                </c:pt>
                <c:pt idx="736">
                  <c:v>45946.75</c:v>
                </c:pt>
                <c:pt idx="737">
                  <c:v>45946.875</c:v>
                </c:pt>
                <c:pt idx="738">
                  <c:v>45947</c:v>
                </c:pt>
                <c:pt idx="739">
                  <c:v>45947.125</c:v>
                </c:pt>
                <c:pt idx="740">
                  <c:v>45947.25</c:v>
                </c:pt>
                <c:pt idx="741">
                  <c:v>45947.375</c:v>
                </c:pt>
                <c:pt idx="742">
                  <c:v>45947.5</c:v>
                </c:pt>
                <c:pt idx="743">
                  <c:v>45947.625</c:v>
                </c:pt>
                <c:pt idx="744">
                  <c:v>45947.75</c:v>
                </c:pt>
                <c:pt idx="745">
                  <c:v>45947.875</c:v>
                </c:pt>
                <c:pt idx="746">
                  <c:v>45948</c:v>
                </c:pt>
                <c:pt idx="747">
                  <c:v>45948.125</c:v>
                </c:pt>
                <c:pt idx="748">
                  <c:v>45948.25</c:v>
                </c:pt>
                <c:pt idx="749">
                  <c:v>45948.375</c:v>
                </c:pt>
                <c:pt idx="750">
                  <c:v>45948.5</c:v>
                </c:pt>
                <c:pt idx="751">
                  <c:v>45948.625</c:v>
                </c:pt>
                <c:pt idx="752">
                  <c:v>45948.75</c:v>
                </c:pt>
                <c:pt idx="753">
                  <c:v>45948.875</c:v>
                </c:pt>
                <c:pt idx="754">
                  <c:v>45949</c:v>
                </c:pt>
                <c:pt idx="755">
                  <c:v>45949.125</c:v>
                </c:pt>
                <c:pt idx="756">
                  <c:v>45949.25</c:v>
                </c:pt>
                <c:pt idx="757">
                  <c:v>45949.375</c:v>
                </c:pt>
                <c:pt idx="758">
                  <c:v>45949.5</c:v>
                </c:pt>
                <c:pt idx="759">
                  <c:v>45949.625</c:v>
                </c:pt>
                <c:pt idx="760">
                  <c:v>45949.75</c:v>
                </c:pt>
                <c:pt idx="761">
                  <c:v>45949.875</c:v>
                </c:pt>
                <c:pt idx="762">
                  <c:v>45950</c:v>
                </c:pt>
                <c:pt idx="763">
                  <c:v>45950.125</c:v>
                </c:pt>
                <c:pt idx="764">
                  <c:v>45950.25</c:v>
                </c:pt>
                <c:pt idx="765">
                  <c:v>45950.375</c:v>
                </c:pt>
                <c:pt idx="766">
                  <c:v>45950.5</c:v>
                </c:pt>
                <c:pt idx="767">
                  <c:v>45950.625</c:v>
                </c:pt>
                <c:pt idx="768">
                  <c:v>45950.75</c:v>
                </c:pt>
                <c:pt idx="769">
                  <c:v>45950.875</c:v>
                </c:pt>
                <c:pt idx="770">
                  <c:v>45951</c:v>
                </c:pt>
                <c:pt idx="771">
                  <c:v>45951.125</c:v>
                </c:pt>
                <c:pt idx="772">
                  <c:v>45951.25</c:v>
                </c:pt>
                <c:pt idx="773">
                  <c:v>45951.375</c:v>
                </c:pt>
                <c:pt idx="774">
                  <c:v>45951.5</c:v>
                </c:pt>
                <c:pt idx="775">
                  <c:v>45951.625</c:v>
                </c:pt>
                <c:pt idx="776">
                  <c:v>45951.75</c:v>
                </c:pt>
                <c:pt idx="777">
                  <c:v>45951.875</c:v>
                </c:pt>
                <c:pt idx="778">
                  <c:v>45952</c:v>
                </c:pt>
                <c:pt idx="779">
                  <c:v>45952.125</c:v>
                </c:pt>
                <c:pt idx="780">
                  <c:v>45952.25</c:v>
                </c:pt>
                <c:pt idx="781">
                  <c:v>45952.375</c:v>
                </c:pt>
                <c:pt idx="782">
                  <c:v>45952.5</c:v>
                </c:pt>
                <c:pt idx="783">
                  <c:v>45952.625</c:v>
                </c:pt>
                <c:pt idx="784">
                  <c:v>45952.75</c:v>
                </c:pt>
                <c:pt idx="785">
                  <c:v>45952.875</c:v>
                </c:pt>
                <c:pt idx="786">
                  <c:v>45953</c:v>
                </c:pt>
                <c:pt idx="787">
                  <c:v>45953.125</c:v>
                </c:pt>
                <c:pt idx="788">
                  <c:v>45953.25</c:v>
                </c:pt>
                <c:pt idx="789">
                  <c:v>45953.375</c:v>
                </c:pt>
                <c:pt idx="790">
                  <c:v>45953.5</c:v>
                </c:pt>
                <c:pt idx="791">
                  <c:v>45953.625</c:v>
                </c:pt>
                <c:pt idx="792">
                  <c:v>45953.75</c:v>
                </c:pt>
                <c:pt idx="793">
                  <c:v>45953.875</c:v>
                </c:pt>
                <c:pt idx="794">
                  <c:v>45954</c:v>
                </c:pt>
                <c:pt idx="795">
                  <c:v>45954.125</c:v>
                </c:pt>
                <c:pt idx="796">
                  <c:v>45954.25</c:v>
                </c:pt>
                <c:pt idx="797">
                  <c:v>45954.375</c:v>
                </c:pt>
                <c:pt idx="798">
                  <c:v>45954.5</c:v>
                </c:pt>
                <c:pt idx="799">
                  <c:v>45954.625</c:v>
                </c:pt>
                <c:pt idx="800">
                  <c:v>45954.75</c:v>
                </c:pt>
                <c:pt idx="801">
                  <c:v>45954.875</c:v>
                </c:pt>
                <c:pt idx="802">
                  <c:v>45955</c:v>
                </c:pt>
                <c:pt idx="803">
                  <c:v>45955.125</c:v>
                </c:pt>
                <c:pt idx="804">
                  <c:v>45955.25</c:v>
                </c:pt>
                <c:pt idx="805">
                  <c:v>45955.375</c:v>
                </c:pt>
                <c:pt idx="806">
                  <c:v>45955.5</c:v>
                </c:pt>
                <c:pt idx="807">
                  <c:v>45955.625</c:v>
                </c:pt>
                <c:pt idx="808">
                  <c:v>45955.75</c:v>
                </c:pt>
                <c:pt idx="809">
                  <c:v>45955.875</c:v>
                </c:pt>
                <c:pt idx="810">
                  <c:v>45956</c:v>
                </c:pt>
                <c:pt idx="811">
                  <c:v>45956.125</c:v>
                </c:pt>
                <c:pt idx="812">
                  <c:v>45956.25</c:v>
                </c:pt>
                <c:pt idx="813">
                  <c:v>45956.375</c:v>
                </c:pt>
                <c:pt idx="814">
                  <c:v>45956.5</c:v>
                </c:pt>
                <c:pt idx="815">
                  <c:v>45956.625</c:v>
                </c:pt>
                <c:pt idx="816">
                  <c:v>45956.75</c:v>
                </c:pt>
                <c:pt idx="817">
                  <c:v>45956.875</c:v>
                </c:pt>
                <c:pt idx="818">
                  <c:v>45957</c:v>
                </c:pt>
                <c:pt idx="819">
                  <c:v>45957.125</c:v>
                </c:pt>
                <c:pt idx="820">
                  <c:v>45957.25</c:v>
                </c:pt>
                <c:pt idx="821">
                  <c:v>45957.375</c:v>
                </c:pt>
                <c:pt idx="822">
                  <c:v>45957.5</c:v>
                </c:pt>
                <c:pt idx="823">
                  <c:v>45957.625</c:v>
                </c:pt>
                <c:pt idx="824">
                  <c:v>45957.75</c:v>
                </c:pt>
                <c:pt idx="825">
                  <c:v>45957.875</c:v>
                </c:pt>
                <c:pt idx="826">
                  <c:v>45958</c:v>
                </c:pt>
                <c:pt idx="827">
                  <c:v>45958.125</c:v>
                </c:pt>
                <c:pt idx="828">
                  <c:v>45958.25</c:v>
                </c:pt>
                <c:pt idx="829">
                  <c:v>45958.375</c:v>
                </c:pt>
                <c:pt idx="830">
                  <c:v>45958.5</c:v>
                </c:pt>
                <c:pt idx="831">
                  <c:v>45958.625</c:v>
                </c:pt>
                <c:pt idx="832">
                  <c:v>45958.75</c:v>
                </c:pt>
                <c:pt idx="833">
                  <c:v>45958.875</c:v>
                </c:pt>
                <c:pt idx="834">
                  <c:v>45959</c:v>
                </c:pt>
                <c:pt idx="835">
                  <c:v>45959.125</c:v>
                </c:pt>
                <c:pt idx="836">
                  <c:v>45959.25</c:v>
                </c:pt>
                <c:pt idx="837">
                  <c:v>45959.375</c:v>
                </c:pt>
                <c:pt idx="838">
                  <c:v>45959.5</c:v>
                </c:pt>
                <c:pt idx="839">
                  <c:v>45959.625</c:v>
                </c:pt>
                <c:pt idx="840">
                  <c:v>45959.75</c:v>
                </c:pt>
                <c:pt idx="841">
                  <c:v>45959.875</c:v>
                </c:pt>
                <c:pt idx="842">
                  <c:v>45960</c:v>
                </c:pt>
                <c:pt idx="843">
                  <c:v>45960.125</c:v>
                </c:pt>
                <c:pt idx="844">
                  <c:v>45960.25</c:v>
                </c:pt>
                <c:pt idx="845">
                  <c:v>45960.375</c:v>
                </c:pt>
                <c:pt idx="846">
                  <c:v>45960.5</c:v>
                </c:pt>
                <c:pt idx="847">
                  <c:v>45960.625</c:v>
                </c:pt>
                <c:pt idx="848">
                  <c:v>45960.75</c:v>
                </c:pt>
                <c:pt idx="849">
                  <c:v>45960.875</c:v>
                </c:pt>
                <c:pt idx="850">
                  <c:v>45961</c:v>
                </c:pt>
                <c:pt idx="851">
                  <c:v>45961.125</c:v>
                </c:pt>
                <c:pt idx="852">
                  <c:v>45961.25</c:v>
                </c:pt>
                <c:pt idx="853">
                  <c:v>45961.375</c:v>
                </c:pt>
                <c:pt idx="854">
                  <c:v>45961.5</c:v>
                </c:pt>
                <c:pt idx="855">
                  <c:v>45961.625</c:v>
                </c:pt>
                <c:pt idx="856">
                  <c:v>45961.75</c:v>
                </c:pt>
                <c:pt idx="857">
                  <c:v>45961.875</c:v>
                </c:pt>
                <c:pt idx="858">
                  <c:v>45962</c:v>
                </c:pt>
                <c:pt idx="859">
                  <c:v>45962.125</c:v>
                </c:pt>
                <c:pt idx="860">
                  <c:v>45962.25</c:v>
                </c:pt>
                <c:pt idx="861">
                  <c:v>45962.375</c:v>
                </c:pt>
                <c:pt idx="862">
                  <c:v>45962.5</c:v>
                </c:pt>
                <c:pt idx="863">
                  <c:v>45962.625</c:v>
                </c:pt>
                <c:pt idx="864">
                  <c:v>45962.75</c:v>
                </c:pt>
                <c:pt idx="865">
                  <c:v>45962.875</c:v>
                </c:pt>
                <c:pt idx="866">
                  <c:v>45963</c:v>
                </c:pt>
                <c:pt idx="867">
                  <c:v>45963.083333333336</c:v>
                </c:pt>
                <c:pt idx="868">
                  <c:v>45963.208333333336</c:v>
                </c:pt>
                <c:pt idx="869">
                  <c:v>45963.333333333336</c:v>
                </c:pt>
                <c:pt idx="870">
                  <c:v>45963.458333333336</c:v>
                </c:pt>
                <c:pt idx="871">
                  <c:v>45963.583333333336</c:v>
                </c:pt>
                <c:pt idx="872">
                  <c:v>45963.708333333336</c:v>
                </c:pt>
                <c:pt idx="873">
                  <c:v>45963.833333333336</c:v>
                </c:pt>
                <c:pt idx="874">
                  <c:v>45963.958333333336</c:v>
                </c:pt>
                <c:pt idx="875">
                  <c:v>45964.083333333336</c:v>
                </c:pt>
                <c:pt idx="876">
                  <c:v>45964.208333333336</c:v>
                </c:pt>
                <c:pt idx="877">
                  <c:v>45964.333333333336</c:v>
                </c:pt>
                <c:pt idx="878">
                  <c:v>45964.458333333336</c:v>
                </c:pt>
                <c:pt idx="879">
                  <c:v>45964.583333333336</c:v>
                </c:pt>
                <c:pt idx="880">
                  <c:v>45964.708333333336</c:v>
                </c:pt>
                <c:pt idx="881">
                  <c:v>45964.833333333336</c:v>
                </c:pt>
                <c:pt idx="882">
                  <c:v>45964.958333333336</c:v>
                </c:pt>
                <c:pt idx="883">
                  <c:v>45965.083333333336</c:v>
                </c:pt>
                <c:pt idx="884">
                  <c:v>45965.208333333336</c:v>
                </c:pt>
                <c:pt idx="885">
                  <c:v>45965.333333333336</c:v>
                </c:pt>
                <c:pt idx="886">
                  <c:v>45965.458333333336</c:v>
                </c:pt>
                <c:pt idx="887">
                  <c:v>45965.583333333336</c:v>
                </c:pt>
                <c:pt idx="888">
                  <c:v>45965.708333333336</c:v>
                </c:pt>
                <c:pt idx="889">
                  <c:v>45965.833333333336</c:v>
                </c:pt>
                <c:pt idx="890">
                  <c:v>45965.958333333336</c:v>
                </c:pt>
                <c:pt idx="891">
                  <c:v>45966.083333333336</c:v>
                </c:pt>
                <c:pt idx="892">
                  <c:v>45966.208333333336</c:v>
                </c:pt>
                <c:pt idx="893">
                  <c:v>45966.333333333336</c:v>
                </c:pt>
                <c:pt idx="894">
                  <c:v>45966.458333333336</c:v>
                </c:pt>
                <c:pt idx="895">
                  <c:v>45966.583333333336</c:v>
                </c:pt>
                <c:pt idx="896">
                  <c:v>45966.708333333336</c:v>
                </c:pt>
                <c:pt idx="897">
                  <c:v>45966.833333333336</c:v>
                </c:pt>
                <c:pt idx="898">
                  <c:v>45966.958333333336</c:v>
                </c:pt>
                <c:pt idx="899">
                  <c:v>45967.083333333336</c:v>
                </c:pt>
                <c:pt idx="900">
                  <c:v>45967.208333333336</c:v>
                </c:pt>
                <c:pt idx="901">
                  <c:v>45967.333333333336</c:v>
                </c:pt>
                <c:pt idx="902">
                  <c:v>45967.458333333336</c:v>
                </c:pt>
                <c:pt idx="903">
                  <c:v>45967.583333333336</c:v>
                </c:pt>
                <c:pt idx="904">
                  <c:v>45967.708333333336</c:v>
                </c:pt>
                <c:pt idx="905">
                  <c:v>45967.833333333336</c:v>
                </c:pt>
                <c:pt idx="906">
                  <c:v>45967.958333333336</c:v>
                </c:pt>
                <c:pt idx="907">
                  <c:v>45968.083333333336</c:v>
                </c:pt>
                <c:pt idx="908">
                  <c:v>45968.208333333336</c:v>
                </c:pt>
                <c:pt idx="909">
                  <c:v>45968.333333333336</c:v>
                </c:pt>
                <c:pt idx="910">
                  <c:v>45968.458333333336</c:v>
                </c:pt>
                <c:pt idx="911">
                  <c:v>45968.583333333336</c:v>
                </c:pt>
                <c:pt idx="912">
                  <c:v>45968.708333333336</c:v>
                </c:pt>
                <c:pt idx="913">
                  <c:v>45968.833333333336</c:v>
                </c:pt>
                <c:pt idx="914">
                  <c:v>45968.958333333336</c:v>
                </c:pt>
                <c:pt idx="915">
                  <c:v>45969.083333333336</c:v>
                </c:pt>
                <c:pt idx="916">
                  <c:v>45969.208333333336</c:v>
                </c:pt>
                <c:pt idx="917">
                  <c:v>45969.333333333336</c:v>
                </c:pt>
                <c:pt idx="918">
                  <c:v>45969.458333333336</c:v>
                </c:pt>
                <c:pt idx="919">
                  <c:v>45969.583333333336</c:v>
                </c:pt>
                <c:pt idx="920">
                  <c:v>45969.708333333336</c:v>
                </c:pt>
                <c:pt idx="921">
                  <c:v>45969.833333333336</c:v>
                </c:pt>
                <c:pt idx="922">
                  <c:v>45969.958333333336</c:v>
                </c:pt>
                <c:pt idx="923">
                  <c:v>45970.083333333336</c:v>
                </c:pt>
                <c:pt idx="924">
                  <c:v>45970.208333333336</c:v>
                </c:pt>
                <c:pt idx="925">
                  <c:v>45970.333333333336</c:v>
                </c:pt>
                <c:pt idx="926">
                  <c:v>45970.458333333336</c:v>
                </c:pt>
                <c:pt idx="927">
                  <c:v>45970.583333333336</c:v>
                </c:pt>
                <c:pt idx="928">
                  <c:v>45970.708333333336</c:v>
                </c:pt>
                <c:pt idx="929">
                  <c:v>45970.833333333336</c:v>
                </c:pt>
                <c:pt idx="930">
                  <c:v>45970.958333333336</c:v>
                </c:pt>
                <c:pt idx="931">
                  <c:v>45971.083333333336</c:v>
                </c:pt>
                <c:pt idx="932">
                  <c:v>45971.208333333336</c:v>
                </c:pt>
                <c:pt idx="933">
                  <c:v>45971.333333333336</c:v>
                </c:pt>
                <c:pt idx="934">
                  <c:v>45971.458333333336</c:v>
                </c:pt>
                <c:pt idx="935">
                  <c:v>45971.583333333336</c:v>
                </c:pt>
                <c:pt idx="936">
                  <c:v>45971.708333333336</c:v>
                </c:pt>
                <c:pt idx="937">
                  <c:v>45971.833333333336</c:v>
                </c:pt>
                <c:pt idx="938">
                  <c:v>45971.958333333336</c:v>
                </c:pt>
                <c:pt idx="939">
                  <c:v>45972.083333333336</c:v>
                </c:pt>
                <c:pt idx="940">
                  <c:v>45972.208333333336</c:v>
                </c:pt>
                <c:pt idx="941">
                  <c:v>45972.333333333336</c:v>
                </c:pt>
                <c:pt idx="942">
                  <c:v>45972.458333333336</c:v>
                </c:pt>
                <c:pt idx="943">
                  <c:v>45972.583333333336</c:v>
                </c:pt>
                <c:pt idx="944">
                  <c:v>45972.708333333336</c:v>
                </c:pt>
                <c:pt idx="945">
                  <c:v>45972.833333333336</c:v>
                </c:pt>
                <c:pt idx="946">
                  <c:v>45972.958333333336</c:v>
                </c:pt>
                <c:pt idx="947">
                  <c:v>45973.083333333336</c:v>
                </c:pt>
                <c:pt idx="948">
                  <c:v>45973.208333333336</c:v>
                </c:pt>
                <c:pt idx="949">
                  <c:v>45973.333333333336</c:v>
                </c:pt>
                <c:pt idx="950">
                  <c:v>45973.458333333336</c:v>
                </c:pt>
                <c:pt idx="951">
                  <c:v>45973.583333333336</c:v>
                </c:pt>
                <c:pt idx="952">
                  <c:v>45973.708333333336</c:v>
                </c:pt>
                <c:pt idx="953">
                  <c:v>45973.833333333336</c:v>
                </c:pt>
                <c:pt idx="954">
                  <c:v>45973.958333333336</c:v>
                </c:pt>
                <c:pt idx="955">
                  <c:v>45974.083333333336</c:v>
                </c:pt>
                <c:pt idx="956">
                  <c:v>45974.208333333336</c:v>
                </c:pt>
                <c:pt idx="957">
                  <c:v>45974.333333333336</c:v>
                </c:pt>
                <c:pt idx="958">
                  <c:v>45974.458333333336</c:v>
                </c:pt>
                <c:pt idx="959">
                  <c:v>45974.583333333336</c:v>
                </c:pt>
                <c:pt idx="960">
                  <c:v>45974.708333333336</c:v>
                </c:pt>
                <c:pt idx="961">
                  <c:v>45974.833333333336</c:v>
                </c:pt>
                <c:pt idx="962">
                  <c:v>45974.958333333336</c:v>
                </c:pt>
                <c:pt idx="963">
                  <c:v>45975.083333333336</c:v>
                </c:pt>
                <c:pt idx="964">
                  <c:v>45975.208333333336</c:v>
                </c:pt>
                <c:pt idx="965">
                  <c:v>45975.333333333336</c:v>
                </c:pt>
                <c:pt idx="966">
                  <c:v>45975.458333333336</c:v>
                </c:pt>
                <c:pt idx="967">
                  <c:v>45975.583333333336</c:v>
                </c:pt>
                <c:pt idx="968">
                  <c:v>45975.708333333336</c:v>
                </c:pt>
                <c:pt idx="969">
                  <c:v>45975.833333333336</c:v>
                </c:pt>
                <c:pt idx="970">
                  <c:v>45975.958333333336</c:v>
                </c:pt>
                <c:pt idx="971">
                  <c:v>45976.083333333336</c:v>
                </c:pt>
                <c:pt idx="972">
                  <c:v>45976.208333333336</c:v>
                </c:pt>
                <c:pt idx="973">
                  <c:v>45976.333333333336</c:v>
                </c:pt>
                <c:pt idx="974">
                  <c:v>45976.458333333336</c:v>
                </c:pt>
                <c:pt idx="975">
                  <c:v>45976.583333333336</c:v>
                </c:pt>
                <c:pt idx="976">
                  <c:v>45976.708333333336</c:v>
                </c:pt>
                <c:pt idx="977">
                  <c:v>45976.833333333336</c:v>
                </c:pt>
                <c:pt idx="978">
                  <c:v>45976.958333333336</c:v>
                </c:pt>
                <c:pt idx="979">
                  <c:v>45977.083333333336</c:v>
                </c:pt>
                <c:pt idx="980">
                  <c:v>45977.208333333336</c:v>
                </c:pt>
                <c:pt idx="981">
                  <c:v>45977.333333333336</c:v>
                </c:pt>
                <c:pt idx="982">
                  <c:v>45977.458333333336</c:v>
                </c:pt>
                <c:pt idx="983">
                  <c:v>45977.583333333336</c:v>
                </c:pt>
                <c:pt idx="984">
                  <c:v>45977.708333333336</c:v>
                </c:pt>
                <c:pt idx="985">
                  <c:v>45977.833333333336</c:v>
                </c:pt>
                <c:pt idx="986">
                  <c:v>45977.958333333336</c:v>
                </c:pt>
                <c:pt idx="987">
                  <c:v>45978.083333333336</c:v>
                </c:pt>
                <c:pt idx="988">
                  <c:v>45978.208333333336</c:v>
                </c:pt>
                <c:pt idx="989">
                  <c:v>45978.333333333336</c:v>
                </c:pt>
                <c:pt idx="990">
                  <c:v>45978.458333333336</c:v>
                </c:pt>
                <c:pt idx="991">
                  <c:v>45978.583333333336</c:v>
                </c:pt>
                <c:pt idx="992">
                  <c:v>45978.708333333336</c:v>
                </c:pt>
                <c:pt idx="993">
                  <c:v>45978.833333333336</c:v>
                </c:pt>
                <c:pt idx="994">
                  <c:v>45978.958333333336</c:v>
                </c:pt>
                <c:pt idx="995">
                  <c:v>45979.083333333336</c:v>
                </c:pt>
                <c:pt idx="996">
                  <c:v>45979.208333333336</c:v>
                </c:pt>
                <c:pt idx="997">
                  <c:v>45979.333333333336</c:v>
                </c:pt>
                <c:pt idx="998">
                  <c:v>45979.458333333336</c:v>
                </c:pt>
                <c:pt idx="999">
                  <c:v>45979.583333333336</c:v>
                </c:pt>
                <c:pt idx="1000">
                  <c:v>45979.708333333336</c:v>
                </c:pt>
                <c:pt idx="1001">
                  <c:v>45979.833333333336</c:v>
                </c:pt>
                <c:pt idx="1002">
                  <c:v>45979.958333333336</c:v>
                </c:pt>
                <c:pt idx="1003">
                  <c:v>45980.083333333336</c:v>
                </c:pt>
                <c:pt idx="1004">
                  <c:v>45980.208333333336</c:v>
                </c:pt>
                <c:pt idx="1005">
                  <c:v>45980.333333333336</c:v>
                </c:pt>
                <c:pt idx="1006">
                  <c:v>45980.458333333336</c:v>
                </c:pt>
                <c:pt idx="1007">
                  <c:v>45980.583333333336</c:v>
                </c:pt>
                <c:pt idx="1008">
                  <c:v>45980.708333333336</c:v>
                </c:pt>
                <c:pt idx="1009">
                  <c:v>45980.833333333336</c:v>
                </c:pt>
                <c:pt idx="1010">
                  <c:v>45980.958333333336</c:v>
                </c:pt>
                <c:pt idx="1011">
                  <c:v>45981.083333333336</c:v>
                </c:pt>
                <c:pt idx="1012">
                  <c:v>45981.208333333336</c:v>
                </c:pt>
                <c:pt idx="1013">
                  <c:v>45981.333333333336</c:v>
                </c:pt>
                <c:pt idx="1014">
                  <c:v>45981.458333333336</c:v>
                </c:pt>
                <c:pt idx="1015">
                  <c:v>45981.583333333336</c:v>
                </c:pt>
                <c:pt idx="1016">
                  <c:v>45981.708333333336</c:v>
                </c:pt>
                <c:pt idx="1017">
                  <c:v>45981.833333333336</c:v>
                </c:pt>
                <c:pt idx="1018">
                  <c:v>45981.958333333336</c:v>
                </c:pt>
                <c:pt idx="1019">
                  <c:v>45982.083333333336</c:v>
                </c:pt>
                <c:pt idx="1020">
                  <c:v>45982.208333333336</c:v>
                </c:pt>
                <c:pt idx="1021">
                  <c:v>45982.333333333336</c:v>
                </c:pt>
                <c:pt idx="1022">
                  <c:v>45982.458333333336</c:v>
                </c:pt>
                <c:pt idx="1023">
                  <c:v>45982.583333333336</c:v>
                </c:pt>
                <c:pt idx="1024">
                  <c:v>45982.708333333336</c:v>
                </c:pt>
                <c:pt idx="1025">
                  <c:v>45982.833333333336</c:v>
                </c:pt>
                <c:pt idx="1026">
                  <c:v>45982.958333333336</c:v>
                </c:pt>
                <c:pt idx="1027">
                  <c:v>45983.083333333336</c:v>
                </c:pt>
                <c:pt idx="1028">
                  <c:v>45983.208333333336</c:v>
                </c:pt>
                <c:pt idx="1029">
                  <c:v>45983.333333333336</c:v>
                </c:pt>
                <c:pt idx="1030">
                  <c:v>45983.458333333336</c:v>
                </c:pt>
                <c:pt idx="1031">
                  <c:v>45983.583333333336</c:v>
                </c:pt>
                <c:pt idx="1032">
                  <c:v>45983.708333333336</c:v>
                </c:pt>
                <c:pt idx="1033">
                  <c:v>45983.833333333336</c:v>
                </c:pt>
                <c:pt idx="1034">
                  <c:v>45983.958333333336</c:v>
                </c:pt>
                <c:pt idx="1035">
                  <c:v>45984.083333333336</c:v>
                </c:pt>
                <c:pt idx="1036">
                  <c:v>45984.208333333336</c:v>
                </c:pt>
                <c:pt idx="1037">
                  <c:v>45984.333333333336</c:v>
                </c:pt>
                <c:pt idx="1038">
                  <c:v>45984.458333333336</c:v>
                </c:pt>
                <c:pt idx="1039">
                  <c:v>45984.583333333336</c:v>
                </c:pt>
                <c:pt idx="1040">
                  <c:v>45984.708333333336</c:v>
                </c:pt>
                <c:pt idx="1041">
                  <c:v>45984.833333333336</c:v>
                </c:pt>
                <c:pt idx="1042">
                  <c:v>45984.958333333336</c:v>
                </c:pt>
                <c:pt idx="1043">
                  <c:v>45985.083333333336</c:v>
                </c:pt>
                <c:pt idx="1044">
                  <c:v>45985.208333333336</c:v>
                </c:pt>
                <c:pt idx="1045">
                  <c:v>45985.333333333336</c:v>
                </c:pt>
                <c:pt idx="1046">
                  <c:v>45985.458333333336</c:v>
                </c:pt>
                <c:pt idx="1047">
                  <c:v>45985.583333333336</c:v>
                </c:pt>
                <c:pt idx="1048">
                  <c:v>45985.708333333336</c:v>
                </c:pt>
                <c:pt idx="1049">
                  <c:v>45985.833333333336</c:v>
                </c:pt>
                <c:pt idx="1050">
                  <c:v>45985.958333333336</c:v>
                </c:pt>
                <c:pt idx="1051">
                  <c:v>45986.083333333336</c:v>
                </c:pt>
                <c:pt idx="1052">
                  <c:v>45986.208333333336</c:v>
                </c:pt>
                <c:pt idx="1053">
                  <c:v>45986.333333333336</c:v>
                </c:pt>
                <c:pt idx="1054">
                  <c:v>45986.458333333336</c:v>
                </c:pt>
                <c:pt idx="1055">
                  <c:v>45986.583333333336</c:v>
                </c:pt>
                <c:pt idx="1056">
                  <c:v>45986.708333333336</c:v>
                </c:pt>
                <c:pt idx="1057">
                  <c:v>45986.833333333336</c:v>
                </c:pt>
                <c:pt idx="1058">
                  <c:v>45986.958333333336</c:v>
                </c:pt>
                <c:pt idx="1059">
                  <c:v>45987.083333333336</c:v>
                </c:pt>
                <c:pt idx="1060">
                  <c:v>45987.208333333336</c:v>
                </c:pt>
                <c:pt idx="1061">
                  <c:v>45987.333333333336</c:v>
                </c:pt>
                <c:pt idx="1062">
                  <c:v>45987.458333333336</c:v>
                </c:pt>
                <c:pt idx="1063">
                  <c:v>45987.583333333336</c:v>
                </c:pt>
                <c:pt idx="1064">
                  <c:v>45987.708333333336</c:v>
                </c:pt>
                <c:pt idx="1065">
                  <c:v>45987.833333333336</c:v>
                </c:pt>
                <c:pt idx="1066">
                  <c:v>45987.958333333336</c:v>
                </c:pt>
                <c:pt idx="1067">
                  <c:v>45988.083333333336</c:v>
                </c:pt>
                <c:pt idx="1068">
                  <c:v>45988.208333333336</c:v>
                </c:pt>
                <c:pt idx="1069">
                  <c:v>45988.333333333336</c:v>
                </c:pt>
                <c:pt idx="1070">
                  <c:v>45988.458333333336</c:v>
                </c:pt>
                <c:pt idx="1071">
                  <c:v>45988.583333333336</c:v>
                </c:pt>
                <c:pt idx="1072">
                  <c:v>45988.708333333336</c:v>
                </c:pt>
                <c:pt idx="1073">
                  <c:v>45988.833333333336</c:v>
                </c:pt>
                <c:pt idx="1074">
                  <c:v>45988.958333333336</c:v>
                </c:pt>
                <c:pt idx="1075">
                  <c:v>45989.083333333336</c:v>
                </c:pt>
                <c:pt idx="1076">
                  <c:v>45989.208333333336</c:v>
                </c:pt>
                <c:pt idx="1077">
                  <c:v>45989.333333333336</c:v>
                </c:pt>
                <c:pt idx="1078">
                  <c:v>45989.458333333336</c:v>
                </c:pt>
                <c:pt idx="1079">
                  <c:v>45989.583333333336</c:v>
                </c:pt>
                <c:pt idx="1080">
                  <c:v>45989.708333333336</c:v>
                </c:pt>
                <c:pt idx="1081">
                  <c:v>45989.833333333336</c:v>
                </c:pt>
                <c:pt idx="1082">
                  <c:v>45989.958333333336</c:v>
                </c:pt>
                <c:pt idx="1083">
                  <c:v>45990.083333333336</c:v>
                </c:pt>
                <c:pt idx="1084">
                  <c:v>45990.208333333336</c:v>
                </c:pt>
                <c:pt idx="1085">
                  <c:v>45990.333333333336</c:v>
                </c:pt>
                <c:pt idx="1086">
                  <c:v>45990.458333333336</c:v>
                </c:pt>
                <c:pt idx="1087">
                  <c:v>45990.583333333336</c:v>
                </c:pt>
                <c:pt idx="1088">
                  <c:v>45990.708333333336</c:v>
                </c:pt>
                <c:pt idx="1089">
                  <c:v>45990.833333333336</c:v>
                </c:pt>
                <c:pt idx="1090">
                  <c:v>45990.958333333336</c:v>
                </c:pt>
                <c:pt idx="1091">
                  <c:v>45991.083333333336</c:v>
                </c:pt>
                <c:pt idx="1092">
                  <c:v>45991.208333333336</c:v>
                </c:pt>
                <c:pt idx="1093">
                  <c:v>45991.333333333336</c:v>
                </c:pt>
                <c:pt idx="1094">
                  <c:v>45991.458333333336</c:v>
                </c:pt>
                <c:pt idx="1095">
                  <c:v>45991.583333333336</c:v>
                </c:pt>
                <c:pt idx="1096">
                  <c:v>45991.708333333336</c:v>
                </c:pt>
                <c:pt idx="1097">
                  <c:v>45991.833333333336</c:v>
                </c:pt>
                <c:pt idx="1098">
                  <c:v>45991.958333333336</c:v>
                </c:pt>
                <c:pt idx="1099">
                  <c:v>45992.083333333336</c:v>
                </c:pt>
                <c:pt idx="1100">
                  <c:v>45992.208333333336</c:v>
                </c:pt>
                <c:pt idx="1101">
                  <c:v>45992.333333333336</c:v>
                </c:pt>
                <c:pt idx="1102">
                  <c:v>45992.458333333336</c:v>
                </c:pt>
                <c:pt idx="1103">
                  <c:v>45992.583333333336</c:v>
                </c:pt>
                <c:pt idx="1104">
                  <c:v>45992.708333333336</c:v>
                </c:pt>
                <c:pt idx="1105">
                  <c:v>45992.833333333336</c:v>
                </c:pt>
                <c:pt idx="1106">
                  <c:v>45992.958333333336</c:v>
                </c:pt>
                <c:pt idx="1107">
                  <c:v>45993.083333333336</c:v>
                </c:pt>
                <c:pt idx="1108">
                  <c:v>45993.208333333336</c:v>
                </c:pt>
                <c:pt idx="1109">
                  <c:v>45993.333333333336</c:v>
                </c:pt>
                <c:pt idx="1110">
                  <c:v>45993.458333333336</c:v>
                </c:pt>
                <c:pt idx="1111">
                  <c:v>45993.583333333336</c:v>
                </c:pt>
                <c:pt idx="1112">
                  <c:v>45993.708333333336</c:v>
                </c:pt>
                <c:pt idx="1113">
                  <c:v>45993.833333333336</c:v>
                </c:pt>
                <c:pt idx="1114">
                  <c:v>45993.958333333336</c:v>
                </c:pt>
                <c:pt idx="1115">
                  <c:v>45994.083333333336</c:v>
                </c:pt>
                <c:pt idx="1116">
                  <c:v>45994.208333333336</c:v>
                </c:pt>
                <c:pt idx="1117">
                  <c:v>45994.333333333336</c:v>
                </c:pt>
                <c:pt idx="1118">
                  <c:v>45994.458333333336</c:v>
                </c:pt>
                <c:pt idx="1119">
                  <c:v>45994.583333333336</c:v>
                </c:pt>
                <c:pt idx="1120">
                  <c:v>45994.708333333336</c:v>
                </c:pt>
                <c:pt idx="1121">
                  <c:v>45994.833333333336</c:v>
                </c:pt>
                <c:pt idx="1122">
                  <c:v>45994.958333333336</c:v>
                </c:pt>
                <c:pt idx="1123">
                  <c:v>45995.083333333336</c:v>
                </c:pt>
                <c:pt idx="1124">
                  <c:v>45995.208333333336</c:v>
                </c:pt>
                <c:pt idx="1125">
                  <c:v>45995.333333333336</c:v>
                </c:pt>
                <c:pt idx="1126">
                  <c:v>45995.458333333336</c:v>
                </c:pt>
                <c:pt idx="1127">
                  <c:v>45995.583333333336</c:v>
                </c:pt>
                <c:pt idx="1128">
                  <c:v>45995.708333333336</c:v>
                </c:pt>
                <c:pt idx="1129">
                  <c:v>45995.833333333336</c:v>
                </c:pt>
                <c:pt idx="1130">
                  <c:v>45995.958333333336</c:v>
                </c:pt>
                <c:pt idx="1131">
                  <c:v>45996.083333333336</c:v>
                </c:pt>
                <c:pt idx="1132">
                  <c:v>45996.208333333336</c:v>
                </c:pt>
                <c:pt idx="1133">
                  <c:v>45996.333333333336</c:v>
                </c:pt>
                <c:pt idx="1134">
                  <c:v>45996.458333333336</c:v>
                </c:pt>
                <c:pt idx="1135">
                  <c:v>45996.583333333336</c:v>
                </c:pt>
                <c:pt idx="1136">
                  <c:v>45996.708333333336</c:v>
                </c:pt>
                <c:pt idx="1137">
                  <c:v>45996.833333333336</c:v>
                </c:pt>
                <c:pt idx="1138">
                  <c:v>45996.958333333336</c:v>
                </c:pt>
                <c:pt idx="1139">
                  <c:v>45997.083333333336</c:v>
                </c:pt>
                <c:pt idx="1140">
                  <c:v>45997.208333333336</c:v>
                </c:pt>
                <c:pt idx="1141">
                  <c:v>45997.333333333336</c:v>
                </c:pt>
                <c:pt idx="1142">
                  <c:v>45997.458333333336</c:v>
                </c:pt>
                <c:pt idx="1143">
                  <c:v>45997.583333333336</c:v>
                </c:pt>
                <c:pt idx="1144">
                  <c:v>45997.708333333336</c:v>
                </c:pt>
                <c:pt idx="1145">
                  <c:v>45997.833333333336</c:v>
                </c:pt>
                <c:pt idx="1146">
                  <c:v>45997.958333333336</c:v>
                </c:pt>
                <c:pt idx="1147">
                  <c:v>45998.083333333336</c:v>
                </c:pt>
                <c:pt idx="1148">
                  <c:v>45998.208333333336</c:v>
                </c:pt>
                <c:pt idx="1149">
                  <c:v>45998.333333333336</c:v>
                </c:pt>
                <c:pt idx="1150">
                  <c:v>45998.458333333336</c:v>
                </c:pt>
                <c:pt idx="1151">
                  <c:v>45998.583333333336</c:v>
                </c:pt>
                <c:pt idx="1152">
                  <c:v>45998.708333333336</c:v>
                </c:pt>
                <c:pt idx="1153">
                  <c:v>45998.833333333336</c:v>
                </c:pt>
                <c:pt idx="1154">
                  <c:v>45998.958333333336</c:v>
                </c:pt>
                <c:pt idx="1155">
                  <c:v>45999.083333333336</c:v>
                </c:pt>
                <c:pt idx="1156">
                  <c:v>45999.208333333336</c:v>
                </c:pt>
                <c:pt idx="1157">
                  <c:v>45999.333333333336</c:v>
                </c:pt>
                <c:pt idx="1158">
                  <c:v>45999.458333333336</c:v>
                </c:pt>
                <c:pt idx="1159">
                  <c:v>45999.583333333336</c:v>
                </c:pt>
                <c:pt idx="1160">
                  <c:v>45999.708333333336</c:v>
                </c:pt>
                <c:pt idx="1161">
                  <c:v>45999.833333333336</c:v>
                </c:pt>
                <c:pt idx="1162">
                  <c:v>45999.958333333336</c:v>
                </c:pt>
                <c:pt idx="1163">
                  <c:v>46000.083333333336</c:v>
                </c:pt>
                <c:pt idx="1164">
                  <c:v>46000.208333333336</c:v>
                </c:pt>
                <c:pt idx="1165">
                  <c:v>46000.333333333336</c:v>
                </c:pt>
                <c:pt idx="1166">
                  <c:v>46000.458333333336</c:v>
                </c:pt>
                <c:pt idx="1167">
                  <c:v>46000.583333333336</c:v>
                </c:pt>
                <c:pt idx="1168">
                  <c:v>46000.708333333336</c:v>
                </c:pt>
                <c:pt idx="1169">
                  <c:v>46000.833333333336</c:v>
                </c:pt>
                <c:pt idx="1170">
                  <c:v>46000.958333333336</c:v>
                </c:pt>
                <c:pt idx="1171">
                  <c:v>46001.083333333336</c:v>
                </c:pt>
                <c:pt idx="1172">
                  <c:v>46001.208333333336</c:v>
                </c:pt>
                <c:pt idx="1173">
                  <c:v>46001.333333333336</c:v>
                </c:pt>
                <c:pt idx="1174">
                  <c:v>46001.458333333336</c:v>
                </c:pt>
                <c:pt idx="1175">
                  <c:v>46001.583333333336</c:v>
                </c:pt>
                <c:pt idx="1176">
                  <c:v>46001.708333333336</c:v>
                </c:pt>
                <c:pt idx="1177">
                  <c:v>46001.833333333336</c:v>
                </c:pt>
                <c:pt idx="1178">
                  <c:v>46001.958333333336</c:v>
                </c:pt>
                <c:pt idx="1179">
                  <c:v>46002.083333333336</c:v>
                </c:pt>
                <c:pt idx="1180">
                  <c:v>46002.208333333336</c:v>
                </c:pt>
                <c:pt idx="1181">
                  <c:v>46002.333333333336</c:v>
                </c:pt>
                <c:pt idx="1182">
                  <c:v>46002.458333333336</c:v>
                </c:pt>
                <c:pt idx="1183">
                  <c:v>46002.583333333336</c:v>
                </c:pt>
                <c:pt idx="1184">
                  <c:v>46002.708333333336</c:v>
                </c:pt>
                <c:pt idx="1185">
                  <c:v>46002.833333333336</c:v>
                </c:pt>
                <c:pt idx="1186">
                  <c:v>46002.958333333336</c:v>
                </c:pt>
                <c:pt idx="1187">
                  <c:v>46003.083333333336</c:v>
                </c:pt>
                <c:pt idx="1188">
                  <c:v>46003.208333333336</c:v>
                </c:pt>
                <c:pt idx="1189">
                  <c:v>46003.333333333336</c:v>
                </c:pt>
                <c:pt idx="1190">
                  <c:v>46003.458333333336</c:v>
                </c:pt>
                <c:pt idx="1191">
                  <c:v>46003.583333333336</c:v>
                </c:pt>
                <c:pt idx="1192">
                  <c:v>46003.708333333336</c:v>
                </c:pt>
                <c:pt idx="1193">
                  <c:v>46003.833333333336</c:v>
                </c:pt>
                <c:pt idx="1194">
                  <c:v>46003.958333333336</c:v>
                </c:pt>
                <c:pt idx="1195">
                  <c:v>46004.083333333336</c:v>
                </c:pt>
                <c:pt idx="1196">
                  <c:v>46004.208333333336</c:v>
                </c:pt>
                <c:pt idx="1197">
                  <c:v>46004.333333333336</c:v>
                </c:pt>
                <c:pt idx="1198">
                  <c:v>46004.458333333336</c:v>
                </c:pt>
                <c:pt idx="1199">
                  <c:v>46004.583333333336</c:v>
                </c:pt>
                <c:pt idx="1200">
                  <c:v>46004.708333333336</c:v>
                </c:pt>
                <c:pt idx="1201">
                  <c:v>46004.833333333336</c:v>
                </c:pt>
                <c:pt idx="1202">
                  <c:v>46004.958333333336</c:v>
                </c:pt>
                <c:pt idx="1203">
                  <c:v>46005.083333333336</c:v>
                </c:pt>
                <c:pt idx="1204">
                  <c:v>46005.208333333336</c:v>
                </c:pt>
                <c:pt idx="1205">
                  <c:v>46005.333333333336</c:v>
                </c:pt>
                <c:pt idx="1206">
                  <c:v>46005.458333333336</c:v>
                </c:pt>
                <c:pt idx="1207">
                  <c:v>46005.583333333336</c:v>
                </c:pt>
                <c:pt idx="1208">
                  <c:v>46005.708333333336</c:v>
                </c:pt>
                <c:pt idx="1209">
                  <c:v>46005.833333333336</c:v>
                </c:pt>
                <c:pt idx="1210">
                  <c:v>46005.958333333336</c:v>
                </c:pt>
                <c:pt idx="1211">
                  <c:v>46006.083333333336</c:v>
                </c:pt>
                <c:pt idx="1212">
                  <c:v>46006.208333333336</c:v>
                </c:pt>
                <c:pt idx="1213">
                  <c:v>46006.333333333336</c:v>
                </c:pt>
                <c:pt idx="1214">
                  <c:v>46006.458333333336</c:v>
                </c:pt>
                <c:pt idx="1215">
                  <c:v>46006.583333333336</c:v>
                </c:pt>
                <c:pt idx="1216">
                  <c:v>46006.708333333336</c:v>
                </c:pt>
                <c:pt idx="1217">
                  <c:v>46006.833333333336</c:v>
                </c:pt>
                <c:pt idx="1218">
                  <c:v>46006.958333333336</c:v>
                </c:pt>
                <c:pt idx="1219">
                  <c:v>46007.083333333336</c:v>
                </c:pt>
                <c:pt idx="1220">
                  <c:v>46007.208333333336</c:v>
                </c:pt>
                <c:pt idx="1221">
                  <c:v>46007.333333333336</c:v>
                </c:pt>
                <c:pt idx="1222">
                  <c:v>46007.458333333336</c:v>
                </c:pt>
                <c:pt idx="1223">
                  <c:v>46007.583333333336</c:v>
                </c:pt>
                <c:pt idx="1224">
                  <c:v>46007.708333333336</c:v>
                </c:pt>
                <c:pt idx="1225">
                  <c:v>46007.833333333336</c:v>
                </c:pt>
                <c:pt idx="1226">
                  <c:v>46007.958333333336</c:v>
                </c:pt>
                <c:pt idx="1227">
                  <c:v>46008.083333333336</c:v>
                </c:pt>
                <c:pt idx="1228">
                  <c:v>46008.208333333336</c:v>
                </c:pt>
                <c:pt idx="1229">
                  <c:v>46008.333333333336</c:v>
                </c:pt>
                <c:pt idx="1230">
                  <c:v>46008.458333333336</c:v>
                </c:pt>
                <c:pt idx="1231">
                  <c:v>46008.583333333336</c:v>
                </c:pt>
                <c:pt idx="1232">
                  <c:v>46008.708333333336</c:v>
                </c:pt>
                <c:pt idx="1233">
                  <c:v>46008.833333333336</c:v>
                </c:pt>
                <c:pt idx="1234">
                  <c:v>46008.958333333336</c:v>
                </c:pt>
                <c:pt idx="1235">
                  <c:v>46009.083333333336</c:v>
                </c:pt>
                <c:pt idx="1236">
                  <c:v>46009.208333333336</c:v>
                </c:pt>
                <c:pt idx="1237">
                  <c:v>46009.333333333336</c:v>
                </c:pt>
                <c:pt idx="1238">
                  <c:v>46009.458333333336</c:v>
                </c:pt>
                <c:pt idx="1239">
                  <c:v>46009.583333333336</c:v>
                </c:pt>
                <c:pt idx="1240">
                  <c:v>46009.708333333336</c:v>
                </c:pt>
                <c:pt idx="1241">
                  <c:v>46009.833333333336</c:v>
                </c:pt>
                <c:pt idx="1242">
                  <c:v>46009.958333333336</c:v>
                </c:pt>
                <c:pt idx="1243">
                  <c:v>46010.083333333336</c:v>
                </c:pt>
                <c:pt idx="1244">
                  <c:v>46010.208333333336</c:v>
                </c:pt>
                <c:pt idx="1245">
                  <c:v>46010.333333333336</c:v>
                </c:pt>
                <c:pt idx="1246">
                  <c:v>46010.458333333336</c:v>
                </c:pt>
                <c:pt idx="1247">
                  <c:v>46010.583333333336</c:v>
                </c:pt>
                <c:pt idx="1248">
                  <c:v>46010.708333333336</c:v>
                </c:pt>
                <c:pt idx="1249">
                  <c:v>46010.833333333336</c:v>
                </c:pt>
                <c:pt idx="1250">
                  <c:v>46010.958333333336</c:v>
                </c:pt>
                <c:pt idx="1251">
                  <c:v>46011.083333333336</c:v>
                </c:pt>
                <c:pt idx="1252">
                  <c:v>46011.208333333336</c:v>
                </c:pt>
                <c:pt idx="1253">
                  <c:v>46011.333333333336</c:v>
                </c:pt>
                <c:pt idx="1254">
                  <c:v>46011.458333333336</c:v>
                </c:pt>
                <c:pt idx="1255">
                  <c:v>46011.583333333336</c:v>
                </c:pt>
                <c:pt idx="1256">
                  <c:v>46011.708333333336</c:v>
                </c:pt>
                <c:pt idx="1257">
                  <c:v>46011.833333333336</c:v>
                </c:pt>
                <c:pt idx="1258">
                  <c:v>46011.958333333336</c:v>
                </c:pt>
                <c:pt idx="1259">
                  <c:v>46012.083333333336</c:v>
                </c:pt>
                <c:pt idx="1260">
                  <c:v>46012.208333333336</c:v>
                </c:pt>
                <c:pt idx="1261">
                  <c:v>46012.333333333336</c:v>
                </c:pt>
                <c:pt idx="1262">
                  <c:v>46012.458333333336</c:v>
                </c:pt>
                <c:pt idx="1263">
                  <c:v>46012.583333333336</c:v>
                </c:pt>
                <c:pt idx="1264">
                  <c:v>46012.708333333336</c:v>
                </c:pt>
                <c:pt idx="1265">
                  <c:v>46012.833333333336</c:v>
                </c:pt>
                <c:pt idx="1266">
                  <c:v>46012.958333333336</c:v>
                </c:pt>
                <c:pt idx="1267">
                  <c:v>46013.083333333336</c:v>
                </c:pt>
                <c:pt idx="1268">
                  <c:v>46013.208333333336</c:v>
                </c:pt>
                <c:pt idx="1269">
                  <c:v>46013.333333333336</c:v>
                </c:pt>
                <c:pt idx="1270">
                  <c:v>46013.458333333336</c:v>
                </c:pt>
                <c:pt idx="1271">
                  <c:v>46013.583333333336</c:v>
                </c:pt>
                <c:pt idx="1272">
                  <c:v>46013.708333333336</c:v>
                </c:pt>
                <c:pt idx="1273">
                  <c:v>46013.833333333336</c:v>
                </c:pt>
                <c:pt idx="1274">
                  <c:v>46013.958333333336</c:v>
                </c:pt>
                <c:pt idx="1275">
                  <c:v>46014.083333333336</c:v>
                </c:pt>
                <c:pt idx="1276">
                  <c:v>46014.208333333336</c:v>
                </c:pt>
                <c:pt idx="1277">
                  <c:v>46014.333333333336</c:v>
                </c:pt>
                <c:pt idx="1278">
                  <c:v>46014.458333333336</c:v>
                </c:pt>
                <c:pt idx="1279">
                  <c:v>46014.583333333336</c:v>
                </c:pt>
                <c:pt idx="1280">
                  <c:v>46014.708333333336</c:v>
                </c:pt>
                <c:pt idx="1281">
                  <c:v>46014.833333333336</c:v>
                </c:pt>
                <c:pt idx="1282">
                  <c:v>46014.958333333336</c:v>
                </c:pt>
                <c:pt idx="1283">
                  <c:v>46015.083333333336</c:v>
                </c:pt>
                <c:pt idx="1284">
                  <c:v>46015.208333333336</c:v>
                </c:pt>
                <c:pt idx="1285">
                  <c:v>46015.333333333336</c:v>
                </c:pt>
                <c:pt idx="1286">
                  <c:v>46015.458333333336</c:v>
                </c:pt>
                <c:pt idx="1287">
                  <c:v>46015.583333333336</c:v>
                </c:pt>
                <c:pt idx="1288">
                  <c:v>46015.708333333336</c:v>
                </c:pt>
                <c:pt idx="1289">
                  <c:v>46015.833333333336</c:v>
                </c:pt>
                <c:pt idx="1290">
                  <c:v>46015.958333333336</c:v>
                </c:pt>
                <c:pt idx="1291">
                  <c:v>46016.083333333336</c:v>
                </c:pt>
                <c:pt idx="1292">
                  <c:v>46016.208333333336</c:v>
                </c:pt>
                <c:pt idx="1293">
                  <c:v>46016.333333333336</c:v>
                </c:pt>
                <c:pt idx="1294">
                  <c:v>46016.458333333336</c:v>
                </c:pt>
                <c:pt idx="1295">
                  <c:v>46016.583333333336</c:v>
                </c:pt>
                <c:pt idx="1296">
                  <c:v>46016.708333333336</c:v>
                </c:pt>
                <c:pt idx="1297">
                  <c:v>46016.833333333336</c:v>
                </c:pt>
                <c:pt idx="1298">
                  <c:v>46016.958333333336</c:v>
                </c:pt>
                <c:pt idx="1299">
                  <c:v>46017.083333333336</c:v>
                </c:pt>
                <c:pt idx="1300">
                  <c:v>46017.208333333336</c:v>
                </c:pt>
                <c:pt idx="1301">
                  <c:v>46017.333333333336</c:v>
                </c:pt>
                <c:pt idx="1302">
                  <c:v>46017.458333333336</c:v>
                </c:pt>
                <c:pt idx="1303">
                  <c:v>46017.583333333336</c:v>
                </c:pt>
                <c:pt idx="1304">
                  <c:v>46017.708333333336</c:v>
                </c:pt>
                <c:pt idx="1305">
                  <c:v>46017.833333333336</c:v>
                </c:pt>
                <c:pt idx="1306">
                  <c:v>46017.958333333336</c:v>
                </c:pt>
                <c:pt idx="1307">
                  <c:v>46018.083333333336</c:v>
                </c:pt>
                <c:pt idx="1308">
                  <c:v>46018.208333333336</c:v>
                </c:pt>
                <c:pt idx="1309">
                  <c:v>46018.333333333336</c:v>
                </c:pt>
                <c:pt idx="1310">
                  <c:v>46018.458333333336</c:v>
                </c:pt>
                <c:pt idx="1311">
                  <c:v>46018.583333333336</c:v>
                </c:pt>
                <c:pt idx="1312">
                  <c:v>46018.708333333336</c:v>
                </c:pt>
                <c:pt idx="1313">
                  <c:v>46018.833333333336</c:v>
                </c:pt>
                <c:pt idx="1314">
                  <c:v>46018.958333333336</c:v>
                </c:pt>
                <c:pt idx="1315">
                  <c:v>46019.083333333336</c:v>
                </c:pt>
                <c:pt idx="1316">
                  <c:v>46019.208333333336</c:v>
                </c:pt>
                <c:pt idx="1317">
                  <c:v>46019.333333333336</c:v>
                </c:pt>
                <c:pt idx="1318">
                  <c:v>46019.458333333336</c:v>
                </c:pt>
                <c:pt idx="1319">
                  <c:v>46019.583333333336</c:v>
                </c:pt>
                <c:pt idx="1320">
                  <c:v>46019.708333333336</c:v>
                </c:pt>
                <c:pt idx="1321">
                  <c:v>46019.833333333336</c:v>
                </c:pt>
                <c:pt idx="1322">
                  <c:v>46019.958333333336</c:v>
                </c:pt>
                <c:pt idx="1323">
                  <c:v>46020.083333333336</c:v>
                </c:pt>
                <c:pt idx="1324">
                  <c:v>46020.208333333336</c:v>
                </c:pt>
                <c:pt idx="1325">
                  <c:v>46020.333333333336</c:v>
                </c:pt>
                <c:pt idx="1326">
                  <c:v>46020.458333333336</c:v>
                </c:pt>
                <c:pt idx="1327">
                  <c:v>46020.583333333336</c:v>
                </c:pt>
                <c:pt idx="1328">
                  <c:v>46020.708333333336</c:v>
                </c:pt>
                <c:pt idx="1329">
                  <c:v>46020.833333333336</c:v>
                </c:pt>
                <c:pt idx="1330">
                  <c:v>46020.958333333336</c:v>
                </c:pt>
                <c:pt idx="1331">
                  <c:v>46021.083333333336</c:v>
                </c:pt>
                <c:pt idx="1332">
                  <c:v>46021.208333333336</c:v>
                </c:pt>
                <c:pt idx="1333">
                  <c:v>46021.333333333336</c:v>
                </c:pt>
                <c:pt idx="1334">
                  <c:v>46021.458333333336</c:v>
                </c:pt>
                <c:pt idx="1335">
                  <c:v>46021.583333333336</c:v>
                </c:pt>
                <c:pt idx="1336">
                  <c:v>46021.708333333336</c:v>
                </c:pt>
                <c:pt idx="1337">
                  <c:v>46021.833333333336</c:v>
                </c:pt>
                <c:pt idx="1338">
                  <c:v>46021.958333333336</c:v>
                </c:pt>
                <c:pt idx="1339">
                  <c:v>46022.083333333336</c:v>
                </c:pt>
                <c:pt idx="1340">
                  <c:v>46022.208333333336</c:v>
                </c:pt>
                <c:pt idx="1341">
                  <c:v>46022.333333333336</c:v>
                </c:pt>
                <c:pt idx="1342">
                  <c:v>46022.458333333336</c:v>
                </c:pt>
                <c:pt idx="1343">
                  <c:v>46022.583333333336</c:v>
                </c:pt>
                <c:pt idx="1344">
                  <c:v>46022.708333333336</c:v>
                </c:pt>
                <c:pt idx="1345">
                  <c:v>46022.833333333336</c:v>
                </c:pt>
                <c:pt idx="1346">
                  <c:v>46022.958333333336</c:v>
                </c:pt>
                <c:pt idx="1347">
                  <c:v>46023.083333333336</c:v>
                </c:pt>
                <c:pt idx="1348">
                  <c:v>46023.208333333336</c:v>
                </c:pt>
                <c:pt idx="1349">
                  <c:v>46023.333333333336</c:v>
                </c:pt>
                <c:pt idx="1350">
                  <c:v>46023.458333333336</c:v>
                </c:pt>
                <c:pt idx="1351">
                  <c:v>46023.583333333336</c:v>
                </c:pt>
                <c:pt idx="1352">
                  <c:v>46023.708333333336</c:v>
                </c:pt>
                <c:pt idx="1353">
                  <c:v>46023.833333333336</c:v>
                </c:pt>
                <c:pt idx="1354">
                  <c:v>46023.958333333336</c:v>
                </c:pt>
                <c:pt idx="1355">
                  <c:v>46024.083333333336</c:v>
                </c:pt>
                <c:pt idx="1356">
                  <c:v>46024.208333333336</c:v>
                </c:pt>
                <c:pt idx="1357">
                  <c:v>46024.333333333336</c:v>
                </c:pt>
                <c:pt idx="1358">
                  <c:v>46024.458333333336</c:v>
                </c:pt>
                <c:pt idx="1359">
                  <c:v>46024.583333333336</c:v>
                </c:pt>
                <c:pt idx="1360">
                  <c:v>46024.708333333336</c:v>
                </c:pt>
                <c:pt idx="1361">
                  <c:v>46024.833333333336</c:v>
                </c:pt>
                <c:pt idx="1362">
                  <c:v>46024.958333333336</c:v>
                </c:pt>
                <c:pt idx="1363">
                  <c:v>46025.083333333336</c:v>
                </c:pt>
                <c:pt idx="1364">
                  <c:v>46025.208333333336</c:v>
                </c:pt>
                <c:pt idx="1365">
                  <c:v>46025.333333333336</c:v>
                </c:pt>
                <c:pt idx="1366">
                  <c:v>46025.458333333336</c:v>
                </c:pt>
                <c:pt idx="1367">
                  <c:v>46025.583333333336</c:v>
                </c:pt>
                <c:pt idx="1368">
                  <c:v>46025.708333333336</c:v>
                </c:pt>
                <c:pt idx="1369">
                  <c:v>46025.833333333336</c:v>
                </c:pt>
                <c:pt idx="1370">
                  <c:v>46025.958333333336</c:v>
                </c:pt>
                <c:pt idx="1371">
                  <c:v>46026.083333333336</c:v>
                </c:pt>
                <c:pt idx="1372">
                  <c:v>46026.208333333336</c:v>
                </c:pt>
                <c:pt idx="1373">
                  <c:v>46026.333333333336</c:v>
                </c:pt>
                <c:pt idx="1374">
                  <c:v>46026.458333333336</c:v>
                </c:pt>
                <c:pt idx="1375">
                  <c:v>46026.583333333336</c:v>
                </c:pt>
                <c:pt idx="1376">
                  <c:v>46026.708333333336</c:v>
                </c:pt>
                <c:pt idx="1377">
                  <c:v>46026.833333333336</c:v>
                </c:pt>
                <c:pt idx="1378">
                  <c:v>46026.958333333336</c:v>
                </c:pt>
                <c:pt idx="1379">
                  <c:v>46027.083333333336</c:v>
                </c:pt>
                <c:pt idx="1380">
                  <c:v>46027.208333333336</c:v>
                </c:pt>
                <c:pt idx="1381">
                  <c:v>46027.333333333336</c:v>
                </c:pt>
                <c:pt idx="1382">
                  <c:v>46027.458333333336</c:v>
                </c:pt>
                <c:pt idx="1383">
                  <c:v>46027.583333333336</c:v>
                </c:pt>
                <c:pt idx="1384">
                  <c:v>46027.708333333336</c:v>
                </c:pt>
                <c:pt idx="1385">
                  <c:v>46027.833333333336</c:v>
                </c:pt>
                <c:pt idx="1386">
                  <c:v>46027.958333333336</c:v>
                </c:pt>
                <c:pt idx="1387">
                  <c:v>46028.083333333336</c:v>
                </c:pt>
                <c:pt idx="1388">
                  <c:v>46028.208333333336</c:v>
                </c:pt>
                <c:pt idx="1389">
                  <c:v>46028.333333333336</c:v>
                </c:pt>
                <c:pt idx="1390">
                  <c:v>46028.458333333336</c:v>
                </c:pt>
                <c:pt idx="1391">
                  <c:v>46028.583333333336</c:v>
                </c:pt>
                <c:pt idx="1392">
                  <c:v>46028.708333333336</c:v>
                </c:pt>
                <c:pt idx="1393">
                  <c:v>46028.833333333336</c:v>
                </c:pt>
                <c:pt idx="1394">
                  <c:v>46028.958333333336</c:v>
                </c:pt>
                <c:pt idx="1395">
                  <c:v>46029.083333333336</c:v>
                </c:pt>
                <c:pt idx="1396">
                  <c:v>46029.208333333336</c:v>
                </c:pt>
                <c:pt idx="1397">
                  <c:v>46029.333333333336</c:v>
                </c:pt>
                <c:pt idx="1398">
                  <c:v>46029.458333333336</c:v>
                </c:pt>
                <c:pt idx="1399">
                  <c:v>46029.583333333336</c:v>
                </c:pt>
                <c:pt idx="1400">
                  <c:v>46029.708333333336</c:v>
                </c:pt>
                <c:pt idx="1401">
                  <c:v>46029.833333333336</c:v>
                </c:pt>
                <c:pt idx="1402">
                  <c:v>46029.958333333336</c:v>
                </c:pt>
                <c:pt idx="1403">
                  <c:v>46030.083333333336</c:v>
                </c:pt>
                <c:pt idx="1404">
                  <c:v>46030.208333333336</c:v>
                </c:pt>
                <c:pt idx="1405">
                  <c:v>46030.333333333336</c:v>
                </c:pt>
                <c:pt idx="1406">
                  <c:v>46030.458333333336</c:v>
                </c:pt>
                <c:pt idx="1407">
                  <c:v>46030.583333333336</c:v>
                </c:pt>
                <c:pt idx="1408">
                  <c:v>46030.708333333336</c:v>
                </c:pt>
                <c:pt idx="1409">
                  <c:v>46030.833333333336</c:v>
                </c:pt>
                <c:pt idx="1410">
                  <c:v>46030.958333333336</c:v>
                </c:pt>
                <c:pt idx="1411">
                  <c:v>46031.083333333336</c:v>
                </c:pt>
                <c:pt idx="1412">
                  <c:v>46031.208333333336</c:v>
                </c:pt>
                <c:pt idx="1413">
                  <c:v>46031.333333333336</c:v>
                </c:pt>
                <c:pt idx="1414">
                  <c:v>46031.458333333336</c:v>
                </c:pt>
                <c:pt idx="1415">
                  <c:v>46031.583333333336</c:v>
                </c:pt>
                <c:pt idx="1416">
                  <c:v>46031.708333333336</c:v>
                </c:pt>
                <c:pt idx="1417">
                  <c:v>46031.833333333336</c:v>
                </c:pt>
                <c:pt idx="1418">
                  <c:v>46031.958333333336</c:v>
                </c:pt>
                <c:pt idx="1419">
                  <c:v>46032.083333333336</c:v>
                </c:pt>
                <c:pt idx="1420">
                  <c:v>46032.208333333336</c:v>
                </c:pt>
                <c:pt idx="1421">
                  <c:v>46032.333333333336</c:v>
                </c:pt>
                <c:pt idx="1422">
                  <c:v>46032.458333333336</c:v>
                </c:pt>
                <c:pt idx="1423">
                  <c:v>46032.583333333336</c:v>
                </c:pt>
                <c:pt idx="1424">
                  <c:v>46032.708333333336</c:v>
                </c:pt>
                <c:pt idx="1425">
                  <c:v>46032.833333333336</c:v>
                </c:pt>
                <c:pt idx="1426">
                  <c:v>46032.958333333336</c:v>
                </c:pt>
                <c:pt idx="1427">
                  <c:v>46033.083333333336</c:v>
                </c:pt>
                <c:pt idx="1428">
                  <c:v>46033.208333333336</c:v>
                </c:pt>
                <c:pt idx="1429">
                  <c:v>46033.333333333336</c:v>
                </c:pt>
                <c:pt idx="1430">
                  <c:v>46033.458333333336</c:v>
                </c:pt>
                <c:pt idx="1431">
                  <c:v>46033.583333333336</c:v>
                </c:pt>
                <c:pt idx="1432">
                  <c:v>46033.708333333336</c:v>
                </c:pt>
                <c:pt idx="1433">
                  <c:v>46033.833333333336</c:v>
                </c:pt>
                <c:pt idx="1434">
                  <c:v>46033.958333333336</c:v>
                </c:pt>
                <c:pt idx="1435">
                  <c:v>46034.083333333336</c:v>
                </c:pt>
                <c:pt idx="1436">
                  <c:v>46034.208333333336</c:v>
                </c:pt>
                <c:pt idx="1437">
                  <c:v>46034.333333333336</c:v>
                </c:pt>
                <c:pt idx="1438">
                  <c:v>46034.458333333336</c:v>
                </c:pt>
                <c:pt idx="1439">
                  <c:v>46034.583333333336</c:v>
                </c:pt>
                <c:pt idx="1440">
                  <c:v>46034.708333333336</c:v>
                </c:pt>
                <c:pt idx="1441">
                  <c:v>46034.833333333336</c:v>
                </c:pt>
                <c:pt idx="1442">
                  <c:v>46034.958333333336</c:v>
                </c:pt>
                <c:pt idx="1443">
                  <c:v>46035.083333333336</c:v>
                </c:pt>
                <c:pt idx="1444">
                  <c:v>46035.208333333336</c:v>
                </c:pt>
                <c:pt idx="1445">
                  <c:v>46035.333333333336</c:v>
                </c:pt>
                <c:pt idx="1446">
                  <c:v>46035.458333333336</c:v>
                </c:pt>
                <c:pt idx="1447">
                  <c:v>46035.583333333336</c:v>
                </c:pt>
                <c:pt idx="1448">
                  <c:v>46035.708333333336</c:v>
                </c:pt>
                <c:pt idx="1449">
                  <c:v>46035.833333333336</c:v>
                </c:pt>
                <c:pt idx="1450">
                  <c:v>46035.958333333336</c:v>
                </c:pt>
                <c:pt idx="1451">
                  <c:v>46036.083333333336</c:v>
                </c:pt>
                <c:pt idx="1452">
                  <c:v>46036.208333333336</c:v>
                </c:pt>
                <c:pt idx="1453">
                  <c:v>46036.333333333336</c:v>
                </c:pt>
                <c:pt idx="1454">
                  <c:v>46036.458333333336</c:v>
                </c:pt>
                <c:pt idx="1455">
                  <c:v>46036.583333333336</c:v>
                </c:pt>
                <c:pt idx="1456">
                  <c:v>46036.708333333336</c:v>
                </c:pt>
                <c:pt idx="1457">
                  <c:v>46036.833333333336</c:v>
                </c:pt>
                <c:pt idx="1458">
                  <c:v>46036.958333333336</c:v>
                </c:pt>
                <c:pt idx="1459">
                  <c:v>46037.083333333336</c:v>
                </c:pt>
                <c:pt idx="1460">
                  <c:v>46037.208333333336</c:v>
                </c:pt>
                <c:pt idx="1461">
                  <c:v>46037.333333333336</c:v>
                </c:pt>
                <c:pt idx="1462">
                  <c:v>46037.458333333336</c:v>
                </c:pt>
                <c:pt idx="1463">
                  <c:v>46037.583333333336</c:v>
                </c:pt>
                <c:pt idx="1464">
                  <c:v>46037.708333333336</c:v>
                </c:pt>
                <c:pt idx="1465">
                  <c:v>46037.833333333336</c:v>
                </c:pt>
                <c:pt idx="1466">
                  <c:v>46037.958333333336</c:v>
                </c:pt>
                <c:pt idx="1467">
                  <c:v>46038.083333333336</c:v>
                </c:pt>
                <c:pt idx="1468">
                  <c:v>46038.208333333336</c:v>
                </c:pt>
                <c:pt idx="1469">
                  <c:v>46038.333333333336</c:v>
                </c:pt>
                <c:pt idx="1470">
                  <c:v>46038.458333333336</c:v>
                </c:pt>
                <c:pt idx="1471">
                  <c:v>46045.416666666664</c:v>
                </c:pt>
                <c:pt idx="1472">
                  <c:v>46045.423611111109</c:v>
                </c:pt>
                <c:pt idx="1473">
                  <c:v>46045.430555555555</c:v>
                </c:pt>
                <c:pt idx="1474">
                  <c:v>46045.4375</c:v>
                </c:pt>
                <c:pt idx="1475">
                  <c:v>46045.444444444445</c:v>
                </c:pt>
                <c:pt idx="1476">
                  <c:v>46045.451388888891</c:v>
                </c:pt>
                <c:pt idx="1477">
                  <c:v>46045.458333333336</c:v>
                </c:pt>
                <c:pt idx="1478">
                  <c:v>46045.465277777781</c:v>
                </c:pt>
                <c:pt idx="1479">
                  <c:v>46045.472222222219</c:v>
                </c:pt>
                <c:pt idx="1480">
                  <c:v>46045.479166666664</c:v>
                </c:pt>
                <c:pt idx="1481">
                  <c:v>46045.486111111109</c:v>
                </c:pt>
                <c:pt idx="1482">
                  <c:v>46045.493055555555</c:v>
                </c:pt>
                <c:pt idx="1483">
                  <c:v>46045.5</c:v>
                </c:pt>
                <c:pt idx="1484">
                  <c:v>46045.506944444445</c:v>
                </c:pt>
                <c:pt idx="1485">
                  <c:v>46045.513888888891</c:v>
                </c:pt>
                <c:pt idx="1486">
                  <c:v>46045.520833333336</c:v>
                </c:pt>
                <c:pt idx="1487">
                  <c:v>46045.527777777781</c:v>
                </c:pt>
                <c:pt idx="1488">
                  <c:v>46045.534722222219</c:v>
                </c:pt>
                <c:pt idx="1489">
                  <c:v>46045.541666666664</c:v>
                </c:pt>
                <c:pt idx="1490">
                  <c:v>46045.548611111109</c:v>
                </c:pt>
                <c:pt idx="1491">
                  <c:v>46045.555555555555</c:v>
                </c:pt>
                <c:pt idx="1492">
                  <c:v>46045.5625</c:v>
                </c:pt>
                <c:pt idx="1493">
                  <c:v>46045.569444444445</c:v>
                </c:pt>
                <c:pt idx="1494">
                  <c:v>46045.576388888891</c:v>
                </c:pt>
                <c:pt idx="1495">
                  <c:v>46045.583333333336</c:v>
                </c:pt>
                <c:pt idx="1496">
                  <c:v>46045.590277777781</c:v>
                </c:pt>
                <c:pt idx="1497">
                  <c:v>46045.597222222219</c:v>
                </c:pt>
                <c:pt idx="1498">
                  <c:v>46045.604166666664</c:v>
                </c:pt>
                <c:pt idx="1499">
                  <c:v>46045.611111111109</c:v>
                </c:pt>
                <c:pt idx="1500">
                  <c:v>46045.618055555555</c:v>
                </c:pt>
                <c:pt idx="1501">
                  <c:v>46045.625</c:v>
                </c:pt>
                <c:pt idx="1502">
                  <c:v>46045.631944444445</c:v>
                </c:pt>
                <c:pt idx="1503">
                  <c:v>46045.638888888891</c:v>
                </c:pt>
                <c:pt idx="1504">
                  <c:v>46045.645833333336</c:v>
                </c:pt>
                <c:pt idx="1505">
                  <c:v>46045.652777777781</c:v>
                </c:pt>
                <c:pt idx="1506">
                  <c:v>46045.659722222219</c:v>
                </c:pt>
                <c:pt idx="1507">
                  <c:v>46045.666666666664</c:v>
                </c:pt>
                <c:pt idx="1508">
                  <c:v>46045.673611111109</c:v>
                </c:pt>
                <c:pt idx="1509">
                  <c:v>46045.680555555555</c:v>
                </c:pt>
                <c:pt idx="1510">
                  <c:v>46045.6875</c:v>
                </c:pt>
                <c:pt idx="1511">
                  <c:v>46045.694444444445</c:v>
                </c:pt>
                <c:pt idx="1512">
                  <c:v>46045.701388888891</c:v>
                </c:pt>
                <c:pt idx="1513">
                  <c:v>46045.708333333336</c:v>
                </c:pt>
                <c:pt idx="1514">
                  <c:v>46045.715277777781</c:v>
                </c:pt>
                <c:pt idx="1515">
                  <c:v>46045.722222222219</c:v>
                </c:pt>
                <c:pt idx="1516">
                  <c:v>46045.729166666664</c:v>
                </c:pt>
                <c:pt idx="1517">
                  <c:v>46045.736111111109</c:v>
                </c:pt>
                <c:pt idx="1518">
                  <c:v>46045.743055555555</c:v>
                </c:pt>
                <c:pt idx="1519">
                  <c:v>46045.75</c:v>
                </c:pt>
                <c:pt idx="1520">
                  <c:v>46045.756944444445</c:v>
                </c:pt>
                <c:pt idx="1521">
                  <c:v>46045.763888888891</c:v>
                </c:pt>
                <c:pt idx="1522">
                  <c:v>46045.770833333336</c:v>
                </c:pt>
                <c:pt idx="1523">
                  <c:v>46045.777777777781</c:v>
                </c:pt>
                <c:pt idx="1524">
                  <c:v>46045.784722222219</c:v>
                </c:pt>
                <c:pt idx="1525">
                  <c:v>46045.791666666664</c:v>
                </c:pt>
                <c:pt idx="1526">
                  <c:v>46045.798611111109</c:v>
                </c:pt>
                <c:pt idx="1527">
                  <c:v>46045.805555555555</c:v>
                </c:pt>
                <c:pt idx="1528">
                  <c:v>46045.8125</c:v>
                </c:pt>
                <c:pt idx="1529">
                  <c:v>46045.819444444445</c:v>
                </c:pt>
                <c:pt idx="1530">
                  <c:v>46045.826388888891</c:v>
                </c:pt>
                <c:pt idx="1531">
                  <c:v>46045.833333333336</c:v>
                </c:pt>
                <c:pt idx="1532">
                  <c:v>46045.840277777781</c:v>
                </c:pt>
                <c:pt idx="1533">
                  <c:v>46045.847222222219</c:v>
                </c:pt>
                <c:pt idx="1534">
                  <c:v>46045.854166666664</c:v>
                </c:pt>
                <c:pt idx="1535">
                  <c:v>46045.861111111109</c:v>
                </c:pt>
                <c:pt idx="1536">
                  <c:v>46045.868055555555</c:v>
                </c:pt>
                <c:pt idx="1537">
                  <c:v>46045.875</c:v>
                </c:pt>
                <c:pt idx="1538">
                  <c:v>46045.881944444445</c:v>
                </c:pt>
                <c:pt idx="1539">
                  <c:v>46045.888888888891</c:v>
                </c:pt>
                <c:pt idx="1540">
                  <c:v>46045.895833333336</c:v>
                </c:pt>
                <c:pt idx="1541">
                  <c:v>46045.902777777781</c:v>
                </c:pt>
                <c:pt idx="1542">
                  <c:v>46045.909722222219</c:v>
                </c:pt>
                <c:pt idx="1543">
                  <c:v>46045.916666666664</c:v>
                </c:pt>
                <c:pt idx="1544">
                  <c:v>46045.923611111109</c:v>
                </c:pt>
                <c:pt idx="1545">
                  <c:v>46045.930555555555</c:v>
                </c:pt>
                <c:pt idx="1546">
                  <c:v>46045.9375</c:v>
                </c:pt>
                <c:pt idx="1547">
                  <c:v>46045.944444444445</c:v>
                </c:pt>
                <c:pt idx="1548">
                  <c:v>46045.951388888891</c:v>
                </c:pt>
                <c:pt idx="1549">
                  <c:v>46045.958333333336</c:v>
                </c:pt>
                <c:pt idx="1550">
                  <c:v>46045.965277777781</c:v>
                </c:pt>
                <c:pt idx="1551">
                  <c:v>46045.972222222219</c:v>
                </c:pt>
                <c:pt idx="1552">
                  <c:v>46045.979166666664</c:v>
                </c:pt>
                <c:pt idx="1553">
                  <c:v>46045.986111111109</c:v>
                </c:pt>
                <c:pt idx="1554">
                  <c:v>46045.993055555555</c:v>
                </c:pt>
                <c:pt idx="1555">
                  <c:v>46046</c:v>
                </c:pt>
                <c:pt idx="1556">
                  <c:v>46046.006944444445</c:v>
                </c:pt>
                <c:pt idx="1557">
                  <c:v>46046.013888888891</c:v>
                </c:pt>
                <c:pt idx="1558">
                  <c:v>46046.020833333336</c:v>
                </c:pt>
                <c:pt idx="1559">
                  <c:v>46046.027777777781</c:v>
                </c:pt>
                <c:pt idx="1560">
                  <c:v>46046.034722222219</c:v>
                </c:pt>
                <c:pt idx="1561">
                  <c:v>46046.041666666664</c:v>
                </c:pt>
                <c:pt idx="1562">
                  <c:v>46046.048611111109</c:v>
                </c:pt>
                <c:pt idx="1563">
                  <c:v>46046.055555555555</c:v>
                </c:pt>
                <c:pt idx="1564">
                  <c:v>46046.0625</c:v>
                </c:pt>
                <c:pt idx="1565">
                  <c:v>46046.069444444445</c:v>
                </c:pt>
                <c:pt idx="1566">
                  <c:v>46046.076388888891</c:v>
                </c:pt>
                <c:pt idx="1567">
                  <c:v>46046.083333333336</c:v>
                </c:pt>
                <c:pt idx="1568">
                  <c:v>46046.090277777781</c:v>
                </c:pt>
                <c:pt idx="1569">
                  <c:v>46046.097222222219</c:v>
                </c:pt>
                <c:pt idx="1570">
                  <c:v>46046.104166666664</c:v>
                </c:pt>
                <c:pt idx="1571">
                  <c:v>46046.111111111109</c:v>
                </c:pt>
                <c:pt idx="1572">
                  <c:v>46046.118055555555</c:v>
                </c:pt>
                <c:pt idx="1573">
                  <c:v>46046.125</c:v>
                </c:pt>
                <c:pt idx="1574">
                  <c:v>46046.131944444445</c:v>
                </c:pt>
                <c:pt idx="1575">
                  <c:v>46046.138888888891</c:v>
                </c:pt>
                <c:pt idx="1576">
                  <c:v>46046.145833333336</c:v>
                </c:pt>
                <c:pt idx="1577">
                  <c:v>46046.152777777781</c:v>
                </c:pt>
                <c:pt idx="1578">
                  <c:v>46046.159722222219</c:v>
                </c:pt>
                <c:pt idx="1579">
                  <c:v>46046.166666666664</c:v>
                </c:pt>
                <c:pt idx="1580">
                  <c:v>46046.173611111109</c:v>
                </c:pt>
                <c:pt idx="1581">
                  <c:v>46046.180555555555</c:v>
                </c:pt>
                <c:pt idx="1582">
                  <c:v>46046.1875</c:v>
                </c:pt>
                <c:pt idx="1583">
                  <c:v>46046.194444444445</c:v>
                </c:pt>
                <c:pt idx="1584">
                  <c:v>46046.201388888891</c:v>
                </c:pt>
                <c:pt idx="1585">
                  <c:v>46046.208333333336</c:v>
                </c:pt>
                <c:pt idx="1586">
                  <c:v>46046.215277777781</c:v>
                </c:pt>
                <c:pt idx="1587">
                  <c:v>46046.222222222219</c:v>
                </c:pt>
                <c:pt idx="1588">
                  <c:v>46046.229166666664</c:v>
                </c:pt>
                <c:pt idx="1589">
                  <c:v>46046.236111111109</c:v>
                </c:pt>
                <c:pt idx="1590">
                  <c:v>46046.243055555555</c:v>
                </c:pt>
                <c:pt idx="1591">
                  <c:v>46046.25</c:v>
                </c:pt>
                <c:pt idx="1592">
                  <c:v>46046.256944444445</c:v>
                </c:pt>
                <c:pt idx="1593">
                  <c:v>46046.263888888891</c:v>
                </c:pt>
                <c:pt idx="1594">
                  <c:v>46046.270833333336</c:v>
                </c:pt>
                <c:pt idx="1595">
                  <c:v>46046.277777777781</c:v>
                </c:pt>
                <c:pt idx="1596">
                  <c:v>46046.284722222219</c:v>
                </c:pt>
                <c:pt idx="1597">
                  <c:v>46046.291666666664</c:v>
                </c:pt>
                <c:pt idx="1598">
                  <c:v>46046.298611111109</c:v>
                </c:pt>
                <c:pt idx="1599">
                  <c:v>46046.305555555555</c:v>
                </c:pt>
                <c:pt idx="1600">
                  <c:v>46046.3125</c:v>
                </c:pt>
                <c:pt idx="1601">
                  <c:v>46046.319444444445</c:v>
                </c:pt>
                <c:pt idx="1602">
                  <c:v>46046.326388888891</c:v>
                </c:pt>
                <c:pt idx="1603">
                  <c:v>46046.333333333336</c:v>
                </c:pt>
                <c:pt idx="1604">
                  <c:v>46046.340277777781</c:v>
                </c:pt>
                <c:pt idx="1605">
                  <c:v>46046.347222222219</c:v>
                </c:pt>
                <c:pt idx="1606">
                  <c:v>46046.354166666664</c:v>
                </c:pt>
                <c:pt idx="1607">
                  <c:v>46046.361111111109</c:v>
                </c:pt>
                <c:pt idx="1608">
                  <c:v>46046.368055555555</c:v>
                </c:pt>
                <c:pt idx="1609">
                  <c:v>46046.375</c:v>
                </c:pt>
                <c:pt idx="1610">
                  <c:v>46046.381944444445</c:v>
                </c:pt>
                <c:pt idx="1611">
                  <c:v>46046.388888888891</c:v>
                </c:pt>
                <c:pt idx="1612">
                  <c:v>46046.395833333336</c:v>
                </c:pt>
                <c:pt idx="1613">
                  <c:v>46046.402777777781</c:v>
                </c:pt>
                <c:pt idx="1614">
                  <c:v>46046.409722222219</c:v>
                </c:pt>
                <c:pt idx="1615">
                  <c:v>46046.416666666664</c:v>
                </c:pt>
                <c:pt idx="1616">
                  <c:v>46046.423611111109</c:v>
                </c:pt>
                <c:pt idx="1617">
                  <c:v>46046.430555555555</c:v>
                </c:pt>
                <c:pt idx="1618">
                  <c:v>46046.4375</c:v>
                </c:pt>
                <c:pt idx="1619">
                  <c:v>46046.444444444445</c:v>
                </c:pt>
                <c:pt idx="1620">
                  <c:v>46046.451388888891</c:v>
                </c:pt>
                <c:pt idx="1621">
                  <c:v>46046.458333333336</c:v>
                </c:pt>
                <c:pt idx="1622">
                  <c:v>46046.465277777781</c:v>
                </c:pt>
                <c:pt idx="1623">
                  <c:v>46046.472222222219</c:v>
                </c:pt>
                <c:pt idx="1624">
                  <c:v>46046.479166666664</c:v>
                </c:pt>
                <c:pt idx="1625">
                  <c:v>46046.486111111109</c:v>
                </c:pt>
                <c:pt idx="1626">
                  <c:v>46046.493055555555</c:v>
                </c:pt>
                <c:pt idx="1627">
                  <c:v>46046.5</c:v>
                </c:pt>
                <c:pt idx="1628">
                  <c:v>46046.506944444445</c:v>
                </c:pt>
                <c:pt idx="1629">
                  <c:v>46046.513888888891</c:v>
                </c:pt>
                <c:pt idx="1630">
                  <c:v>46046.520833333336</c:v>
                </c:pt>
                <c:pt idx="1631">
                  <c:v>46046.527777777781</c:v>
                </c:pt>
                <c:pt idx="1632">
                  <c:v>46046.534722222219</c:v>
                </c:pt>
                <c:pt idx="1633">
                  <c:v>46046.541666666664</c:v>
                </c:pt>
                <c:pt idx="1634">
                  <c:v>46046.548611111109</c:v>
                </c:pt>
                <c:pt idx="1635">
                  <c:v>46046.555555555555</c:v>
                </c:pt>
                <c:pt idx="1636">
                  <c:v>46046.5625</c:v>
                </c:pt>
                <c:pt idx="1637">
                  <c:v>46046.569444444445</c:v>
                </c:pt>
                <c:pt idx="1638">
                  <c:v>46046.576388888891</c:v>
                </c:pt>
                <c:pt idx="1639">
                  <c:v>46046.583333333336</c:v>
                </c:pt>
                <c:pt idx="1640">
                  <c:v>46046.590277777781</c:v>
                </c:pt>
                <c:pt idx="1641">
                  <c:v>46046.597222222219</c:v>
                </c:pt>
                <c:pt idx="1642">
                  <c:v>46046.604166666664</c:v>
                </c:pt>
                <c:pt idx="1643">
                  <c:v>46046.611111111109</c:v>
                </c:pt>
                <c:pt idx="1644">
                  <c:v>46046.618055555555</c:v>
                </c:pt>
                <c:pt idx="1645">
                  <c:v>46046.625</c:v>
                </c:pt>
                <c:pt idx="1646">
                  <c:v>46046.631944444445</c:v>
                </c:pt>
                <c:pt idx="1647">
                  <c:v>46046.638888888891</c:v>
                </c:pt>
                <c:pt idx="1648">
                  <c:v>46046.645833333336</c:v>
                </c:pt>
                <c:pt idx="1649">
                  <c:v>46046.652777777781</c:v>
                </c:pt>
                <c:pt idx="1650">
                  <c:v>46046.659722222219</c:v>
                </c:pt>
                <c:pt idx="1651">
                  <c:v>46046.666666666664</c:v>
                </c:pt>
                <c:pt idx="1652">
                  <c:v>46046.673611111109</c:v>
                </c:pt>
                <c:pt idx="1653">
                  <c:v>46046.680555555555</c:v>
                </c:pt>
                <c:pt idx="1654">
                  <c:v>46046.6875</c:v>
                </c:pt>
                <c:pt idx="1655">
                  <c:v>46046.694444444445</c:v>
                </c:pt>
                <c:pt idx="1656">
                  <c:v>46046.701388888891</c:v>
                </c:pt>
                <c:pt idx="1657">
                  <c:v>46046.708333333336</c:v>
                </c:pt>
                <c:pt idx="1658">
                  <c:v>46046.715277777781</c:v>
                </c:pt>
                <c:pt idx="1659">
                  <c:v>46046.722222222219</c:v>
                </c:pt>
                <c:pt idx="1660">
                  <c:v>46046.729166666664</c:v>
                </c:pt>
                <c:pt idx="1661">
                  <c:v>46046.736111111109</c:v>
                </c:pt>
                <c:pt idx="1662">
                  <c:v>46046.743055555555</c:v>
                </c:pt>
                <c:pt idx="1663">
                  <c:v>46046.75</c:v>
                </c:pt>
                <c:pt idx="1664">
                  <c:v>46046.756944444445</c:v>
                </c:pt>
                <c:pt idx="1665">
                  <c:v>46046.763888888891</c:v>
                </c:pt>
                <c:pt idx="1666">
                  <c:v>46046.770833333336</c:v>
                </c:pt>
                <c:pt idx="1667">
                  <c:v>46046.777777777781</c:v>
                </c:pt>
                <c:pt idx="1668">
                  <c:v>46046.784722222219</c:v>
                </c:pt>
                <c:pt idx="1669">
                  <c:v>46046.791666666664</c:v>
                </c:pt>
                <c:pt idx="1670">
                  <c:v>46046.798611111109</c:v>
                </c:pt>
                <c:pt idx="1671">
                  <c:v>46046.805555555555</c:v>
                </c:pt>
                <c:pt idx="1672">
                  <c:v>46046.8125</c:v>
                </c:pt>
                <c:pt idx="1673">
                  <c:v>46046.819444444445</c:v>
                </c:pt>
                <c:pt idx="1674">
                  <c:v>46046.826388888891</c:v>
                </c:pt>
                <c:pt idx="1675">
                  <c:v>46046.833333333336</c:v>
                </c:pt>
                <c:pt idx="1676">
                  <c:v>46046.840277777781</c:v>
                </c:pt>
                <c:pt idx="1677">
                  <c:v>46046.847222222219</c:v>
                </c:pt>
                <c:pt idx="1678">
                  <c:v>46046.854166666664</c:v>
                </c:pt>
                <c:pt idx="1679">
                  <c:v>46046.861111111109</c:v>
                </c:pt>
                <c:pt idx="1680">
                  <c:v>46046.868055555555</c:v>
                </c:pt>
                <c:pt idx="1681">
                  <c:v>46046.875</c:v>
                </c:pt>
                <c:pt idx="1682">
                  <c:v>46046.881944444445</c:v>
                </c:pt>
                <c:pt idx="1683">
                  <c:v>46046.888888888891</c:v>
                </c:pt>
                <c:pt idx="1684">
                  <c:v>46046.895833333336</c:v>
                </c:pt>
                <c:pt idx="1685">
                  <c:v>46046.902777777781</c:v>
                </c:pt>
                <c:pt idx="1686">
                  <c:v>46046.909722222219</c:v>
                </c:pt>
                <c:pt idx="1687">
                  <c:v>46046.916666666664</c:v>
                </c:pt>
                <c:pt idx="1688">
                  <c:v>46046.923611111109</c:v>
                </c:pt>
                <c:pt idx="1689">
                  <c:v>46046.930555555555</c:v>
                </c:pt>
                <c:pt idx="1690">
                  <c:v>46046.9375</c:v>
                </c:pt>
                <c:pt idx="1691">
                  <c:v>46046.944444444445</c:v>
                </c:pt>
                <c:pt idx="1692">
                  <c:v>46046.951388888891</c:v>
                </c:pt>
                <c:pt idx="1693">
                  <c:v>46046.958333333336</c:v>
                </c:pt>
                <c:pt idx="1694">
                  <c:v>46046.965277777781</c:v>
                </c:pt>
                <c:pt idx="1695">
                  <c:v>46046.972222222219</c:v>
                </c:pt>
                <c:pt idx="1696">
                  <c:v>46046.979166666664</c:v>
                </c:pt>
                <c:pt idx="1697">
                  <c:v>46046.986111111109</c:v>
                </c:pt>
                <c:pt idx="1698">
                  <c:v>46046.993055555555</c:v>
                </c:pt>
                <c:pt idx="1699">
                  <c:v>46047</c:v>
                </c:pt>
                <c:pt idx="1700">
                  <c:v>46047.006944444445</c:v>
                </c:pt>
                <c:pt idx="1701">
                  <c:v>46047.013888888891</c:v>
                </c:pt>
                <c:pt idx="1702">
                  <c:v>46047.020833333336</c:v>
                </c:pt>
                <c:pt idx="1703">
                  <c:v>46047.027777777781</c:v>
                </c:pt>
                <c:pt idx="1704">
                  <c:v>46047.034722222219</c:v>
                </c:pt>
                <c:pt idx="1705">
                  <c:v>46047.041666666664</c:v>
                </c:pt>
                <c:pt idx="1706">
                  <c:v>46047.048611111109</c:v>
                </c:pt>
                <c:pt idx="1707">
                  <c:v>46047.055555555555</c:v>
                </c:pt>
                <c:pt idx="1708">
                  <c:v>46047.0625</c:v>
                </c:pt>
                <c:pt idx="1709">
                  <c:v>46047.069444444445</c:v>
                </c:pt>
                <c:pt idx="1710">
                  <c:v>46047.076388888891</c:v>
                </c:pt>
                <c:pt idx="1711">
                  <c:v>46047.083333333336</c:v>
                </c:pt>
                <c:pt idx="1712">
                  <c:v>46047.090277777781</c:v>
                </c:pt>
                <c:pt idx="1713">
                  <c:v>46047.097222222219</c:v>
                </c:pt>
                <c:pt idx="1714">
                  <c:v>46047.104166666664</c:v>
                </c:pt>
                <c:pt idx="1715">
                  <c:v>46047.111111111109</c:v>
                </c:pt>
                <c:pt idx="1716">
                  <c:v>46047.118055555555</c:v>
                </c:pt>
                <c:pt idx="1717">
                  <c:v>46047.125</c:v>
                </c:pt>
                <c:pt idx="1718">
                  <c:v>46047.131944444445</c:v>
                </c:pt>
                <c:pt idx="1719">
                  <c:v>46047.138888888891</c:v>
                </c:pt>
                <c:pt idx="1720">
                  <c:v>46047.145833333336</c:v>
                </c:pt>
                <c:pt idx="1721">
                  <c:v>46047.152777777781</c:v>
                </c:pt>
                <c:pt idx="1722">
                  <c:v>46047.159722222219</c:v>
                </c:pt>
                <c:pt idx="1723">
                  <c:v>46047.166666666664</c:v>
                </c:pt>
                <c:pt idx="1724">
                  <c:v>46047.173611111109</c:v>
                </c:pt>
                <c:pt idx="1725">
                  <c:v>46047.180555555555</c:v>
                </c:pt>
                <c:pt idx="1726">
                  <c:v>46047.1875</c:v>
                </c:pt>
                <c:pt idx="1727">
                  <c:v>46047.194444444445</c:v>
                </c:pt>
                <c:pt idx="1728">
                  <c:v>46047.201388888891</c:v>
                </c:pt>
                <c:pt idx="1729">
                  <c:v>46047.208333333336</c:v>
                </c:pt>
                <c:pt idx="1730">
                  <c:v>46047.215277777781</c:v>
                </c:pt>
                <c:pt idx="1731">
                  <c:v>46047.222222222219</c:v>
                </c:pt>
                <c:pt idx="1732">
                  <c:v>46047.229166666664</c:v>
                </c:pt>
                <c:pt idx="1733">
                  <c:v>46047.236111111109</c:v>
                </c:pt>
                <c:pt idx="1734">
                  <c:v>46047.243055555555</c:v>
                </c:pt>
                <c:pt idx="1735">
                  <c:v>46047.25</c:v>
                </c:pt>
                <c:pt idx="1736">
                  <c:v>46047.256944444445</c:v>
                </c:pt>
                <c:pt idx="1737">
                  <c:v>46047.263888888891</c:v>
                </c:pt>
                <c:pt idx="1738">
                  <c:v>46047.270833333336</c:v>
                </c:pt>
                <c:pt idx="1739">
                  <c:v>46047.277777777781</c:v>
                </c:pt>
                <c:pt idx="1740">
                  <c:v>46047.284722222219</c:v>
                </c:pt>
                <c:pt idx="1741">
                  <c:v>46047.291666666664</c:v>
                </c:pt>
                <c:pt idx="1742">
                  <c:v>46047.298611111109</c:v>
                </c:pt>
                <c:pt idx="1743">
                  <c:v>46047.305555555555</c:v>
                </c:pt>
                <c:pt idx="1744">
                  <c:v>46047.3125</c:v>
                </c:pt>
                <c:pt idx="1745">
                  <c:v>46047.319444444445</c:v>
                </c:pt>
                <c:pt idx="1746">
                  <c:v>46047.326388888891</c:v>
                </c:pt>
                <c:pt idx="1747">
                  <c:v>46047.333333333336</c:v>
                </c:pt>
                <c:pt idx="1748">
                  <c:v>46047.340277777781</c:v>
                </c:pt>
                <c:pt idx="1749">
                  <c:v>46047.347222222219</c:v>
                </c:pt>
                <c:pt idx="1750">
                  <c:v>46047.354166666664</c:v>
                </c:pt>
                <c:pt idx="1751">
                  <c:v>46047.361111111109</c:v>
                </c:pt>
                <c:pt idx="1752">
                  <c:v>46047.368055555555</c:v>
                </c:pt>
                <c:pt idx="1753">
                  <c:v>46047.375</c:v>
                </c:pt>
                <c:pt idx="1754">
                  <c:v>46047.381944444445</c:v>
                </c:pt>
                <c:pt idx="1755">
                  <c:v>46047.388888888891</c:v>
                </c:pt>
                <c:pt idx="1756">
                  <c:v>46047.395833333336</c:v>
                </c:pt>
                <c:pt idx="1757">
                  <c:v>46047.402777777781</c:v>
                </c:pt>
                <c:pt idx="1758">
                  <c:v>46047.409722222219</c:v>
                </c:pt>
                <c:pt idx="1759">
                  <c:v>46047.416666666664</c:v>
                </c:pt>
                <c:pt idx="1760">
                  <c:v>46047.423611111109</c:v>
                </c:pt>
                <c:pt idx="1761">
                  <c:v>46047.430555555555</c:v>
                </c:pt>
                <c:pt idx="1762">
                  <c:v>46047.4375</c:v>
                </c:pt>
                <c:pt idx="1763">
                  <c:v>46047.444444444445</c:v>
                </c:pt>
                <c:pt idx="1764">
                  <c:v>46047.451388888891</c:v>
                </c:pt>
                <c:pt idx="1765">
                  <c:v>46047.458333333336</c:v>
                </c:pt>
                <c:pt idx="1766">
                  <c:v>46047.465277777781</c:v>
                </c:pt>
                <c:pt idx="1767">
                  <c:v>46047.472222222219</c:v>
                </c:pt>
                <c:pt idx="1768">
                  <c:v>46047.479166666664</c:v>
                </c:pt>
                <c:pt idx="1769">
                  <c:v>46047.486111111109</c:v>
                </c:pt>
                <c:pt idx="1770">
                  <c:v>46047.493055555555</c:v>
                </c:pt>
                <c:pt idx="1771">
                  <c:v>46047.5</c:v>
                </c:pt>
                <c:pt idx="1772">
                  <c:v>46047.506944444445</c:v>
                </c:pt>
                <c:pt idx="1773">
                  <c:v>46047.513888888891</c:v>
                </c:pt>
                <c:pt idx="1774">
                  <c:v>46047.520833333336</c:v>
                </c:pt>
                <c:pt idx="1775">
                  <c:v>46047.527777777781</c:v>
                </c:pt>
                <c:pt idx="1776">
                  <c:v>46047.534722222219</c:v>
                </c:pt>
                <c:pt idx="1777">
                  <c:v>46047.541666666664</c:v>
                </c:pt>
                <c:pt idx="1778">
                  <c:v>46047.548611111109</c:v>
                </c:pt>
                <c:pt idx="1779">
                  <c:v>46047.555555555555</c:v>
                </c:pt>
                <c:pt idx="1780">
                  <c:v>46047.5625</c:v>
                </c:pt>
                <c:pt idx="1781">
                  <c:v>46047.569444444445</c:v>
                </c:pt>
                <c:pt idx="1782">
                  <c:v>46047.576388888891</c:v>
                </c:pt>
                <c:pt idx="1783">
                  <c:v>46047.583333333336</c:v>
                </c:pt>
                <c:pt idx="1784">
                  <c:v>46047.590277777781</c:v>
                </c:pt>
                <c:pt idx="1785">
                  <c:v>46047.597222222219</c:v>
                </c:pt>
                <c:pt idx="1786">
                  <c:v>46047.604166666664</c:v>
                </c:pt>
                <c:pt idx="1787">
                  <c:v>46047.611111111109</c:v>
                </c:pt>
                <c:pt idx="1788">
                  <c:v>46047.618055555555</c:v>
                </c:pt>
                <c:pt idx="1789">
                  <c:v>46047.625</c:v>
                </c:pt>
                <c:pt idx="1790">
                  <c:v>46047.631944444445</c:v>
                </c:pt>
                <c:pt idx="1791">
                  <c:v>46047.638888888891</c:v>
                </c:pt>
                <c:pt idx="1792">
                  <c:v>46047.645833333336</c:v>
                </c:pt>
                <c:pt idx="1793">
                  <c:v>46047.652777777781</c:v>
                </c:pt>
                <c:pt idx="1794">
                  <c:v>46047.659722222219</c:v>
                </c:pt>
                <c:pt idx="1795">
                  <c:v>46047.666666666664</c:v>
                </c:pt>
                <c:pt idx="1796">
                  <c:v>46047.673611111109</c:v>
                </c:pt>
                <c:pt idx="1797">
                  <c:v>46047.680555555555</c:v>
                </c:pt>
                <c:pt idx="1798">
                  <c:v>46047.6875</c:v>
                </c:pt>
                <c:pt idx="1799">
                  <c:v>46047.694444444445</c:v>
                </c:pt>
                <c:pt idx="1800">
                  <c:v>46047.701388888891</c:v>
                </c:pt>
                <c:pt idx="1801">
                  <c:v>46047.708333333336</c:v>
                </c:pt>
                <c:pt idx="1802">
                  <c:v>46047.715277777781</c:v>
                </c:pt>
                <c:pt idx="1803">
                  <c:v>46047.722222222219</c:v>
                </c:pt>
                <c:pt idx="1804">
                  <c:v>46047.729166666664</c:v>
                </c:pt>
                <c:pt idx="1805">
                  <c:v>46047.736111111109</c:v>
                </c:pt>
                <c:pt idx="1806">
                  <c:v>46047.743055555555</c:v>
                </c:pt>
                <c:pt idx="1807">
                  <c:v>46047.75</c:v>
                </c:pt>
                <c:pt idx="1808">
                  <c:v>46047.756944444445</c:v>
                </c:pt>
                <c:pt idx="1809">
                  <c:v>46047.763888888891</c:v>
                </c:pt>
                <c:pt idx="1810">
                  <c:v>46047.770833333336</c:v>
                </c:pt>
                <c:pt idx="1811">
                  <c:v>46047.777777777781</c:v>
                </c:pt>
                <c:pt idx="1812">
                  <c:v>46047.784722222219</c:v>
                </c:pt>
                <c:pt idx="1813">
                  <c:v>46047.791666666664</c:v>
                </c:pt>
                <c:pt idx="1814">
                  <c:v>46047.798611111109</c:v>
                </c:pt>
                <c:pt idx="1815">
                  <c:v>46047.805555555555</c:v>
                </c:pt>
                <c:pt idx="1816">
                  <c:v>46047.8125</c:v>
                </c:pt>
                <c:pt idx="1817">
                  <c:v>46047.819444444445</c:v>
                </c:pt>
                <c:pt idx="1818">
                  <c:v>46047.826388888891</c:v>
                </c:pt>
                <c:pt idx="1819">
                  <c:v>46047.833333333336</c:v>
                </c:pt>
                <c:pt idx="1820">
                  <c:v>46047.840277777781</c:v>
                </c:pt>
                <c:pt idx="1821">
                  <c:v>46047.847222222219</c:v>
                </c:pt>
                <c:pt idx="1822">
                  <c:v>46047.854166666664</c:v>
                </c:pt>
                <c:pt idx="1823">
                  <c:v>46047.861111111109</c:v>
                </c:pt>
                <c:pt idx="1824">
                  <c:v>46047.868055555555</c:v>
                </c:pt>
                <c:pt idx="1825">
                  <c:v>46047.875</c:v>
                </c:pt>
                <c:pt idx="1826">
                  <c:v>46047.881944444445</c:v>
                </c:pt>
                <c:pt idx="1827">
                  <c:v>46047.888888888891</c:v>
                </c:pt>
                <c:pt idx="1828">
                  <c:v>46047.895833333336</c:v>
                </c:pt>
                <c:pt idx="1829">
                  <c:v>46047.902777777781</c:v>
                </c:pt>
                <c:pt idx="1830">
                  <c:v>46047.909722222219</c:v>
                </c:pt>
                <c:pt idx="1831">
                  <c:v>46047.916666666664</c:v>
                </c:pt>
                <c:pt idx="1832">
                  <c:v>46047.923611111109</c:v>
                </c:pt>
                <c:pt idx="1833">
                  <c:v>46047.930555555555</c:v>
                </c:pt>
                <c:pt idx="1834">
                  <c:v>46047.9375</c:v>
                </c:pt>
                <c:pt idx="1835">
                  <c:v>46047.944444444445</c:v>
                </c:pt>
                <c:pt idx="1836">
                  <c:v>46047.951388888891</c:v>
                </c:pt>
                <c:pt idx="1837">
                  <c:v>46047.958333333336</c:v>
                </c:pt>
                <c:pt idx="1838">
                  <c:v>46047.965277777781</c:v>
                </c:pt>
                <c:pt idx="1839">
                  <c:v>46047.972222222219</c:v>
                </c:pt>
                <c:pt idx="1840">
                  <c:v>46047.979166666664</c:v>
                </c:pt>
                <c:pt idx="1841">
                  <c:v>46047.986111111109</c:v>
                </c:pt>
                <c:pt idx="1842">
                  <c:v>46047.993055555555</c:v>
                </c:pt>
                <c:pt idx="1843">
                  <c:v>46048</c:v>
                </c:pt>
                <c:pt idx="1844">
                  <c:v>46048.006944444445</c:v>
                </c:pt>
                <c:pt idx="1845">
                  <c:v>46048.013888888891</c:v>
                </c:pt>
                <c:pt idx="1846">
                  <c:v>46048.020833333336</c:v>
                </c:pt>
                <c:pt idx="1847">
                  <c:v>46048.027777777781</c:v>
                </c:pt>
                <c:pt idx="1848">
                  <c:v>46048.034722222219</c:v>
                </c:pt>
                <c:pt idx="1849">
                  <c:v>46048.041666666664</c:v>
                </c:pt>
                <c:pt idx="1850">
                  <c:v>46048.048611111109</c:v>
                </c:pt>
                <c:pt idx="1851">
                  <c:v>46048.055555555555</c:v>
                </c:pt>
                <c:pt idx="1852">
                  <c:v>46048.0625</c:v>
                </c:pt>
                <c:pt idx="1853">
                  <c:v>46048.069444444445</c:v>
                </c:pt>
                <c:pt idx="1854">
                  <c:v>46048.076388888891</c:v>
                </c:pt>
                <c:pt idx="1855">
                  <c:v>46048.083333333336</c:v>
                </c:pt>
                <c:pt idx="1856">
                  <c:v>46048.090277777781</c:v>
                </c:pt>
                <c:pt idx="1857">
                  <c:v>46048.097222222219</c:v>
                </c:pt>
                <c:pt idx="1858">
                  <c:v>46048.104166666664</c:v>
                </c:pt>
                <c:pt idx="1859">
                  <c:v>46048.111111111109</c:v>
                </c:pt>
                <c:pt idx="1860">
                  <c:v>46048.118055555555</c:v>
                </c:pt>
                <c:pt idx="1861">
                  <c:v>46048.125</c:v>
                </c:pt>
                <c:pt idx="1862">
                  <c:v>46048.131944444445</c:v>
                </c:pt>
                <c:pt idx="1863">
                  <c:v>46048.138888888891</c:v>
                </c:pt>
                <c:pt idx="1864">
                  <c:v>46048.145833333336</c:v>
                </c:pt>
                <c:pt idx="1865">
                  <c:v>46048.152777777781</c:v>
                </c:pt>
                <c:pt idx="1866">
                  <c:v>46048.159722222219</c:v>
                </c:pt>
                <c:pt idx="1867">
                  <c:v>46048.166666666664</c:v>
                </c:pt>
                <c:pt idx="1868">
                  <c:v>46048.173611111109</c:v>
                </c:pt>
                <c:pt idx="1869">
                  <c:v>46048.180555555555</c:v>
                </c:pt>
                <c:pt idx="1870">
                  <c:v>46048.1875</c:v>
                </c:pt>
                <c:pt idx="1871">
                  <c:v>46048.194444444445</c:v>
                </c:pt>
                <c:pt idx="1872">
                  <c:v>46048.201388888891</c:v>
                </c:pt>
                <c:pt idx="1873">
                  <c:v>46048.208333333336</c:v>
                </c:pt>
                <c:pt idx="1874">
                  <c:v>46048.215277777781</c:v>
                </c:pt>
                <c:pt idx="1875">
                  <c:v>46048.222222222219</c:v>
                </c:pt>
                <c:pt idx="1876">
                  <c:v>46048.229166666664</c:v>
                </c:pt>
                <c:pt idx="1877">
                  <c:v>46048.236111111109</c:v>
                </c:pt>
                <c:pt idx="1878">
                  <c:v>46048.243055555555</c:v>
                </c:pt>
                <c:pt idx="1879">
                  <c:v>46048.25</c:v>
                </c:pt>
                <c:pt idx="1880">
                  <c:v>46048.256944444445</c:v>
                </c:pt>
                <c:pt idx="1881">
                  <c:v>46048.263888888891</c:v>
                </c:pt>
                <c:pt idx="1882">
                  <c:v>46048.270833333336</c:v>
                </c:pt>
                <c:pt idx="1883">
                  <c:v>46048.277777777781</c:v>
                </c:pt>
                <c:pt idx="1884">
                  <c:v>46048.284722222219</c:v>
                </c:pt>
                <c:pt idx="1885">
                  <c:v>46048.291666666664</c:v>
                </c:pt>
                <c:pt idx="1886">
                  <c:v>46048.298611111109</c:v>
                </c:pt>
                <c:pt idx="1887">
                  <c:v>46048.305555555555</c:v>
                </c:pt>
                <c:pt idx="1888">
                  <c:v>46048.3125</c:v>
                </c:pt>
                <c:pt idx="1889">
                  <c:v>46048.319444444445</c:v>
                </c:pt>
                <c:pt idx="1890">
                  <c:v>46048.326388888891</c:v>
                </c:pt>
                <c:pt idx="1891">
                  <c:v>46048.333333333336</c:v>
                </c:pt>
                <c:pt idx="1892">
                  <c:v>46048.340277777781</c:v>
                </c:pt>
                <c:pt idx="1893">
                  <c:v>46048.347222222219</c:v>
                </c:pt>
                <c:pt idx="1894">
                  <c:v>46048.354166666664</c:v>
                </c:pt>
                <c:pt idx="1895">
                  <c:v>46048.361111111109</c:v>
                </c:pt>
                <c:pt idx="1896">
                  <c:v>46048.368055555555</c:v>
                </c:pt>
                <c:pt idx="1897">
                  <c:v>46048.375</c:v>
                </c:pt>
                <c:pt idx="1898">
                  <c:v>46048.381944444445</c:v>
                </c:pt>
                <c:pt idx="1899">
                  <c:v>46048.388888888891</c:v>
                </c:pt>
                <c:pt idx="1900">
                  <c:v>46048.395833333336</c:v>
                </c:pt>
                <c:pt idx="1901">
                  <c:v>46048.402777777781</c:v>
                </c:pt>
                <c:pt idx="1902">
                  <c:v>46048.409722222219</c:v>
                </c:pt>
                <c:pt idx="1903">
                  <c:v>46048.416666666664</c:v>
                </c:pt>
                <c:pt idx="1904">
                  <c:v>46048.423611111109</c:v>
                </c:pt>
                <c:pt idx="1905">
                  <c:v>46048.430555555555</c:v>
                </c:pt>
                <c:pt idx="1906">
                  <c:v>46048.4375</c:v>
                </c:pt>
                <c:pt idx="1907">
                  <c:v>46048.444444444445</c:v>
                </c:pt>
                <c:pt idx="1908">
                  <c:v>46048.451388888891</c:v>
                </c:pt>
                <c:pt idx="1909">
                  <c:v>46048.458333333336</c:v>
                </c:pt>
                <c:pt idx="1910">
                  <c:v>46048.465277777781</c:v>
                </c:pt>
                <c:pt idx="1911">
                  <c:v>46048.472222222219</c:v>
                </c:pt>
                <c:pt idx="1912">
                  <c:v>46048.479166666664</c:v>
                </c:pt>
                <c:pt idx="1913">
                  <c:v>46048.486111111109</c:v>
                </c:pt>
                <c:pt idx="1914">
                  <c:v>46048.493055555555</c:v>
                </c:pt>
                <c:pt idx="1915">
                  <c:v>46048.5</c:v>
                </c:pt>
                <c:pt idx="1916">
                  <c:v>46048.506944444445</c:v>
                </c:pt>
                <c:pt idx="1917">
                  <c:v>46048.513888888891</c:v>
                </c:pt>
                <c:pt idx="1918">
                  <c:v>46048.520833333336</c:v>
                </c:pt>
                <c:pt idx="1919">
                  <c:v>46048.527777777781</c:v>
                </c:pt>
                <c:pt idx="1920">
                  <c:v>46048.534722222219</c:v>
                </c:pt>
                <c:pt idx="1921">
                  <c:v>46048.541666666664</c:v>
                </c:pt>
                <c:pt idx="1922">
                  <c:v>46048.548611111109</c:v>
                </c:pt>
                <c:pt idx="1923">
                  <c:v>46048.555555555555</c:v>
                </c:pt>
                <c:pt idx="1924">
                  <c:v>46048.5625</c:v>
                </c:pt>
                <c:pt idx="1925">
                  <c:v>46048.569444444445</c:v>
                </c:pt>
                <c:pt idx="1926">
                  <c:v>46048.576388888891</c:v>
                </c:pt>
                <c:pt idx="1927">
                  <c:v>46048.583333333336</c:v>
                </c:pt>
                <c:pt idx="1928">
                  <c:v>46048.590277777781</c:v>
                </c:pt>
                <c:pt idx="1929">
                  <c:v>46048.597222222219</c:v>
                </c:pt>
                <c:pt idx="1930">
                  <c:v>46048.604166666664</c:v>
                </c:pt>
                <c:pt idx="1931">
                  <c:v>46048.611111111109</c:v>
                </c:pt>
                <c:pt idx="1932">
                  <c:v>46048.618055555555</c:v>
                </c:pt>
                <c:pt idx="1933">
                  <c:v>46048.625</c:v>
                </c:pt>
                <c:pt idx="1934">
                  <c:v>46048.631944444445</c:v>
                </c:pt>
                <c:pt idx="1935">
                  <c:v>46048.638888888891</c:v>
                </c:pt>
                <c:pt idx="1936">
                  <c:v>46048.645833333336</c:v>
                </c:pt>
                <c:pt idx="1937">
                  <c:v>46048.652777777781</c:v>
                </c:pt>
                <c:pt idx="1938">
                  <c:v>46048.659722222219</c:v>
                </c:pt>
                <c:pt idx="1939">
                  <c:v>46048.666666666664</c:v>
                </c:pt>
                <c:pt idx="1940">
                  <c:v>46048.673611111109</c:v>
                </c:pt>
                <c:pt idx="1941">
                  <c:v>46048.680555555555</c:v>
                </c:pt>
                <c:pt idx="1942">
                  <c:v>46048.6875</c:v>
                </c:pt>
                <c:pt idx="1943">
                  <c:v>46048.694444444445</c:v>
                </c:pt>
                <c:pt idx="1944">
                  <c:v>46048.701388888891</c:v>
                </c:pt>
                <c:pt idx="1945">
                  <c:v>46048.708333333336</c:v>
                </c:pt>
                <c:pt idx="1946">
                  <c:v>46048.715277777781</c:v>
                </c:pt>
                <c:pt idx="1947">
                  <c:v>46048.722222222219</c:v>
                </c:pt>
                <c:pt idx="1948">
                  <c:v>46048.729166666664</c:v>
                </c:pt>
                <c:pt idx="1949">
                  <c:v>46048.736111111109</c:v>
                </c:pt>
                <c:pt idx="1950">
                  <c:v>46048.743055555555</c:v>
                </c:pt>
                <c:pt idx="1951">
                  <c:v>46048.75</c:v>
                </c:pt>
                <c:pt idx="1952">
                  <c:v>46048.756944444445</c:v>
                </c:pt>
                <c:pt idx="1953">
                  <c:v>46048.763888888891</c:v>
                </c:pt>
                <c:pt idx="1954">
                  <c:v>46048.770833333336</c:v>
                </c:pt>
                <c:pt idx="1955">
                  <c:v>46048.777777777781</c:v>
                </c:pt>
                <c:pt idx="1956">
                  <c:v>46048.784722222219</c:v>
                </c:pt>
                <c:pt idx="1957">
                  <c:v>46048.791666666664</c:v>
                </c:pt>
                <c:pt idx="1958">
                  <c:v>46048.798611111109</c:v>
                </c:pt>
                <c:pt idx="1959">
                  <c:v>46048.805555555555</c:v>
                </c:pt>
                <c:pt idx="1960">
                  <c:v>46048.8125</c:v>
                </c:pt>
                <c:pt idx="1961">
                  <c:v>46048.819444444445</c:v>
                </c:pt>
                <c:pt idx="1962">
                  <c:v>46048.826388888891</c:v>
                </c:pt>
                <c:pt idx="1963">
                  <c:v>46048.833333333336</c:v>
                </c:pt>
                <c:pt idx="1964">
                  <c:v>46048.840277777781</c:v>
                </c:pt>
                <c:pt idx="1965">
                  <c:v>46048.847222222219</c:v>
                </c:pt>
                <c:pt idx="1966">
                  <c:v>46048.854166666664</c:v>
                </c:pt>
                <c:pt idx="1967">
                  <c:v>46048.861111111109</c:v>
                </c:pt>
                <c:pt idx="1968">
                  <c:v>46048.868055555555</c:v>
                </c:pt>
                <c:pt idx="1969">
                  <c:v>46048.875</c:v>
                </c:pt>
                <c:pt idx="1970">
                  <c:v>46048.881944444445</c:v>
                </c:pt>
                <c:pt idx="1971">
                  <c:v>46048.888888888891</c:v>
                </c:pt>
                <c:pt idx="1972">
                  <c:v>46048.895833333336</c:v>
                </c:pt>
                <c:pt idx="1973">
                  <c:v>46048.902777777781</c:v>
                </c:pt>
                <c:pt idx="1974">
                  <c:v>46048.909722222219</c:v>
                </c:pt>
                <c:pt idx="1975">
                  <c:v>46048.916666666664</c:v>
                </c:pt>
                <c:pt idx="1976">
                  <c:v>46048.923611111109</c:v>
                </c:pt>
                <c:pt idx="1977">
                  <c:v>46048.930555555555</c:v>
                </c:pt>
                <c:pt idx="1978">
                  <c:v>46048.9375</c:v>
                </c:pt>
                <c:pt idx="1979">
                  <c:v>46048.944444444445</c:v>
                </c:pt>
                <c:pt idx="1980">
                  <c:v>46048.951388888891</c:v>
                </c:pt>
                <c:pt idx="1981">
                  <c:v>46048.958333333336</c:v>
                </c:pt>
                <c:pt idx="1982">
                  <c:v>46048.965277777781</c:v>
                </c:pt>
                <c:pt idx="1983">
                  <c:v>46048.972222222219</c:v>
                </c:pt>
                <c:pt idx="1984">
                  <c:v>46048.979166666664</c:v>
                </c:pt>
                <c:pt idx="1985">
                  <c:v>46048.986111111109</c:v>
                </c:pt>
                <c:pt idx="1986">
                  <c:v>46048.993055555555</c:v>
                </c:pt>
                <c:pt idx="1987">
                  <c:v>46049</c:v>
                </c:pt>
                <c:pt idx="1988">
                  <c:v>46049.006944444445</c:v>
                </c:pt>
                <c:pt idx="1989">
                  <c:v>46049.013888888891</c:v>
                </c:pt>
                <c:pt idx="1990">
                  <c:v>46049.020833333336</c:v>
                </c:pt>
                <c:pt idx="1991">
                  <c:v>46049.027777777781</c:v>
                </c:pt>
                <c:pt idx="1992">
                  <c:v>46049.034722222219</c:v>
                </c:pt>
                <c:pt idx="1993">
                  <c:v>46049.041666666664</c:v>
                </c:pt>
                <c:pt idx="1994">
                  <c:v>46049.048611111109</c:v>
                </c:pt>
                <c:pt idx="1995">
                  <c:v>46049.055555555555</c:v>
                </c:pt>
                <c:pt idx="1996">
                  <c:v>46049.0625</c:v>
                </c:pt>
                <c:pt idx="1997">
                  <c:v>46049.069444444445</c:v>
                </c:pt>
                <c:pt idx="1998">
                  <c:v>46049.076388888891</c:v>
                </c:pt>
                <c:pt idx="1999">
                  <c:v>46049.083333333336</c:v>
                </c:pt>
                <c:pt idx="2000">
                  <c:v>46049.090277777781</c:v>
                </c:pt>
                <c:pt idx="2001">
                  <c:v>46049.097222222219</c:v>
                </c:pt>
                <c:pt idx="2002">
                  <c:v>46049.104166666664</c:v>
                </c:pt>
                <c:pt idx="2003">
                  <c:v>46049.111111111109</c:v>
                </c:pt>
                <c:pt idx="2004">
                  <c:v>46049.118055555555</c:v>
                </c:pt>
                <c:pt idx="2005">
                  <c:v>46049.125</c:v>
                </c:pt>
                <c:pt idx="2006">
                  <c:v>46049.131944444445</c:v>
                </c:pt>
                <c:pt idx="2007">
                  <c:v>46049.138888888891</c:v>
                </c:pt>
                <c:pt idx="2008">
                  <c:v>46049.145833333336</c:v>
                </c:pt>
                <c:pt idx="2009">
                  <c:v>46049.152777777781</c:v>
                </c:pt>
                <c:pt idx="2010">
                  <c:v>46049.159722222219</c:v>
                </c:pt>
                <c:pt idx="2011">
                  <c:v>46049.166666666664</c:v>
                </c:pt>
                <c:pt idx="2012">
                  <c:v>46049.173611111109</c:v>
                </c:pt>
                <c:pt idx="2013">
                  <c:v>46049.180555555555</c:v>
                </c:pt>
                <c:pt idx="2014">
                  <c:v>46049.1875</c:v>
                </c:pt>
                <c:pt idx="2015">
                  <c:v>46049.194444444445</c:v>
                </c:pt>
                <c:pt idx="2016">
                  <c:v>46049.201388888891</c:v>
                </c:pt>
                <c:pt idx="2017">
                  <c:v>46049.208333333336</c:v>
                </c:pt>
                <c:pt idx="2018">
                  <c:v>46049.215277777781</c:v>
                </c:pt>
                <c:pt idx="2019">
                  <c:v>46049.222222222219</c:v>
                </c:pt>
                <c:pt idx="2020">
                  <c:v>46049.229166666664</c:v>
                </c:pt>
                <c:pt idx="2021">
                  <c:v>46049.236111111109</c:v>
                </c:pt>
                <c:pt idx="2022">
                  <c:v>46049.243055555555</c:v>
                </c:pt>
                <c:pt idx="2023">
                  <c:v>46049.25</c:v>
                </c:pt>
                <c:pt idx="2024">
                  <c:v>46049.256944444445</c:v>
                </c:pt>
                <c:pt idx="2025">
                  <c:v>46049.263888888891</c:v>
                </c:pt>
                <c:pt idx="2026">
                  <c:v>46049.270833333336</c:v>
                </c:pt>
                <c:pt idx="2027">
                  <c:v>46049.277777777781</c:v>
                </c:pt>
                <c:pt idx="2028">
                  <c:v>46049.284722222219</c:v>
                </c:pt>
                <c:pt idx="2029">
                  <c:v>46049.291666666664</c:v>
                </c:pt>
                <c:pt idx="2030">
                  <c:v>46049.298611111109</c:v>
                </c:pt>
                <c:pt idx="2031">
                  <c:v>46049.305555555555</c:v>
                </c:pt>
                <c:pt idx="2032">
                  <c:v>46049.3125</c:v>
                </c:pt>
                <c:pt idx="2033">
                  <c:v>46049.319444444445</c:v>
                </c:pt>
                <c:pt idx="2034">
                  <c:v>46049.326388888891</c:v>
                </c:pt>
                <c:pt idx="2035">
                  <c:v>46049.333333333336</c:v>
                </c:pt>
                <c:pt idx="2036">
                  <c:v>46049.340277777781</c:v>
                </c:pt>
                <c:pt idx="2037">
                  <c:v>46049.347222222219</c:v>
                </c:pt>
                <c:pt idx="2038">
                  <c:v>46049.354166666664</c:v>
                </c:pt>
                <c:pt idx="2039">
                  <c:v>46049.361111111109</c:v>
                </c:pt>
                <c:pt idx="2040">
                  <c:v>46049.368055555555</c:v>
                </c:pt>
                <c:pt idx="2041">
                  <c:v>46049.375</c:v>
                </c:pt>
                <c:pt idx="2042">
                  <c:v>46049.381944444445</c:v>
                </c:pt>
                <c:pt idx="2043">
                  <c:v>46049.388888888891</c:v>
                </c:pt>
                <c:pt idx="2044">
                  <c:v>46049.395833333336</c:v>
                </c:pt>
                <c:pt idx="2045">
                  <c:v>46049.402777777781</c:v>
                </c:pt>
                <c:pt idx="2046">
                  <c:v>46049.409722222219</c:v>
                </c:pt>
                <c:pt idx="2047">
                  <c:v>46049.416666666664</c:v>
                </c:pt>
                <c:pt idx="2048">
                  <c:v>46049.423611111109</c:v>
                </c:pt>
                <c:pt idx="2049">
                  <c:v>46049.430555555555</c:v>
                </c:pt>
                <c:pt idx="2050">
                  <c:v>46049.4375</c:v>
                </c:pt>
                <c:pt idx="2051">
                  <c:v>46049.444444444445</c:v>
                </c:pt>
                <c:pt idx="2052">
                  <c:v>46049.451388888891</c:v>
                </c:pt>
                <c:pt idx="2053">
                  <c:v>46049.458333333336</c:v>
                </c:pt>
                <c:pt idx="2054">
                  <c:v>46049.465277777781</c:v>
                </c:pt>
                <c:pt idx="2055">
                  <c:v>46049.472222222219</c:v>
                </c:pt>
                <c:pt idx="2056">
                  <c:v>46049.479166666664</c:v>
                </c:pt>
                <c:pt idx="2057">
                  <c:v>46049.486111111109</c:v>
                </c:pt>
                <c:pt idx="2058">
                  <c:v>46049.493055555555</c:v>
                </c:pt>
                <c:pt idx="2059">
                  <c:v>46049.5</c:v>
                </c:pt>
                <c:pt idx="2060">
                  <c:v>46049.506944444445</c:v>
                </c:pt>
                <c:pt idx="2061">
                  <c:v>46049.513888888891</c:v>
                </c:pt>
                <c:pt idx="2062">
                  <c:v>46049.520833333336</c:v>
                </c:pt>
                <c:pt idx="2063">
                  <c:v>46049.527777777781</c:v>
                </c:pt>
                <c:pt idx="2064">
                  <c:v>46049.534722222219</c:v>
                </c:pt>
                <c:pt idx="2065">
                  <c:v>46049.541666666664</c:v>
                </c:pt>
                <c:pt idx="2066">
                  <c:v>46049.548611111109</c:v>
                </c:pt>
                <c:pt idx="2067">
                  <c:v>46049.555555555555</c:v>
                </c:pt>
                <c:pt idx="2068">
                  <c:v>46049.5625</c:v>
                </c:pt>
                <c:pt idx="2069">
                  <c:v>46049.569444444445</c:v>
                </c:pt>
                <c:pt idx="2070">
                  <c:v>46049.576388888891</c:v>
                </c:pt>
                <c:pt idx="2071">
                  <c:v>46049.583333333336</c:v>
                </c:pt>
                <c:pt idx="2072">
                  <c:v>46049.590277777781</c:v>
                </c:pt>
                <c:pt idx="2073">
                  <c:v>46049.597222222219</c:v>
                </c:pt>
                <c:pt idx="2074">
                  <c:v>46049.604166666664</c:v>
                </c:pt>
                <c:pt idx="2075">
                  <c:v>46049.611111111109</c:v>
                </c:pt>
                <c:pt idx="2076">
                  <c:v>46049.618055555555</c:v>
                </c:pt>
                <c:pt idx="2077">
                  <c:v>46049.625</c:v>
                </c:pt>
                <c:pt idx="2078">
                  <c:v>46049.631944444445</c:v>
                </c:pt>
                <c:pt idx="2079">
                  <c:v>46049.638888888891</c:v>
                </c:pt>
                <c:pt idx="2080">
                  <c:v>46049.645833333336</c:v>
                </c:pt>
                <c:pt idx="2081">
                  <c:v>46049.652777777781</c:v>
                </c:pt>
                <c:pt idx="2082">
                  <c:v>46049.659722222219</c:v>
                </c:pt>
                <c:pt idx="2083">
                  <c:v>46049.666666666664</c:v>
                </c:pt>
                <c:pt idx="2084">
                  <c:v>46049.673611111109</c:v>
                </c:pt>
                <c:pt idx="2085">
                  <c:v>46049.680555555555</c:v>
                </c:pt>
                <c:pt idx="2086">
                  <c:v>46049.6875</c:v>
                </c:pt>
                <c:pt idx="2087">
                  <c:v>46049.694444444445</c:v>
                </c:pt>
                <c:pt idx="2088">
                  <c:v>46049.701388888891</c:v>
                </c:pt>
                <c:pt idx="2089">
                  <c:v>46049.708333333336</c:v>
                </c:pt>
                <c:pt idx="2090">
                  <c:v>46049.715277777781</c:v>
                </c:pt>
                <c:pt idx="2091">
                  <c:v>46049.722222222219</c:v>
                </c:pt>
                <c:pt idx="2092">
                  <c:v>46049.729166666664</c:v>
                </c:pt>
                <c:pt idx="2093">
                  <c:v>46049.736111111109</c:v>
                </c:pt>
                <c:pt idx="2094">
                  <c:v>46049.743055555555</c:v>
                </c:pt>
                <c:pt idx="2095">
                  <c:v>46049.75</c:v>
                </c:pt>
                <c:pt idx="2096">
                  <c:v>46049.756944444445</c:v>
                </c:pt>
                <c:pt idx="2097">
                  <c:v>46049.763888888891</c:v>
                </c:pt>
                <c:pt idx="2098">
                  <c:v>46049.770833333336</c:v>
                </c:pt>
                <c:pt idx="2099">
                  <c:v>46049.777777777781</c:v>
                </c:pt>
                <c:pt idx="2100">
                  <c:v>46049.784722222219</c:v>
                </c:pt>
                <c:pt idx="2101">
                  <c:v>46049.791666666664</c:v>
                </c:pt>
                <c:pt idx="2102">
                  <c:v>46049.798611111109</c:v>
                </c:pt>
                <c:pt idx="2103">
                  <c:v>46049.805555555555</c:v>
                </c:pt>
                <c:pt idx="2104">
                  <c:v>46049.8125</c:v>
                </c:pt>
                <c:pt idx="2105">
                  <c:v>46049.819444444445</c:v>
                </c:pt>
                <c:pt idx="2106">
                  <c:v>46049.826388888891</c:v>
                </c:pt>
                <c:pt idx="2107">
                  <c:v>46049.833333333336</c:v>
                </c:pt>
                <c:pt idx="2108">
                  <c:v>46049.840277777781</c:v>
                </c:pt>
                <c:pt idx="2109">
                  <c:v>46049.847222222219</c:v>
                </c:pt>
                <c:pt idx="2110">
                  <c:v>46049.854166666664</c:v>
                </c:pt>
                <c:pt idx="2111">
                  <c:v>46049.861111111109</c:v>
                </c:pt>
                <c:pt idx="2112">
                  <c:v>46049.868055555555</c:v>
                </c:pt>
                <c:pt idx="2113">
                  <c:v>46049.875</c:v>
                </c:pt>
                <c:pt idx="2114">
                  <c:v>46049.881944444445</c:v>
                </c:pt>
                <c:pt idx="2115">
                  <c:v>46049.888888888891</c:v>
                </c:pt>
                <c:pt idx="2116">
                  <c:v>46049.895833333336</c:v>
                </c:pt>
                <c:pt idx="2117">
                  <c:v>46049.902777777781</c:v>
                </c:pt>
                <c:pt idx="2118">
                  <c:v>46049.909722222219</c:v>
                </c:pt>
                <c:pt idx="2119">
                  <c:v>46049.916666666664</c:v>
                </c:pt>
                <c:pt idx="2120">
                  <c:v>46049.923611111109</c:v>
                </c:pt>
                <c:pt idx="2121">
                  <c:v>46049.930555555555</c:v>
                </c:pt>
                <c:pt idx="2122">
                  <c:v>46049.9375</c:v>
                </c:pt>
                <c:pt idx="2123">
                  <c:v>46049.944444444445</c:v>
                </c:pt>
                <c:pt idx="2124">
                  <c:v>46049.951388888891</c:v>
                </c:pt>
                <c:pt idx="2125">
                  <c:v>46049.958333333336</c:v>
                </c:pt>
                <c:pt idx="2126">
                  <c:v>46049.965277777781</c:v>
                </c:pt>
                <c:pt idx="2127">
                  <c:v>46049.972222222219</c:v>
                </c:pt>
                <c:pt idx="2128">
                  <c:v>46049.979166666664</c:v>
                </c:pt>
                <c:pt idx="2129">
                  <c:v>46049.986111111109</c:v>
                </c:pt>
                <c:pt idx="2130">
                  <c:v>46049.993055555555</c:v>
                </c:pt>
                <c:pt idx="2131">
                  <c:v>46050</c:v>
                </c:pt>
                <c:pt idx="2132">
                  <c:v>46050.006944444445</c:v>
                </c:pt>
                <c:pt idx="2133">
                  <c:v>46050.013888888891</c:v>
                </c:pt>
                <c:pt idx="2134">
                  <c:v>46050.020833333336</c:v>
                </c:pt>
                <c:pt idx="2135">
                  <c:v>46050.027777777781</c:v>
                </c:pt>
                <c:pt idx="2136">
                  <c:v>46050.034722222219</c:v>
                </c:pt>
                <c:pt idx="2137">
                  <c:v>46050.041666666664</c:v>
                </c:pt>
                <c:pt idx="2138">
                  <c:v>46050.048611111109</c:v>
                </c:pt>
                <c:pt idx="2139">
                  <c:v>46050.055555555555</c:v>
                </c:pt>
                <c:pt idx="2140">
                  <c:v>46050.0625</c:v>
                </c:pt>
                <c:pt idx="2141">
                  <c:v>46050.069444444445</c:v>
                </c:pt>
                <c:pt idx="2142">
                  <c:v>46050.076388888891</c:v>
                </c:pt>
                <c:pt idx="2143">
                  <c:v>46050.083333333336</c:v>
                </c:pt>
                <c:pt idx="2144">
                  <c:v>46050.090277777781</c:v>
                </c:pt>
                <c:pt idx="2145">
                  <c:v>46050.097222222219</c:v>
                </c:pt>
                <c:pt idx="2146">
                  <c:v>46050.104166666664</c:v>
                </c:pt>
                <c:pt idx="2147">
                  <c:v>46050.111111111109</c:v>
                </c:pt>
                <c:pt idx="2148">
                  <c:v>46050.118055555555</c:v>
                </c:pt>
                <c:pt idx="2149">
                  <c:v>46050.125</c:v>
                </c:pt>
                <c:pt idx="2150">
                  <c:v>46050.131944444445</c:v>
                </c:pt>
                <c:pt idx="2151">
                  <c:v>46050.138888888891</c:v>
                </c:pt>
                <c:pt idx="2152">
                  <c:v>46050.145833333336</c:v>
                </c:pt>
                <c:pt idx="2153">
                  <c:v>46050.152777777781</c:v>
                </c:pt>
                <c:pt idx="2154">
                  <c:v>46050.159722222219</c:v>
                </c:pt>
                <c:pt idx="2155">
                  <c:v>46050.166666666664</c:v>
                </c:pt>
                <c:pt idx="2156">
                  <c:v>46050.173611111109</c:v>
                </c:pt>
                <c:pt idx="2157">
                  <c:v>46050.180555555555</c:v>
                </c:pt>
                <c:pt idx="2158">
                  <c:v>46050.1875</c:v>
                </c:pt>
                <c:pt idx="2159">
                  <c:v>46050.194444444445</c:v>
                </c:pt>
                <c:pt idx="2160">
                  <c:v>46050.201388888891</c:v>
                </c:pt>
                <c:pt idx="2161">
                  <c:v>46050.208333333336</c:v>
                </c:pt>
                <c:pt idx="2162">
                  <c:v>46050.215277777781</c:v>
                </c:pt>
                <c:pt idx="2163">
                  <c:v>46050.222222222219</c:v>
                </c:pt>
                <c:pt idx="2164">
                  <c:v>46050.229166666664</c:v>
                </c:pt>
                <c:pt idx="2165">
                  <c:v>46050.236111111109</c:v>
                </c:pt>
                <c:pt idx="2166">
                  <c:v>46050.243055555555</c:v>
                </c:pt>
                <c:pt idx="2167">
                  <c:v>46050.25</c:v>
                </c:pt>
                <c:pt idx="2168">
                  <c:v>46050.256944444445</c:v>
                </c:pt>
                <c:pt idx="2169">
                  <c:v>46050.263888888891</c:v>
                </c:pt>
                <c:pt idx="2170">
                  <c:v>46050.270833333336</c:v>
                </c:pt>
                <c:pt idx="2171">
                  <c:v>46050.277777777781</c:v>
                </c:pt>
                <c:pt idx="2172">
                  <c:v>46050.284722222219</c:v>
                </c:pt>
                <c:pt idx="2173">
                  <c:v>46050.291666666664</c:v>
                </c:pt>
                <c:pt idx="2174">
                  <c:v>46050.298611111109</c:v>
                </c:pt>
                <c:pt idx="2175">
                  <c:v>46050.305555555555</c:v>
                </c:pt>
                <c:pt idx="2176">
                  <c:v>46050.3125</c:v>
                </c:pt>
                <c:pt idx="2177">
                  <c:v>46050.319444444445</c:v>
                </c:pt>
                <c:pt idx="2178">
                  <c:v>46050.326388888891</c:v>
                </c:pt>
                <c:pt idx="2179">
                  <c:v>46050.333333333336</c:v>
                </c:pt>
                <c:pt idx="2180">
                  <c:v>46050.340277777781</c:v>
                </c:pt>
                <c:pt idx="2181">
                  <c:v>46050.347222222219</c:v>
                </c:pt>
                <c:pt idx="2182">
                  <c:v>46050.354166666664</c:v>
                </c:pt>
                <c:pt idx="2183">
                  <c:v>46050.361111111109</c:v>
                </c:pt>
                <c:pt idx="2184">
                  <c:v>46050.368055555555</c:v>
                </c:pt>
                <c:pt idx="2185">
                  <c:v>46050.375</c:v>
                </c:pt>
                <c:pt idx="2186">
                  <c:v>46050.381944444445</c:v>
                </c:pt>
                <c:pt idx="2187">
                  <c:v>46050.388888888891</c:v>
                </c:pt>
                <c:pt idx="2188">
                  <c:v>46050.395833333336</c:v>
                </c:pt>
                <c:pt idx="2189">
                  <c:v>46050.402777777781</c:v>
                </c:pt>
                <c:pt idx="2190">
                  <c:v>46050.409722222219</c:v>
                </c:pt>
                <c:pt idx="2191">
                  <c:v>46050.416666666664</c:v>
                </c:pt>
                <c:pt idx="2192">
                  <c:v>46050.423611111109</c:v>
                </c:pt>
                <c:pt idx="2193">
                  <c:v>46050.430555555555</c:v>
                </c:pt>
                <c:pt idx="2194">
                  <c:v>46050.4375</c:v>
                </c:pt>
                <c:pt idx="2195">
                  <c:v>46050.444444444445</c:v>
                </c:pt>
                <c:pt idx="2196">
                  <c:v>46050.451388888891</c:v>
                </c:pt>
                <c:pt idx="2197">
                  <c:v>46050.458333333336</c:v>
                </c:pt>
                <c:pt idx="2198">
                  <c:v>46050.465277777781</c:v>
                </c:pt>
                <c:pt idx="2199">
                  <c:v>46050.472222222219</c:v>
                </c:pt>
                <c:pt idx="2200">
                  <c:v>46050.479166666664</c:v>
                </c:pt>
                <c:pt idx="2201">
                  <c:v>46050.486111111109</c:v>
                </c:pt>
                <c:pt idx="2202">
                  <c:v>46050.493055555555</c:v>
                </c:pt>
                <c:pt idx="2203">
                  <c:v>46050.5</c:v>
                </c:pt>
                <c:pt idx="2204">
                  <c:v>46050.506944444445</c:v>
                </c:pt>
                <c:pt idx="2205">
                  <c:v>46050.513888888891</c:v>
                </c:pt>
                <c:pt idx="2206">
                  <c:v>46050.520833333336</c:v>
                </c:pt>
                <c:pt idx="2207">
                  <c:v>46050.527777777781</c:v>
                </c:pt>
                <c:pt idx="2208">
                  <c:v>46050.534722222219</c:v>
                </c:pt>
                <c:pt idx="2209">
                  <c:v>46050.541666666664</c:v>
                </c:pt>
                <c:pt idx="2210">
                  <c:v>46050.548611111109</c:v>
                </c:pt>
                <c:pt idx="2211">
                  <c:v>46050.555555555555</c:v>
                </c:pt>
                <c:pt idx="2212">
                  <c:v>46050.5625</c:v>
                </c:pt>
                <c:pt idx="2213">
                  <c:v>46050.569444444445</c:v>
                </c:pt>
                <c:pt idx="2214">
                  <c:v>46050.576388888891</c:v>
                </c:pt>
                <c:pt idx="2215">
                  <c:v>46050.583333333336</c:v>
                </c:pt>
                <c:pt idx="2216">
                  <c:v>46050.590277777781</c:v>
                </c:pt>
                <c:pt idx="2217">
                  <c:v>46050.597222222219</c:v>
                </c:pt>
                <c:pt idx="2218">
                  <c:v>46050.604166666664</c:v>
                </c:pt>
                <c:pt idx="2219">
                  <c:v>46050.611111111109</c:v>
                </c:pt>
                <c:pt idx="2220">
                  <c:v>46050.618055555555</c:v>
                </c:pt>
                <c:pt idx="2221">
                  <c:v>46050.625</c:v>
                </c:pt>
                <c:pt idx="2222">
                  <c:v>46050.631944444445</c:v>
                </c:pt>
                <c:pt idx="2223">
                  <c:v>46050.638888888891</c:v>
                </c:pt>
                <c:pt idx="2224">
                  <c:v>46050.645833333336</c:v>
                </c:pt>
                <c:pt idx="2225">
                  <c:v>46050.652777777781</c:v>
                </c:pt>
                <c:pt idx="2226">
                  <c:v>46050.659722222219</c:v>
                </c:pt>
                <c:pt idx="2227">
                  <c:v>46050.666666666664</c:v>
                </c:pt>
                <c:pt idx="2228">
                  <c:v>46050.673611111109</c:v>
                </c:pt>
                <c:pt idx="2229">
                  <c:v>46050.680555555555</c:v>
                </c:pt>
                <c:pt idx="2230">
                  <c:v>46050.6875</c:v>
                </c:pt>
                <c:pt idx="2231">
                  <c:v>46050.694444444445</c:v>
                </c:pt>
                <c:pt idx="2232">
                  <c:v>46050.701388888891</c:v>
                </c:pt>
                <c:pt idx="2233">
                  <c:v>46050.708333333336</c:v>
                </c:pt>
                <c:pt idx="2234">
                  <c:v>46050.715277777781</c:v>
                </c:pt>
                <c:pt idx="2235">
                  <c:v>46050.722222222219</c:v>
                </c:pt>
                <c:pt idx="2236">
                  <c:v>46050.729166666664</c:v>
                </c:pt>
                <c:pt idx="2237">
                  <c:v>46050.736111111109</c:v>
                </c:pt>
                <c:pt idx="2238">
                  <c:v>46050.743055555555</c:v>
                </c:pt>
                <c:pt idx="2239">
                  <c:v>46050.75</c:v>
                </c:pt>
                <c:pt idx="2240">
                  <c:v>46050.756944444445</c:v>
                </c:pt>
                <c:pt idx="2241">
                  <c:v>46050.763888888891</c:v>
                </c:pt>
                <c:pt idx="2242">
                  <c:v>46050.770833333336</c:v>
                </c:pt>
                <c:pt idx="2243">
                  <c:v>46050.777777777781</c:v>
                </c:pt>
                <c:pt idx="2244">
                  <c:v>46050.784722222219</c:v>
                </c:pt>
                <c:pt idx="2245">
                  <c:v>46050.791666666664</c:v>
                </c:pt>
                <c:pt idx="2246">
                  <c:v>46050.798611111109</c:v>
                </c:pt>
                <c:pt idx="2247">
                  <c:v>46050.805555555555</c:v>
                </c:pt>
                <c:pt idx="2248">
                  <c:v>46050.8125</c:v>
                </c:pt>
                <c:pt idx="2249">
                  <c:v>46050.819444444445</c:v>
                </c:pt>
                <c:pt idx="2250">
                  <c:v>46050.826388888891</c:v>
                </c:pt>
                <c:pt idx="2251">
                  <c:v>46050.833333333336</c:v>
                </c:pt>
                <c:pt idx="2252">
                  <c:v>46050.840277777781</c:v>
                </c:pt>
                <c:pt idx="2253">
                  <c:v>46050.847222222219</c:v>
                </c:pt>
                <c:pt idx="2254">
                  <c:v>46050.854166666664</c:v>
                </c:pt>
                <c:pt idx="2255">
                  <c:v>46050.861111111109</c:v>
                </c:pt>
                <c:pt idx="2256">
                  <c:v>46050.868055555555</c:v>
                </c:pt>
                <c:pt idx="2257">
                  <c:v>46050.875</c:v>
                </c:pt>
                <c:pt idx="2258">
                  <c:v>46050.881944444445</c:v>
                </c:pt>
                <c:pt idx="2259">
                  <c:v>46050.888888888891</c:v>
                </c:pt>
                <c:pt idx="2260">
                  <c:v>46050.895833333336</c:v>
                </c:pt>
                <c:pt idx="2261">
                  <c:v>46050.902777777781</c:v>
                </c:pt>
                <c:pt idx="2262">
                  <c:v>46050.909722222219</c:v>
                </c:pt>
                <c:pt idx="2263">
                  <c:v>46050.916666666664</c:v>
                </c:pt>
                <c:pt idx="2264">
                  <c:v>46050.923611111109</c:v>
                </c:pt>
                <c:pt idx="2265">
                  <c:v>46050.930555555555</c:v>
                </c:pt>
                <c:pt idx="2266">
                  <c:v>46050.9375</c:v>
                </c:pt>
                <c:pt idx="2267">
                  <c:v>46050.944444444445</c:v>
                </c:pt>
                <c:pt idx="2268">
                  <c:v>46050.951388888891</c:v>
                </c:pt>
                <c:pt idx="2269">
                  <c:v>46050.958333333336</c:v>
                </c:pt>
                <c:pt idx="2270">
                  <c:v>46050.965277777781</c:v>
                </c:pt>
                <c:pt idx="2271">
                  <c:v>46050.972222222219</c:v>
                </c:pt>
                <c:pt idx="2272">
                  <c:v>46050.979166666664</c:v>
                </c:pt>
                <c:pt idx="2273">
                  <c:v>46050.986111111109</c:v>
                </c:pt>
                <c:pt idx="2274">
                  <c:v>46050.993055555555</c:v>
                </c:pt>
                <c:pt idx="2275">
                  <c:v>46051</c:v>
                </c:pt>
                <c:pt idx="2276">
                  <c:v>46051.006944444445</c:v>
                </c:pt>
                <c:pt idx="2277">
                  <c:v>46051.013888888891</c:v>
                </c:pt>
                <c:pt idx="2278">
                  <c:v>46051.020833333336</c:v>
                </c:pt>
                <c:pt idx="2279">
                  <c:v>46051.027777777781</c:v>
                </c:pt>
                <c:pt idx="2280">
                  <c:v>46051.034722222219</c:v>
                </c:pt>
                <c:pt idx="2281">
                  <c:v>46051.041666666664</c:v>
                </c:pt>
                <c:pt idx="2282">
                  <c:v>46051.048611111109</c:v>
                </c:pt>
                <c:pt idx="2283">
                  <c:v>46051.055555555555</c:v>
                </c:pt>
                <c:pt idx="2284">
                  <c:v>46051.0625</c:v>
                </c:pt>
                <c:pt idx="2285">
                  <c:v>46051.069444444445</c:v>
                </c:pt>
                <c:pt idx="2286">
                  <c:v>46051.076388888891</c:v>
                </c:pt>
                <c:pt idx="2287">
                  <c:v>46051.083333333336</c:v>
                </c:pt>
                <c:pt idx="2288">
                  <c:v>46051.090277777781</c:v>
                </c:pt>
                <c:pt idx="2289">
                  <c:v>46051.097222222219</c:v>
                </c:pt>
                <c:pt idx="2290">
                  <c:v>46051.104166666664</c:v>
                </c:pt>
                <c:pt idx="2291">
                  <c:v>46051.111111111109</c:v>
                </c:pt>
                <c:pt idx="2292">
                  <c:v>46051.118055555555</c:v>
                </c:pt>
                <c:pt idx="2293">
                  <c:v>46051.125</c:v>
                </c:pt>
                <c:pt idx="2294">
                  <c:v>46051.131944444445</c:v>
                </c:pt>
                <c:pt idx="2295">
                  <c:v>46051.138888888891</c:v>
                </c:pt>
                <c:pt idx="2296">
                  <c:v>46051.145833333336</c:v>
                </c:pt>
                <c:pt idx="2297">
                  <c:v>46051.152777777781</c:v>
                </c:pt>
                <c:pt idx="2298">
                  <c:v>46051.159722222219</c:v>
                </c:pt>
                <c:pt idx="2299">
                  <c:v>46051.166666666664</c:v>
                </c:pt>
                <c:pt idx="2300">
                  <c:v>46051.173611111109</c:v>
                </c:pt>
                <c:pt idx="2301">
                  <c:v>46051.180555555555</c:v>
                </c:pt>
                <c:pt idx="2302">
                  <c:v>46051.1875</c:v>
                </c:pt>
                <c:pt idx="2303">
                  <c:v>46051.194444444445</c:v>
                </c:pt>
                <c:pt idx="2304">
                  <c:v>46051.201388888891</c:v>
                </c:pt>
                <c:pt idx="2305">
                  <c:v>46051.208333333336</c:v>
                </c:pt>
                <c:pt idx="2306">
                  <c:v>46051.215277777781</c:v>
                </c:pt>
                <c:pt idx="2307">
                  <c:v>46051.222222222219</c:v>
                </c:pt>
                <c:pt idx="2308">
                  <c:v>46051.229166666664</c:v>
                </c:pt>
                <c:pt idx="2309">
                  <c:v>46051.236111111109</c:v>
                </c:pt>
                <c:pt idx="2310">
                  <c:v>46051.243055555555</c:v>
                </c:pt>
                <c:pt idx="2311">
                  <c:v>46051.25</c:v>
                </c:pt>
                <c:pt idx="2312">
                  <c:v>46051.256944444445</c:v>
                </c:pt>
                <c:pt idx="2313">
                  <c:v>46051.263888888891</c:v>
                </c:pt>
                <c:pt idx="2314">
                  <c:v>46051.270833333336</c:v>
                </c:pt>
                <c:pt idx="2315">
                  <c:v>46051.277777777781</c:v>
                </c:pt>
                <c:pt idx="2316">
                  <c:v>46051.284722222219</c:v>
                </c:pt>
                <c:pt idx="2317">
                  <c:v>46051.291666666664</c:v>
                </c:pt>
                <c:pt idx="2318">
                  <c:v>46051.298611111109</c:v>
                </c:pt>
                <c:pt idx="2319">
                  <c:v>46051.305555555555</c:v>
                </c:pt>
                <c:pt idx="2320">
                  <c:v>46051.3125</c:v>
                </c:pt>
                <c:pt idx="2321">
                  <c:v>46051.319444444445</c:v>
                </c:pt>
                <c:pt idx="2322">
                  <c:v>46051.326388888891</c:v>
                </c:pt>
                <c:pt idx="2323">
                  <c:v>46051.333333333336</c:v>
                </c:pt>
                <c:pt idx="2324">
                  <c:v>46051.340277777781</c:v>
                </c:pt>
                <c:pt idx="2325">
                  <c:v>46051.347222222219</c:v>
                </c:pt>
                <c:pt idx="2326">
                  <c:v>46051.354166666664</c:v>
                </c:pt>
                <c:pt idx="2327">
                  <c:v>46051.361111111109</c:v>
                </c:pt>
                <c:pt idx="2328">
                  <c:v>46051.368055555555</c:v>
                </c:pt>
                <c:pt idx="2329">
                  <c:v>46051.375</c:v>
                </c:pt>
                <c:pt idx="2330">
                  <c:v>46051.381944444445</c:v>
                </c:pt>
                <c:pt idx="2331">
                  <c:v>46051.388888888891</c:v>
                </c:pt>
                <c:pt idx="2332">
                  <c:v>46051.395833333336</c:v>
                </c:pt>
                <c:pt idx="2333">
                  <c:v>46051.402777777781</c:v>
                </c:pt>
                <c:pt idx="2334">
                  <c:v>46051.409722222219</c:v>
                </c:pt>
                <c:pt idx="2335">
                  <c:v>46051.416666666664</c:v>
                </c:pt>
                <c:pt idx="2336">
                  <c:v>46051.423611111109</c:v>
                </c:pt>
                <c:pt idx="2337">
                  <c:v>46051.430555555555</c:v>
                </c:pt>
                <c:pt idx="2338">
                  <c:v>46051.4375</c:v>
                </c:pt>
                <c:pt idx="2339">
                  <c:v>46051.444444444445</c:v>
                </c:pt>
                <c:pt idx="2340">
                  <c:v>46051.451388888891</c:v>
                </c:pt>
                <c:pt idx="2341">
                  <c:v>46051.458333333336</c:v>
                </c:pt>
                <c:pt idx="2342">
                  <c:v>46051.465277777781</c:v>
                </c:pt>
                <c:pt idx="2343">
                  <c:v>46051.472222222219</c:v>
                </c:pt>
                <c:pt idx="2344">
                  <c:v>46051.479166666664</c:v>
                </c:pt>
                <c:pt idx="2345">
                  <c:v>46051.486111111109</c:v>
                </c:pt>
                <c:pt idx="2346">
                  <c:v>46051.493055555555</c:v>
                </c:pt>
                <c:pt idx="2347">
                  <c:v>46051.5</c:v>
                </c:pt>
                <c:pt idx="2348">
                  <c:v>46051.506944444445</c:v>
                </c:pt>
                <c:pt idx="2349">
                  <c:v>46051.513888888891</c:v>
                </c:pt>
                <c:pt idx="2350">
                  <c:v>46051.520833333336</c:v>
                </c:pt>
                <c:pt idx="2351">
                  <c:v>46051.527777777781</c:v>
                </c:pt>
                <c:pt idx="2352">
                  <c:v>46051.534722222219</c:v>
                </c:pt>
                <c:pt idx="2353">
                  <c:v>46051.541666666664</c:v>
                </c:pt>
                <c:pt idx="2354">
                  <c:v>46051.548611111109</c:v>
                </c:pt>
                <c:pt idx="2355">
                  <c:v>46051.555555555555</c:v>
                </c:pt>
                <c:pt idx="2356">
                  <c:v>46051.5625</c:v>
                </c:pt>
                <c:pt idx="2357">
                  <c:v>46051.569444444445</c:v>
                </c:pt>
                <c:pt idx="2358">
                  <c:v>46051.576388888891</c:v>
                </c:pt>
                <c:pt idx="2359">
                  <c:v>46051.583333333336</c:v>
                </c:pt>
                <c:pt idx="2360">
                  <c:v>46051.590277777781</c:v>
                </c:pt>
                <c:pt idx="2361">
                  <c:v>46051.597222222219</c:v>
                </c:pt>
                <c:pt idx="2362">
                  <c:v>46051.604166666664</c:v>
                </c:pt>
                <c:pt idx="2363">
                  <c:v>46051.611111111109</c:v>
                </c:pt>
                <c:pt idx="2364">
                  <c:v>46051.618055555555</c:v>
                </c:pt>
                <c:pt idx="2365">
                  <c:v>46051.625</c:v>
                </c:pt>
                <c:pt idx="2366">
                  <c:v>46051.631944444445</c:v>
                </c:pt>
                <c:pt idx="2367">
                  <c:v>46051.638888888891</c:v>
                </c:pt>
                <c:pt idx="2368">
                  <c:v>46051.645833333336</c:v>
                </c:pt>
                <c:pt idx="2369">
                  <c:v>46051.652777777781</c:v>
                </c:pt>
                <c:pt idx="2370">
                  <c:v>46051.659722222219</c:v>
                </c:pt>
                <c:pt idx="2371">
                  <c:v>46051.666666666664</c:v>
                </c:pt>
                <c:pt idx="2372">
                  <c:v>46051.673611111109</c:v>
                </c:pt>
                <c:pt idx="2373">
                  <c:v>46051.680555555555</c:v>
                </c:pt>
                <c:pt idx="2374">
                  <c:v>46051.6875</c:v>
                </c:pt>
                <c:pt idx="2375">
                  <c:v>46051.694444444445</c:v>
                </c:pt>
                <c:pt idx="2376">
                  <c:v>46051.701388888891</c:v>
                </c:pt>
                <c:pt idx="2377">
                  <c:v>46051.708333333336</c:v>
                </c:pt>
                <c:pt idx="2378">
                  <c:v>46051.715277777781</c:v>
                </c:pt>
                <c:pt idx="2379">
                  <c:v>46051.722222222219</c:v>
                </c:pt>
                <c:pt idx="2380">
                  <c:v>46051.729166666664</c:v>
                </c:pt>
                <c:pt idx="2381">
                  <c:v>46051.736111111109</c:v>
                </c:pt>
                <c:pt idx="2382">
                  <c:v>46051.743055555555</c:v>
                </c:pt>
                <c:pt idx="2383">
                  <c:v>46051.75</c:v>
                </c:pt>
                <c:pt idx="2384">
                  <c:v>46051.756944444445</c:v>
                </c:pt>
                <c:pt idx="2385">
                  <c:v>46051.763888888891</c:v>
                </c:pt>
                <c:pt idx="2386">
                  <c:v>46051.770833333336</c:v>
                </c:pt>
                <c:pt idx="2387">
                  <c:v>46051.777777777781</c:v>
                </c:pt>
                <c:pt idx="2388">
                  <c:v>46051.784722222219</c:v>
                </c:pt>
                <c:pt idx="2389">
                  <c:v>46051.791666666664</c:v>
                </c:pt>
                <c:pt idx="2390">
                  <c:v>46051.798611111109</c:v>
                </c:pt>
                <c:pt idx="2391">
                  <c:v>46051.805555555555</c:v>
                </c:pt>
                <c:pt idx="2392">
                  <c:v>46051.8125</c:v>
                </c:pt>
                <c:pt idx="2393">
                  <c:v>46051.819444444445</c:v>
                </c:pt>
                <c:pt idx="2394">
                  <c:v>46051.826388888891</c:v>
                </c:pt>
                <c:pt idx="2395">
                  <c:v>46051.833333333336</c:v>
                </c:pt>
                <c:pt idx="2396">
                  <c:v>46051.840277777781</c:v>
                </c:pt>
                <c:pt idx="2397">
                  <c:v>46051.847222222219</c:v>
                </c:pt>
                <c:pt idx="2398">
                  <c:v>46051.854166666664</c:v>
                </c:pt>
                <c:pt idx="2399">
                  <c:v>46051.861111111109</c:v>
                </c:pt>
                <c:pt idx="2400">
                  <c:v>46051.868055555555</c:v>
                </c:pt>
                <c:pt idx="2401">
                  <c:v>46051.875</c:v>
                </c:pt>
                <c:pt idx="2402">
                  <c:v>46051.881944444445</c:v>
                </c:pt>
                <c:pt idx="2403">
                  <c:v>46051.888888888891</c:v>
                </c:pt>
                <c:pt idx="2404">
                  <c:v>46051.895833333336</c:v>
                </c:pt>
                <c:pt idx="2405">
                  <c:v>46051.902777777781</c:v>
                </c:pt>
                <c:pt idx="2406">
                  <c:v>46051.909722222219</c:v>
                </c:pt>
                <c:pt idx="2407">
                  <c:v>46051.916666666664</c:v>
                </c:pt>
                <c:pt idx="2408">
                  <c:v>46051.923611111109</c:v>
                </c:pt>
                <c:pt idx="2409">
                  <c:v>46051.930555555555</c:v>
                </c:pt>
                <c:pt idx="2410">
                  <c:v>46051.9375</c:v>
                </c:pt>
                <c:pt idx="2411">
                  <c:v>46051.944444444445</c:v>
                </c:pt>
                <c:pt idx="2412">
                  <c:v>46051.951388888891</c:v>
                </c:pt>
                <c:pt idx="2413">
                  <c:v>46051.958333333336</c:v>
                </c:pt>
                <c:pt idx="2414">
                  <c:v>46051.965277777781</c:v>
                </c:pt>
                <c:pt idx="2415">
                  <c:v>46051.972222222219</c:v>
                </c:pt>
                <c:pt idx="2416">
                  <c:v>46051.979166666664</c:v>
                </c:pt>
                <c:pt idx="2417">
                  <c:v>46051.986111111109</c:v>
                </c:pt>
                <c:pt idx="2418">
                  <c:v>46051.993055555555</c:v>
                </c:pt>
                <c:pt idx="2419">
                  <c:v>46052</c:v>
                </c:pt>
                <c:pt idx="2420">
                  <c:v>46052.006944444445</c:v>
                </c:pt>
                <c:pt idx="2421">
                  <c:v>46052.013888888891</c:v>
                </c:pt>
                <c:pt idx="2422">
                  <c:v>46052.020833333336</c:v>
                </c:pt>
                <c:pt idx="2423">
                  <c:v>46052.027777777781</c:v>
                </c:pt>
                <c:pt idx="2424">
                  <c:v>46052.034722222219</c:v>
                </c:pt>
                <c:pt idx="2425">
                  <c:v>46052.041666666664</c:v>
                </c:pt>
                <c:pt idx="2426">
                  <c:v>46052.048611111109</c:v>
                </c:pt>
                <c:pt idx="2427">
                  <c:v>46052.055555555555</c:v>
                </c:pt>
                <c:pt idx="2428">
                  <c:v>46052.0625</c:v>
                </c:pt>
                <c:pt idx="2429">
                  <c:v>46052.069444444445</c:v>
                </c:pt>
                <c:pt idx="2430">
                  <c:v>46052.076388888891</c:v>
                </c:pt>
                <c:pt idx="2431">
                  <c:v>46052.083333333336</c:v>
                </c:pt>
                <c:pt idx="2432">
                  <c:v>46052.090277777781</c:v>
                </c:pt>
                <c:pt idx="2433">
                  <c:v>46052.097222222219</c:v>
                </c:pt>
                <c:pt idx="2434">
                  <c:v>46052.104166666664</c:v>
                </c:pt>
                <c:pt idx="2435">
                  <c:v>46052.111111111109</c:v>
                </c:pt>
                <c:pt idx="2436">
                  <c:v>46052.118055555555</c:v>
                </c:pt>
                <c:pt idx="2437">
                  <c:v>46052.125</c:v>
                </c:pt>
                <c:pt idx="2438">
                  <c:v>46052.131944444445</c:v>
                </c:pt>
                <c:pt idx="2439">
                  <c:v>46052.138888888891</c:v>
                </c:pt>
                <c:pt idx="2440">
                  <c:v>46052.145833333336</c:v>
                </c:pt>
                <c:pt idx="2441">
                  <c:v>46052.152777777781</c:v>
                </c:pt>
                <c:pt idx="2442">
                  <c:v>46052.159722222219</c:v>
                </c:pt>
                <c:pt idx="2443">
                  <c:v>46052.166666666664</c:v>
                </c:pt>
                <c:pt idx="2444">
                  <c:v>46052.173611111109</c:v>
                </c:pt>
                <c:pt idx="2445">
                  <c:v>46052.180555555555</c:v>
                </c:pt>
                <c:pt idx="2446">
                  <c:v>46052.1875</c:v>
                </c:pt>
                <c:pt idx="2447">
                  <c:v>46052.194444444445</c:v>
                </c:pt>
                <c:pt idx="2448">
                  <c:v>46052.201388888891</c:v>
                </c:pt>
                <c:pt idx="2449">
                  <c:v>46052.208333333336</c:v>
                </c:pt>
                <c:pt idx="2450">
                  <c:v>46052.215277777781</c:v>
                </c:pt>
                <c:pt idx="2451">
                  <c:v>46052.222222222219</c:v>
                </c:pt>
                <c:pt idx="2452">
                  <c:v>46052.229166666664</c:v>
                </c:pt>
                <c:pt idx="2453">
                  <c:v>46052.236111111109</c:v>
                </c:pt>
                <c:pt idx="2454">
                  <c:v>46052.243055555555</c:v>
                </c:pt>
                <c:pt idx="2455">
                  <c:v>46052.25</c:v>
                </c:pt>
                <c:pt idx="2456">
                  <c:v>46052.256944444445</c:v>
                </c:pt>
                <c:pt idx="2457">
                  <c:v>46052.263888888891</c:v>
                </c:pt>
                <c:pt idx="2458">
                  <c:v>46052.270833333336</c:v>
                </c:pt>
                <c:pt idx="2459">
                  <c:v>46052.277777777781</c:v>
                </c:pt>
                <c:pt idx="2460">
                  <c:v>46052.284722222219</c:v>
                </c:pt>
                <c:pt idx="2461">
                  <c:v>46052.291666666664</c:v>
                </c:pt>
                <c:pt idx="2462">
                  <c:v>46052.298611111109</c:v>
                </c:pt>
                <c:pt idx="2463">
                  <c:v>46052.305555555555</c:v>
                </c:pt>
                <c:pt idx="2464">
                  <c:v>46052.3125</c:v>
                </c:pt>
                <c:pt idx="2465">
                  <c:v>46052.319444444445</c:v>
                </c:pt>
                <c:pt idx="2466">
                  <c:v>46052.326388888891</c:v>
                </c:pt>
                <c:pt idx="2467">
                  <c:v>46052.333333333336</c:v>
                </c:pt>
                <c:pt idx="2468">
                  <c:v>46052.340277777781</c:v>
                </c:pt>
                <c:pt idx="2469">
                  <c:v>46052.347222222219</c:v>
                </c:pt>
                <c:pt idx="2470">
                  <c:v>46052.354166666664</c:v>
                </c:pt>
                <c:pt idx="2471">
                  <c:v>46052.361111111109</c:v>
                </c:pt>
                <c:pt idx="2472">
                  <c:v>46052.368055555555</c:v>
                </c:pt>
                <c:pt idx="2473">
                  <c:v>46052.375</c:v>
                </c:pt>
                <c:pt idx="2474">
                  <c:v>46052.381944444445</c:v>
                </c:pt>
                <c:pt idx="2475">
                  <c:v>46052.388888888891</c:v>
                </c:pt>
                <c:pt idx="2476">
                  <c:v>46052.395833333336</c:v>
                </c:pt>
                <c:pt idx="2477">
                  <c:v>46052.402777777781</c:v>
                </c:pt>
                <c:pt idx="2478">
                  <c:v>46052.409722222219</c:v>
                </c:pt>
                <c:pt idx="2479">
                  <c:v>46052.416666666664</c:v>
                </c:pt>
                <c:pt idx="2480">
                  <c:v>46052.423611111109</c:v>
                </c:pt>
                <c:pt idx="2481">
                  <c:v>46052.430555555555</c:v>
                </c:pt>
                <c:pt idx="2482">
                  <c:v>46052.4375</c:v>
                </c:pt>
                <c:pt idx="2483">
                  <c:v>46052.444444444445</c:v>
                </c:pt>
                <c:pt idx="2484">
                  <c:v>46052.451388888891</c:v>
                </c:pt>
                <c:pt idx="2485">
                  <c:v>46052.458333333336</c:v>
                </c:pt>
                <c:pt idx="2486">
                  <c:v>46052.465277777781</c:v>
                </c:pt>
                <c:pt idx="2487">
                  <c:v>46052.472222222219</c:v>
                </c:pt>
                <c:pt idx="2488">
                  <c:v>46052.479166666664</c:v>
                </c:pt>
                <c:pt idx="2489">
                  <c:v>46052.486111111109</c:v>
                </c:pt>
                <c:pt idx="2490">
                  <c:v>46052.493055555555</c:v>
                </c:pt>
                <c:pt idx="2491">
                  <c:v>46052.5</c:v>
                </c:pt>
                <c:pt idx="2492">
                  <c:v>46052.506944444445</c:v>
                </c:pt>
                <c:pt idx="2493">
                  <c:v>46052.513888888891</c:v>
                </c:pt>
                <c:pt idx="2494">
                  <c:v>46052.520833333336</c:v>
                </c:pt>
                <c:pt idx="2495">
                  <c:v>46052.527777777781</c:v>
                </c:pt>
                <c:pt idx="2496">
                  <c:v>46052.534722222219</c:v>
                </c:pt>
                <c:pt idx="2497">
                  <c:v>46052.541666666664</c:v>
                </c:pt>
                <c:pt idx="2498">
                  <c:v>46052.548611111109</c:v>
                </c:pt>
                <c:pt idx="2499">
                  <c:v>46052.555555555555</c:v>
                </c:pt>
                <c:pt idx="2500">
                  <c:v>46052.5625</c:v>
                </c:pt>
                <c:pt idx="2501">
                  <c:v>46052.569444444445</c:v>
                </c:pt>
                <c:pt idx="2502">
                  <c:v>46052.576388888891</c:v>
                </c:pt>
                <c:pt idx="2503">
                  <c:v>46052.583333333336</c:v>
                </c:pt>
                <c:pt idx="2504">
                  <c:v>46052.590277777781</c:v>
                </c:pt>
                <c:pt idx="2505">
                  <c:v>46052.597222222219</c:v>
                </c:pt>
                <c:pt idx="2506">
                  <c:v>46052.604166666664</c:v>
                </c:pt>
                <c:pt idx="2507">
                  <c:v>46052.611111111109</c:v>
                </c:pt>
                <c:pt idx="2508">
                  <c:v>46052.618055555555</c:v>
                </c:pt>
                <c:pt idx="2509">
                  <c:v>46052.625</c:v>
                </c:pt>
                <c:pt idx="2510">
                  <c:v>46052.631944444445</c:v>
                </c:pt>
                <c:pt idx="2511">
                  <c:v>46052.638888888891</c:v>
                </c:pt>
                <c:pt idx="2512">
                  <c:v>46052.645833333336</c:v>
                </c:pt>
                <c:pt idx="2513">
                  <c:v>46052.652777777781</c:v>
                </c:pt>
                <c:pt idx="2514">
                  <c:v>46052.659722222219</c:v>
                </c:pt>
                <c:pt idx="2515">
                  <c:v>46052.666666666664</c:v>
                </c:pt>
                <c:pt idx="2516">
                  <c:v>46052.673611111109</c:v>
                </c:pt>
                <c:pt idx="2517">
                  <c:v>46052.680555555555</c:v>
                </c:pt>
                <c:pt idx="2518">
                  <c:v>46052.6875</c:v>
                </c:pt>
                <c:pt idx="2519">
                  <c:v>46052.694444444445</c:v>
                </c:pt>
                <c:pt idx="2520">
                  <c:v>46052.701388888891</c:v>
                </c:pt>
                <c:pt idx="2521">
                  <c:v>46052.708333333336</c:v>
                </c:pt>
                <c:pt idx="2522">
                  <c:v>46052.715277777781</c:v>
                </c:pt>
                <c:pt idx="2523">
                  <c:v>46052.722222222219</c:v>
                </c:pt>
                <c:pt idx="2524">
                  <c:v>46052.729166666664</c:v>
                </c:pt>
                <c:pt idx="2525">
                  <c:v>46052.736111111109</c:v>
                </c:pt>
                <c:pt idx="2526">
                  <c:v>46052.743055555555</c:v>
                </c:pt>
                <c:pt idx="2527">
                  <c:v>46052.75</c:v>
                </c:pt>
                <c:pt idx="2528">
                  <c:v>46052.756944444445</c:v>
                </c:pt>
                <c:pt idx="2529">
                  <c:v>46052.763888888891</c:v>
                </c:pt>
                <c:pt idx="2530">
                  <c:v>46052.770833333336</c:v>
                </c:pt>
                <c:pt idx="2531">
                  <c:v>46052.777777777781</c:v>
                </c:pt>
                <c:pt idx="2532">
                  <c:v>46052.784722222219</c:v>
                </c:pt>
                <c:pt idx="2533">
                  <c:v>46052.791666666664</c:v>
                </c:pt>
                <c:pt idx="2534">
                  <c:v>46052.798611111109</c:v>
                </c:pt>
                <c:pt idx="2535">
                  <c:v>46052.805555555555</c:v>
                </c:pt>
                <c:pt idx="2536">
                  <c:v>46052.8125</c:v>
                </c:pt>
                <c:pt idx="2537">
                  <c:v>46052.819444444445</c:v>
                </c:pt>
                <c:pt idx="2538">
                  <c:v>46052.826388888891</c:v>
                </c:pt>
                <c:pt idx="2539">
                  <c:v>46052.833333333336</c:v>
                </c:pt>
                <c:pt idx="2540">
                  <c:v>46052.840277777781</c:v>
                </c:pt>
                <c:pt idx="2541">
                  <c:v>46052.847222222219</c:v>
                </c:pt>
                <c:pt idx="2542">
                  <c:v>46052.854166666664</c:v>
                </c:pt>
                <c:pt idx="2543">
                  <c:v>46052.861111111109</c:v>
                </c:pt>
                <c:pt idx="2544">
                  <c:v>46052.868055555555</c:v>
                </c:pt>
                <c:pt idx="2545">
                  <c:v>46052.875</c:v>
                </c:pt>
                <c:pt idx="2546">
                  <c:v>46052.881944444445</c:v>
                </c:pt>
                <c:pt idx="2547">
                  <c:v>46052.888888888891</c:v>
                </c:pt>
                <c:pt idx="2548">
                  <c:v>46052.895833333336</c:v>
                </c:pt>
                <c:pt idx="2549">
                  <c:v>46052.902777777781</c:v>
                </c:pt>
                <c:pt idx="2550">
                  <c:v>46052.909722222219</c:v>
                </c:pt>
                <c:pt idx="2551">
                  <c:v>46052.916666666664</c:v>
                </c:pt>
                <c:pt idx="2552">
                  <c:v>46052.923611111109</c:v>
                </c:pt>
                <c:pt idx="2553">
                  <c:v>46052.930555555555</c:v>
                </c:pt>
                <c:pt idx="2554">
                  <c:v>46052.9375</c:v>
                </c:pt>
                <c:pt idx="2555">
                  <c:v>46052.944444444445</c:v>
                </c:pt>
                <c:pt idx="2556">
                  <c:v>46052.951388888891</c:v>
                </c:pt>
                <c:pt idx="2557">
                  <c:v>46052.958333333336</c:v>
                </c:pt>
                <c:pt idx="2558">
                  <c:v>46052.965277777781</c:v>
                </c:pt>
                <c:pt idx="2559">
                  <c:v>46052.972222222219</c:v>
                </c:pt>
                <c:pt idx="2560">
                  <c:v>46052.979166666664</c:v>
                </c:pt>
                <c:pt idx="2561">
                  <c:v>46052.986111111109</c:v>
                </c:pt>
                <c:pt idx="2562">
                  <c:v>46052.993055555555</c:v>
                </c:pt>
                <c:pt idx="2563">
                  <c:v>46053</c:v>
                </c:pt>
                <c:pt idx="2564">
                  <c:v>46053.006944444445</c:v>
                </c:pt>
                <c:pt idx="2565">
                  <c:v>46053.013888888891</c:v>
                </c:pt>
                <c:pt idx="2566">
                  <c:v>46053.020833333336</c:v>
                </c:pt>
                <c:pt idx="2567">
                  <c:v>46053.027777777781</c:v>
                </c:pt>
                <c:pt idx="2568">
                  <c:v>46053.034722222219</c:v>
                </c:pt>
                <c:pt idx="2569">
                  <c:v>46053.041666666664</c:v>
                </c:pt>
                <c:pt idx="2570">
                  <c:v>46053.048611111109</c:v>
                </c:pt>
                <c:pt idx="2571">
                  <c:v>46053.055555555555</c:v>
                </c:pt>
                <c:pt idx="2572">
                  <c:v>46053.0625</c:v>
                </c:pt>
                <c:pt idx="2573">
                  <c:v>46053.069444444445</c:v>
                </c:pt>
                <c:pt idx="2574">
                  <c:v>46053.076388888891</c:v>
                </c:pt>
                <c:pt idx="2575">
                  <c:v>46053.083333333336</c:v>
                </c:pt>
                <c:pt idx="2576">
                  <c:v>46053.090277777781</c:v>
                </c:pt>
                <c:pt idx="2577">
                  <c:v>46053.097222222219</c:v>
                </c:pt>
                <c:pt idx="2578">
                  <c:v>46053.104166666664</c:v>
                </c:pt>
                <c:pt idx="2579">
                  <c:v>46053.111111111109</c:v>
                </c:pt>
                <c:pt idx="2580">
                  <c:v>46053.118055555555</c:v>
                </c:pt>
                <c:pt idx="2581">
                  <c:v>46053.125</c:v>
                </c:pt>
                <c:pt idx="2582">
                  <c:v>46053.131944444445</c:v>
                </c:pt>
                <c:pt idx="2583">
                  <c:v>46053.138888888891</c:v>
                </c:pt>
                <c:pt idx="2584">
                  <c:v>46053.145833333336</c:v>
                </c:pt>
                <c:pt idx="2585">
                  <c:v>46053.152777777781</c:v>
                </c:pt>
                <c:pt idx="2586">
                  <c:v>46053.159722222219</c:v>
                </c:pt>
                <c:pt idx="2587">
                  <c:v>46053.166666666664</c:v>
                </c:pt>
                <c:pt idx="2588">
                  <c:v>46053.173611111109</c:v>
                </c:pt>
                <c:pt idx="2589">
                  <c:v>46053.180555555555</c:v>
                </c:pt>
                <c:pt idx="2590">
                  <c:v>46053.1875</c:v>
                </c:pt>
                <c:pt idx="2591">
                  <c:v>46053.194444444445</c:v>
                </c:pt>
                <c:pt idx="2592">
                  <c:v>46053.201388888891</c:v>
                </c:pt>
                <c:pt idx="2593">
                  <c:v>46053.208333333336</c:v>
                </c:pt>
                <c:pt idx="2594">
                  <c:v>46053.215277777781</c:v>
                </c:pt>
                <c:pt idx="2595">
                  <c:v>46053.222222222219</c:v>
                </c:pt>
                <c:pt idx="2596">
                  <c:v>46053.229166666664</c:v>
                </c:pt>
                <c:pt idx="2597">
                  <c:v>46053.236111111109</c:v>
                </c:pt>
                <c:pt idx="2598">
                  <c:v>46053.243055555555</c:v>
                </c:pt>
                <c:pt idx="2599">
                  <c:v>46053.25</c:v>
                </c:pt>
                <c:pt idx="2600">
                  <c:v>46053.256944444445</c:v>
                </c:pt>
                <c:pt idx="2601">
                  <c:v>46053.263888888891</c:v>
                </c:pt>
                <c:pt idx="2602">
                  <c:v>46053.270833333336</c:v>
                </c:pt>
                <c:pt idx="2603">
                  <c:v>46053.277777777781</c:v>
                </c:pt>
                <c:pt idx="2604">
                  <c:v>46053.284722222219</c:v>
                </c:pt>
                <c:pt idx="2605">
                  <c:v>46053.291666666664</c:v>
                </c:pt>
                <c:pt idx="2606">
                  <c:v>46053.298611111109</c:v>
                </c:pt>
                <c:pt idx="2607">
                  <c:v>46053.305555555555</c:v>
                </c:pt>
                <c:pt idx="2608">
                  <c:v>46053.3125</c:v>
                </c:pt>
                <c:pt idx="2609">
                  <c:v>46053.319444444445</c:v>
                </c:pt>
                <c:pt idx="2610">
                  <c:v>46053.326388888891</c:v>
                </c:pt>
                <c:pt idx="2611">
                  <c:v>46053.333333333336</c:v>
                </c:pt>
                <c:pt idx="2612">
                  <c:v>46053.340277777781</c:v>
                </c:pt>
                <c:pt idx="2613">
                  <c:v>46053.347222222219</c:v>
                </c:pt>
                <c:pt idx="2614">
                  <c:v>46053.354166666664</c:v>
                </c:pt>
                <c:pt idx="2615">
                  <c:v>46053.361111111109</c:v>
                </c:pt>
                <c:pt idx="2616">
                  <c:v>46053.368055555555</c:v>
                </c:pt>
                <c:pt idx="2617">
                  <c:v>46053.375</c:v>
                </c:pt>
                <c:pt idx="2618">
                  <c:v>46053.381944444445</c:v>
                </c:pt>
                <c:pt idx="2619">
                  <c:v>46053.388888888891</c:v>
                </c:pt>
                <c:pt idx="2620">
                  <c:v>46053.395833333336</c:v>
                </c:pt>
                <c:pt idx="2621">
                  <c:v>46053.402777777781</c:v>
                </c:pt>
                <c:pt idx="2622">
                  <c:v>46053.409722222219</c:v>
                </c:pt>
                <c:pt idx="2623">
                  <c:v>46053.416666666664</c:v>
                </c:pt>
                <c:pt idx="2624">
                  <c:v>46053.423611111109</c:v>
                </c:pt>
                <c:pt idx="2625">
                  <c:v>46053.430555555555</c:v>
                </c:pt>
                <c:pt idx="2626">
                  <c:v>46053.4375</c:v>
                </c:pt>
                <c:pt idx="2627">
                  <c:v>46053.444444444445</c:v>
                </c:pt>
                <c:pt idx="2628">
                  <c:v>46053.451388888891</c:v>
                </c:pt>
                <c:pt idx="2629">
                  <c:v>46053.458333333336</c:v>
                </c:pt>
                <c:pt idx="2630">
                  <c:v>46053.465277777781</c:v>
                </c:pt>
                <c:pt idx="2631">
                  <c:v>46053.472222222219</c:v>
                </c:pt>
                <c:pt idx="2632">
                  <c:v>46053.479166666664</c:v>
                </c:pt>
                <c:pt idx="2633">
                  <c:v>46053.486111111109</c:v>
                </c:pt>
                <c:pt idx="2634">
                  <c:v>46053.493055555555</c:v>
                </c:pt>
                <c:pt idx="2635">
                  <c:v>46053.5</c:v>
                </c:pt>
                <c:pt idx="2636">
                  <c:v>46053.506944444445</c:v>
                </c:pt>
                <c:pt idx="2637">
                  <c:v>46053.513888888891</c:v>
                </c:pt>
                <c:pt idx="2638">
                  <c:v>46053.520833333336</c:v>
                </c:pt>
                <c:pt idx="2639">
                  <c:v>46053.527777777781</c:v>
                </c:pt>
                <c:pt idx="2640">
                  <c:v>46053.534722222219</c:v>
                </c:pt>
                <c:pt idx="2641">
                  <c:v>46053.541666666664</c:v>
                </c:pt>
                <c:pt idx="2642">
                  <c:v>46053.548611111109</c:v>
                </c:pt>
                <c:pt idx="2643">
                  <c:v>46053.555555555555</c:v>
                </c:pt>
                <c:pt idx="2644">
                  <c:v>46053.5625</c:v>
                </c:pt>
                <c:pt idx="2645">
                  <c:v>46053.569444444445</c:v>
                </c:pt>
                <c:pt idx="2646">
                  <c:v>46053.576388888891</c:v>
                </c:pt>
                <c:pt idx="2647">
                  <c:v>46053.583333333336</c:v>
                </c:pt>
                <c:pt idx="2648">
                  <c:v>46053.590277777781</c:v>
                </c:pt>
                <c:pt idx="2649">
                  <c:v>46053.597222222219</c:v>
                </c:pt>
                <c:pt idx="2650">
                  <c:v>46053.604166666664</c:v>
                </c:pt>
                <c:pt idx="2651">
                  <c:v>46053.611111111109</c:v>
                </c:pt>
                <c:pt idx="2652">
                  <c:v>46053.618055555555</c:v>
                </c:pt>
                <c:pt idx="2653">
                  <c:v>46053.625</c:v>
                </c:pt>
                <c:pt idx="2654">
                  <c:v>46053.631944444445</c:v>
                </c:pt>
                <c:pt idx="2655">
                  <c:v>46053.638888888891</c:v>
                </c:pt>
                <c:pt idx="2656">
                  <c:v>46053.645833333336</c:v>
                </c:pt>
                <c:pt idx="2657">
                  <c:v>46053.652777777781</c:v>
                </c:pt>
                <c:pt idx="2658">
                  <c:v>46053.659722222219</c:v>
                </c:pt>
                <c:pt idx="2659">
                  <c:v>46053.666666666664</c:v>
                </c:pt>
                <c:pt idx="2660">
                  <c:v>46053.673611111109</c:v>
                </c:pt>
                <c:pt idx="2661">
                  <c:v>46053.680555555555</c:v>
                </c:pt>
                <c:pt idx="2662">
                  <c:v>46053.6875</c:v>
                </c:pt>
                <c:pt idx="2663">
                  <c:v>46053.694444444445</c:v>
                </c:pt>
                <c:pt idx="2664">
                  <c:v>46053.701388888891</c:v>
                </c:pt>
                <c:pt idx="2665">
                  <c:v>46053.708333333336</c:v>
                </c:pt>
                <c:pt idx="2666">
                  <c:v>46053.715277777781</c:v>
                </c:pt>
                <c:pt idx="2667">
                  <c:v>46053.722222222219</c:v>
                </c:pt>
                <c:pt idx="2668">
                  <c:v>46053.729166666664</c:v>
                </c:pt>
                <c:pt idx="2669">
                  <c:v>46053.736111111109</c:v>
                </c:pt>
                <c:pt idx="2670">
                  <c:v>46053.743055555555</c:v>
                </c:pt>
                <c:pt idx="2671">
                  <c:v>46053.75</c:v>
                </c:pt>
                <c:pt idx="2672">
                  <c:v>46053.756944444445</c:v>
                </c:pt>
                <c:pt idx="2673">
                  <c:v>46053.763888888891</c:v>
                </c:pt>
                <c:pt idx="2674">
                  <c:v>46053.770833333336</c:v>
                </c:pt>
                <c:pt idx="2675">
                  <c:v>46053.777777777781</c:v>
                </c:pt>
                <c:pt idx="2676">
                  <c:v>46053.784722222219</c:v>
                </c:pt>
                <c:pt idx="2677">
                  <c:v>46053.791666666664</c:v>
                </c:pt>
                <c:pt idx="2678">
                  <c:v>46053.798611111109</c:v>
                </c:pt>
                <c:pt idx="2679">
                  <c:v>46053.805555555555</c:v>
                </c:pt>
                <c:pt idx="2680">
                  <c:v>46053.8125</c:v>
                </c:pt>
                <c:pt idx="2681">
                  <c:v>46053.819444444445</c:v>
                </c:pt>
                <c:pt idx="2682">
                  <c:v>46053.826388888891</c:v>
                </c:pt>
                <c:pt idx="2683">
                  <c:v>46053.833333333336</c:v>
                </c:pt>
                <c:pt idx="2684">
                  <c:v>46053.840277777781</c:v>
                </c:pt>
                <c:pt idx="2685">
                  <c:v>46053.847222222219</c:v>
                </c:pt>
                <c:pt idx="2686">
                  <c:v>46053.854166666664</c:v>
                </c:pt>
                <c:pt idx="2687">
                  <c:v>46053.861111111109</c:v>
                </c:pt>
                <c:pt idx="2688">
                  <c:v>46053.868055555555</c:v>
                </c:pt>
                <c:pt idx="2689">
                  <c:v>46053.875</c:v>
                </c:pt>
                <c:pt idx="2690">
                  <c:v>46053.881944444445</c:v>
                </c:pt>
                <c:pt idx="2691">
                  <c:v>46053.888888888891</c:v>
                </c:pt>
                <c:pt idx="2692">
                  <c:v>46053.895833333336</c:v>
                </c:pt>
                <c:pt idx="2693">
                  <c:v>46053.902777777781</c:v>
                </c:pt>
                <c:pt idx="2694">
                  <c:v>46053.909722222219</c:v>
                </c:pt>
                <c:pt idx="2695">
                  <c:v>46053.916666666664</c:v>
                </c:pt>
                <c:pt idx="2696">
                  <c:v>46053.923611111109</c:v>
                </c:pt>
                <c:pt idx="2697">
                  <c:v>46053.930555555555</c:v>
                </c:pt>
                <c:pt idx="2698">
                  <c:v>46053.9375</c:v>
                </c:pt>
                <c:pt idx="2699">
                  <c:v>46053.944444444445</c:v>
                </c:pt>
                <c:pt idx="2700">
                  <c:v>46053.951388888891</c:v>
                </c:pt>
                <c:pt idx="2701">
                  <c:v>46053.958333333336</c:v>
                </c:pt>
                <c:pt idx="2702">
                  <c:v>46053.965277777781</c:v>
                </c:pt>
                <c:pt idx="2703">
                  <c:v>46053.972222222219</c:v>
                </c:pt>
                <c:pt idx="2704">
                  <c:v>46053.979166666664</c:v>
                </c:pt>
                <c:pt idx="2705">
                  <c:v>46053.986111111109</c:v>
                </c:pt>
                <c:pt idx="2706">
                  <c:v>46053.993055555555</c:v>
                </c:pt>
                <c:pt idx="2707">
                  <c:v>46054</c:v>
                </c:pt>
                <c:pt idx="2708">
                  <c:v>46054.006944444445</c:v>
                </c:pt>
                <c:pt idx="2709">
                  <c:v>46054.013888888891</c:v>
                </c:pt>
                <c:pt idx="2710">
                  <c:v>46054.020833333336</c:v>
                </c:pt>
                <c:pt idx="2711">
                  <c:v>46054.027777777781</c:v>
                </c:pt>
                <c:pt idx="2712">
                  <c:v>46054.034722222219</c:v>
                </c:pt>
                <c:pt idx="2713">
                  <c:v>46054.041666666664</c:v>
                </c:pt>
                <c:pt idx="2714">
                  <c:v>46054.048611111109</c:v>
                </c:pt>
                <c:pt idx="2715">
                  <c:v>46054.055555555555</c:v>
                </c:pt>
                <c:pt idx="2716">
                  <c:v>46054.0625</c:v>
                </c:pt>
                <c:pt idx="2717">
                  <c:v>46054.069444444445</c:v>
                </c:pt>
                <c:pt idx="2718">
                  <c:v>46054.076388888891</c:v>
                </c:pt>
                <c:pt idx="2719">
                  <c:v>46054.083333333336</c:v>
                </c:pt>
                <c:pt idx="2720">
                  <c:v>46054.090277777781</c:v>
                </c:pt>
                <c:pt idx="2721">
                  <c:v>46054.097222222219</c:v>
                </c:pt>
                <c:pt idx="2722">
                  <c:v>46054.104166666664</c:v>
                </c:pt>
                <c:pt idx="2723">
                  <c:v>46054.111111111109</c:v>
                </c:pt>
                <c:pt idx="2724">
                  <c:v>46054.118055555555</c:v>
                </c:pt>
                <c:pt idx="2725">
                  <c:v>46054.125</c:v>
                </c:pt>
                <c:pt idx="2726">
                  <c:v>46054.131944444445</c:v>
                </c:pt>
                <c:pt idx="2727">
                  <c:v>46054.138888888891</c:v>
                </c:pt>
                <c:pt idx="2728">
                  <c:v>46054.145833333336</c:v>
                </c:pt>
                <c:pt idx="2729">
                  <c:v>46054.152777777781</c:v>
                </c:pt>
                <c:pt idx="2730">
                  <c:v>46054.159722222219</c:v>
                </c:pt>
                <c:pt idx="2731">
                  <c:v>46054.166666666664</c:v>
                </c:pt>
                <c:pt idx="2732">
                  <c:v>46054.173611111109</c:v>
                </c:pt>
                <c:pt idx="2733">
                  <c:v>46054.180555555555</c:v>
                </c:pt>
                <c:pt idx="2734">
                  <c:v>46054.1875</c:v>
                </c:pt>
                <c:pt idx="2735">
                  <c:v>46054.194444444445</c:v>
                </c:pt>
                <c:pt idx="2736">
                  <c:v>46054.201388888891</c:v>
                </c:pt>
                <c:pt idx="2737">
                  <c:v>46054.208333333336</c:v>
                </c:pt>
                <c:pt idx="2738">
                  <c:v>46054.215277777781</c:v>
                </c:pt>
                <c:pt idx="2739">
                  <c:v>46054.222222222219</c:v>
                </c:pt>
                <c:pt idx="2740">
                  <c:v>46054.229166666664</c:v>
                </c:pt>
                <c:pt idx="2741">
                  <c:v>46054.236111111109</c:v>
                </c:pt>
                <c:pt idx="2742">
                  <c:v>46054.243055555555</c:v>
                </c:pt>
                <c:pt idx="2743">
                  <c:v>46054.25</c:v>
                </c:pt>
                <c:pt idx="2744">
                  <c:v>46054.256944444445</c:v>
                </c:pt>
                <c:pt idx="2745">
                  <c:v>46054.263888888891</c:v>
                </c:pt>
                <c:pt idx="2746">
                  <c:v>46054.270833333336</c:v>
                </c:pt>
                <c:pt idx="2747">
                  <c:v>46054.277777777781</c:v>
                </c:pt>
                <c:pt idx="2748">
                  <c:v>46054.284722222219</c:v>
                </c:pt>
                <c:pt idx="2749">
                  <c:v>46054.291666666664</c:v>
                </c:pt>
                <c:pt idx="2750">
                  <c:v>46054.298611111109</c:v>
                </c:pt>
                <c:pt idx="2751">
                  <c:v>46054.305555555555</c:v>
                </c:pt>
                <c:pt idx="2752">
                  <c:v>46054.3125</c:v>
                </c:pt>
                <c:pt idx="2753">
                  <c:v>46054.319444444445</c:v>
                </c:pt>
                <c:pt idx="2754">
                  <c:v>46054.326388888891</c:v>
                </c:pt>
                <c:pt idx="2755">
                  <c:v>46054.333333333336</c:v>
                </c:pt>
                <c:pt idx="2756">
                  <c:v>46054.340277777781</c:v>
                </c:pt>
                <c:pt idx="2757">
                  <c:v>46054.347222222219</c:v>
                </c:pt>
                <c:pt idx="2758">
                  <c:v>46054.354166666664</c:v>
                </c:pt>
                <c:pt idx="2759">
                  <c:v>46054.361111111109</c:v>
                </c:pt>
                <c:pt idx="2760">
                  <c:v>46054.368055555555</c:v>
                </c:pt>
                <c:pt idx="2761">
                  <c:v>46054.375</c:v>
                </c:pt>
                <c:pt idx="2762">
                  <c:v>46054.381944444445</c:v>
                </c:pt>
                <c:pt idx="2763">
                  <c:v>46054.388888888891</c:v>
                </c:pt>
                <c:pt idx="2764">
                  <c:v>46054.395833333336</c:v>
                </c:pt>
                <c:pt idx="2765">
                  <c:v>46054.402777777781</c:v>
                </c:pt>
                <c:pt idx="2766">
                  <c:v>46054.409722222219</c:v>
                </c:pt>
                <c:pt idx="2767">
                  <c:v>46054.416666666664</c:v>
                </c:pt>
                <c:pt idx="2768">
                  <c:v>46054.423611111109</c:v>
                </c:pt>
                <c:pt idx="2769">
                  <c:v>46054.430555555555</c:v>
                </c:pt>
                <c:pt idx="2770">
                  <c:v>46054.4375</c:v>
                </c:pt>
                <c:pt idx="2771">
                  <c:v>46054.444444444445</c:v>
                </c:pt>
                <c:pt idx="2772">
                  <c:v>46054.451388888891</c:v>
                </c:pt>
                <c:pt idx="2773">
                  <c:v>46054.458333333336</c:v>
                </c:pt>
                <c:pt idx="2774">
                  <c:v>46054.465277777781</c:v>
                </c:pt>
                <c:pt idx="2775">
                  <c:v>46054.472222222219</c:v>
                </c:pt>
                <c:pt idx="2776">
                  <c:v>46054.479166666664</c:v>
                </c:pt>
                <c:pt idx="2777">
                  <c:v>46054.486111111109</c:v>
                </c:pt>
                <c:pt idx="2778">
                  <c:v>46054.493055555555</c:v>
                </c:pt>
                <c:pt idx="2779">
                  <c:v>46054.5</c:v>
                </c:pt>
                <c:pt idx="2780">
                  <c:v>46054.506944444445</c:v>
                </c:pt>
                <c:pt idx="2781">
                  <c:v>46054.513888888891</c:v>
                </c:pt>
                <c:pt idx="2782">
                  <c:v>46054.520833333336</c:v>
                </c:pt>
                <c:pt idx="2783">
                  <c:v>46054.527777777781</c:v>
                </c:pt>
                <c:pt idx="2784">
                  <c:v>46054.534722222219</c:v>
                </c:pt>
                <c:pt idx="2785">
                  <c:v>46054.541666666664</c:v>
                </c:pt>
                <c:pt idx="2786">
                  <c:v>46054.548611111109</c:v>
                </c:pt>
                <c:pt idx="2787">
                  <c:v>46054.555555555555</c:v>
                </c:pt>
                <c:pt idx="2788">
                  <c:v>46054.5625</c:v>
                </c:pt>
                <c:pt idx="2789">
                  <c:v>46054.569444444445</c:v>
                </c:pt>
                <c:pt idx="2790">
                  <c:v>46054.576388888891</c:v>
                </c:pt>
                <c:pt idx="2791">
                  <c:v>46054.583333333336</c:v>
                </c:pt>
                <c:pt idx="2792">
                  <c:v>46054.590277777781</c:v>
                </c:pt>
                <c:pt idx="2793">
                  <c:v>46054.597222222219</c:v>
                </c:pt>
                <c:pt idx="2794">
                  <c:v>46054.604166666664</c:v>
                </c:pt>
                <c:pt idx="2795">
                  <c:v>46054.611111111109</c:v>
                </c:pt>
                <c:pt idx="2796">
                  <c:v>46054.618055555555</c:v>
                </c:pt>
                <c:pt idx="2797">
                  <c:v>46054.625</c:v>
                </c:pt>
                <c:pt idx="2798">
                  <c:v>46054.631944444445</c:v>
                </c:pt>
                <c:pt idx="2799">
                  <c:v>46054.638888888891</c:v>
                </c:pt>
                <c:pt idx="2800">
                  <c:v>46054.645833333336</c:v>
                </c:pt>
                <c:pt idx="2801">
                  <c:v>46054.652777777781</c:v>
                </c:pt>
                <c:pt idx="2802">
                  <c:v>46054.659722222219</c:v>
                </c:pt>
                <c:pt idx="2803">
                  <c:v>46054.666666666664</c:v>
                </c:pt>
                <c:pt idx="2804">
                  <c:v>46054.673611111109</c:v>
                </c:pt>
                <c:pt idx="2805">
                  <c:v>46054.680555555555</c:v>
                </c:pt>
                <c:pt idx="2806">
                  <c:v>46054.6875</c:v>
                </c:pt>
                <c:pt idx="2807">
                  <c:v>46054.694444444445</c:v>
                </c:pt>
                <c:pt idx="2808">
                  <c:v>46054.701388888891</c:v>
                </c:pt>
                <c:pt idx="2809">
                  <c:v>46054.708333333336</c:v>
                </c:pt>
                <c:pt idx="2810">
                  <c:v>46054.715277777781</c:v>
                </c:pt>
                <c:pt idx="2811">
                  <c:v>46054.722222222219</c:v>
                </c:pt>
                <c:pt idx="2812">
                  <c:v>46054.729166666664</c:v>
                </c:pt>
                <c:pt idx="2813">
                  <c:v>46054.736111111109</c:v>
                </c:pt>
                <c:pt idx="2814">
                  <c:v>46054.743055555555</c:v>
                </c:pt>
                <c:pt idx="2815">
                  <c:v>46054.75</c:v>
                </c:pt>
                <c:pt idx="2816">
                  <c:v>46054.756944444445</c:v>
                </c:pt>
                <c:pt idx="2817">
                  <c:v>46054.763888888891</c:v>
                </c:pt>
                <c:pt idx="2818">
                  <c:v>46054.770833333336</c:v>
                </c:pt>
                <c:pt idx="2819">
                  <c:v>46054.777777777781</c:v>
                </c:pt>
                <c:pt idx="2820">
                  <c:v>46054.784722222219</c:v>
                </c:pt>
                <c:pt idx="2821">
                  <c:v>46054.791666666664</c:v>
                </c:pt>
                <c:pt idx="2822">
                  <c:v>46054.798611111109</c:v>
                </c:pt>
                <c:pt idx="2823">
                  <c:v>46054.805555555555</c:v>
                </c:pt>
                <c:pt idx="2824">
                  <c:v>46054.8125</c:v>
                </c:pt>
                <c:pt idx="2825">
                  <c:v>46054.819444444445</c:v>
                </c:pt>
                <c:pt idx="2826">
                  <c:v>46054.826388888891</c:v>
                </c:pt>
                <c:pt idx="2827">
                  <c:v>46054.833333333336</c:v>
                </c:pt>
                <c:pt idx="2828">
                  <c:v>46054.840277777781</c:v>
                </c:pt>
                <c:pt idx="2829">
                  <c:v>46054.847222222219</c:v>
                </c:pt>
                <c:pt idx="2830">
                  <c:v>46054.854166666664</c:v>
                </c:pt>
                <c:pt idx="2831">
                  <c:v>46054.861111111109</c:v>
                </c:pt>
                <c:pt idx="2832">
                  <c:v>46054.868055555555</c:v>
                </c:pt>
                <c:pt idx="2833">
                  <c:v>46054.875</c:v>
                </c:pt>
                <c:pt idx="2834">
                  <c:v>46054.881944444445</c:v>
                </c:pt>
                <c:pt idx="2835">
                  <c:v>46054.888888888891</c:v>
                </c:pt>
                <c:pt idx="2836">
                  <c:v>46054.895833333336</c:v>
                </c:pt>
                <c:pt idx="2837">
                  <c:v>46054.902777777781</c:v>
                </c:pt>
                <c:pt idx="2838">
                  <c:v>46054.909722222219</c:v>
                </c:pt>
                <c:pt idx="2839">
                  <c:v>46054.916666666664</c:v>
                </c:pt>
                <c:pt idx="2840">
                  <c:v>46054.923611111109</c:v>
                </c:pt>
                <c:pt idx="2841">
                  <c:v>46054.930555555555</c:v>
                </c:pt>
                <c:pt idx="2842">
                  <c:v>46054.9375</c:v>
                </c:pt>
                <c:pt idx="2843">
                  <c:v>46054.944444444445</c:v>
                </c:pt>
                <c:pt idx="2844">
                  <c:v>46054.951388888891</c:v>
                </c:pt>
                <c:pt idx="2845">
                  <c:v>46054.958333333336</c:v>
                </c:pt>
                <c:pt idx="2846">
                  <c:v>46054.965277777781</c:v>
                </c:pt>
                <c:pt idx="2847">
                  <c:v>46054.972222222219</c:v>
                </c:pt>
                <c:pt idx="2848">
                  <c:v>46054.979166666664</c:v>
                </c:pt>
                <c:pt idx="2849">
                  <c:v>46054.986111111109</c:v>
                </c:pt>
                <c:pt idx="2850">
                  <c:v>46054.993055555555</c:v>
                </c:pt>
                <c:pt idx="2851">
                  <c:v>46055</c:v>
                </c:pt>
                <c:pt idx="2852">
                  <c:v>46055.006944444445</c:v>
                </c:pt>
                <c:pt idx="2853">
                  <c:v>46055.013888888891</c:v>
                </c:pt>
                <c:pt idx="2854">
                  <c:v>46055.020833333336</c:v>
                </c:pt>
                <c:pt idx="2855">
                  <c:v>46055.027777777781</c:v>
                </c:pt>
                <c:pt idx="2856">
                  <c:v>46055.034722222219</c:v>
                </c:pt>
                <c:pt idx="2857">
                  <c:v>46055.041666666664</c:v>
                </c:pt>
                <c:pt idx="2858">
                  <c:v>46055.048611111109</c:v>
                </c:pt>
                <c:pt idx="2859">
                  <c:v>46055.055555555555</c:v>
                </c:pt>
                <c:pt idx="2860">
                  <c:v>46055.0625</c:v>
                </c:pt>
                <c:pt idx="2861">
                  <c:v>46055.069444444445</c:v>
                </c:pt>
                <c:pt idx="2862">
                  <c:v>46055.076388888891</c:v>
                </c:pt>
                <c:pt idx="2863">
                  <c:v>46055.083333333336</c:v>
                </c:pt>
                <c:pt idx="2864">
                  <c:v>46055.090277777781</c:v>
                </c:pt>
                <c:pt idx="2865">
                  <c:v>46055.097222222219</c:v>
                </c:pt>
                <c:pt idx="2866">
                  <c:v>46055.104166666664</c:v>
                </c:pt>
                <c:pt idx="2867">
                  <c:v>46055.111111111109</c:v>
                </c:pt>
                <c:pt idx="2868">
                  <c:v>46055.118055555555</c:v>
                </c:pt>
                <c:pt idx="2869">
                  <c:v>46055.125</c:v>
                </c:pt>
                <c:pt idx="2870">
                  <c:v>46055.131944444445</c:v>
                </c:pt>
                <c:pt idx="2871">
                  <c:v>46055.138888888891</c:v>
                </c:pt>
                <c:pt idx="2872">
                  <c:v>46055.145833333336</c:v>
                </c:pt>
                <c:pt idx="2873">
                  <c:v>46055.152777777781</c:v>
                </c:pt>
                <c:pt idx="2874">
                  <c:v>46055.159722222219</c:v>
                </c:pt>
                <c:pt idx="2875">
                  <c:v>46055.166666666664</c:v>
                </c:pt>
                <c:pt idx="2876">
                  <c:v>46055.173611111109</c:v>
                </c:pt>
                <c:pt idx="2877">
                  <c:v>46055.180555555555</c:v>
                </c:pt>
                <c:pt idx="2878">
                  <c:v>46055.1875</c:v>
                </c:pt>
                <c:pt idx="2879">
                  <c:v>46055.194444444445</c:v>
                </c:pt>
                <c:pt idx="2880">
                  <c:v>46055.201388888891</c:v>
                </c:pt>
                <c:pt idx="2881">
                  <c:v>46055.208333333336</c:v>
                </c:pt>
                <c:pt idx="2882">
                  <c:v>46055.215277777781</c:v>
                </c:pt>
                <c:pt idx="2883">
                  <c:v>46055.222222222219</c:v>
                </c:pt>
                <c:pt idx="2884">
                  <c:v>46055.229166666664</c:v>
                </c:pt>
                <c:pt idx="2885">
                  <c:v>46055.236111111109</c:v>
                </c:pt>
                <c:pt idx="2886">
                  <c:v>46055.243055555555</c:v>
                </c:pt>
                <c:pt idx="2887">
                  <c:v>46055.25</c:v>
                </c:pt>
                <c:pt idx="2888">
                  <c:v>46055.256944444445</c:v>
                </c:pt>
                <c:pt idx="2889">
                  <c:v>46055.263888888891</c:v>
                </c:pt>
                <c:pt idx="2890">
                  <c:v>46055.270833333336</c:v>
                </c:pt>
                <c:pt idx="2891">
                  <c:v>46055.277777777781</c:v>
                </c:pt>
                <c:pt idx="2892">
                  <c:v>46055.284722222219</c:v>
                </c:pt>
                <c:pt idx="2893">
                  <c:v>46055.291666666664</c:v>
                </c:pt>
                <c:pt idx="2894">
                  <c:v>46055.298611111109</c:v>
                </c:pt>
                <c:pt idx="2895">
                  <c:v>46055.305555555555</c:v>
                </c:pt>
                <c:pt idx="2896">
                  <c:v>46055.3125</c:v>
                </c:pt>
                <c:pt idx="2897">
                  <c:v>46055.319444444445</c:v>
                </c:pt>
                <c:pt idx="2898">
                  <c:v>46055.326388888891</c:v>
                </c:pt>
                <c:pt idx="2899">
                  <c:v>46055.333333333336</c:v>
                </c:pt>
                <c:pt idx="2900">
                  <c:v>46055.340277777781</c:v>
                </c:pt>
                <c:pt idx="2901">
                  <c:v>46055.347222222219</c:v>
                </c:pt>
                <c:pt idx="2902">
                  <c:v>46055.354166666664</c:v>
                </c:pt>
                <c:pt idx="2903">
                  <c:v>46055.361111111109</c:v>
                </c:pt>
                <c:pt idx="2904">
                  <c:v>46055.368055555555</c:v>
                </c:pt>
                <c:pt idx="2905">
                  <c:v>46055.375</c:v>
                </c:pt>
                <c:pt idx="2906">
                  <c:v>46055.381944444445</c:v>
                </c:pt>
                <c:pt idx="2907">
                  <c:v>46055.388888888891</c:v>
                </c:pt>
                <c:pt idx="2908">
                  <c:v>46055.395833333336</c:v>
                </c:pt>
                <c:pt idx="2909">
                  <c:v>46055.402777777781</c:v>
                </c:pt>
                <c:pt idx="2910">
                  <c:v>46055.409722222219</c:v>
                </c:pt>
                <c:pt idx="2911">
                  <c:v>46055.416666666664</c:v>
                </c:pt>
                <c:pt idx="2912">
                  <c:v>46055.423611111109</c:v>
                </c:pt>
                <c:pt idx="2913">
                  <c:v>46055.430555555555</c:v>
                </c:pt>
                <c:pt idx="2914">
                  <c:v>46055.4375</c:v>
                </c:pt>
                <c:pt idx="2915">
                  <c:v>46055.444444444445</c:v>
                </c:pt>
                <c:pt idx="2916">
                  <c:v>46055.451388888891</c:v>
                </c:pt>
                <c:pt idx="2917">
                  <c:v>46055.458333333336</c:v>
                </c:pt>
                <c:pt idx="2918">
                  <c:v>46055.465277777781</c:v>
                </c:pt>
                <c:pt idx="2919">
                  <c:v>46055.472222222219</c:v>
                </c:pt>
                <c:pt idx="2920">
                  <c:v>46055.479166666664</c:v>
                </c:pt>
                <c:pt idx="2921">
                  <c:v>46055.486111111109</c:v>
                </c:pt>
                <c:pt idx="2922">
                  <c:v>46055.493055555555</c:v>
                </c:pt>
                <c:pt idx="2923">
                  <c:v>46055.5</c:v>
                </c:pt>
                <c:pt idx="2924">
                  <c:v>46055.506944444445</c:v>
                </c:pt>
                <c:pt idx="2925">
                  <c:v>46055.513888888891</c:v>
                </c:pt>
                <c:pt idx="2926">
                  <c:v>46055.520833333336</c:v>
                </c:pt>
                <c:pt idx="2927">
                  <c:v>46055.527777777781</c:v>
                </c:pt>
                <c:pt idx="2928">
                  <c:v>46055.534722222219</c:v>
                </c:pt>
                <c:pt idx="2929">
                  <c:v>46055.541666666664</c:v>
                </c:pt>
                <c:pt idx="2930">
                  <c:v>46055.548611111109</c:v>
                </c:pt>
                <c:pt idx="2931">
                  <c:v>46055.555555555555</c:v>
                </c:pt>
                <c:pt idx="2932">
                  <c:v>46055.5625</c:v>
                </c:pt>
                <c:pt idx="2933">
                  <c:v>46055.569444444445</c:v>
                </c:pt>
                <c:pt idx="2934">
                  <c:v>46055.576388888891</c:v>
                </c:pt>
                <c:pt idx="2935">
                  <c:v>46055.583333333336</c:v>
                </c:pt>
                <c:pt idx="2936">
                  <c:v>46055.590277777781</c:v>
                </c:pt>
                <c:pt idx="2937">
                  <c:v>46055.597222222219</c:v>
                </c:pt>
                <c:pt idx="2938">
                  <c:v>46055.604166666664</c:v>
                </c:pt>
                <c:pt idx="2939">
                  <c:v>46055.611111111109</c:v>
                </c:pt>
                <c:pt idx="2940">
                  <c:v>46055.618055555555</c:v>
                </c:pt>
                <c:pt idx="2941">
                  <c:v>46055.625</c:v>
                </c:pt>
                <c:pt idx="2942">
                  <c:v>46055.631944444445</c:v>
                </c:pt>
                <c:pt idx="2943">
                  <c:v>46055.638888888891</c:v>
                </c:pt>
                <c:pt idx="2944">
                  <c:v>46055.645833333336</c:v>
                </c:pt>
                <c:pt idx="2945">
                  <c:v>46055.652777777781</c:v>
                </c:pt>
                <c:pt idx="2946">
                  <c:v>46055.659722222219</c:v>
                </c:pt>
                <c:pt idx="2947">
                  <c:v>46055.666666666664</c:v>
                </c:pt>
                <c:pt idx="2948">
                  <c:v>46055.673611111109</c:v>
                </c:pt>
                <c:pt idx="2949">
                  <c:v>46055.680555555555</c:v>
                </c:pt>
                <c:pt idx="2950">
                  <c:v>46055.6875</c:v>
                </c:pt>
                <c:pt idx="2951">
                  <c:v>46055.694444444445</c:v>
                </c:pt>
                <c:pt idx="2952">
                  <c:v>46055.701388888891</c:v>
                </c:pt>
                <c:pt idx="2953">
                  <c:v>46055.708333333336</c:v>
                </c:pt>
                <c:pt idx="2954">
                  <c:v>46055.715277777781</c:v>
                </c:pt>
                <c:pt idx="2955">
                  <c:v>46055.722222222219</c:v>
                </c:pt>
                <c:pt idx="2956">
                  <c:v>46055.729166666664</c:v>
                </c:pt>
                <c:pt idx="2957">
                  <c:v>46055.736111111109</c:v>
                </c:pt>
                <c:pt idx="2958">
                  <c:v>46055.743055555555</c:v>
                </c:pt>
                <c:pt idx="2959">
                  <c:v>46055.75</c:v>
                </c:pt>
                <c:pt idx="2960">
                  <c:v>46055.756944444445</c:v>
                </c:pt>
                <c:pt idx="2961">
                  <c:v>46055.763888888891</c:v>
                </c:pt>
                <c:pt idx="2962">
                  <c:v>46055.770833333336</c:v>
                </c:pt>
                <c:pt idx="2963">
                  <c:v>46055.777777777781</c:v>
                </c:pt>
                <c:pt idx="2964">
                  <c:v>46055.784722222219</c:v>
                </c:pt>
                <c:pt idx="2965">
                  <c:v>46055.791666666664</c:v>
                </c:pt>
                <c:pt idx="2966">
                  <c:v>46055.798611111109</c:v>
                </c:pt>
                <c:pt idx="2967">
                  <c:v>46055.805555555555</c:v>
                </c:pt>
                <c:pt idx="2968">
                  <c:v>46055.8125</c:v>
                </c:pt>
                <c:pt idx="2969">
                  <c:v>46055.819444444445</c:v>
                </c:pt>
                <c:pt idx="2970">
                  <c:v>46055.826388888891</c:v>
                </c:pt>
                <c:pt idx="2971">
                  <c:v>46055.833333333336</c:v>
                </c:pt>
                <c:pt idx="2972">
                  <c:v>46055.840277777781</c:v>
                </c:pt>
                <c:pt idx="2973">
                  <c:v>46055.847222222219</c:v>
                </c:pt>
                <c:pt idx="2974">
                  <c:v>46055.854166666664</c:v>
                </c:pt>
                <c:pt idx="2975">
                  <c:v>46055.861111111109</c:v>
                </c:pt>
                <c:pt idx="2976">
                  <c:v>46055.868055555555</c:v>
                </c:pt>
                <c:pt idx="2977">
                  <c:v>46055.875</c:v>
                </c:pt>
                <c:pt idx="2978">
                  <c:v>46055.881944444445</c:v>
                </c:pt>
                <c:pt idx="2979">
                  <c:v>46055.888888888891</c:v>
                </c:pt>
                <c:pt idx="2980">
                  <c:v>46055.895833333336</c:v>
                </c:pt>
                <c:pt idx="2981">
                  <c:v>46055.902777777781</c:v>
                </c:pt>
                <c:pt idx="2982">
                  <c:v>46055.909722222219</c:v>
                </c:pt>
                <c:pt idx="2983">
                  <c:v>46055.916666666664</c:v>
                </c:pt>
                <c:pt idx="2984">
                  <c:v>46055.923611111109</c:v>
                </c:pt>
                <c:pt idx="2985">
                  <c:v>46055.930555555555</c:v>
                </c:pt>
                <c:pt idx="2986">
                  <c:v>46055.9375</c:v>
                </c:pt>
                <c:pt idx="2987">
                  <c:v>46055.944444444445</c:v>
                </c:pt>
                <c:pt idx="2988">
                  <c:v>46055.951388888891</c:v>
                </c:pt>
                <c:pt idx="2989">
                  <c:v>46055.958333333336</c:v>
                </c:pt>
                <c:pt idx="2990">
                  <c:v>46055.965277777781</c:v>
                </c:pt>
                <c:pt idx="2991">
                  <c:v>46055.972222222219</c:v>
                </c:pt>
                <c:pt idx="2992">
                  <c:v>46055.979166666664</c:v>
                </c:pt>
                <c:pt idx="2993">
                  <c:v>46055.986111111109</c:v>
                </c:pt>
                <c:pt idx="2994">
                  <c:v>46055.993055555555</c:v>
                </c:pt>
                <c:pt idx="2995">
                  <c:v>46056</c:v>
                </c:pt>
                <c:pt idx="2996">
                  <c:v>46056.006944444445</c:v>
                </c:pt>
                <c:pt idx="2997">
                  <c:v>46056.013888888891</c:v>
                </c:pt>
                <c:pt idx="2998">
                  <c:v>46056.020833333336</c:v>
                </c:pt>
                <c:pt idx="2999">
                  <c:v>46056.027777777781</c:v>
                </c:pt>
                <c:pt idx="3000">
                  <c:v>46056.034722222219</c:v>
                </c:pt>
                <c:pt idx="3001">
                  <c:v>46056.041666666664</c:v>
                </c:pt>
                <c:pt idx="3002">
                  <c:v>46056.048611111109</c:v>
                </c:pt>
                <c:pt idx="3003">
                  <c:v>46056.055555555555</c:v>
                </c:pt>
                <c:pt idx="3004">
                  <c:v>46056.0625</c:v>
                </c:pt>
                <c:pt idx="3005">
                  <c:v>46056.069444444445</c:v>
                </c:pt>
                <c:pt idx="3006">
                  <c:v>46056.076388888891</c:v>
                </c:pt>
                <c:pt idx="3007">
                  <c:v>46056.083333333336</c:v>
                </c:pt>
                <c:pt idx="3008">
                  <c:v>46056.090277777781</c:v>
                </c:pt>
                <c:pt idx="3009">
                  <c:v>46056.097222222219</c:v>
                </c:pt>
                <c:pt idx="3010">
                  <c:v>46056.104166666664</c:v>
                </c:pt>
                <c:pt idx="3011">
                  <c:v>46056.111111111109</c:v>
                </c:pt>
                <c:pt idx="3012">
                  <c:v>46056.118055555555</c:v>
                </c:pt>
                <c:pt idx="3013">
                  <c:v>46056.125</c:v>
                </c:pt>
                <c:pt idx="3014">
                  <c:v>46056.131944444445</c:v>
                </c:pt>
                <c:pt idx="3015">
                  <c:v>46056.138888888891</c:v>
                </c:pt>
                <c:pt idx="3016">
                  <c:v>46056.145833333336</c:v>
                </c:pt>
                <c:pt idx="3017">
                  <c:v>46056.152777777781</c:v>
                </c:pt>
                <c:pt idx="3018">
                  <c:v>46056.159722222219</c:v>
                </c:pt>
                <c:pt idx="3019">
                  <c:v>46056.166666666664</c:v>
                </c:pt>
                <c:pt idx="3020">
                  <c:v>46056.173611111109</c:v>
                </c:pt>
                <c:pt idx="3021">
                  <c:v>46056.180555555555</c:v>
                </c:pt>
                <c:pt idx="3022">
                  <c:v>46056.1875</c:v>
                </c:pt>
                <c:pt idx="3023">
                  <c:v>46056.194444444445</c:v>
                </c:pt>
                <c:pt idx="3024">
                  <c:v>46056.201388888891</c:v>
                </c:pt>
                <c:pt idx="3025">
                  <c:v>46056.208333333336</c:v>
                </c:pt>
                <c:pt idx="3026">
                  <c:v>46056.215277777781</c:v>
                </c:pt>
                <c:pt idx="3027">
                  <c:v>46056.222222222219</c:v>
                </c:pt>
                <c:pt idx="3028">
                  <c:v>46056.229166666664</c:v>
                </c:pt>
                <c:pt idx="3029">
                  <c:v>46056.236111111109</c:v>
                </c:pt>
                <c:pt idx="3030">
                  <c:v>46056.243055555555</c:v>
                </c:pt>
                <c:pt idx="3031">
                  <c:v>46056.25</c:v>
                </c:pt>
                <c:pt idx="3032">
                  <c:v>46056.256944444445</c:v>
                </c:pt>
                <c:pt idx="3033">
                  <c:v>46056.263888888891</c:v>
                </c:pt>
                <c:pt idx="3034">
                  <c:v>46056.270833333336</c:v>
                </c:pt>
                <c:pt idx="3035">
                  <c:v>46056.277777777781</c:v>
                </c:pt>
                <c:pt idx="3036">
                  <c:v>46056.284722222219</c:v>
                </c:pt>
                <c:pt idx="3037">
                  <c:v>46056.291666666664</c:v>
                </c:pt>
                <c:pt idx="3038">
                  <c:v>46056.298611111109</c:v>
                </c:pt>
                <c:pt idx="3039">
                  <c:v>46056.305555555555</c:v>
                </c:pt>
                <c:pt idx="3040">
                  <c:v>46056.3125</c:v>
                </c:pt>
                <c:pt idx="3041">
                  <c:v>46056.319444444445</c:v>
                </c:pt>
                <c:pt idx="3042">
                  <c:v>46056.326388888891</c:v>
                </c:pt>
                <c:pt idx="3043">
                  <c:v>46056.333333333336</c:v>
                </c:pt>
                <c:pt idx="3044">
                  <c:v>46056.340277777781</c:v>
                </c:pt>
                <c:pt idx="3045">
                  <c:v>46056.347222222219</c:v>
                </c:pt>
                <c:pt idx="3046">
                  <c:v>46056.354166666664</c:v>
                </c:pt>
                <c:pt idx="3047">
                  <c:v>46056.361111111109</c:v>
                </c:pt>
                <c:pt idx="3048">
                  <c:v>46056.368055555555</c:v>
                </c:pt>
                <c:pt idx="3049">
                  <c:v>46056.375</c:v>
                </c:pt>
                <c:pt idx="3050">
                  <c:v>46056.381944444445</c:v>
                </c:pt>
                <c:pt idx="3051">
                  <c:v>46056.388888888891</c:v>
                </c:pt>
                <c:pt idx="3052">
                  <c:v>46056.395833333336</c:v>
                </c:pt>
                <c:pt idx="3053">
                  <c:v>46056.402777777781</c:v>
                </c:pt>
                <c:pt idx="3054">
                  <c:v>46056.409722222219</c:v>
                </c:pt>
                <c:pt idx="3055">
                  <c:v>46056.416666666664</c:v>
                </c:pt>
                <c:pt idx="3056">
                  <c:v>46056.423611111109</c:v>
                </c:pt>
                <c:pt idx="3057">
                  <c:v>46056.430555555555</c:v>
                </c:pt>
                <c:pt idx="3058">
                  <c:v>46056.4375</c:v>
                </c:pt>
                <c:pt idx="3059">
                  <c:v>46056.444444444445</c:v>
                </c:pt>
                <c:pt idx="3060">
                  <c:v>46056.451388888891</c:v>
                </c:pt>
                <c:pt idx="3061">
                  <c:v>46056.458333333336</c:v>
                </c:pt>
                <c:pt idx="3062">
                  <c:v>46056.465277777781</c:v>
                </c:pt>
                <c:pt idx="3063">
                  <c:v>46056.472222222219</c:v>
                </c:pt>
                <c:pt idx="3064">
                  <c:v>46056.479166666664</c:v>
                </c:pt>
                <c:pt idx="3065">
                  <c:v>46056.486111111109</c:v>
                </c:pt>
                <c:pt idx="3066">
                  <c:v>46056.493055555555</c:v>
                </c:pt>
                <c:pt idx="3067">
                  <c:v>46056.5</c:v>
                </c:pt>
                <c:pt idx="3068">
                  <c:v>46056.506944444445</c:v>
                </c:pt>
                <c:pt idx="3069">
                  <c:v>46056.513888888891</c:v>
                </c:pt>
                <c:pt idx="3070">
                  <c:v>46056.520833333336</c:v>
                </c:pt>
                <c:pt idx="3071">
                  <c:v>46056.527777777781</c:v>
                </c:pt>
                <c:pt idx="3072">
                  <c:v>46056.534722222219</c:v>
                </c:pt>
                <c:pt idx="3073">
                  <c:v>46056.541666666664</c:v>
                </c:pt>
                <c:pt idx="3074">
                  <c:v>46056.548611111109</c:v>
                </c:pt>
                <c:pt idx="3075">
                  <c:v>46056.555555555555</c:v>
                </c:pt>
                <c:pt idx="3076">
                  <c:v>46056.5625</c:v>
                </c:pt>
                <c:pt idx="3077">
                  <c:v>46056.569444444445</c:v>
                </c:pt>
                <c:pt idx="3078">
                  <c:v>46056.576388888891</c:v>
                </c:pt>
                <c:pt idx="3079">
                  <c:v>46056.583333333336</c:v>
                </c:pt>
                <c:pt idx="3080">
                  <c:v>46056.590277777781</c:v>
                </c:pt>
                <c:pt idx="3081">
                  <c:v>46056.597222222219</c:v>
                </c:pt>
                <c:pt idx="3082">
                  <c:v>46056.604166666664</c:v>
                </c:pt>
                <c:pt idx="3083">
                  <c:v>46056.611111111109</c:v>
                </c:pt>
                <c:pt idx="3084">
                  <c:v>46056.618055555555</c:v>
                </c:pt>
                <c:pt idx="3085">
                  <c:v>46056.625</c:v>
                </c:pt>
                <c:pt idx="3086">
                  <c:v>46056.631944444445</c:v>
                </c:pt>
                <c:pt idx="3087">
                  <c:v>46056.638888888891</c:v>
                </c:pt>
                <c:pt idx="3088">
                  <c:v>46056.645833333336</c:v>
                </c:pt>
                <c:pt idx="3089">
                  <c:v>46056.652777777781</c:v>
                </c:pt>
                <c:pt idx="3090">
                  <c:v>46056.659722222219</c:v>
                </c:pt>
                <c:pt idx="3091">
                  <c:v>46056.666666666664</c:v>
                </c:pt>
                <c:pt idx="3092">
                  <c:v>46056.673611111109</c:v>
                </c:pt>
                <c:pt idx="3093">
                  <c:v>46056.680555555555</c:v>
                </c:pt>
                <c:pt idx="3094">
                  <c:v>46056.6875</c:v>
                </c:pt>
                <c:pt idx="3095">
                  <c:v>46056.694444444445</c:v>
                </c:pt>
                <c:pt idx="3096">
                  <c:v>46056.701388888891</c:v>
                </c:pt>
                <c:pt idx="3097">
                  <c:v>46056.708333333336</c:v>
                </c:pt>
                <c:pt idx="3098">
                  <c:v>46056.715277777781</c:v>
                </c:pt>
                <c:pt idx="3099">
                  <c:v>46056.722222222219</c:v>
                </c:pt>
                <c:pt idx="3100">
                  <c:v>46056.729166666664</c:v>
                </c:pt>
                <c:pt idx="3101">
                  <c:v>46056.736111111109</c:v>
                </c:pt>
                <c:pt idx="3102">
                  <c:v>46056.743055555555</c:v>
                </c:pt>
                <c:pt idx="3103">
                  <c:v>46056.75</c:v>
                </c:pt>
                <c:pt idx="3104">
                  <c:v>46056.756944444445</c:v>
                </c:pt>
                <c:pt idx="3105">
                  <c:v>46056.763888888891</c:v>
                </c:pt>
                <c:pt idx="3106">
                  <c:v>46056.770833333336</c:v>
                </c:pt>
                <c:pt idx="3107">
                  <c:v>46056.777777777781</c:v>
                </c:pt>
                <c:pt idx="3108">
                  <c:v>46056.784722222219</c:v>
                </c:pt>
                <c:pt idx="3109">
                  <c:v>46056.791666666664</c:v>
                </c:pt>
                <c:pt idx="3110">
                  <c:v>46056.798611111109</c:v>
                </c:pt>
                <c:pt idx="3111">
                  <c:v>46056.805555555555</c:v>
                </c:pt>
                <c:pt idx="3112">
                  <c:v>46056.8125</c:v>
                </c:pt>
                <c:pt idx="3113">
                  <c:v>46056.819444444445</c:v>
                </c:pt>
                <c:pt idx="3114">
                  <c:v>46056.826388888891</c:v>
                </c:pt>
                <c:pt idx="3115">
                  <c:v>46056.833333333336</c:v>
                </c:pt>
                <c:pt idx="3116">
                  <c:v>46056.840277777781</c:v>
                </c:pt>
                <c:pt idx="3117">
                  <c:v>46056.847222222219</c:v>
                </c:pt>
                <c:pt idx="3118">
                  <c:v>46056.854166666664</c:v>
                </c:pt>
                <c:pt idx="3119">
                  <c:v>46056.861111111109</c:v>
                </c:pt>
                <c:pt idx="3120">
                  <c:v>46056.868055555555</c:v>
                </c:pt>
                <c:pt idx="3121">
                  <c:v>46056.875</c:v>
                </c:pt>
                <c:pt idx="3122">
                  <c:v>46056.881944444445</c:v>
                </c:pt>
                <c:pt idx="3123">
                  <c:v>46056.888888888891</c:v>
                </c:pt>
                <c:pt idx="3124">
                  <c:v>46056.895833333336</c:v>
                </c:pt>
                <c:pt idx="3125">
                  <c:v>46056.902777777781</c:v>
                </c:pt>
                <c:pt idx="3126">
                  <c:v>46056.909722222219</c:v>
                </c:pt>
                <c:pt idx="3127">
                  <c:v>46056.916666666664</c:v>
                </c:pt>
                <c:pt idx="3128">
                  <c:v>46056.923611111109</c:v>
                </c:pt>
                <c:pt idx="3129">
                  <c:v>46056.930555555555</c:v>
                </c:pt>
                <c:pt idx="3130">
                  <c:v>46056.9375</c:v>
                </c:pt>
                <c:pt idx="3131">
                  <c:v>46056.944444444445</c:v>
                </c:pt>
                <c:pt idx="3132">
                  <c:v>46056.951388888891</c:v>
                </c:pt>
                <c:pt idx="3133">
                  <c:v>46056.958333333336</c:v>
                </c:pt>
                <c:pt idx="3134">
                  <c:v>46056.965277777781</c:v>
                </c:pt>
                <c:pt idx="3135">
                  <c:v>46056.972222222219</c:v>
                </c:pt>
                <c:pt idx="3136">
                  <c:v>46056.979166666664</c:v>
                </c:pt>
                <c:pt idx="3137">
                  <c:v>46056.986111111109</c:v>
                </c:pt>
                <c:pt idx="3138">
                  <c:v>46056.993055555555</c:v>
                </c:pt>
                <c:pt idx="3139">
                  <c:v>46057</c:v>
                </c:pt>
                <c:pt idx="3140">
                  <c:v>46057.006944444445</c:v>
                </c:pt>
                <c:pt idx="3141">
                  <c:v>46057.013888888891</c:v>
                </c:pt>
                <c:pt idx="3142">
                  <c:v>46057.020833333336</c:v>
                </c:pt>
                <c:pt idx="3143">
                  <c:v>46057.027777777781</c:v>
                </c:pt>
                <c:pt idx="3144">
                  <c:v>46057.034722222219</c:v>
                </c:pt>
                <c:pt idx="3145">
                  <c:v>46057.041666666664</c:v>
                </c:pt>
                <c:pt idx="3146">
                  <c:v>46057.048611111109</c:v>
                </c:pt>
                <c:pt idx="3147">
                  <c:v>46057.055555555555</c:v>
                </c:pt>
                <c:pt idx="3148">
                  <c:v>46057.0625</c:v>
                </c:pt>
                <c:pt idx="3149">
                  <c:v>46057.069444444445</c:v>
                </c:pt>
                <c:pt idx="3150">
                  <c:v>46057.076388888891</c:v>
                </c:pt>
                <c:pt idx="3151">
                  <c:v>46057.083333333336</c:v>
                </c:pt>
                <c:pt idx="3152">
                  <c:v>46057.090277777781</c:v>
                </c:pt>
                <c:pt idx="3153">
                  <c:v>46057.097222222219</c:v>
                </c:pt>
                <c:pt idx="3154">
                  <c:v>46057.104166666664</c:v>
                </c:pt>
                <c:pt idx="3155">
                  <c:v>46057.111111111109</c:v>
                </c:pt>
                <c:pt idx="3156">
                  <c:v>46057.118055555555</c:v>
                </c:pt>
                <c:pt idx="3157">
                  <c:v>46057.125</c:v>
                </c:pt>
                <c:pt idx="3158">
                  <c:v>46057.131944444445</c:v>
                </c:pt>
                <c:pt idx="3159">
                  <c:v>46057.138888888891</c:v>
                </c:pt>
                <c:pt idx="3160">
                  <c:v>46057.145833333336</c:v>
                </c:pt>
                <c:pt idx="3161">
                  <c:v>46057.152777777781</c:v>
                </c:pt>
                <c:pt idx="3162">
                  <c:v>46057.159722222219</c:v>
                </c:pt>
                <c:pt idx="3163">
                  <c:v>46057.166666666664</c:v>
                </c:pt>
                <c:pt idx="3164">
                  <c:v>46057.173611111109</c:v>
                </c:pt>
                <c:pt idx="3165">
                  <c:v>46057.180555555555</c:v>
                </c:pt>
                <c:pt idx="3166">
                  <c:v>46057.1875</c:v>
                </c:pt>
                <c:pt idx="3167">
                  <c:v>46057.194444444445</c:v>
                </c:pt>
                <c:pt idx="3168">
                  <c:v>46057.201388888891</c:v>
                </c:pt>
                <c:pt idx="3169">
                  <c:v>46057.208333333336</c:v>
                </c:pt>
                <c:pt idx="3170">
                  <c:v>46057.215277777781</c:v>
                </c:pt>
                <c:pt idx="3171">
                  <c:v>46057.222222222219</c:v>
                </c:pt>
                <c:pt idx="3172">
                  <c:v>46057.229166666664</c:v>
                </c:pt>
                <c:pt idx="3173">
                  <c:v>46057.236111111109</c:v>
                </c:pt>
                <c:pt idx="3174">
                  <c:v>46057.243055555555</c:v>
                </c:pt>
                <c:pt idx="3175">
                  <c:v>46057.25</c:v>
                </c:pt>
                <c:pt idx="3176">
                  <c:v>46057.256944444445</c:v>
                </c:pt>
                <c:pt idx="3177">
                  <c:v>46057.263888888891</c:v>
                </c:pt>
                <c:pt idx="3178">
                  <c:v>46057.270833333336</c:v>
                </c:pt>
                <c:pt idx="3179">
                  <c:v>46057.277777777781</c:v>
                </c:pt>
                <c:pt idx="3180">
                  <c:v>46057.284722222219</c:v>
                </c:pt>
                <c:pt idx="3181">
                  <c:v>46057.291666666664</c:v>
                </c:pt>
                <c:pt idx="3182">
                  <c:v>46057.298611111109</c:v>
                </c:pt>
                <c:pt idx="3183">
                  <c:v>46057.305555555555</c:v>
                </c:pt>
                <c:pt idx="3184">
                  <c:v>46057.3125</c:v>
                </c:pt>
                <c:pt idx="3185">
                  <c:v>46057.319444444445</c:v>
                </c:pt>
                <c:pt idx="3186">
                  <c:v>46057.326388888891</c:v>
                </c:pt>
                <c:pt idx="3187">
                  <c:v>46057.333333333336</c:v>
                </c:pt>
                <c:pt idx="3188">
                  <c:v>46057.340277777781</c:v>
                </c:pt>
                <c:pt idx="3189">
                  <c:v>46057.347222222219</c:v>
                </c:pt>
                <c:pt idx="3190">
                  <c:v>46057.354166666664</c:v>
                </c:pt>
                <c:pt idx="3191">
                  <c:v>46057.361111111109</c:v>
                </c:pt>
                <c:pt idx="3192">
                  <c:v>46057.368055555555</c:v>
                </c:pt>
                <c:pt idx="3193">
                  <c:v>46057.375</c:v>
                </c:pt>
                <c:pt idx="3194">
                  <c:v>46057.381944444445</c:v>
                </c:pt>
                <c:pt idx="3195">
                  <c:v>46057.388888888891</c:v>
                </c:pt>
                <c:pt idx="3196">
                  <c:v>46057.395833333336</c:v>
                </c:pt>
                <c:pt idx="3197">
                  <c:v>46057.402777777781</c:v>
                </c:pt>
                <c:pt idx="3198">
                  <c:v>46057.409722222219</c:v>
                </c:pt>
                <c:pt idx="3199">
                  <c:v>46057.416666666664</c:v>
                </c:pt>
                <c:pt idx="3200">
                  <c:v>46057.423611111109</c:v>
                </c:pt>
                <c:pt idx="3201">
                  <c:v>46057.430555555555</c:v>
                </c:pt>
                <c:pt idx="3202">
                  <c:v>46057.4375</c:v>
                </c:pt>
                <c:pt idx="3203">
                  <c:v>46057.444444444445</c:v>
                </c:pt>
                <c:pt idx="3204">
                  <c:v>46057.451388888891</c:v>
                </c:pt>
                <c:pt idx="3205">
                  <c:v>46057.458333333336</c:v>
                </c:pt>
                <c:pt idx="3206">
                  <c:v>46057.465277777781</c:v>
                </c:pt>
                <c:pt idx="3207">
                  <c:v>46057.472222222219</c:v>
                </c:pt>
                <c:pt idx="3208">
                  <c:v>46057.479166666664</c:v>
                </c:pt>
                <c:pt idx="3209">
                  <c:v>46057.486111111109</c:v>
                </c:pt>
                <c:pt idx="3210">
                  <c:v>46057.493055555555</c:v>
                </c:pt>
                <c:pt idx="3211">
                  <c:v>46057.5</c:v>
                </c:pt>
                <c:pt idx="3212">
                  <c:v>46057.506944444445</c:v>
                </c:pt>
                <c:pt idx="3213">
                  <c:v>46057.513888888891</c:v>
                </c:pt>
                <c:pt idx="3214">
                  <c:v>46057.520833333336</c:v>
                </c:pt>
                <c:pt idx="3215">
                  <c:v>46057.527777777781</c:v>
                </c:pt>
                <c:pt idx="3216">
                  <c:v>46057.534722222219</c:v>
                </c:pt>
                <c:pt idx="3217">
                  <c:v>46057.541666666664</c:v>
                </c:pt>
                <c:pt idx="3218">
                  <c:v>46057.548611111109</c:v>
                </c:pt>
                <c:pt idx="3219">
                  <c:v>46057.555555555555</c:v>
                </c:pt>
                <c:pt idx="3220">
                  <c:v>46057.5625</c:v>
                </c:pt>
                <c:pt idx="3221">
                  <c:v>46057.569444444445</c:v>
                </c:pt>
                <c:pt idx="3222">
                  <c:v>46057.576388888891</c:v>
                </c:pt>
                <c:pt idx="3223">
                  <c:v>46057.583333333336</c:v>
                </c:pt>
                <c:pt idx="3224">
                  <c:v>46057.590277777781</c:v>
                </c:pt>
                <c:pt idx="3225">
                  <c:v>46057.597222222219</c:v>
                </c:pt>
                <c:pt idx="3226">
                  <c:v>46057.604166666664</c:v>
                </c:pt>
                <c:pt idx="3227">
                  <c:v>46057.611111111109</c:v>
                </c:pt>
                <c:pt idx="3228">
                  <c:v>46057.618055555555</c:v>
                </c:pt>
                <c:pt idx="3229">
                  <c:v>46057.625</c:v>
                </c:pt>
                <c:pt idx="3230">
                  <c:v>46057.631944444445</c:v>
                </c:pt>
                <c:pt idx="3231">
                  <c:v>46057.638888888891</c:v>
                </c:pt>
                <c:pt idx="3232">
                  <c:v>46057.645833333336</c:v>
                </c:pt>
                <c:pt idx="3233">
                  <c:v>46057.652777777781</c:v>
                </c:pt>
                <c:pt idx="3234">
                  <c:v>46057.659722222219</c:v>
                </c:pt>
                <c:pt idx="3235">
                  <c:v>46057.666666666664</c:v>
                </c:pt>
                <c:pt idx="3236">
                  <c:v>46057.673611111109</c:v>
                </c:pt>
                <c:pt idx="3237">
                  <c:v>46057.680555555555</c:v>
                </c:pt>
                <c:pt idx="3238">
                  <c:v>46057.6875</c:v>
                </c:pt>
                <c:pt idx="3239">
                  <c:v>46057.694444444445</c:v>
                </c:pt>
                <c:pt idx="3240">
                  <c:v>46057.701388888891</c:v>
                </c:pt>
                <c:pt idx="3241">
                  <c:v>46057.708333333336</c:v>
                </c:pt>
                <c:pt idx="3242">
                  <c:v>46057.715277777781</c:v>
                </c:pt>
                <c:pt idx="3243">
                  <c:v>46057.722222222219</c:v>
                </c:pt>
                <c:pt idx="3244">
                  <c:v>46057.729166666664</c:v>
                </c:pt>
                <c:pt idx="3245">
                  <c:v>46057.736111111109</c:v>
                </c:pt>
                <c:pt idx="3246">
                  <c:v>46057.743055555555</c:v>
                </c:pt>
                <c:pt idx="3247">
                  <c:v>46057.75</c:v>
                </c:pt>
                <c:pt idx="3248">
                  <c:v>46057.756944444445</c:v>
                </c:pt>
                <c:pt idx="3249">
                  <c:v>46057.763888888891</c:v>
                </c:pt>
                <c:pt idx="3250">
                  <c:v>46057.770833333336</c:v>
                </c:pt>
                <c:pt idx="3251">
                  <c:v>46057.777777777781</c:v>
                </c:pt>
                <c:pt idx="3252">
                  <c:v>46057.784722222219</c:v>
                </c:pt>
                <c:pt idx="3253">
                  <c:v>46057.791666666664</c:v>
                </c:pt>
                <c:pt idx="3254">
                  <c:v>46057.798611111109</c:v>
                </c:pt>
                <c:pt idx="3255">
                  <c:v>46057.805555555555</c:v>
                </c:pt>
                <c:pt idx="3256">
                  <c:v>46057.8125</c:v>
                </c:pt>
                <c:pt idx="3257">
                  <c:v>46057.819444444445</c:v>
                </c:pt>
                <c:pt idx="3258">
                  <c:v>46057.826388888891</c:v>
                </c:pt>
                <c:pt idx="3259">
                  <c:v>46057.833333333336</c:v>
                </c:pt>
                <c:pt idx="3260">
                  <c:v>46057.840277777781</c:v>
                </c:pt>
                <c:pt idx="3261">
                  <c:v>46057.847222222219</c:v>
                </c:pt>
                <c:pt idx="3262">
                  <c:v>46057.854166666664</c:v>
                </c:pt>
                <c:pt idx="3263">
                  <c:v>46057.861111111109</c:v>
                </c:pt>
                <c:pt idx="3264">
                  <c:v>46057.868055555555</c:v>
                </c:pt>
                <c:pt idx="3265">
                  <c:v>46057.875</c:v>
                </c:pt>
                <c:pt idx="3266">
                  <c:v>46057.881944444445</c:v>
                </c:pt>
                <c:pt idx="3267">
                  <c:v>46057.888888888891</c:v>
                </c:pt>
                <c:pt idx="3268">
                  <c:v>46057.895833333336</c:v>
                </c:pt>
                <c:pt idx="3269">
                  <c:v>46057.902777777781</c:v>
                </c:pt>
                <c:pt idx="3270">
                  <c:v>46057.909722222219</c:v>
                </c:pt>
                <c:pt idx="3271">
                  <c:v>46057.916666666664</c:v>
                </c:pt>
                <c:pt idx="3272">
                  <c:v>46057.923611111109</c:v>
                </c:pt>
                <c:pt idx="3273">
                  <c:v>46057.930555555555</c:v>
                </c:pt>
                <c:pt idx="3274">
                  <c:v>46057.9375</c:v>
                </c:pt>
                <c:pt idx="3275">
                  <c:v>46057.944444444445</c:v>
                </c:pt>
                <c:pt idx="3276">
                  <c:v>46057.951388888891</c:v>
                </c:pt>
                <c:pt idx="3277">
                  <c:v>46057.958333333336</c:v>
                </c:pt>
                <c:pt idx="3278">
                  <c:v>46057.965277777781</c:v>
                </c:pt>
                <c:pt idx="3279">
                  <c:v>46057.972222222219</c:v>
                </c:pt>
                <c:pt idx="3280">
                  <c:v>46057.979166666664</c:v>
                </c:pt>
                <c:pt idx="3281">
                  <c:v>46057.986111111109</c:v>
                </c:pt>
                <c:pt idx="3282">
                  <c:v>46057.993055555555</c:v>
                </c:pt>
                <c:pt idx="3283">
                  <c:v>46058</c:v>
                </c:pt>
                <c:pt idx="3284">
                  <c:v>46058.006944444445</c:v>
                </c:pt>
                <c:pt idx="3285">
                  <c:v>46058.013888888891</c:v>
                </c:pt>
                <c:pt idx="3286">
                  <c:v>46058.020833333336</c:v>
                </c:pt>
                <c:pt idx="3287">
                  <c:v>46058.027777777781</c:v>
                </c:pt>
                <c:pt idx="3288">
                  <c:v>46058.034722222219</c:v>
                </c:pt>
                <c:pt idx="3289">
                  <c:v>46058.041666666664</c:v>
                </c:pt>
                <c:pt idx="3290">
                  <c:v>46058.048611111109</c:v>
                </c:pt>
                <c:pt idx="3291">
                  <c:v>46058.055555555555</c:v>
                </c:pt>
                <c:pt idx="3292">
                  <c:v>46058.0625</c:v>
                </c:pt>
                <c:pt idx="3293">
                  <c:v>46058.069444444445</c:v>
                </c:pt>
                <c:pt idx="3294">
                  <c:v>46058.076388888891</c:v>
                </c:pt>
                <c:pt idx="3295">
                  <c:v>46058.083333333336</c:v>
                </c:pt>
                <c:pt idx="3296">
                  <c:v>46058.090277777781</c:v>
                </c:pt>
                <c:pt idx="3297">
                  <c:v>46058.097222222219</c:v>
                </c:pt>
                <c:pt idx="3298">
                  <c:v>46058.104166666664</c:v>
                </c:pt>
                <c:pt idx="3299">
                  <c:v>46058.111111111109</c:v>
                </c:pt>
                <c:pt idx="3300">
                  <c:v>46058.118055555555</c:v>
                </c:pt>
                <c:pt idx="3301">
                  <c:v>46058.125</c:v>
                </c:pt>
                <c:pt idx="3302">
                  <c:v>46058.131944444445</c:v>
                </c:pt>
                <c:pt idx="3303">
                  <c:v>46058.138888888891</c:v>
                </c:pt>
                <c:pt idx="3304">
                  <c:v>46058.145833333336</c:v>
                </c:pt>
                <c:pt idx="3305">
                  <c:v>46058.152777777781</c:v>
                </c:pt>
                <c:pt idx="3306">
                  <c:v>46058.159722222219</c:v>
                </c:pt>
                <c:pt idx="3307">
                  <c:v>46058.166666666664</c:v>
                </c:pt>
                <c:pt idx="3308">
                  <c:v>46058.173611111109</c:v>
                </c:pt>
                <c:pt idx="3309">
                  <c:v>46058.180555555555</c:v>
                </c:pt>
                <c:pt idx="3310">
                  <c:v>46058.1875</c:v>
                </c:pt>
                <c:pt idx="3311">
                  <c:v>46058.194444444445</c:v>
                </c:pt>
                <c:pt idx="3312">
                  <c:v>46058.201388888891</c:v>
                </c:pt>
                <c:pt idx="3313">
                  <c:v>46058.208333333336</c:v>
                </c:pt>
                <c:pt idx="3314">
                  <c:v>46058.215277777781</c:v>
                </c:pt>
                <c:pt idx="3315">
                  <c:v>46058.222222222219</c:v>
                </c:pt>
                <c:pt idx="3316">
                  <c:v>46058.229166666664</c:v>
                </c:pt>
                <c:pt idx="3317">
                  <c:v>46058.236111111109</c:v>
                </c:pt>
                <c:pt idx="3318">
                  <c:v>46058.243055555555</c:v>
                </c:pt>
                <c:pt idx="3319">
                  <c:v>46058.25</c:v>
                </c:pt>
                <c:pt idx="3320">
                  <c:v>46058.256944444445</c:v>
                </c:pt>
                <c:pt idx="3321">
                  <c:v>46058.263888888891</c:v>
                </c:pt>
                <c:pt idx="3322">
                  <c:v>46058.270833333336</c:v>
                </c:pt>
                <c:pt idx="3323">
                  <c:v>46058.277777777781</c:v>
                </c:pt>
                <c:pt idx="3324">
                  <c:v>46058.284722222219</c:v>
                </c:pt>
                <c:pt idx="3325">
                  <c:v>46058.291666666664</c:v>
                </c:pt>
                <c:pt idx="3326">
                  <c:v>46058.298611111109</c:v>
                </c:pt>
                <c:pt idx="3327">
                  <c:v>46058.305555555555</c:v>
                </c:pt>
                <c:pt idx="3328">
                  <c:v>46058.3125</c:v>
                </c:pt>
                <c:pt idx="3329">
                  <c:v>46058.319444444445</c:v>
                </c:pt>
                <c:pt idx="3330">
                  <c:v>46058.326388888891</c:v>
                </c:pt>
                <c:pt idx="3331">
                  <c:v>46058.333333333336</c:v>
                </c:pt>
                <c:pt idx="3332">
                  <c:v>46058.340277777781</c:v>
                </c:pt>
                <c:pt idx="3333">
                  <c:v>46058.347222222219</c:v>
                </c:pt>
                <c:pt idx="3334">
                  <c:v>46058.354166666664</c:v>
                </c:pt>
                <c:pt idx="3335">
                  <c:v>46058.361111111109</c:v>
                </c:pt>
                <c:pt idx="3336">
                  <c:v>46058.368055555555</c:v>
                </c:pt>
                <c:pt idx="3337">
                  <c:v>46058.375</c:v>
                </c:pt>
                <c:pt idx="3338">
                  <c:v>46058.381944444445</c:v>
                </c:pt>
                <c:pt idx="3339">
                  <c:v>46058.388888888891</c:v>
                </c:pt>
                <c:pt idx="3340">
                  <c:v>46058.395833333336</c:v>
                </c:pt>
                <c:pt idx="3341">
                  <c:v>46058.402777777781</c:v>
                </c:pt>
                <c:pt idx="3342">
                  <c:v>46058.409722222219</c:v>
                </c:pt>
                <c:pt idx="3343">
                  <c:v>46058.416666666664</c:v>
                </c:pt>
                <c:pt idx="3344">
                  <c:v>46058.423611111109</c:v>
                </c:pt>
                <c:pt idx="3345">
                  <c:v>46058.430555555555</c:v>
                </c:pt>
                <c:pt idx="3346">
                  <c:v>46058.4375</c:v>
                </c:pt>
                <c:pt idx="3347">
                  <c:v>46058.444444444445</c:v>
                </c:pt>
                <c:pt idx="3348">
                  <c:v>46058.451388888891</c:v>
                </c:pt>
                <c:pt idx="3349">
                  <c:v>46058.458333333336</c:v>
                </c:pt>
                <c:pt idx="3350">
                  <c:v>46058.465277777781</c:v>
                </c:pt>
                <c:pt idx="3351">
                  <c:v>46058.472222222219</c:v>
                </c:pt>
                <c:pt idx="3352">
                  <c:v>46058.479166666664</c:v>
                </c:pt>
                <c:pt idx="3353">
                  <c:v>46058.486111111109</c:v>
                </c:pt>
                <c:pt idx="3354">
                  <c:v>46058.493055555555</c:v>
                </c:pt>
                <c:pt idx="3355">
                  <c:v>46058.5</c:v>
                </c:pt>
                <c:pt idx="3356">
                  <c:v>46058.506944444445</c:v>
                </c:pt>
                <c:pt idx="3357">
                  <c:v>46058.513888888891</c:v>
                </c:pt>
                <c:pt idx="3358">
                  <c:v>46058.520833333336</c:v>
                </c:pt>
                <c:pt idx="3359">
                  <c:v>46058.527777777781</c:v>
                </c:pt>
                <c:pt idx="3360">
                  <c:v>46058.534722222219</c:v>
                </c:pt>
                <c:pt idx="3361">
                  <c:v>46058.541666666664</c:v>
                </c:pt>
                <c:pt idx="3362">
                  <c:v>46058.548611111109</c:v>
                </c:pt>
                <c:pt idx="3363">
                  <c:v>46058.555555555555</c:v>
                </c:pt>
                <c:pt idx="3364">
                  <c:v>46058.5625</c:v>
                </c:pt>
                <c:pt idx="3365">
                  <c:v>46058.569444444445</c:v>
                </c:pt>
                <c:pt idx="3366">
                  <c:v>46058.576388888891</c:v>
                </c:pt>
                <c:pt idx="3367">
                  <c:v>46058.583333333336</c:v>
                </c:pt>
                <c:pt idx="3368">
                  <c:v>46058.590277777781</c:v>
                </c:pt>
                <c:pt idx="3369">
                  <c:v>46058.597222222219</c:v>
                </c:pt>
                <c:pt idx="3370">
                  <c:v>46058.604166666664</c:v>
                </c:pt>
                <c:pt idx="3371">
                  <c:v>46058.611111111109</c:v>
                </c:pt>
                <c:pt idx="3372">
                  <c:v>46058.618055555555</c:v>
                </c:pt>
                <c:pt idx="3373">
                  <c:v>46058.625</c:v>
                </c:pt>
                <c:pt idx="3374">
                  <c:v>46058.631944444445</c:v>
                </c:pt>
                <c:pt idx="3375">
                  <c:v>46058.638888888891</c:v>
                </c:pt>
                <c:pt idx="3376">
                  <c:v>46058.645833333336</c:v>
                </c:pt>
                <c:pt idx="3377">
                  <c:v>46058.652777777781</c:v>
                </c:pt>
                <c:pt idx="3378">
                  <c:v>46058.659722222219</c:v>
                </c:pt>
                <c:pt idx="3379">
                  <c:v>46058.666666666664</c:v>
                </c:pt>
                <c:pt idx="3380">
                  <c:v>46058.673611111109</c:v>
                </c:pt>
                <c:pt idx="3381">
                  <c:v>46058.680555555555</c:v>
                </c:pt>
                <c:pt idx="3382">
                  <c:v>46058.6875</c:v>
                </c:pt>
                <c:pt idx="3383">
                  <c:v>46058.694444444445</c:v>
                </c:pt>
                <c:pt idx="3384">
                  <c:v>46058.701388888891</c:v>
                </c:pt>
                <c:pt idx="3385">
                  <c:v>46058.708333333336</c:v>
                </c:pt>
                <c:pt idx="3386">
                  <c:v>46058.715277777781</c:v>
                </c:pt>
                <c:pt idx="3387">
                  <c:v>46058.722222222219</c:v>
                </c:pt>
                <c:pt idx="3388">
                  <c:v>46058.729166666664</c:v>
                </c:pt>
                <c:pt idx="3389">
                  <c:v>46058.736111111109</c:v>
                </c:pt>
                <c:pt idx="3390">
                  <c:v>46058.743055555555</c:v>
                </c:pt>
                <c:pt idx="3391">
                  <c:v>46058.75</c:v>
                </c:pt>
                <c:pt idx="3392">
                  <c:v>46058.756944444445</c:v>
                </c:pt>
                <c:pt idx="3393">
                  <c:v>46058.763888888891</c:v>
                </c:pt>
                <c:pt idx="3394">
                  <c:v>46058.770833333336</c:v>
                </c:pt>
                <c:pt idx="3395">
                  <c:v>46058.777777777781</c:v>
                </c:pt>
                <c:pt idx="3396">
                  <c:v>46058.784722222219</c:v>
                </c:pt>
                <c:pt idx="3397">
                  <c:v>46058.791666666664</c:v>
                </c:pt>
                <c:pt idx="3398">
                  <c:v>46058.798611111109</c:v>
                </c:pt>
                <c:pt idx="3399">
                  <c:v>46058.805555555555</c:v>
                </c:pt>
                <c:pt idx="3400">
                  <c:v>46058.8125</c:v>
                </c:pt>
                <c:pt idx="3401">
                  <c:v>46058.819444444445</c:v>
                </c:pt>
                <c:pt idx="3402">
                  <c:v>46058.826388888891</c:v>
                </c:pt>
                <c:pt idx="3403">
                  <c:v>46058.833333333336</c:v>
                </c:pt>
                <c:pt idx="3404">
                  <c:v>46058.840277777781</c:v>
                </c:pt>
                <c:pt idx="3405">
                  <c:v>46058.847222222219</c:v>
                </c:pt>
                <c:pt idx="3406">
                  <c:v>46058.854166666664</c:v>
                </c:pt>
                <c:pt idx="3407">
                  <c:v>46058.861111111109</c:v>
                </c:pt>
                <c:pt idx="3408">
                  <c:v>46058.868055555555</c:v>
                </c:pt>
                <c:pt idx="3409">
                  <c:v>46058.875</c:v>
                </c:pt>
                <c:pt idx="3410">
                  <c:v>46058.881944444445</c:v>
                </c:pt>
                <c:pt idx="3411">
                  <c:v>46058.888888888891</c:v>
                </c:pt>
                <c:pt idx="3412">
                  <c:v>46058.895833333336</c:v>
                </c:pt>
                <c:pt idx="3413">
                  <c:v>46058.902777777781</c:v>
                </c:pt>
                <c:pt idx="3414">
                  <c:v>46058.909722222219</c:v>
                </c:pt>
                <c:pt idx="3415">
                  <c:v>46058.916666666664</c:v>
                </c:pt>
                <c:pt idx="3416">
                  <c:v>46058.923611111109</c:v>
                </c:pt>
                <c:pt idx="3417">
                  <c:v>46058.930555555555</c:v>
                </c:pt>
                <c:pt idx="3418">
                  <c:v>46058.9375</c:v>
                </c:pt>
                <c:pt idx="3419">
                  <c:v>46058.944444444445</c:v>
                </c:pt>
                <c:pt idx="3420">
                  <c:v>46058.951388888891</c:v>
                </c:pt>
                <c:pt idx="3421">
                  <c:v>46058.958333333336</c:v>
                </c:pt>
                <c:pt idx="3422">
                  <c:v>46058.965277777781</c:v>
                </c:pt>
                <c:pt idx="3423">
                  <c:v>46058.972222222219</c:v>
                </c:pt>
                <c:pt idx="3424">
                  <c:v>46058.979166666664</c:v>
                </c:pt>
                <c:pt idx="3425">
                  <c:v>46058.986111111109</c:v>
                </c:pt>
                <c:pt idx="3426">
                  <c:v>46058.993055555555</c:v>
                </c:pt>
                <c:pt idx="3427">
                  <c:v>46059</c:v>
                </c:pt>
                <c:pt idx="3428">
                  <c:v>46059.006944444445</c:v>
                </c:pt>
                <c:pt idx="3429">
                  <c:v>46059.013888888891</c:v>
                </c:pt>
                <c:pt idx="3430">
                  <c:v>46059.020833333336</c:v>
                </c:pt>
                <c:pt idx="3431">
                  <c:v>46059.027777777781</c:v>
                </c:pt>
                <c:pt idx="3432">
                  <c:v>46059.034722222219</c:v>
                </c:pt>
                <c:pt idx="3433">
                  <c:v>46059.041666666664</c:v>
                </c:pt>
                <c:pt idx="3434">
                  <c:v>46059.048611111109</c:v>
                </c:pt>
                <c:pt idx="3435">
                  <c:v>46059.055555555555</c:v>
                </c:pt>
                <c:pt idx="3436">
                  <c:v>46059.0625</c:v>
                </c:pt>
                <c:pt idx="3437">
                  <c:v>46059.069444444445</c:v>
                </c:pt>
                <c:pt idx="3438">
                  <c:v>46059.076388888891</c:v>
                </c:pt>
                <c:pt idx="3439">
                  <c:v>46059.083333333336</c:v>
                </c:pt>
                <c:pt idx="3440">
                  <c:v>46059.090277777781</c:v>
                </c:pt>
                <c:pt idx="3441">
                  <c:v>46059.097222222219</c:v>
                </c:pt>
                <c:pt idx="3442">
                  <c:v>46059.104166666664</c:v>
                </c:pt>
                <c:pt idx="3443">
                  <c:v>46059.111111111109</c:v>
                </c:pt>
                <c:pt idx="3444">
                  <c:v>46059.118055555555</c:v>
                </c:pt>
                <c:pt idx="3445">
                  <c:v>46059.125</c:v>
                </c:pt>
                <c:pt idx="3446">
                  <c:v>46059.131944444445</c:v>
                </c:pt>
                <c:pt idx="3447">
                  <c:v>46059.138888888891</c:v>
                </c:pt>
                <c:pt idx="3448">
                  <c:v>46059.145833333336</c:v>
                </c:pt>
                <c:pt idx="3449">
                  <c:v>46059.152777777781</c:v>
                </c:pt>
                <c:pt idx="3450">
                  <c:v>46059.159722222219</c:v>
                </c:pt>
                <c:pt idx="3451">
                  <c:v>46059.166666666664</c:v>
                </c:pt>
                <c:pt idx="3452">
                  <c:v>46059.173611111109</c:v>
                </c:pt>
                <c:pt idx="3453">
                  <c:v>46059.180555555555</c:v>
                </c:pt>
                <c:pt idx="3454">
                  <c:v>46059.1875</c:v>
                </c:pt>
                <c:pt idx="3455">
                  <c:v>46059.194444444445</c:v>
                </c:pt>
                <c:pt idx="3456">
                  <c:v>46059.201388888891</c:v>
                </c:pt>
                <c:pt idx="3457">
                  <c:v>46059.208333333336</c:v>
                </c:pt>
                <c:pt idx="3458">
                  <c:v>46059.215277777781</c:v>
                </c:pt>
                <c:pt idx="3459">
                  <c:v>46059.222222222219</c:v>
                </c:pt>
                <c:pt idx="3460">
                  <c:v>46059.229166666664</c:v>
                </c:pt>
                <c:pt idx="3461">
                  <c:v>46059.236111111109</c:v>
                </c:pt>
                <c:pt idx="3462">
                  <c:v>46059.243055555555</c:v>
                </c:pt>
                <c:pt idx="3463">
                  <c:v>46059.25</c:v>
                </c:pt>
                <c:pt idx="3464">
                  <c:v>46059.256944444445</c:v>
                </c:pt>
                <c:pt idx="3465">
                  <c:v>46059.263888888891</c:v>
                </c:pt>
                <c:pt idx="3466">
                  <c:v>46059.270833333336</c:v>
                </c:pt>
                <c:pt idx="3467">
                  <c:v>46059.277777777781</c:v>
                </c:pt>
                <c:pt idx="3468">
                  <c:v>46059.284722222219</c:v>
                </c:pt>
                <c:pt idx="3469">
                  <c:v>46059.291666666664</c:v>
                </c:pt>
                <c:pt idx="3470">
                  <c:v>46059.298611111109</c:v>
                </c:pt>
                <c:pt idx="3471">
                  <c:v>46059.305555555555</c:v>
                </c:pt>
                <c:pt idx="3472">
                  <c:v>46059.3125</c:v>
                </c:pt>
                <c:pt idx="3473">
                  <c:v>46059.319444444445</c:v>
                </c:pt>
                <c:pt idx="3474">
                  <c:v>46059.326388888891</c:v>
                </c:pt>
                <c:pt idx="3475">
                  <c:v>46059.333333333336</c:v>
                </c:pt>
                <c:pt idx="3476">
                  <c:v>46059.340277777781</c:v>
                </c:pt>
                <c:pt idx="3477">
                  <c:v>46059.347222222219</c:v>
                </c:pt>
                <c:pt idx="3478">
                  <c:v>46059.354166666664</c:v>
                </c:pt>
                <c:pt idx="3479">
                  <c:v>46059.361111111109</c:v>
                </c:pt>
                <c:pt idx="3480">
                  <c:v>46059.368055555555</c:v>
                </c:pt>
                <c:pt idx="3481">
                  <c:v>46059.375</c:v>
                </c:pt>
                <c:pt idx="3482">
                  <c:v>46059.381944444445</c:v>
                </c:pt>
                <c:pt idx="3483">
                  <c:v>46059.388888888891</c:v>
                </c:pt>
                <c:pt idx="3484">
                  <c:v>46059.395833333336</c:v>
                </c:pt>
                <c:pt idx="3485">
                  <c:v>46059.402777777781</c:v>
                </c:pt>
                <c:pt idx="3486">
                  <c:v>46059.409722222219</c:v>
                </c:pt>
                <c:pt idx="3487">
                  <c:v>46059.416666666664</c:v>
                </c:pt>
                <c:pt idx="3488">
                  <c:v>46059.423611111109</c:v>
                </c:pt>
                <c:pt idx="3489">
                  <c:v>46059.430555555555</c:v>
                </c:pt>
                <c:pt idx="3490">
                  <c:v>46059.4375</c:v>
                </c:pt>
                <c:pt idx="3491">
                  <c:v>46059.444444444445</c:v>
                </c:pt>
                <c:pt idx="3492">
                  <c:v>46059.451388888891</c:v>
                </c:pt>
                <c:pt idx="3493">
                  <c:v>46059.458333333336</c:v>
                </c:pt>
                <c:pt idx="3494">
                  <c:v>46059.465277777781</c:v>
                </c:pt>
                <c:pt idx="3495">
                  <c:v>46059.472222222219</c:v>
                </c:pt>
                <c:pt idx="3496">
                  <c:v>46059.479166666664</c:v>
                </c:pt>
                <c:pt idx="3497">
                  <c:v>46059.486111111109</c:v>
                </c:pt>
                <c:pt idx="3498">
                  <c:v>46059.493055555555</c:v>
                </c:pt>
                <c:pt idx="3499">
                  <c:v>46059.5</c:v>
                </c:pt>
                <c:pt idx="3500">
                  <c:v>46059.506944444445</c:v>
                </c:pt>
                <c:pt idx="3501">
                  <c:v>46059.513888888891</c:v>
                </c:pt>
                <c:pt idx="3502">
                  <c:v>46059.520833333336</c:v>
                </c:pt>
                <c:pt idx="3503">
                  <c:v>46059.527777777781</c:v>
                </c:pt>
                <c:pt idx="3504">
                  <c:v>46059.534722222219</c:v>
                </c:pt>
                <c:pt idx="3505">
                  <c:v>46059.541666666664</c:v>
                </c:pt>
                <c:pt idx="3506">
                  <c:v>46059.548611111109</c:v>
                </c:pt>
                <c:pt idx="3507">
                  <c:v>46059.555555555555</c:v>
                </c:pt>
                <c:pt idx="3508">
                  <c:v>46059.5625</c:v>
                </c:pt>
                <c:pt idx="3509">
                  <c:v>46059.569444444445</c:v>
                </c:pt>
                <c:pt idx="3510">
                  <c:v>46059.576388888891</c:v>
                </c:pt>
                <c:pt idx="3511">
                  <c:v>46059.583333333336</c:v>
                </c:pt>
                <c:pt idx="3512">
                  <c:v>46059.590277777781</c:v>
                </c:pt>
                <c:pt idx="3513">
                  <c:v>46059.597222222219</c:v>
                </c:pt>
                <c:pt idx="3514">
                  <c:v>46059.604166666664</c:v>
                </c:pt>
                <c:pt idx="3515">
                  <c:v>46059.611111111109</c:v>
                </c:pt>
                <c:pt idx="3516">
                  <c:v>46059.618055555555</c:v>
                </c:pt>
                <c:pt idx="3517">
                  <c:v>46059.625</c:v>
                </c:pt>
                <c:pt idx="3518">
                  <c:v>46059.631944444445</c:v>
                </c:pt>
                <c:pt idx="3519">
                  <c:v>46059.638888888891</c:v>
                </c:pt>
                <c:pt idx="3520">
                  <c:v>46059.645833333336</c:v>
                </c:pt>
                <c:pt idx="3521">
                  <c:v>46059.652777777781</c:v>
                </c:pt>
                <c:pt idx="3522">
                  <c:v>46059.659722222219</c:v>
                </c:pt>
                <c:pt idx="3523">
                  <c:v>46059.666666666664</c:v>
                </c:pt>
                <c:pt idx="3524">
                  <c:v>46059.673611111109</c:v>
                </c:pt>
                <c:pt idx="3525">
                  <c:v>46059.680555555555</c:v>
                </c:pt>
                <c:pt idx="3526">
                  <c:v>46059.6875</c:v>
                </c:pt>
                <c:pt idx="3527">
                  <c:v>46059.694444444445</c:v>
                </c:pt>
                <c:pt idx="3528">
                  <c:v>46059.701388888891</c:v>
                </c:pt>
                <c:pt idx="3529">
                  <c:v>46059.708333333336</c:v>
                </c:pt>
                <c:pt idx="3530">
                  <c:v>46059.715277777781</c:v>
                </c:pt>
                <c:pt idx="3531">
                  <c:v>46059.722222222219</c:v>
                </c:pt>
                <c:pt idx="3532">
                  <c:v>46059.729166666664</c:v>
                </c:pt>
                <c:pt idx="3533">
                  <c:v>46059.736111111109</c:v>
                </c:pt>
                <c:pt idx="3534">
                  <c:v>46059.743055555555</c:v>
                </c:pt>
                <c:pt idx="3535">
                  <c:v>46059.75</c:v>
                </c:pt>
                <c:pt idx="3536">
                  <c:v>46059.756944444445</c:v>
                </c:pt>
                <c:pt idx="3537">
                  <c:v>46059.763888888891</c:v>
                </c:pt>
                <c:pt idx="3538">
                  <c:v>46059.770833333336</c:v>
                </c:pt>
                <c:pt idx="3539">
                  <c:v>46059.777777777781</c:v>
                </c:pt>
                <c:pt idx="3540">
                  <c:v>46059.784722222219</c:v>
                </c:pt>
                <c:pt idx="3541">
                  <c:v>46059.791666666664</c:v>
                </c:pt>
                <c:pt idx="3542">
                  <c:v>46059.798611111109</c:v>
                </c:pt>
                <c:pt idx="3543">
                  <c:v>46059.805555555555</c:v>
                </c:pt>
                <c:pt idx="3544">
                  <c:v>46059.8125</c:v>
                </c:pt>
                <c:pt idx="3545">
                  <c:v>46059.819444444445</c:v>
                </c:pt>
                <c:pt idx="3546">
                  <c:v>46059.826388888891</c:v>
                </c:pt>
                <c:pt idx="3547">
                  <c:v>46059.833333333336</c:v>
                </c:pt>
                <c:pt idx="3548">
                  <c:v>46059.840277777781</c:v>
                </c:pt>
                <c:pt idx="3549">
                  <c:v>46059.847222222219</c:v>
                </c:pt>
                <c:pt idx="3550">
                  <c:v>46059.854166666664</c:v>
                </c:pt>
                <c:pt idx="3551">
                  <c:v>46059.861111111109</c:v>
                </c:pt>
                <c:pt idx="3552">
                  <c:v>46059.868055555555</c:v>
                </c:pt>
                <c:pt idx="3553">
                  <c:v>46059.875</c:v>
                </c:pt>
                <c:pt idx="3554">
                  <c:v>46059.881944444445</c:v>
                </c:pt>
                <c:pt idx="3555">
                  <c:v>46059.888888888891</c:v>
                </c:pt>
                <c:pt idx="3556">
                  <c:v>46059.895833333336</c:v>
                </c:pt>
                <c:pt idx="3557">
                  <c:v>46059.902777777781</c:v>
                </c:pt>
                <c:pt idx="3558">
                  <c:v>46059.909722222219</c:v>
                </c:pt>
                <c:pt idx="3559">
                  <c:v>46059.916666666664</c:v>
                </c:pt>
                <c:pt idx="3560">
                  <c:v>46059.923611111109</c:v>
                </c:pt>
                <c:pt idx="3561">
                  <c:v>46059.930555555555</c:v>
                </c:pt>
                <c:pt idx="3562">
                  <c:v>46059.9375</c:v>
                </c:pt>
                <c:pt idx="3563">
                  <c:v>46059.944444444445</c:v>
                </c:pt>
                <c:pt idx="3564">
                  <c:v>46059.951388888891</c:v>
                </c:pt>
                <c:pt idx="3565">
                  <c:v>46059.958333333336</c:v>
                </c:pt>
                <c:pt idx="3566">
                  <c:v>46059.965277777781</c:v>
                </c:pt>
                <c:pt idx="3567">
                  <c:v>46059.972222222219</c:v>
                </c:pt>
                <c:pt idx="3568">
                  <c:v>46059.979166666664</c:v>
                </c:pt>
                <c:pt idx="3569">
                  <c:v>46059.986111111109</c:v>
                </c:pt>
                <c:pt idx="3570">
                  <c:v>46059.993055555555</c:v>
                </c:pt>
                <c:pt idx="3571">
                  <c:v>46060</c:v>
                </c:pt>
                <c:pt idx="3572">
                  <c:v>46060.006944444445</c:v>
                </c:pt>
                <c:pt idx="3573">
                  <c:v>46060.013888888891</c:v>
                </c:pt>
                <c:pt idx="3574">
                  <c:v>46060.020833333336</c:v>
                </c:pt>
                <c:pt idx="3575">
                  <c:v>46060.027777777781</c:v>
                </c:pt>
                <c:pt idx="3576">
                  <c:v>46060.034722222219</c:v>
                </c:pt>
                <c:pt idx="3577">
                  <c:v>46060.041666666664</c:v>
                </c:pt>
                <c:pt idx="3578">
                  <c:v>46060.048611111109</c:v>
                </c:pt>
                <c:pt idx="3579">
                  <c:v>46060.055555555555</c:v>
                </c:pt>
                <c:pt idx="3580">
                  <c:v>46060.0625</c:v>
                </c:pt>
                <c:pt idx="3581">
                  <c:v>46060.069444444445</c:v>
                </c:pt>
                <c:pt idx="3582">
                  <c:v>46060.076388888891</c:v>
                </c:pt>
                <c:pt idx="3583">
                  <c:v>46060.083333333336</c:v>
                </c:pt>
                <c:pt idx="3584">
                  <c:v>46060.090277777781</c:v>
                </c:pt>
                <c:pt idx="3585">
                  <c:v>46060.097222222219</c:v>
                </c:pt>
                <c:pt idx="3586">
                  <c:v>46060.104166666664</c:v>
                </c:pt>
                <c:pt idx="3587">
                  <c:v>46060.111111111109</c:v>
                </c:pt>
                <c:pt idx="3588">
                  <c:v>46060.118055555555</c:v>
                </c:pt>
                <c:pt idx="3589">
                  <c:v>46060.125</c:v>
                </c:pt>
                <c:pt idx="3590">
                  <c:v>46060.131944444445</c:v>
                </c:pt>
                <c:pt idx="3591">
                  <c:v>46060.138888888891</c:v>
                </c:pt>
                <c:pt idx="3592">
                  <c:v>46060.145833333336</c:v>
                </c:pt>
                <c:pt idx="3593">
                  <c:v>46060.152777777781</c:v>
                </c:pt>
                <c:pt idx="3594">
                  <c:v>46060.159722222219</c:v>
                </c:pt>
                <c:pt idx="3595">
                  <c:v>46060.166666666664</c:v>
                </c:pt>
                <c:pt idx="3596">
                  <c:v>46060.173611111109</c:v>
                </c:pt>
                <c:pt idx="3597">
                  <c:v>46060.180555555555</c:v>
                </c:pt>
                <c:pt idx="3598">
                  <c:v>46060.1875</c:v>
                </c:pt>
                <c:pt idx="3599">
                  <c:v>46060.194444444445</c:v>
                </c:pt>
                <c:pt idx="3600">
                  <c:v>46060.201388888891</c:v>
                </c:pt>
                <c:pt idx="3601">
                  <c:v>46060.208333333336</c:v>
                </c:pt>
                <c:pt idx="3602">
                  <c:v>46060.215277777781</c:v>
                </c:pt>
                <c:pt idx="3603">
                  <c:v>46060.222222222219</c:v>
                </c:pt>
                <c:pt idx="3604">
                  <c:v>46060.229166666664</c:v>
                </c:pt>
                <c:pt idx="3605">
                  <c:v>46060.236111111109</c:v>
                </c:pt>
                <c:pt idx="3606">
                  <c:v>46060.243055555555</c:v>
                </c:pt>
                <c:pt idx="3607">
                  <c:v>46060.25</c:v>
                </c:pt>
                <c:pt idx="3608">
                  <c:v>46060.256944444445</c:v>
                </c:pt>
                <c:pt idx="3609">
                  <c:v>46060.263888888891</c:v>
                </c:pt>
                <c:pt idx="3610">
                  <c:v>46060.270833333336</c:v>
                </c:pt>
                <c:pt idx="3611">
                  <c:v>46060.277777777781</c:v>
                </c:pt>
                <c:pt idx="3612">
                  <c:v>46060.284722222219</c:v>
                </c:pt>
                <c:pt idx="3613">
                  <c:v>46060.291666666664</c:v>
                </c:pt>
                <c:pt idx="3614">
                  <c:v>46060.298611111109</c:v>
                </c:pt>
                <c:pt idx="3615">
                  <c:v>46060.305555555555</c:v>
                </c:pt>
                <c:pt idx="3616">
                  <c:v>46060.3125</c:v>
                </c:pt>
                <c:pt idx="3617">
                  <c:v>46060.319444444445</c:v>
                </c:pt>
                <c:pt idx="3618">
                  <c:v>46060.326388888891</c:v>
                </c:pt>
                <c:pt idx="3619">
                  <c:v>46060.333333333336</c:v>
                </c:pt>
                <c:pt idx="3620">
                  <c:v>46060.340277777781</c:v>
                </c:pt>
                <c:pt idx="3621">
                  <c:v>46060.347222222219</c:v>
                </c:pt>
                <c:pt idx="3622">
                  <c:v>46060.354166666664</c:v>
                </c:pt>
                <c:pt idx="3623">
                  <c:v>46060.361111111109</c:v>
                </c:pt>
                <c:pt idx="3624">
                  <c:v>46060.368055555555</c:v>
                </c:pt>
                <c:pt idx="3625">
                  <c:v>46060.375</c:v>
                </c:pt>
                <c:pt idx="3626">
                  <c:v>46060.381944444445</c:v>
                </c:pt>
                <c:pt idx="3627">
                  <c:v>46060.388888888891</c:v>
                </c:pt>
                <c:pt idx="3628">
                  <c:v>46060.395833333336</c:v>
                </c:pt>
                <c:pt idx="3629">
                  <c:v>46060.402777777781</c:v>
                </c:pt>
                <c:pt idx="3630">
                  <c:v>46060.409722222219</c:v>
                </c:pt>
                <c:pt idx="3631">
                  <c:v>46060.416666666664</c:v>
                </c:pt>
                <c:pt idx="3632">
                  <c:v>46060.423611111109</c:v>
                </c:pt>
                <c:pt idx="3633">
                  <c:v>46060.430555555555</c:v>
                </c:pt>
                <c:pt idx="3634">
                  <c:v>46060.4375</c:v>
                </c:pt>
                <c:pt idx="3635">
                  <c:v>46060.444444444445</c:v>
                </c:pt>
                <c:pt idx="3636">
                  <c:v>46060.451388888891</c:v>
                </c:pt>
                <c:pt idx="3637">
                  <c:v>46060.458333333336</c:v>
                </c:pt>
                <c:pt idx="3638">
                  <c:v>46060.465277777781</c:v>
                </c:pt>
                <c:pt idx="3639">
                  <c:v>46060.472222222219</c:v>
                </c:pt>
                <c:pt idx="3640">
                  <c:v>46060.479166666664</c:v>
                </c:pt>
                <c:pt idx="3641">
                  <c:v>46060.486111111109</c:v>
                </c:pt>
                <c:pt idx="3642">
                  <c:v>46060.493055555555</c:v>
                </c:pt>
                <c:pt idx="3643">
                  <c:v>46060.5</c:v>
                </c:pt>
                <c:pt idx="3644">
                  <c:v>46060.506944444445</c:v>
                </c:pt>
                <c:pt idx="3645">
                  <c:v>46060.513888888891</c:v>
                </c:pt>
                <c:pt idx="3646">
                  <c:v>46060.520833333336</c:v>
                </c:pt>
                <c:pt idx="3647">
                  <c:v>46060.527777777781</c:v>
                </c:pt>
                <c:pt idx="3648">
                  <c:v>46060.534722222219</c:v>
                </c:pt>
                <c:pt idx="3649">
                  <c:v>46060.541666666664</c:v>
                </c:pt>
                <c:pt idx="3650">
                  <c:v>46060.548611111109</c:v>
                </c:pt>
                <c:pt idx="3651">
                  <c:v>46060.555555555555</c:v>
                </c:pt>
                <c:pt idx="3652">
                  <c:v>46060.5625</c:v>
                </c:pt>
                <c:pt idx="3653">
                  <c:v>46060.569444444445</c:v>
                </c:pt>
                <c:pt idx="3654">
                  <c:v>46060.576388888891</c:v>
                </c:pt>
                <c:pt idx="3655">
                  <c:v>46060.583333333336</c:v>
                </c:pt>
                <c:pt idx="3656">
                  <c:v>46060.590277777781</c:v>
                </c:pt>
                <c:pt idx="3657">
                  <c:v>46060.597222222219</c:v>
                </c:pt>
                <c:pt idx="3658">
                  <c:v>46060.604166666664</c:v>
                </c:pt>
                <c:pt idx="3659">
                  <c:v>46060.611111111109</c:v>
                </c:pt>
                <c:pt idx="3660">
                  <c:v>46060.618055555555</c:v>
                </c:pt>
                <c:pt idx="3661">
                  <c:v>46060.625</c:v>
                </c:pt>
                <c:pt idx="3662">
                  <c:v>46060.631944444445</c:v>
                </c:pt>
                <c:pt idx="3663">
                  <c:v>46060.638888888891</c:v>
                </c:pt>
                <c:pt idx="3664">
                  <c:v>46060.645833333336</c:v>
                </c:pt>
                <c:pt idx="3665">
                  <c:v>46060.652777777781</c:v>
                </c:pt>
                <c:pt idx="3666">
                  <c:v>46060.659722222219</c:v>
                </c:pt>
                <c:pt idx="3667">
                  <c:v>46060.666666666664</c:v>
                </c:pt>
                <c:pt idx="3668">
                  <c:v>46060.673611111109</c:v>
                </c:pt>
                <c:pt idx="3669">
                  <c:v>46060.680555555555</c:v>
                </c:pt>
                <c:pt idx="3670">
                  <c:v>46060.6875</c:v>
                </c:pt>
                <c:pt idx="3671">
                  <c:v>46060.694444444445</c:v>
                </c:pt>
                <c:pt idx="3672">
                  <c:v>46060.701388888891</c:v>
                </c:pt>
                <c:pt idx="3673">
                  <c:v>46060.708333333336</c:v>
                </c:pt>
                <c:pt idx="3674">
                  <c:v>46060.715277777781</c:v>
                </c:pt>
                <c:pt idx="3675">
                  <c:v>46060.722222222219</c:v>
                </c:pt>
                <c:pt idx="3676">
                  <c:v>46060.729166666664</c:v>
                </c:pt>
                <c:pt idx="3677">
                  <c:v>46060.736111111109</c:v>
                </c:pt>
                <c:pt idx="3678">
                  <c:v>46060.743055555555</c:v>
                </c:pt>
                <c:pt idx="3679">
                  <c:v>46060.75</c:v>
                </c:pt>
                <c:pt idx="3680">
                  <c:v>46060.756944444445</c:v>
                </c:pt>
                <c:pt idx="3681">
                  <c:v>46060.763888888891</c:v>
                </c:pt>
                <c:pt idx="3682">
                  <c:v>46060.770833333336</c:v>
                </c:pt>
                <c:pt idx="3683">
                  <c:v>46060.777777777781</c:v>
                </c:pt>
                <c:pt idx="3684">
                  <c:v>46060.784722222219</c:v>
                </c:pt>
                <c:pt idx="3685">
                  <c:v>46060.791666666664</c:v>
                </c:pt>
                <c:pt idx="3686">
                  <c:v>46060.798611111109</c:v>
                </c:pt>
                <c:pt idx="3687">
                  <c:v>46060.805555555555</c:v>
                </c:pt>
                <c:pt idx="3688">
                  <c:v>46060.8125</c:v>
                </c:pt>
                <c:pt idx="3689">
                  <c:v>46060.819444444445</c:v>
                </c:pt>
                <c:pt idx="3690">
                  <c:v>46060.826388888891</c:v>
                </c:pt>
                <c:pt idx="3691">
                  <c:v>46060.833333333336</c:v>
                </c:pt>
                <c:pt idx="3692">
                  <c:v>46060.840277777781</c:v>
                </c:pt>
                <c:pt idx="3693">
                  <c:v>46060.847222222219</c:v>
                </c:pt>
                <c:pt idx="3694">
                  <c:v>46060.854166666664</c:v>
                </c:pt>
                <c:pt idx="3695">
                  <c:v>46060.861111111109</c:v>
                </c:pt>
                <c:pt idx="3696">
                  <c:v>46060.868055555555</c:v>
                </c:pt>
                <c:pt idx="3697">
                  <c:v>46060.875</c:v>
                </c:pt>
                <c:pt idx="3698">
                  <c:v>46060.881944444445</c:v>
                </c:pt>
                <c:pt idx="3699">
                  <c:v>46060.888888888891</c:v>
                </c:pt>
                <c:pt idx="3700">
                  <c:v>46060.895833333336</c:v>
                </c:pt>
                <c:pt idx="3701">
                  <c:v>46060.902777777781</c:v>
                </c:pt>
                <c:pt idx="3702">
                  <c:v>46060.909722222219</c:v>
                </c:pt>
                <c:pt idx="3703">
                  <c:v>46060.916666666664</c:v>
                </c:pt>
                <c:pt idx="3704">
                  <c:v>46060.923611111109</c:v>
                </c:pt>
                <c:pt idx="3705">
                  <c:v>46060.930555555555</c:v>
                </c:pt>
                <c:pt idx="3706">
                  <c:v>46060.9375</c:v>
                </c:pt>
                <c:pt idx="3707">
                  <c:v>46060.944444444445</c:v>
                </c:pt>
                <c:pt idx="3708">
                  <c:v>46060.951388888891</c:v>
                </c:pt>
                <c:pt idx="3709">
                  <c:v>46060.958333333336</c:v>
                </c:pt>
                <c:pt idx="3710">
                  <c:v>46060.965277777781</c:v>
                </c:pt>
                <c:pt idx="3711">
                  <c:v>46060.972222222219</c:v>
                </c:pt>
                <c:pt idx="3712">
                  <c:v>46060.979166666664</c:v>
                </c:pt>
                <c:pt idx="3713">
                  <c:v>46060.986111111109</c:v>
                </c:pt>
                <c:pt idx="3714">
                  <c:v>46060.993055555555</c:v>
                </c:pt>
                <c:pt idx="3715">
                  <c:v>46061</c:v>
                </c:pt>
                <c:pt idx="3716">
                  <c:v>46061.006944444445</c:v>
                </c:pt>
                <c:pt idx="3717">
                  <c:v>46061.013888888891</c:v>
                </c:pt>
                <c:pt idx="3718">
                  <c:v>46061.020833333336</c:v>
                </c:pt>
                <c:pt idx="3719">
                  <c:v>46061.027777777781</c:v>
                </c:pt>
                <c:pt idx="3720">
                  <c:v>46061.034722222219</c:v>
                </c:pt>
                <c:pt idx="3721">
                  <c:v>46061.041666666664</c:v>
                </c:pt>
                <c:pt idx="3722">
                  <c:v>46061.048611111109</c:v>
                </c:pt>
                <c:pt idx="3723">
                  <c:v>46061.055555555555</c:v>
                </c:pt>
                <c:pt idx="3724">
                  <c:v>46061.0625</c:v>
                </c:pt>
                <c:pt idx="3725">
                  <c:v>46061.069444444445</c:v>
                </c:pt>
                <c:pt idx="3726">
                  <c:v>46061.076388888891</c:v>
                </c:pt>
                <c:pt idx="3727">
                  <c:v>46061.083333333336</c:v>
                </c:pt>
                <c:pt idx="3728">
                  <c:v>46061.090277777781</c:v>
                </c:pt>
                <c:pt idx="3729">
                  <c:v>46061.097222222219</c:v>
                </c:pt>
                <c:pt idx="3730">
                  <c:v>46061.104166666664</c:v>
                </c:pt>
                <c:pt idx="3731">
                  <c:v>46061.111111111109</c:v>
                </c:pt>
                <c:pt idx="3732">
                  <c:v>46061.118055555555</c:v>
                </c:pt>
                <c:pt idx="3733">
                  <c:v>46061.125</c:v>
                </c:pt>
                <c:pt idx="3734">
                  <c:v>46061.131944444445</c:v>
                </c:pt>
                <c:pt idx="3735">
                  <c:v>46061.138888888891</c:v>
                </c:pt>
                <c:pt idx="3736">
                  <c:v>46061.145833333336</c:v>
                </c:pt>
                <c:pt idx="3737">
                  <c:v>46061.152777777781</c:v>
                </c:pt>
                <c:pt idx="3738">
                  <c:v>46061.159722222219</c:v>
                </c:pt>
                <c:pt idx="3739">
                  <c:v>46061.166666666664</c:v>
                </c:pt>
                <c:pt idx="3740">
                  <c:v>46061.173611111109</c:v>
                </c:pt>
                <c:pt idx="3741">
                  <c:v>46061.180555555555</c:v>
                </c:pt>
                <c:pt idx="3742">
                  <c:v>46061.1875</c:v>
                </c:pt>
                <c:pt idx="3743">
                  <c:v>46061.194444444445</c:v>
                </c:pt>
                <c:pt idx="3744">
                  <c:v>46061.201388888891</c:v>
                </c:pt>
                <c:pt idx="3745">
                  <c:v>46061.208333333336</c:v>
                </c:pt>
                <c:pt idx="3746">
                  <c:v>46061.215277777781</c:v>
                </c:pt>
                <c:pt idx="3747">
                  <c:v>46061.222222222219</c:v>
                </c:pt>
                <c:pt idx="3748">
                  <c:v>46061.229166666664</c:v>
                </c:pt>
                <c:pt idx="3749">
                  <c:v>46061.236111111109</c:v>
                </c:pt>
                <c:pt idx="3750">
                  <c:v>46061.243055555555</c:v>
                </c:pt>
                <c:pt idx="3751">
                  <c:v>46061.25</c:v>
                </c:pt>
                <c:pt idx="3752">
                  <c:v>46061.256944444445</c:v>
                </c:pt>
                <c:pt idx="3753">
                  <c:v>46061.263888888891</c:v>
                </c:pt>
                <c:pt idx="3754">
                  <c:v>46061.270833333336</c:v>
                </c:pt>
                <c:pt idx="3755">
                  <c:v>46061.277777777781</c:v>
                </c:pt>
                <c:pt idx="3756">
                  <c:v>46061.284722222219</c:v>
                </c:pt>
                <c:pt idx="3757">
                  <c:v>46061.291666666664</c:v>
                </c:pt>
                <c:pt idx="3758">
                  <c:v>46061.298611111109</c:v>
                </c:pt>
                <c:pt idx="3759">
                  <c:v>46061.305555555555</c:v>
                </c:pt>
                <c:pt idx="3760">
                  <c:v>46061.3125</c:v>
                </c:pt>
                <c:pt idx="3761">
                  <c:v>46061.319444444445</c:v>
                </c:pt>
                <c:pt idx="3762">
                  <c:v>46061.326388888891</c:v>
                </c:pt>
                <c:pt idx="3763">
                  <c:v>46061.333333333336</c:v>
                </c:pt>
                <c:pt idx="3764">
                  <c:v>46061.340277777781</c:v>
                </c:pt>
                <c:pt idx="3765">
                  <c:v>46061.347222222219</c:v>
                </c:pt>
                <c:pt idx="3766">
                  <c:v>46061.354166666664</c:v>
                </c:pt>
                <c:pt idx="3767">
                  <c:v>46061.361111111109</c:v>
                </c:pt>
                <c:pt idx="3768">
                  <c:v>46061.368055555555</c:v>
                </c:pt>
                <c:pt idx="3769">
                  <c:v>46061.375</c:v>
                </c:pt>
                <c:pt idx="3770">
                  <c:v>46061.381944444445</c:v>
                </c:pt>
                <c:pt idx="3771">
                  <c:v>46061.388888888891</c:v>
                </c:pt>
                <c:pt idx="3772">
                  <c:v>46061.395833333336</c:v>
                </c:pt>
                <c:pt idx="3773">
                  <c:v>46061.402777777781</c:v>
                </c:pt>
                <c:pt idx="3774">
                  <c:v>46061.409722222219</c:v>
                </c:pt>
                <c:pt idx="3775">
                  <c:v>46061.416666666664</c:v>
                </c:pt>
                <c:pt idx="3776">
                  <c:v>46061.423611111109</c:v>
                </c:pt>
                <c:pt idx="3777">
                  <c:v>46061.430555555555</c:v>
                </c:pt>
                <c:pt idx="3778">
                  <c:v>46061.4375</c:v>
                </c:pt>
                <c:pt idx="3779">
                  <c:v>46061.444444444445</c:v>
                </c:pt>
                <c:pt idx="3780">
                  <c:v>46061.451388888891</c:v>
                </c:pt>
                <c:pt idx="3781">
                  <c:v>46061.458333333336</c:v>
                </c:pt>
                <c:pt idx="3782">
                  <c:v>46061.465277777781</c:v>
                </c:pt>
                <c:pt idx="3783">
                  <c:v>46061.472222222219</c:v>
                </c:pt>
                <c:pt idx="3784">
                  <c:v>46061.479166666664</c:v>
                </c:pt>
                <c:pt idx="3785">
                  <c:v>46061.486111111109</c:v>
                </c:pt>
                <c:pt idx="3786">
                  <c:v>46061.493055555555</c:v>
                </c:pt>
                <c:pt idx="3787">
                  <c:v>46061.5</c:v>
                </c:pt>
                <c:pt idx="3788">
                  <c:v>46061.506944444445</c:v>
                </c:pt>
                <c:pt idx="3789">
                  <c:v>46061.513888888891</c:v>
                </c:pt>
                <c:pt idx="3790">
                  <c:v>46061.520833333336</c:v>
                </c:pt>
                <c:pt idx="3791">
                  <c:v>46061.527777777781</c:v>
                </c:pt>
                <c:pt idx="3792">
                  <c:v>46061.534722222219</c:v>
                </c:pt>
                <c:pt idx="3793">
                  <c:v>46061.541666666664</c:v>
                </c:pt>
                <c:pt idx="3794">
                  <c:v>46061.548611111109</c:v>
                </c:pt>
                <c:pt idx="3795">
                  <c:v>46061.555555555555</c:v>
                </c:pt>
                <c:pt idx="3796">
                  <c:v>46061.5625</c:v>
                </c:pt>
                <c:pt idx="3797">
                  <c:v>46061.569444444445</c:v>
                </c:pt>
                <c:pt idx="3798">
                  <c:v>46061.576388888891</c:v>
                </c:pt>
                <c:pt idx="3799">
                  <c:v>46061.583333333336</c:v>
                </c:pt>
                <c:pt idx="3800">
                  <c:v>46061.590277777781</c:v>
                </c:pt>
                <c:pt idx="3801">
                  <c:v>46061.597222222219</c:v>
                </c:pt>
                <c:pt idx="3802">
                  <c:v>46061.604166666664</c:v>
                </c:pt>
                <c:pt idx="3803">
                  <c:v>46061.611111111109</c:v>
                </c:pt>
                <c:pt idx="3804">
                  <c:v>46061.618055555555</c:v>
                </c:pt>
                <c:pt idx="3805">
                  <c:v>46061.625</c:v>
                </c:pt>
                <c:pt idx="3806">
                  <c:v>46061.631944444445</c:v>
                </c:pt>
                <c:pt idx="3807">
                  <c:v>46061.638888888891</c:v>
                </c:pt>
                <c:pt idx="3808">
                  <c:v>46061.645833333336</c:v>
                </c:pt>
                <c:pt idx="3809">
                  <c:v>46061.652777777781</c:v>
                </c:pt>
                <c:pt idx="3810">
                  <c:v>46061.659722222219</c:v>
                </c:pt>
                <c:pt idx="3811">
                  <c:v>46061.666666666664</c:v>
                </c:pt>
                <c:pt idx="3812">
                  <c:v>46061.673611111109</c:v>
                </c:pt>
                <c:pt idx="3813">
                  <c:v>46061.680555555555</c:v>
                </c:pt>
                <c:pt idx="3814">
                  <c:v>46061.6875</c:v>
                </c:pt>
                <c:pt idx="3815">
                  <c:v>46061.694444444445</c:v>
                </c:pt>
                <c:pt idx="3816">
                  <c:v>46061.701388888891</c:v>
                </c:pt>
                <c:pt idx="3817">
                  <c:v>46061.708333333336</c:v>
                </c:pt>
                <c:pt idx="3818">
                  <c:v>46061.715277777781</c:v>
                </c:pt>
                <c:pt idx="3819">
                  <c:v>46061.722222222219</c:v>
                </c:pt>
                <c:pt idx="3820">
                  <c:v>46061.729166666664</c:v>
                </c:pt>
                <c:pt idx="3821">
                  <c:v>46061.736111111109</c:v>
                </c:pt>
                <c:pt idx="3822">
                  <c:v>46061.743055555555</c:v>
                </c:pt>
                <c:pt idx="3823">
                  <c:v>46061.75</c:v>
                </c:pt>
                <c:pt idx="3824">
                  <c:v>46061.756944444445</c:v>
                </c:pt>
                <c:pt idx="3825">
                  <c:v>46061.763888888891</c:v>
                </c:pt>
                <c:pt idx="3826">
                  <c:v>46061.770833333336</c:v>
                </c:pt>
                <c:pt idx="3827">
                  <c:v>46061.777777777781</c:v>
                </c:pt>
                <c:pt idx="3828">
                  <c:v>46061.784722222219</c:v>
                </c:pt>
                <c:pt idx="3829">
                  <c:v>46061.791666666664</c:v>
                </c:pt>
                <c:pt idx="3830">
                  <c:v>46061.798611111109</c:v>
                </c:pt>
                <c:pt idx="3831">
                  <c:v>46061.805555555555</c:v>
                </c:pt>
                <c:pt idx="3832">
                  <c:v>46061.8125</c:v>
                </c:pt>
                <c:pt idx="3833">
                  <c:v>46061.819444444445</c:v>
                </c:pt>
                <c:pt idx="3834">
                  <c:v>46061.826388888891</c:v>
                </c:pt>
                <c:pt idx="3835">
                  <c:v>46061.833333333336</c:v>
                </c:pt>
                <c:pt idx="3836">
                  <c:v>46061.840277777781</c:v>
                </c:pt>
                <c:pt idx="3837">
                  <c:v>46061.847222222219</c:v>
                </c:pt>
                <c:pt idx="3838">
                  <c:v>46061.854166666664</c:v>
                </c:pt>
                <c:pt idx="3839">
                  <c:v>46061.861111111109</c:v>
                </c:pt>
                <c:pt idx="3840">
                  <c:v>46061.868055555555</c:v>
                </c:pt>
                <c:pt idx="3841">
                  <c:v>46061.875</c:v>
                </c:pt>
                <c:pt idx="3842">
                  <c:v>46061.881944444445</c:v>
                </c:pt>
                <c:pt idx="3843">
                  <c:v>46061.888888888891</c:v>
                </c:pt>
                <c:pt idx="3844">
                  <c:v>46061.895833333336</c:v>
                </c:pt>
                <c:pt idx="3845">
                  <c:v>46061.902777777781</c:v>
                </c:pt>
                <c:pt idx="3846">
                  <c:v>46061.909722222219</c:v>
                </c:pt>
                <c:pt idx="3847">
                  <c:v>46061.916666666664</c:v>
                </c:pt>
                <c:pt idx="3848">
                  <c:v>46061.923611111109</c:v>
                </c:pt>
                <c:pt idx="3849">
                  <c:v>46061.930555555555</c:v>
                </c:pt>
                <c:pt idx="3850">
                  <c:v>46061.9375</c:v>
                </c:pt>
                <c:pt idx="3851">
                  <c:v>46061.944444444445</c:v>
                </c:pt>
                <c:pt idx="3852">
                  <c:v>46061.951388888891</c:v>
                </c:pt>
                <c:pt idx="3853">
                  <c:v>46061.958333333336</c:v>
                </c:pt>
                <c:pt idx="3854">
                  <c:v>46061.965277777781</c:v>
                </c:pt>
                <c:pt idx="3855">
                  <c:v>46061.972222222219</c:v>
                </c:pt>
                <c:pt idx="3856">
                  <c:v>46061.979166666664</c:v>
                </c:pt>
                <c:pt idx="3857">
                  <c:v>46061.986111111109</c:v>
                </c:pt>
                <c:pt idx="3858">
                  <c:v>46061.993055555555</c:v>
                </c:pt>
                <c:pt idx="3859">
                  <c:v>46062</c:v>
                </c:pt>
                <c:pt idx="3860">
                  <c:v>46062.006944444445</c:v>
                </c:pt>
                <c:pt idx="3861">
                  <c:v>46062.013888888891</c:v>
                </c:pt>
                <c:pt idx="3862">
                  <c:v>46062.020833333336</c:v>
                </c:pt>
                <c:pt idx="3863">
                  <c:v>46062.027777777781</c:v>
                </c:pt>
                <c:pt idx="3864">
                  <c:v>46062.034722222219</c:v>
                </c:pt>
                <c:pt idx="3865">
                  <c:v>46062.041666666664</c:v>
                </c:pt>
                <c:pt idx="3866">
                  <c:v>46062.048611111109</c:v>
                </c:pt>
                <c:pt idx="3867">
                  <c:v>46062.055555555555</c:v>
                </c:pt>
                <c:pt idx="3868">
                  <c:v>46062.0625</c:v>
                </c:pt>
                <c:pt idx="3869">
                  <c:v>46062.069444444445</c:v>
                </c:pt>
                <c:pt idx="3870">
                  <c:v>46062.076388888891</c:v>
                </c:pt>
                <c:pt idx="3871">
                  <c:v>46062.083333333336</c:v>
                </c:pt>
                <c:pt idx="3872">
                  <c:v>46062.090277777781</c:v>
                </c:pt>
                <c:pt idx="3873">
                  <c:v>46062.097222222219</c:v>
                </c:pt>
                <c:pt idx="3874">
                  <c:v>46062.104166666664</c:v>
                </c:pt>
                <c:pt idx="3875">
                  <c:v>46062.111111111109</c:v>
                </c:pt>
                <c:pt idx="3876">
                  <c:v>46062.118055555555</c:v>
                </c:pt>
                <c:pt idx="3877">
                  <c:v>46062.125</c:v>
                </c:pt>
                <c:pt idx="3878">
                  <c:v>46062.131944444445</c:v>
                </c:pt>
                <c:pt idx="3879">
                  <c:v>46062.138888888891</c:v>
                </c:pt>
                <c:pt idx="3880">
                  <c:v>46062.145833333336</c:v>
                </c:pt>
                <c:pt idx="3881">
                  <c:v>46062.152777777781</c:v>
                </c:pt>
                <c:pt idx="3882">
                  <c:v>46062.159722222219</c:v>
                </c:pt>
                <c:pt idx="3883">
                  <c:v>46062.166666666664</c:v>
                </c:pt>
                <c:pt idx="3884">
                  <c:v>46062.173611111109</c:v>
                </c:pt>
                <c:pt idx="3885">
                  <c:v>46062.180555555555</c:v>
                </c:pt>
                <c:pt idx="3886">
                  <c:v>46062.1875</c:v>
                </c:pt>
                <c:pt idx="3887">
                  <c:v>46062.194444444445</c:v>
                </c:pt>
                <c:pt idx="3888">
                  <c:v>46062.201388888891</c:v>
                </c:pt>
                <c:pt idx="3889">
                  <c:v>46062.208333333336</c:v>
                </c:pt>
                <c:pt idx="3890">
                  <c:v>46062.215277777781</c:v>
                </c:pt>
                <c:pt idx="3891">
                  <c:v>46062.222222222219</c:v>
                </c:pt>
                <c:pt idx="3892">
                  <c:v>46062.229166666664</c:v>
                </c:pt>
                <c:pt idx="3893">
                  <c:v>46062.236111111109</c:v>
                </c:pt>
                <c:pt idx="3894">
                  <c:v>46062.243055555555</c:v>
                </c:pt>
                <c:pt idx="3895">
                  <c:v>46062.25</c:v>
                </c:pt>
                <c:pt idx="3896">
                  <c:v>46062.256944444445</c:v>
                </c:pt>
                <c:pt idx="3897">
                  <c:v>46062.263888888891</c:v>
                </c:pt>
                <c:pt idx="3898">
                  <c:v>46062.270833333336</c:v>
                </c:pt>
                <c:pt idx="3899">
                  <c:v>46062.277777777781</c:v>
                </c:pt>
                <c:pt idx="3900">
                  <c:v>46062.284722222219</c:v>
                </c:pt>
                <c:pt idx="3901">
                  <c:v>46062.291666666664</c:v>
                </c:pt>
                <c:pt idx="3902">
                  <c:v>46062.298611111109</c:v>
                </c:pt>
                <c:pt idx="3903">
                  <c:v>46062.305555555555</c:v>
                </c:pt>
                <c:pt idx="3904">
                  <c:v>46062.3125</c:v>
                </c:pt>
                <c:pt idx="3905">
                  <c:v>46062.319444444445</c:v>
                </c:pt>
                <c:pt idx="3906">
                  <c:v>46062.326388888891</c:v>
                </c:pt>
                <c:pt idx="3907">
                  <c:v>46062.333333333336</c:v>
                </c:pt>
                <c:pt idx="3908">
                  <c:v>46062.340277777781</c:v>
                </c:pt>
                <c:pt idx="3909">
                  <c:v>46062.347222222219</c:v>
                </c:pt>
                <c:pt idx="3910">
                  <c:v>46062.354166666664</c:v>
                </c:pt>
                <c:pt idx="3911">
                  <c:v>46062.361111111109</c:v>
                </c:pt>
                <c:pt idx="3912">
                  <c:v>46062.368055555555</c:v>
                </c:pt>
                <c:pt idx="3913">
                  <c:v>46062.375</c:v>
                </c:pt>
                <c:pt idx="3914">
                  <c:v>46062.381944444445</c:v>
                </c:pt>
                <c:pt idx="3915">
                  <c:v>46062.388888888891</c:v>
                </c:pt>
                <c:pt idx="3916">
                  <c:v>46062.395833333336</c:v>
                </c:pt>
                <c:pt idx="3917">
                  <c:v>46062.402777777781</c:v>
                </c:pt>
                <c:pt idx="3918">
                  <c:v>46062.409722222219</c:v>
                </c:pt>
                <c:pt idx="3919">
                  <c:v>46062.416666666664</c:v>
                </c:pt>
                <c:pt idx="3920">
                  <c:v>46062.423611111109</c:v>
                </c:pt>
                <c:pt idx="3921">
                  <c:v>46062.430555555555</c:v>
                </c:pt>
                <c:pt idx="3922">
                  <c:v>46062.4375</c:v>
                </c:pt>
                <c:pt idx="3923">
                  <c:v>46062.444444444445</c:v>
                </c:pt>
                <c:pt idx="3924">
                  <c:v>46062.451388888891</c:v>
                </c:pt>
                <c:pt idx="3925">
                  <c:v>46062.458333333336</c:v>
                </c:pt>
                <c:pt idx="3926">
                  <c:v>46062.465277777781</c:v>
                </c:pt>
                <c:pt idx="3927">
                  <c:v>46062.472222222219</c:v>
                </c:pt>
                <c:pt idx="3928">
                  <c:v>46062.479166666664</c:v>
                </c:pt>
                <c:pt idx="3929">
                  <c:v>46062.486111111109</c:v>
                </c:pt>
                <c:pt idx="3930">
                  <c:v>46062.493055555555</c:v>
                </c:pt>
                <c:pt idx="3931">
                  <c:v>46062.5</c:v>
                </c:pt>
                <c:pt idx="3932">
                  <c:v>46062.506944444445</c:v>
                </c:pt>
                <c:pt idx="3933">
                  <c:v>46062.513888888891</c:v>
                </c:pt>
                <c:pt idx="3934">
                  <c:v>46062.520833333336</c:v>
                </c:pt>
                <c:pt idx="3935">
                  <c:v>46062.527777777781</c:v>
                </c:pt>
                <c:pt idx="3936">
                  <c:v>46062.534722222219</c:v>
                </c:pt>
                <c:pt idx="3937">
                  <c:v>46062.541666666664</c:v>
                </c:pt>
                <c:pt idx="3938">
                  <c:v>46062.548611111109</c:v>
                </c:pt>
                <c:pt idx="3939">
                  <c:v>46062.555555555555</c:v>
                </c:pt>
                <c:pt idx="3940">
                  <c:v>46062.5625</c:v>
                </c:pt>
                <c:pt idx="3941">
                  <c:v>46062.569444444445</c:v>
                </c:pt>
                <c:pt idx="3942">
                  <c:v>46062.576388888891</c:v>
                </c:pt>
                <c:pt idx="3943">
                  <c:v>46062.583333333336</c:v>
                </c:pt>
                <c:pt idx="3944">
                  <c:v>46062.590277777781</c:v>
                </c:pt>
                <c:pt idx="3945">
                  <c:v>46062.597222222219</c:v>
                </c:pt>
                <c:pt idx="3946">
                  <c:v>46062.604166666664</c:v>
                </c:pt>
                <c:pt idx="3947">
                  <c:v>46062.611111111109</c:v>
                </c:pt>
                <c:pt idx="3948">
                  <c:v>46062.618055555555</c:v>
                </c:pt>
                <c:pt idx="3949">
                  <c:v>46062.625</c:v>
                </c:pt>
                <c:pt idx="3950">
                  <c:v>46062.631944444445</c:v>
                </c:pt>
                <c:pt idx="3951">
                  <c:v>46062.638888888891</c:v>
                </c:pt>
                <c:pt idx="3952">
                  <c:v>46062.645833333336</c:v>
                </c:pt>
                <c:pt idx="3953">
                  <c:v>46062.652777777781</c:v>
                </c:pt>
                <c:pt idx="3954">
                  <c:v>46062.659722222219</c:v>
                </c:pt>
                <c:pt idx="3955">
                  <c:v>46062.666666666664</c:v>
                </c:pt>
                <c:pt idx="3956">
                  <c:v>46062.673611111109</c:v>
                </c:pt>
                <c:pt idx="3957">
                  <c:v>46062.680555555555</c:v>
                </c:pt>
                <c:pt idx="3958">
                  <c:v>46062.6875</c:v>
                </c:pt>
                <c:pt idx="3959">
                  <c:v>46062.694444444445</c:v>
                </c:pt>
                <c:pt idx="3960">
                  <c:v>46062.701388888891</c:v>
                </c:pt>
                <c:pt idx="3961">
                  <c:v>46062.708333333336</c:v>
                </c:pt>
                <c:pt idx="3962">
                  <c:v>46062.715277777781</c:v>
                </c:pt>
                <c:pt idx="3963">
                  <c:v>46062.722222222219</c:v>
                </c:pt>
                <c:pt idx="3964">
                  <c:v>46062.729166666664</c:v>
                </c:pt>
                <c:pt idx="3965">
                  <c:v>46062.736111111109</c:v>
                </c:pt>
                <c:pt idx="3966">
                  <c:v>46062.743055555555</c:v>
                </c:pt>
                <c:pt idx="3967">
                  <c:v>46062.75</c:v>
                </c:pt>
                <c:pt idx="3968">
                  <c:v>46062.756944444445</c:v>
                </c:pt>
                <c:pt idx="3969">
                  <c:v>46062.763888888891</c:v>
                </c:pt>
                <c:pt idx="3970">
                  <c:v>46062.770833333336</c:v>
                </c:pt>
                <c:pt idx="3971">
                  <c:v>46062.777777777781</c:v>
                </c:pt>
                <c:pt idx="3972">
                  <c:v>46062.784722222219</c:v>
                </c:pt>
                <c:pt idx="3973">
                  <c:v>46062.791666666664</c:v>
                </c:pt>
                <c:pt idx="3974">
                  <c:v>46062.798611111109</c:v>
                </c:pt>
                <c:pt idx="3975">
                  <c:v>46062.805555555555</c:v>
                </c:pt>
                <c:pt idx="3976">
                  <c:v>46062.8125</c:v>
                </c:pt>
                <c:pt idx="3977">
                  <c:v>46062.819444444445</c:v>
                </c:pt>
                <c:pt idx="3978">
                  <c:v>46062.826388888891</c:v>
                </c:pt>
                <c:pt idx="3979">
                  <c:v>46062.833333333336</c:v>
                </c:pt>
                <c:pt idx="3980">
                  <c:v>46062.840277777781</c:v>
                </c:pt>
                <c:pt idx="3981">
                  <c:v>46062.847222222219</c:v>
                </c:pt>
                <c:pt idx="3982">
                  <c:v>46062.854166666664</c:v>
                </c:pt>
                <c:pt idx="3983">
                  <c:v>46062.861111111109</c:v>
                </c:pt>
                <c:pt idx="3984">
                  <c:v>46062.868055555555</c:v>
                </c:pt>
                <c:pt idx="3985">
                  <c:v>46062.875</c:v>
                </c:pt>
                <c:pt idx="3986">
                  <c:v>46062.881944444445</c:v>
                </c:pt>
                <c:pt idx="3987">
                  <c:v>46062.888888888891</c:v>
                </c:pt>
                <c:pt idx="3988">
                  <c:v>46062.895833333336</c:v>
                </c:pt>
                <c:pt idx="3989">
                  <c:v>46062.902777777781</c:v>
                </c:pt>
                <c:pt idx="3990">
                  <c:v>46062.909722222219</c:v>
                </c:pt>
                <c:pt idx="3991">
                  <c:v>46062.916666666664</c:v>
                </c:pt>
                <c:pt idx="3992">
                  <c:v>46062.923611111109</c:v>
                </c:pt>
                <c:pt idx="3993">
                  <c:v>46062.930555555555</c:v>
                </c:pt>
                <c:pt idx="3994">
                  <c:v>46062.9375</c:v>
                </c:pt>
                <c:pt idx="3995">
                  <c:v>46062.944444444445</c:v>
                </c:pt>
                <c:pt idx="3996">
                  <c:v>46062.951388888891</c:v>
                </c:pt>
                <c:pt idx="3997">
                  <c:v>46062.958333333336</c:v>
                </c:pt>
                <c:pt idx="3998">
                  <c:v>46062.965277777781</c:v>
                </c:pt>
                <c:pt idx="3999">
                  <c:v>46062.972222222219</c:v>
                </c:pt>
                <c:pt idx="4000">
                  <c:v>46062.979166666664</c:v>
                </c:pt>
                <c:pt idx="4001">
                  <c:v>46062.986111111109</c:v>
                </c:pt>
                <c:pt idx="4002">
                  <c:v>46062.993055555555</c:v>
                </c:pt>
                <c:pt idx="4003">
                  <c:v>46063</c:v>
                </c:pt>
                <c:pt idx="4004">
                  <c:v>46063.006944444445</c:v>
                </c:pt>
                <c:pt idx="4005">
                  <c:v>46063.013888888891</c:v>
                </c:pt>
                <c:pt idx="4006">
                  <c:v>46063.020833333336</c:v>
                </c:pt>
                <c:pt idx="4007">
                  <c:v>46063.027777777781</c:v>
                </c:pt>
                <c:pt idx="4008">
                  <c:v>46063.034722222219</c:v>
                </c:pt>
                <c:pt idx="4009">
                  <c:v>46063.041666666664</c:v>
                </c:pt>
                <c:pt idx="4010">
                  <c:v>46063.048611111109</c:v>
                </c:pt>
                <c:pt idx="4011">
                  <c:v>46063.055555555555</c:v>
                </c:pt>
                <c:pt idx="4012">
                  <c:v>46063.0625</c:v>
                </c:pt>
                <c:pt idx="4013">
                  <c:v>46063.069444444445</c:v>
                </c:pt>
                <c:pt idx="4014">
                  <c:v>46063.076388888891</c:v>
                </c:pt>
                <c:pt idx="4015">
                  <c:v>46063.083333333336</c:v>
                </c:pt>
                <c:pt idx="4016">
                  <c:v>46063.090277777781</c:v>
                </c:pt>
                <c:pt idx="4017">
                  <c:v>46063.097222222219</c:v>
                </c:pt>
                <c:pt idx="4018">
                  <c:v>46063.104166666664</c:v>
                </c:pt>
                <c:pt idx="4019">
                  <c:v>46063.111111111109</c:v>
                </c:pt>
                <c:pt idx="4020">
                  <c:v>46063.118055555555</c:v>
                </c:pt>
                <c:pt idx="4021">
                  <c:v>46063.125</c:v>
                </c:pt>
                <c:pt idx="4022">
                  <c:v>46063.131944444445</c:v>
                </c:pt>
                <c:pt idx="4023">
                  <c:v>46063.138888888891</c:v>
                </c:pt>
                <c:pt idx="4024">
                  <c:v>46063.145833333336</c:v>
                </c:pt>
                <c:pt idx="4025">
                  <c:v>46063.152777777781</c:v>
                </c:pt>
                <c:pt idx="4026">
                  <c:v>46063.159722222219</c:v>
                </c:pt>
                <c:pt idx="4027">
                  <c:v>46063.166666666664</c:v>
                </c:pt>
                <c:pt idx="4028">
                  <c:v>46063.173611111109</c:v>
                </c:pt>
                <c:pt idx="4029">
                  <c:v>46063.180555555555</c:v>
                </c:pt>
                <c:pt idx="4030">
                  <c:v>46063.1875</c:v>
                </c:pt>
                <c:pt idx="4031">
                  <c:v>46063.194444444445</c:v>
                </c:pt>
                <c:pt idx="4032">
                  <c:v>46063.201388888891</c:v>
                </c:pt>
                <c:pt idx="4033">
                  <c:v>46063.208333333336</c:v>
                </c:pt>
                <c:pt idx="4034">
                  <c:v>46063.215277777781</c:v>
                </c:pt>
                <c:pt idx="4035">
                  <c:v>46063.222222222219</c:v>
                </c:pt>
                <c:pt idx="4036">
                  <c:v>46063.229166666664</c:v>
                </c:pt>
                <c:pt idx="4037">
                  <c:v>46063.236111111109</c:v>
                </c:pt>
                <c:pt idx="4038">
                  <c:v>46063.243055555555</c:v>
                </c:pt>
                <c:pt idx="4039">
                  <c:v>46063.25</c:v>
                </c:pt>
                <c:pt idx="4040">
                  <c:v>46063.256944444445</c:v>
                </c:pt>
                <c:pt idx="4041">
                  <c:v>46063.263888888891</c:v>
                </c:pt>
                <c:pt idx="4042">
                  <c:v>46063.270833333336</c:v>
                </c:pt>
                <c:pt idx="4043">
                  <c:v>46063.277777777781</c:v>
                </c:pt>
                <c:pt idx="4044">
                  <c:v>46063.284722222219</c:v>
                </c:pt>
                <c:pt idx="4045">
                  <c:v>46063.291666666664</c:v>
                </c:pt>
                <c:pt idx="4046">
                  <c:v>46063.298611111109</c:v>
                </c:pt>
                <c:pt idx="4047">
                  <c:v>46063.305555555555</c:v>
                </c:pt>
                <c:pt idx="4048">
                  <c:v>46063.3125</c:v>
                </c:pt>
                <c:pt idx="4049">
                  <c:v>46063.319444444445</c:v>
                </c:pt>
                <c:pt idx="4050">
                  <c:v>46063.326388888891</c:v>
                </c:pt>
                <c:pt idx="4051">
                  <c:v>46063.333333333336</c:v>
                </c:pt>
                <c:pt idx="4052">
                  <c:v>46063.340277777781</c:v>
                </c:pt>
                <c:pt idx="4053">
                  <c:v>46063.347222222219</c:v>
                </c:pt>
                <c:pt idx="4054">
                  <c:v>46063.354166666664</c:v>
                </c:pt>
                <c:pt idx="4055">
                  <c:v>46063.361111111109</c:v>
                </c:pt>
                <c:pt idx="4056">
                  <c:v>46063.368055555555</c:v>
                </c:pt>
                <c:pt idx="4057">
                  <c:v>46063.375</c:v>
                </c:pt>
                <c:pt idx="4058">
                  <c:v>46063.381944444445</c:v>
                </c:pt>
                <c:pt idx="4059">
                  <c:v>46063.388888888891</c:v>
                </c:pt>
                <c:pt idx="4060">
                  <c:v>46063.395833333336</c:v>
                </c:pt>
                <c:pt idx="4061">
                  <c:v>46063.402777777781</c:v>
                </c:pt>
                <c:pt idx="4062">
                  <c:v>46063.409722222219</c:v>
                </c:pt>
                <c:pt idx="4063">
                  <c:v>46063.416666666664</c:v>
                </c:pt>
                <c:pt idx="4064">
                  <c:v>46063.423611111109</c:v>
                </c:pt>
                <c:pt idx="4065">
                  <c:v>46063.430555555555</c:v>
                </c:pt>
                <c:pt idx="4066">
                  <c:v>46063.4375</c:v>
                </c:pt>
                <c:pt idx="4067">
                  <c:v>46063.444444444445</c:v>
                </c:pt>
                <c:pt idx="4068">
                  <c:v>46063.451388888891</c:v>
                </c:pt>
                <c:pt idx="4069">
                  <c:v>46063.458333333336</c:v>
                </c:pt>
                <c:pt idx="4070">
                  <c:v>46063.465277777781</c:v>
                </c:pt>
                <c:pt idx="4071">
                  <c:v>46063.472222222219</c:v>
                </c:pt>
                <c:pt idx="4072">
                  <c:v>46063.479166666664</c:v>
                </c:pt>
                <c:pt idx="4073">
                  <c:v>46063.486111111109</c:v>
                </c:pt>
                <c:pt idx="4074">
                  <c:v>46063.493055555555</c:v>
                </c:pt>
                <c:pt idx="4075">
                  <c:v>46063.5</c:v>
                </c:pt>
                <c:pt idx="4076">
                  <c:v>46063.506944444445</c:v>
                </c:pt>
                <c:pt idx="4077">
                  <c:v>46063.513888888891</c:v>
                </c:pt>
                <c:pt idx="4078">
                  <c:v>46063.520833333336</c:v>
                </c:pt>
                <c:pt idx="4079">
                  <c:v>46063.527777777781</c:v>
                </c:pt>
                <c:pt idx="4080">
                  <c:v>46063.534722222219</c:v>
                </c:pt>
                <c:pt idx="4081">
                  <c:v>46063.541666666664</c:v>
                </c:pt>
                <c:pt idx="4082">
                  <c:v>46063.548611111109</c:v>
                </c:pt>
                <c:pt idx="4083">
                  <c:v>46063.555555555555</c:v>
                </c:pt>
                <c:pt idx="4084">
                  <c:v>46063.5625</c:v>
                </c:pt>
                <c:pt idx="4085">
                  <c:v>46063.569444444445</c:v>
                </c:pt>
                <c:pt idx="4086">
                  <c:v>46063.576388888891</c:v>
                </c:pt>
                <c:pt idx="4087">
                  <c:v>46063.583333333336</c:v>
                </c:pt>
                <c:pt idx="4088">
                  <c:v>46063.590277777781</c:v>
                </c:pt>
                <c:pt idx="4089">
                  <c:v>46063.597222222219</c:v>
                </c:pt>
                <c:pt idx="4090">
                  <c:v>46063.604166666664</c:v>
                </c:pt>
                <c:pt idx="4091">
                  <c:v>46063.611111111109</c:v>
                </c:pt>
                <c:pt idx="4092">
                  <c:v>46063.618055555555</c:v>
                </c:pt>
                <c:pt idx="4093">
                  <c:v>46063.625</c:v>
                </c:pt>
                <c:pt idx="4094">
                  <c:v>46063.631944444445</c:v>
                </c:pt>
                <c:pt idx="4095">
                  <c:v>46063.638888888891</c:v>
                </c:pt>
                <c:pt idx="4096">
                  <c:v>46063.645833333336</c:v>
                </c:pt>
                <c:pt idx="4097">
                  <c:v>46063.652777777781</c:v>
                </c:pt>
                <c:pt idx="4098">
                  <c:v>46063.659722222219</c:v>
                </c:pt>
                <c:pt idx="4099">
                  <c:v>46063.666666666664</c:v>
                </c:pt>
                <c:pt idx="4100">
                  <c:v>46063.673611111109</c:v>
                </c:pt>
                <c:pt idx="4101">
                  <c:v>46063.680555555555</c:v>
                </c:pt>
                <c:pt idx="4102">
                  <c:v>46063.6875</c:v>
                </c:pt>
                <c:pt idx="4103">
                  <c:v>46063.694444444445</c:v>
                </c:pt>
                <c:pt idx="4104">
                  <c:v>46063.701388888891</c:v>
                </c:pt>
                <c:pt idx="4105">
                  <c:v>46063.708333333336</c:v>
                </c:pt>
                <c:pt idx="4106">
                  <c:v>46063.715277777781</c:v>
                </c:pt>
                <c:pt idx="4107">
                  <c:v>46063.722222222219</c:v>
                </c:pt>
                <c:pt idx="4108">
                  <c:v>46063.729166666664</c:v>
                </c:pt>
                <c:pt idx="4109">
                  <c:v>46063.736111111109</c:v>
                </c:pt>
                <c:pt idx="4110">
                  <c:v>46063.743055555555</c:v>
                </c:pt>
                <c:pt idx="4111">
                  <c:v>46063.75</c:v>
                </c:pt>
                <c:pt idx="4112">
                  <c:v>46063.756944444445</c:v>
                </c:pt>
                <c:pt idx="4113">
                  <c:v>46063.763888888891</c:v>
                </c:pt>
                <c:pt idx="4114">
                  <c:v>46063.770833333336</c:v>
                </c:pt>
                <c:pt idx="4115">
                  <c:v>46063.777777777781</c:v>
                </c:pt>
                <c:pt idx="4116">
                  <c:v>46063.784722222219</c:v>
                </c:pt>
                <c:pt idx="4117">
                  <c:v>46063.791666666664</c:v>
                </c:pt>
                <c:pt idx="4118">
                  <c:v>46063.798611111109</c:v>
                </c:pt>
                <c:pt idx="4119">
                  <c:v>46063.805555555555</c:v>
                </c:pt>
                <c:pt idx="4120">
                  <c:v>46063.8125</c:v>
                </c:pt>
                <c:pt idx="4121">
                  <c:v>46063.819444444445</c:v>
                </c:pt>
                <c:pt idx="4122">
                  <c:v>46063.826388888891</c:v>
                </c:pt>
                <c:pt idx="4123">
                  <c:v>46063.833333333336</c:v>
                </c:pt>
                <c:pt idx="4124">
                  <c:v>46063.840277777781</c:v>
                </c:pt>
                <c:pt idx="4125">
                  <c:v>46063.847222222219</c:v>
                </c:pt>
                <c:pt idx="4126">
                  <c:v>46063.854166666664</c:v>
                </c:pt>
                <c:pt idx="4127">
                  <c:v>46063.861111111109</c:v>
                </c:pt>
                <c:pt idx="4128">
                  <c:v>46063.868055555555</c:v>
                </c:pt>
                <c:pt idx="4129">
                  <c:v>46063.875</c:v>
                </c:pt>
                <c:pt idx="4130">
                  <c:v>46063.881944444445</c:v>
                </c:pt>
                <c:pt idx="4131">
                  <c:v>46063.888888888891</c:v>
                </c:pt>
                <c:pt idx="4132">
                  <c:v>46063.895833333336</c:v>
                </c:pt>
                <c:pt idx="4133">
                  <c:v>46063.902777777781</c:v>
                </c:pt>
                <c:pt idx="4134">
                  <c:v>46063.909722222219</c:v>
                </c:pt>
                <c:pt idx="4135">
                  <c:v>46063.916666666664</c:v>
                </c:pt>
                <c:pt idx="4136">
                  <c:v>46063.923611111109</c:v>
                </c:pt>
                <c:pt idx="4137">
                  <c:v>46063.930555555555</c:v>
                </c:pt>
                <c:pt idx="4138">
                  <c:v>46063.9375</c:v>
                </c:pt>
                <c:pt idx="4139">
                  <c:v>46063.944444444445</c:v>
                </c:pt>
                <c:pt idx="4140">
                  <c:v>46063.951388888891</c:v>
                </c:pt>
                <c:pt idx="4141">
                  <c:v>46063.958333333336</c:v>
                </c:pt>
                <c:pt idx="4142">
                  <c:v>46063.965277777781</c:v>
                </c:pt>
                <c:pt idx="4143">
                  <c:v>46063.972222222219</c:v>
                </c:pt>
                <c:pt idx="4144">
                  <c:v>46063.979166666664</c:v>
                </c:pt>
                <c:pt idx="4145">
                  <c:v>46063.986111111109</c:v>
                </c:pt>
                <c:pt idx="4146">
                  <c:v>46063.993055555555</c:v>
                </c:pt>
                <c:pt idx="4147">
                  <c:v>46064</c:v>
                </c:pt>
                <c:pt idx="4148">
                  <c:v>46064.006944444445</c:v>
                </c:pt>
                <c:pt idx="4149">
                  <c:v>46064.013888888891</c:v>
                </c:pt>
                <c:pt idx="4150">
                  <c:v>46064.020833333336</c:v>
                </c:pt>
                <c:pt idx="4151">
                  <c:v>46064.027777777781</c:v>
                </c:pt>
                <c:pt idx="4152">
                  <c:v>46064.034722222219</c:v>
                </c:pt>
                <c:pt idx="4153">
                  <c:v>46064.041666666664</c:v>
                </c:pt>
                <c:pt idx="4154">
                  <c:v>46064.048611111109</c:v>
                </c:pt>
                <c:pt idx="4155">
                  <c:v>46064.055555555555</c:v>
                </c:pt>
                <c:pt idx="4156">
                  <c:v>46064.0625</c:v>
                </c:pt>
                <c:pt idx="4157">
                  <c:v>46064.069444444445</c:v>
                </c:pt>
                <c:pt idx="4158">
                  <c:v>46064.076388888891</c:v>
                </c:pt>
                <c:pt idx="4159">
                  <c:v>46064.083333333336</c:v>
                </c:pt>
                <c:pt idx="4160">
                  <c:v>46064.090277777781</c:v>
                </c:pt>
                <c:pt idx="4161">
                  <c:v>46064.097222222219</c:v>
                </c:pt>
                <c:pt idx="4162">
                  <c:v>46064.104166666664</c:v>
                </c:pt>
                <c:pt idx="4163">
                  <c:v>46064.111111111109</c:v>
                </c:pt>
                <c:pt idx="4164">
                  <c:v>46064.118055555555</c:v>
                </c:pt>
                <c:pt idx="4165">
                  <c:v>46064.125</c:v>
                </c:pt>
                <c:pt idx="4166">
                  <c:v>46064.131944444445</c:v>
                </c:pt>
                <c:pt idx="4167">
                  <c:v>46064.138888888891</c:v>
                </c:pt>
                <c:pt idx="4168">
                  <c:v>46064.145833333336</c:v>
                </c:pt>
                <c:pt idx="4169">
                  <c:v>46064.152777777781</c:v>
                </c:pt>
                <c:pt idx="4170">
                  <c:v>46064.159722222219</c:v>
                </c:pt>
                <c:pt idx="4171">
                  <c:v>46064.166666666664</c:v>
                </c:pt>
                <c:pt idx="4172">
                  <c:v>46064.173611111109</c:v>
                </c:pt>
                <c:pt idx="4173">
                  <c:v>46064.180555555555</c:v>
                </c:pt>
                <c:pt idx="4174">
                  <c:v>46064.1875</c:v>
                </c:pt>
                <c:pt idx="4175">
                  <c:v>46064.194444444445</c:v>
                </c:pt>
                <c:pt idx="4176">
                  <c:v>46064.201388888891</c:v>
                </c:pt>
                <c:pt idx="4177">
                  <c:v>46064.208333333336</c:v>
                </c:pt>
                <c:pt idx="4178">
                  <c:v>46064.215277777781</c:v>
                </c:pt>
                <c:pt idx="4179">
                  <c:v>46064.222222222219</c:v>
                </c:pt>
                <c:pt idx="4180">
                  <c:v>46064.229166666664</c:v>
                </c:pt>
                <c:pt idx="4181">
                  <c:v>46064.236111111109</c:v>
                </c:pt>
                <c:pt idx="4182">
                  <c:v>46064.243055555555</c:v>
                </c:pt>
                <c:pt idx="4183">
                  <c:v>46064.25</c:v>
                </c:pt>
                <c:pt idx="4184">
                  <c:v>46064.256944444445</c:v>
                </c:pt>
                <c:pt idx="4185">
                  <c:v>46064.263888888891</c:v>
                </c:pt>
                <c:pt idx="4186">
                  <c:v>46064.270833333336</c:v>
                </c:pt>
                <c:pt idx="4187">
                  <c:v>46064.277777777781</c:v>
                </c:pt>
                <c:pt idx="4188">
                  <c:v>46064.284722222219</c:v>
                </c:pt>
                <c:pt idx="4189">
                  <c:v>46064.291666666664</c:v>
                </c:pt>
                <c:pt idx="4190">
                  <c:v>46064.298611111109</c:v>
                </c:pt>
                <c:pt idx="4191">
                  <c:v>46064.305555555555</c:v>
                </c:pt>
                <c:pt idx="4192">
                  <c:v>46064.3125</c:v>
                </c:pt>
                <c:pt idx="4193">
                  <c:v>46064.319444444445</c:v>
                </c:pt>
                <c:pt idx="4194">
                  <c:v>46064.326388888891</c:v>
                </c:pt>
                <c:pt idx="4195">
                  <c:v>46064.333333333336</c:v>
                </c:pt>
                <c:pt idx="4196">
                  <c:v>46064.340277777781</c:v>
                </c:pt>
                <c:pt idx="4197">
                  <c:v>46064.347222222219</c:v>
                </c:pt>
                <c:pt idx="4198">
                  <c:v>46064.354166666664</c:v>
                </c:pt>
                <c:pt idx="4199">
                  <c:v>46064.361111111109</c:v>
                </c:pt>
                <c:pt idx="4200">
                  <c:v>46064.368055555555</c:v>
                </c:pt>
                <c:pt idx="4201">
                  <c:v>46064.375</c:v>
                </c:pt>
                <c:pt idx="4202">
                  <c:v>46064.381944444445</c:v>
                </c:pt>
                <c:pt idx="4203">
                  <c:v>46064.388888888891</c:v>
                </c:pt>
                <c:pt idx="4204">
                  <c:v>46064.395833333336</c:v>
                </c:pt>
                <c:pt idx="4205">
                  <c:v>46064.402777777781</c:v>
                </c:pt>
                <c:pt idx="4206">
                  <c:v>46064.409722222219</c:v>
                </c:pt>
                <c:pt idx="4207">
                  <c:v>46064.416666666664</c:v>
                </c:pt>
                <c:pt idx="4208">
                  <c:v>46064.423611111109</c:v>
                </c:pt>
                <c:pt idx="4209">
                  <c:v>46064.430555555555</c:v>
                </c:pt>
                <c:pt idx="4210">
                  <c:v>46064.4375</c:v>
                </c:pt>
                <c:pt idx="4211">
                  <c:v>46064.444444444445</c:v>
                </c:pt>
                <c:pt idx="4212">
                  <c:v>46064.451388888891</c:v>
                </c:pt>
                <c:pt idx="4213">
                  <c:v>46064.458333333336</c:v>
                </c:pt>
                <c:pt idx="4214">
                  <c:v>46064.465277777781</c:v>
                </c:pt>
                <c:pt idx="4215">
                  <c:v>46064.472222222219</c:v>
                </c:pt>
                <c:pt idx="4216">
                  <c:v>46064.479166666664</c:v>
                </c:pt>
                <c:pt idx="4217">
                  <c:v>46064.486111111109</c:v>
                </c:pt>
                <c:pt idx="4218">
                  <c:v>46064.493055555555</c:v>
                </c:pt>
                <c:pt idx="4219">
                  <c:v>46064.5</c:v>
                </c:pt>
                <c:pt idx="4220">
                  <c:v>46064.506944444445</c:v>
                </c:pt>
                <c:pt idx="4221">
                  <c:v>46064.513888888891</c:v>
                </c:pt>
                <c:pt idx="4222">
                  <c:v>46064.520833333336</c:v>
                </c:pt>
                <c:pt idx="4223">
                  <c:v>46064.527777777781</c:v>
                </c:pt>
                <c:pt idx="4224">
                  <c:v>46064.534722222219</c:v>
                </c:pt>
                <c:pt idx="4225">
                  <c:v>46064.541666666664</c:v>
                </c:pt>
                <c:pt idx="4226">
                  <c:v>46064.548611111109</c:v>
                </c:pt>
                <c:pt idx="4227">
                  <c:v>46064.555555555555</c:v>
                </c:pt>
                <c:pt idx="4228">
                  <c:v>46064.5625</c:v>
                </c:pt>
                <c:pt idx="4229">
                  <c:v>46064.569444444445</c:v>
                </c:pt>
                <c:pt idx="4230">
                  <c:v>46064.576388888891</c:v>
                </c:pt>
                <c:pt idx="4231">
                  <c:v>46064.583333333336</c:v>
                </c:pt>
                <c:pt idx="4232">
                  <c:v>46064.590277777781</c:v>
                </c:pt>
                <c:pt idx="4233">
                  <c:v>46064.597222222219</c:v>
                </c:pt>
                <c:pt idx="4234">
                  <c:v>46064.604166666664</c:v>
                </c:pt>
                <c:pt idx="4235">
                  <c:v>46064.611111111109</c:v>
                </c:pt>
                <c:pt idx="4236">
                  <c:v>46064.618055555555</c:v>
                </c:pt>
                <c:pt idx="4237">
                  <c:v>46064.625</c:v>
                </c:pt>
                <c:pt idx="4238">
                  <c:v>46064.631944444445</c:v>
                </c:pt>
                <c:pt idx="4239">
                  <c:v>46064.638888888891</c:v>
                </c:pt>
                <c:pt idx="4240">
                  <c:v>46064.645833333336</c:v>
                </c:pt>
                <c:pt idx="4241">
                  <c:v>46064.652777777781</c:v>
                </c:pt>
                <c:pt idx="4242">
                  <c:v>46064.659722222219</c:v>
                </c:pt>
                <c:pt idx="4243">
                  <c:v>46064.666666666664</c:v>
                </c:pt>
                <c:pt idx="4244">
                  <c:v>46064.673611111109</c:v>
                </c:pt>
                <c:pt idx="4245">
                  <c:v>46064.680555555555</c:v>
                </c:pt>
                <c:pt idx="4246">
                  <c:v>46064.6875</c:v>
                </c:pt>
                <c:pt idx="4247">
                  <c:v>46064.694444444445</c:v>
                </c:pt>
                <c:pt idx="4248">
                  <c:v>46064.701388888891</c:v>
                </c:pt>
                <c:pt idx="4249">
                  <c:v>46064.708333333336</c:v>
                </c:pt>
                <c:pt idx="4250">
                  <c:v>46064.715277777781</c:v>
                </c:pt>
                <c:pt idx="4251">
                  <c:v>46064.722222222219</c:v>
                </c:pt>
                <c:pt idx="4252">
                  <c:v>46064.729166666664</c:v>
                </c:pt>
                <c:pt idx="4253">
                  <c:v>46064.736111111109</c:v>
                </c:pt>
                <c:pt idx="4254">
                  <c:v>46064.743055555555</c:v>
                </c:pt>
                <c:pt idx="4255">
                  <c:v>46064.75</c:v>
                </c:pt>
                <c:pt idx="4256">
                  <c:v>46064.756944444445</c:v>
                </c:pt>
                <c:pt idx="4257">
                  <c:v>46064.763888888891</c:v>
                </c:pt>
                <c:pt idx="4258">
                  <c:v>46064.770833333336</c:v>
                </c:pt>
                <c:pt idx="4259">
                  <c:v>46064.777777777781</c:v>
                </c:pt>
                <c:pt idx="4260">
                  <c:v>46064.784722222219</c:v>
                </c:pt>
                <c:pt idx="4261">
                  <c:v>46064.791666666664</c:v>
                </c:pt>
                <c:pt idx="4262">
                  <c:v>46064.798611111109</c:v>
                </c:pt>
                <c:pt idx="4263">
                  <c:v>46064.805555555555</c:v>
                </c:pt>
                <c:pt idx="4264">
                  <c:v>46064.8125</c:v>
                </c:pt>
                <c:pt idx="4265">
                  <c:v>46064.819444444445</c:v>
                </c:pt>
                <c:pt idx="4266">
                  <c:v>46064.826388888891</c:v>
                </c:pt>
                <c:pt idx="4267">
                  <c:v>46064.833333333336</c:v>
                </c:pt>
                <c:pt idx="4268">
                  <c:v>46064.840277777781</c:v>
                </c:pt>
                <c:pt idx="4269">
                  <c:v>46064.847222222219</c:v>
                </c:pt>
                <c:pt idx="4270">
                  <c:v>46064.854166666664</c:v>
                </c:pt>
                <c:pt idx="4271">
                  <c:v>46064.861111111109</c:v>
                </c:pt>
                <c:pt idx="4272">
                  <c:v>46064.868055555555</c:v>
                </c:pt>
                <c:pt idx="4273">
                  <c:v>46064.875</c:v>
                </c:pt>
                <c:pt idx="4274">
                  <c:v>46064.881944444445</c:v>
                </c:pt>
                <c:pt idx="4275">
                  <c:v>46064.888888888891</c:v>
                </c:pt>
                <c:pt idx="4276">
                  <c:v>46064.895833333336</c:v>
                </c:pt>
                <c:pt idx="4277">
                  <c:v>46064.902777777781</c:v>
                </c:pt>
                <c:pt idx="4278">
                  <c:v>46064.909722222219</c:v>
                </c:pt>
                <c:pt idx="4279">
                  <c:v>46064.916666666664</c:v>
                </c:pt>
                <c:pt idx="4280">
                  <c:v>46064.923611111109</c:v>
                </c:pt>
                <c:pt idx="4281">
                  <c:v>46064.930555555555</c:v>
                </c:pt>
                <c:pt idx="4282">
                  <c:v>46064.9375</c:v>
                </c:pt>
                <c:pt idx="4283">
                  <c:v>46064.944444444445</c:v>
                </c:pt>
                <c:pt idx="4284">
                  <c:v>46064.951388888891</c:v>
                </c:pt>
                <c:pt idx="4285">
                  <c:v>46064.958333333336</c:v>
                </c:pt>
                <c:pt idx="4286">
                  <c:v>46064.965277777781</c:v>
                </c:pt>
                <c:pt idx="4287">
                  <c:v>46064.972222222219</c:v>
                </c:pt>
                <c:pt idx="4288">
                  <c:v>46064.979166666664</c:v>
                </c:pt>
                <c:pt idx="4289">
                  <c:v>46064.986111111109</c:v>
                </c:pt>
                <c:pt idx="4290">
                  <c:v>46064.993055555555</c:v>
                </c:pt>
                <c:pt idx="4291">
                  <c:v>46065</c:v>
                </c:pt>
                <c:pt idx="4292">
                  <c:v>46065.006944444445</c:v>
                </c:pt>
                <c:pt idx="4293">
                  <c:v>46065.013888888891</c:v>
                </c:pt>
                <c:pt idx="4294">
                  <c:v>46065.020833333336</c:v>
                </c:pt>
                <c:pt idx="4295">
                  <c:v>46065.027777777781</c:v>
                </c:pt>
                <c:pt idx="4296">
                  <c:v>46065.034722222219</c:v>
                </c:pt>
                <c:pt idx="4297">
                  <c:v>46065.041666666664</c:v>
                </c:pt>
                <c:pt idx="4298">
                  <c:v>46065.048611111109</c:v>
                </c:pt>
                <c:pt idx="4299">
                  <c:v>46065.055555555555</c:v>
                </c:pt>
                <c:pt idx="4300">
                  <c:v>46065.0625</c:v>
                </c:pt>
                <c:pt idx="4301">
                  <c:v>46065.069444444445</c:v>
                </c:pt>
                <c:pt idx="4302">
                  <c:v>46065.076388888891</c:v>
                </c:pt>
                <c:pt idx="4303">
                  <c:v>46065.083333333336</c:v>
                </c:pt>
                <c:pt idx="4304">
                  <c:v>46065.090277777781</c:v>
                </c:pt>
                <c:pt idx="4305">
                  <c:v>46065.097222222219</c:v>
                </c:pt>
                <c:pt idx="4306">
                  <c:v>46065.104166666664</c:v>
                </c:pt>
                <c:pt idx="4307">
                  <c:v>46065.111111111109</c:v>
                </c:pt>
                <c:pt idx="4308">
                  <c:v>46065.118055555555</c:v>
                </c:pt>
                <c:pt idx="4309">
                  <c:v>46065.125</c:v>
                </c:pt>
                <c:pt idx="4310">
                  <c:v>46065.131944444445</c:v>
                </c:pt>
                <c:pt idx="4311">
                  <c:v>46065.138888888891</c:v>
                </c:pt>
                <c:pt idx="4312">
                  <c:v>46065.145833333336</c:v>
                </c:pt>
                <c:pt idx="4313">
                  <c:v>46065.152777777781</c:v>
                </c:pt>
                <c:pt idx="4314">
                  <c:v>46065.159722222219</c:v>
                </c:pt>
                <c:pt idx="4315">
                  <c:v>46065.166666666664</c:v>
                </c:pt>
                <c:pt idx="4316">
                  <c:v>46065.173611111109</c:v>
                </c:pt>
                <c:pt idx="4317">
                  <c:v>46065.180555555555</c:v>
                </c:pt>
                <c:pt idx="4318">
                  <c:v>46065.1875</c:v>
                </c:pt>
                <c:pt idx="4319">
                  <c:v>46065.194444444445</c:v>
                </c:pt>
                <c:pt idx="4320">
                  <c:v>46065.201388888891</c:v>
                </c:pt>
                <c:pt idx="4321">
                  <c:v>46065.208333333336</c:v>
                </c:pt>
                <c:pt idx="4322">
                  <c:v>46065.215277777781</c:v>
                </c:pt>
                <c:pt idx="4323">
                  <c:v>46065.222222222219</c:v>
                </c:pt>
                <c:pt idx="4324">
                  <c:v>46065.229166666664</c:v>
                </c:pt>
                <c:pt idx="4325">
                  <c:v>46065.236111111109</c:v>
                </c:pt>
                <c:pt idx="4326">
                  <c:v>46065.243055555555</c:v>
                </c:pt>
                <c:pt idx="4327">
                  <c:v>46065.25</c:v>
                </c:pt>
                <c:pt idx="4328">
                  <c:v>46065.256944444445</c:v>
                </c:pt>
                <c:pt idx="4329">
                  <c:v>46065.263888888891</c:v>
                </c:pt>
                <c:pt idx="4330">
                  <c:v>46065.270833333336</c:v>
                </c:pt>
                <c:pt idx="4331">
                  <c:v>46065.277777777781</c:v>
                </c:pt>
                <c:pt idx="4332">
                  <c:v>46065.284722222219</c:v>
                </c:pt>
                <c:pt idx="4333">
                  <c:v>46065.291666666664</c:v>
                </c:pt>
                <c:pt idx="4334">
                  <c:v>46065.298611111109</c:v>
                </c:pt>
                <c:pt idx="4335">
                  <c:v>46065.305555555555</c:v>
                </c:pt>
                <c:pt idx="4336">
                  <c:v>46065.3125</c:v>
                </c:pt>
                <c:pt idx="4337">
                  <c:v>46065.319444444445</c:v>
                </c:pt>
                <c:pt idx="4338">
                  <c:v>46065.326388888891</c:v>
                </c:pt>
                <c:pt idx="4339">
                  <c:v>46065.333333333336</c:v>
                </c:pt>
                <c:pt idx="4340">
                  <c:v>46065.340277777781</c:v>
                </c:pt>
                <c:pt idx="4341">
                  <c:v>46065.347222222219</c:v>
                </c:pt>
                <c:pt idx="4342">
                  <c:v>46065.354166666664</c:v>
                </c:pt>
                <c:pt idx="4343">
                  <c:v>46065.361111111109</c:v>
                </c:pt>
                <c:pt idx="4344">
                  <c:v>46065.368055555555</c:v>
                </c:pt>
                <c:pt idx="4345">
                  <c:v>46065.375</c:v>
                </c:pt>
                <c:pt idx="4346">
                  <c:v>46065.381944444445</c:v>
                </c:pt>
                <c:pt idx="4347">
                  <c:v>46065.388888888891</c:v>
                </c:pt>
                <c:pt idx="4348">
                  <c:v>46065.395833333336</c:v>
                </c:pt>
                <c:pt idx="4349">
                  <c:v>46065.402777777781</c:v>
                </c:pt>
                <c:pt idx="4350">
                  <c:v>46065.409722222219</c:v>
                </c:pt>
                <c:pt idx="4351">
                  <c:v>46065.416666666664</c:v>
                </c:pt>
                <c:pt idx="4352">
                  <c:v>46065.423611111109</c:v>
                </c:pt>
                <c:pt idx="4353">
                  <c:v>46065.430555555555</c:v>
                </c:pt>
                <c:pt idx="4354">
                  <c:v>46065.4375</c:v>
                </c:pt>
                <c:pt idx="4355">
                  <c:v>46065.444444444445</c:v>
                </c:pt>
                <c:pt idx="4356">
                  <c:v>46065.451388888891</c:v>
                </c:pt>
                <c:pt idx="4357">
                  <c:v>46065.458333333336</c:v>
                </c:pt>
                <c:pt idx="4358">
                  <c:v>46065.465277777781</c:v>
                </c:pt>
                <c:pt idx="4359">
                  <c:v>46065.472222222219</c:v>
                </c:pt>
                <c:pt idx="4360">
                  <c:v>46065.479166666664</c:v>
                </c:pt>
                <c:pt idx="4361">
                  <c:v>46065.486111111109</c:v>
                </c:pt>
                <c:pt idx="4362">
                  <c:v>46065.493055555555</c:v>
                </c:pt>
                <c:pt idx="4363">
                  <c:v>46065.5</c:v>
                </c:pt>
                <c:pt idx="4364">
                  <c:v>46065.506944444445</c:v>
                </c:pt>
                <c:pt idx="4365">
                  <c:v>46065.513888888891</c:v>
                </c:pt>
                <c:pt idx="4366">
                  <c:v>46065.520833333336</c:v>
                </c:pt>
                <c:pt idx="4367">
                  <c:v>46065.527777777781</c:v>
                </c:pt>
                <c:pt idx="4368">
                  <c:v>46065.534722222219</c:v>
                </c:pt>
                <c:pt idx="4369">
                  <c:v>46065.541666666664</c:v>
                </c:pt>
                <c:pt idx="4370">
                  <c:v>46065.548611111109</c:v>
                </c:pt>
                <c:pt idx="4371">
                  <c:v>46065.555555555555</c:v>
                </c:pt>
                <c:pt idx="4372">
                  <c:v>46065.5625</c:v>
                </c:pt>
                <c:pt idx="4373">
                  <c:v>46065.569444444445</c:v>
                </c:pt>
                <c:pt idx="4374">
                  <c:v>46065.576388888891</c:v>
                </c:pt>
                <c:pt idx="4375">
                  <c:v>46065.583333333336</c:v>
                </c:pt>
                <c:pt idx="4376">
                  <c:v>46065.590277777781</c:v>
                </c:pt>
                <c:pt idx="4377">
                  <c:v>46065.597222222219</c:v>
                </c:pt>
                <c:pt idx="4378">
                  <c:v>46065.604166666664</c:v>
                </c:pt>
                <c:pt idx="4379">
                  <c:v>46065.611111111109</c:v>
                </c:pt>
                <c:pt idx="4380">
                  <c:v>46065.618055555555</c:v>
                </c:pt>
                <c:pt idx="4381">
                  <c:v>46065.625</c:v>
                </c:pt>
                <c:pt idx="4382">
                  <c:v>46065.631944444445</c:v>
                </c:pt>
                <c:pt idx="4383">
                  <c:v>46065.638888888891</c:v>
                </c:pt>
                <c:pt idx="4384">
                  <c:v>46065.645833333336</c:v>
                </c:pt>
                <c:pt idx="4385">
                  <c:v>46065.652777777781</c:v>
                </c:pt>
                <c:pt idx="4386">
                  <c:v>46065.659722222219</c:v>
                </c:pt>
                <c:pt idx="4387">
                  <c:v>46065.666666666664</c:v>
                </c:pt>
                <c:pt idx="4388">
                  <c:v>46065.673611111109</c:v>
                </c:pt>
                <c:pt idx="4389">
                  <c:v>46065.680555555555</c:v>
                </c:pt>
                <c:pt idx="4390">
                  <c:v>46065.6875</c:v>
                </c:pt>
                <c:pt idx="4391">
                  <c:v>46065.694444444445</c:v>
                </c:pt>
                <c:pt idx="4392">
                  <c:v>46065.701388888891</c:v>
                </c:pt>
                <c:pt idx="4393">
                  <c:v>46065.708333333336</c:v>
                </c:pt>
                <c:pt idx="4394">
                  <c:v>46065.715277777781</c:v>
                </c:pt>
                <c:pt idx="4395">
                  <c:v>46065.722222222219</c:v>
                </c:pt>
                <c:pt idx="4396">
                  <c:v>46065.729166666664</c:v>
                </c:pt>
                <c:pt idx="4397">
                  <c:v>46065.736111111109</c:v>
                </c:pt>
                <c:pt idx="4398">
                  <c:v>46065.743055555555</c:v>
                </c:pt>
                <c:pt idx="4399">
                  <c:v>46065.75</c:v>
                </c:pt>
                <c:pt idx="4400">
                  <c:v>46065.756944444445</c:v>
                </c:pt>
                <c:pt idx="4401">
                  <c:v>46065.763888888891</c:v>
                </c:pt>
                <c:pt idx="4402">
                  <c:v>46065.770833333336</c:v>
                </c:pt>
                <c:pt idx="4403">
                  <c:v>46065.777777777781</c:v>
                </c:pt>
                <c:pt idx="4404">
                  <c:v>46065.784722222219</c:v>
                </c:pt>
                <c:pt idx="4405">
                  <c:v>46065.791666666664</c:v>
                </c:pt>
                <c:pt idx="4406">
                  <c:v>46065.798611111109</c:v>
                </c:pt>
                <c:pt idx="4407">
                  <c:v>46065.805555555555</c:v>
                </c:pt>
                <c:pt idx="4408">
                  <c:v>46065.8125</c:v>
                </c:pt>
                <c:pt idx="4409">
                  <c:v>46065.819444444445</c:v>
                </c:pt>
                <c:pt idx="4410">
                  <c:v>46065.826388888891</c:v>
                </c:pt>
                <c:pt idx="4411">
                  <c:v>46065.833333333336</c:v>
                </c:pt>
                <c:pt idx="4412">
                  <c:v>46065.840277777781</c:v>
                </c:pt>
                <c:pt idx="4413">
                  <c:v>46065.847222222219</c:v>
                </c:pt>
                <c:pt idx="4414">
                  <c:v>46065.854166666664</c:v>
                </c:pt>
                <c:pt idx="4415">
                  <c:v>46065.861111111109</c:v>
                </c:pt>
                <c:pt idx="4416">
                  <c:v>46065.868055555555</c:v>
                </c:pt>
                <c:pt idx="4417">
                  <c:v>46065.875</c:v>
                </c:pt>
                <c:pt idx="4418">
                  <c:v>46065.881944444445</c:v>
                </c:pt>
                <c:pt idx="4419">
                  <c:v>46065.888888888891</c:v>
                </c:pt>
                <c:pt idx="4420">
                  <c:v>46065.895833333336</c:v>
                </c:pt>
                <c:pt idx="4421">
                  <c:v>46065.902777777781</c:v>
                </c:pt>
                <c:pt idx="4422">
                  <c:v>46065.909722222219</c:v>
                </c:pt>
                <c:pt idx="4423">
                  <c:v>46065.916666666664</c:v>
                </c:pt>
                <c:pt idx="4424">
                  <c:v>46065.923611111109</c:v>
                </c:pt>
                <c:pt idx="4425">
                  <c:v>46065.930555555555</c:v>
                </c:pt>
                <c:pt idx="4426">
                  <c:v>46065.9375</c:v>
                </c:pt>
                <c:pt idx="4427">
                  <c:v>46065.944444444445</c:v>
                </c:pt>
                <c:pt idx="4428">
                  <c:v>46065.951388888891</c:v>
                </c:pt>
                <c:pt idx="4429">
                  <c:v>46065.958333333336</c:v>
                </c:pt>
                <c:pt idx="4430">
                  <c:v>46065.965277777781</c:v>
                </c:pt>
                <c:pt idx="4431">
                  <c:v>46065.972222222219</c:v>
                </c:pt>
                <c:pt idx="4432">
                  <c:v>46065.979166666664</c:v>
                </c:pt>
                <c:pt idx="4433">
                  <c:v>46065.986111111109</c:v>
                </c:pt>
                <c:pt idx="4434">
                  <c:v>46065.993055555555</c:v>
                </c:pt>
                <c:pt idx="4435">
                  <c:v>46066</c:v>
                </c:pt>
                <c:pt idx="4436">
                  <c:v>46066.006944444445</c:v>
                </c:pt>
                <c:pt idx="4437">
                  <c:v>46066.013888888891</c:v>
                </c:pt>
                <c:pt idx="4438">
                  <c:v>46066.020833333336</c:v>
                </c:pt>
                <c:pt idx="4439">
                  <c:v>46066.027777777781</c:v>
                </c:pt>
                <c:pt idx="4440">
                  <c:v>46066.034722222219</c:v>
                </c:pt>
                <c:pt idx="4441">
                  <c:v>46066.041666666664</c:v>
                </c:pt>
                <c:pt idx="4442">
                  <c:v>46066.048611111109</c:v>
                </c:pt>
                <c:pt idx="4443">
                  <c:v>46066.055555555555</c:v>
                </c:pt>
                <c:pt idx="4444">
                  <c:v>46066.0625</c:v>
                </c:pt>
                <c:pt idx="4445">
                  <c:v>46066.069444444445</c:v>
                </c:pt>
                <c:pt idx="4446">
                  <c:v>46066.076388888891</c:v>
                </c:pt>
                <c:pt idx="4447">
                  <c:v>46066.083333333336</c:v>
                </c:pt>
                <c:pt idx="4448">
                  <c:v>46066.090277777781</c:v>
                </c:pt>
                <c:pt idx="4449">
                  <c:v>46066.097222222219</c:v>
                </c:pt>
                <c:pt idx="4450">
                  <c:v>46066.104166666664</c:v>
                </c:pt>
                <c:pt idx="4451">
                  <c:v>46066.111111111109</c:v>
                </c:pt>
                <c:pt idx="4452">
                  <c:v>46066.118055555555</c:v>
                </c:pt>
                <c:pt idx="4453">
                  <c:v>46066.125</c:v>
                </c:pt>
                <c:pt idx="4454">
                  <c:v>46066.131944444445</c:v>
                </c:pt>
                <c:pt idx="4455">
                  <c:v>46066.138888888891</c:v>
                </c:pt>
                <c:pt idx="4456">
                  <c:v>46066.145833333336</c:v>
                </c:pt>
                <c:pt idx="4457">
                  <c:v>46066.152777777781</c:v>
                </c:pt>
                <c:pt idx="4458">
                  <c:v>46066.159722222219</c:v>
                </c:pt>
                <c:pt idx="4459">
                  <c:v>46066.166666666664</c:v>
                </c:pt>
                <c:pt idx="4460">
                  <c:v>46066.173611111109</c:v>
                </c:pt>
                <c:pt idx="4461">
                  <c:v>46066.180555555555</c:v>
                </c:pt>
                <c:pt idx="4462">
                  <c:v>46066.1875</c:v>
                </c:pt>
                <c:pt idx="4463">
                  <c:v>46066.194444444445</c:v>
                </c:pt>
                <c:pt idx="4464">
                  <c:v>46066.201388888891</c:v>
                </c:pt>
                <c:pt idx="4465">
                  <c:v>46066.208333333336</c:v>
                </c:pt>
                <c:pt idx="4466">
                  <c:v>46066.215277777781</c:v>
                </c:pt>
                <c:pt idx="4467">
                  <c:v>46066.222222222219</c:v>
                </c:pt>
                <c:pt idx="4468">
                  <c:v>46066.229166666664</c:v>
                </c:pt>
                <c:pt idx="4469">
                  <c:v>46066.236111111109</c:v>
                </c:pt>
                <c:pt idx="4470">
                  <c:v>46066.243055555555</c:v>
                </c:pt>
                <c:pt idx="4471">
                  <c:v>46066.25</c:v>
                </c:pt>
                <c:pt idx="4472">
                  <c:v>46066.256944444445</c:v>
                </c:pt>
                <c:pt idx="4473">
                  <c:v>46066.263888888891</c:v>
                </c:pt>
                <c:pt idx="4474">
                  <c:v>46066.270833333336</c:v>
                </c:pt>
                <c:pt idx="4475">
                  <c:v>46066.277777777781</c:v>
                </c:pt>
                <c:pt idx="4476">
                  <c:v>46066.284722222219</c:v>
                </c:pt>
                <c:pt idx="4477">
                  <c:v>46066.291666666664</c:v>
                </c:pt>
                <c:pt idx="4478">
                  <c:v>46066.298611111109</c:v>
                </c:pt>
                <c:pt idx="4479">
                  <c:v>46066.305555555555</c:v>
                </c:pt>
                <c:pt idx="4480">
                  <c:v>46066.3125</c:v>
                </c:pt>
                <c:pt idx="4481">
                  <c:v>46066.319444444445</c:v>
                </c:pt>
                <c:pt idx="4482">
                  <c:v>46066.326388888891</c:v>
                </c:pt>
                <c:pt idx="4483">
                  <c:v>46066.333333333336</c:v>
                </c:pt>
                <c:pt idx="4484">
                  <c:v>46066.340277777781</c:v>
                </c:pt>
                <c:pt idx="4485">
                  <c:v>46066.347222222219</c:v>
                </c:pt>
                <c:pt idx="4486">
                  <c:v>46066.354166666664</c:v>
                </c:pt>
                <c:pt idx="4487">
                  <c:v>46066.361111111109</c:v>
                </c:pt>
                <c:pt idx="4488">
                  <c:v>46066.368055555555</c:v>
                </c:pt>
                <c:pt idx="4489">
                  <c:v>46066.375</c:v>
                </c:pt>
                <c:pt idx="4490">
                  <c:v>46066.381944444445</c:v>
                </c:pt>
                <c:pt idx="4491">
                  <c:v>46066.388888888891</c:v>
                </c:pt>
                <c:pt idx="4492">
                  <c:v>46066.395833333336</c:v>
                </c:pt>
                <c:pt idx="4493">
                  <c:v>46066.402777777781</c:v>
                </c:pt>
                <c:pt idx="4494">
                  <c:v>46066.409722222219</c:v>
                </c:pt>
                <c:pt idx="4495">
                  <c:v>46066.416666666664</c:v>
                </c:pt>
                <c:pt idx="4496">
                  <c:v>46066.423611111109</c:v>
                </c:pt>
                <c:pt idx="4497">
                  <c:v>46066.430555555555</c:v>
                </c:pt>
                <c:pt idx="4498">
                  <c:v>46066.4375</c:v>
                </c:pt>
                <c:pt idx="4499">
                  <c:v>46066.444444444445</c:v>
                </c:pt>
                <c:pt idx="4500">
                  <c:v>46066.451388888891</c:v>
                </c:pt>
                <c:pt idx="4501">
                  <c:v>46066.458333333336</c:v>
                </c:pt>
                <c:pt idx="4502">
                  <c:v>46066.465277777781</c:v>
                </c:pt>
                <c:pt idx="4503">
                  <c:v>46066.472222222219</c:v>
                </c:pt>
                <c:pt idx="4504">
                  <c:v>46066.479166666664</c:v>
                </c:pt>
                <c:pt idx="4505">
                  <c:v>46066.486111111109</c:v>
                </c:pt>
                <c:pt idx="4506">
                  <c:v>46066.493055555555</c:v>
                </c:pt>
                <c:pt idx="4507">
                  <c:v>46066.5</c:v>
                </c:pt>
                <c:pt idx="4508">
                  <c:v>46066.506944444445</c:v>
                </c:pt>
                <c:pt idx="4509">
                  <c:v>46066.513888888891</c:v>
                </c:pt>
                <c:pt idx="4510">
                  <c:v>46066.520833333336</c:v>
                </c:pt>
                <c:pt idx="4511">
                  <c:v>46066.527777777781</c:v>
                </c:pt>
                <c:pt idx="4512">
                  <c:v>46066.534722222219</c:v>
                </c:pt>
                <c:pt idx="4513">
                  <c:v>46066.541666666664</c:v>
                </c:pt>
                <c:pt idx="4514">
                  <c:v>46066.548611111109</c:v>
                </c:pt>
                <c:pt idx="4515">
                  <c:v>46066.555555555555</c:v>
                </c:pt>
                <c:pt idx="4516">
                  <c:v>46066.5625</c:v>
                </c:pt>
                <c:pt idx="4517">
                  <c:v>46066.569444444445</c:v>
                </c:pt>
                <c:pt idx="4518">
                  <c:v>46066.576388888891</c:v>
                </c:pt>
                <c:pt idx="4519">
                  <c:v>46066.583333333336</c:v>
                </c:pt>
                <c:pt idx="4520">
                  <c:v>46066.590277777781</c:v>
                </c:pt>
                <c:pt idx="4521">
                  <c:v>46066.597222222219</c:v>
                </c:pt>
                <c:pt idx="4522">
                  <c:v>46066.604166666664</c:v>
                </c:pt>
                <c:pt idx="4523">
                  <c:v>46066.611111111109</c:v>
                </c:pt>
                <c:pt idx="4524">
                  <c:v>46066.618055555555</c:v>
                </c:pt>
                <c:pt idx="4525">
                  <c:v>46066.625</c:v>
                </c:pt>
                <c:pt idx="4526">
                  <c:v>46066.631944444445</c:v>
                </c:pt>
                <c:pt idx="4527">
                  <c:v>46066.638888888891</c:v>
                </c:pt>
                <c:pt idx="4528">
                  <c:v>46066.645833333336</c:v>
                </c:pt>
                <c:pt idx="4529">
                  <c:v>46066.652777777781</c:v>
                </c:pt>
                <c:pt idx="4530">
                  <c:v>46066.659722222219</c:v>
                </c:pt>
                <c:pt idx="4531">
                  <c:v>46066.666666666664</c:v>
                </c:pt>
                <c:pt idx="4532">
                  <c:v>46066.673611111109</c:v>
                </c:pt>
                <c:pt idx="4533">
                  <c:v>46066.680555555555</c:v>
                </c:pt>
                <c:pt idx="4534">
                  <c:v>46066.6875</c:v>
                </c:pt>
                <c:pt idx="4535">
                  <c:v>46066.694444444445</c:v>
                </c:pt>
                <c:pt idx="4536">
                  <c:v>46066.701388888891</c:v>
                </c:pt>
                <c:pt idx="4537">
                  <c:v>46066.708333333336</c:v>
                </c:pt>
                <c:pt idx="4538">
                  <c:v>46066.715277777781</c:v>
                </c:pt>
                <c:pt idx="4539">
                  <c:v>46066.722222222219</c:v>
                </c:pt>
                <c:pt idx="4540">
                  <c:v>46066.729166666664</c:v>
                </c:pt>
                <c:pt idx="4541">
                  <c:v>46066.736111111109</c:v>
                </c:pt>
                <c:pt idx="4542">
                  <c:v>46066.743055555555</c:v>
                </c:pt>
                <c:pt idx="4543">
                  <c:v>46066.75</c:v>
                </c:pt>
                <c:pt idx="4544">
                  <c:v>46066.756944444445</c:v>
                </c:pt>
                <c:pt idx="4545">
                  <c:v>46066.763888888891</c:v>
                </c:pt>
                <c:pt idx="4546">
                  <c:v>46066.770833333336</c:v>
                </c:pt>
                <c:pt idx="4547">
                  <c:v>46066.777777777781</c:v>
                </c:pt>
                <c:pt idx="4548">
                  <c:v>46066.784722222219</c:v>
                </c:pt>
                <c:pt idx="4549">
                  <c:v>46066.791666666664</c:v>
                </c:pt>
                <c:pt idx="4550">
                  <c:v>46066.798611111109</c:v>
                </c:pt>
                <c:pt idx="4551">
                  <c:v>46066.805555555555</c:v>
                </c:pt>
                <c:pt idx="4552">
                  <c:v>46066.8125</c:v>
                </c:pt>
                <c:pt idx="4553">
                  <c:v>46066.819444444445</c:v>
                </c:pt>
                <c:pt idx="4554">
                  <c:v>46066.826388888891</c:v>
                </c:pt>
                <c:pt idx="4555">
                  <c:v>46066.833333333336</c:v>
                </c:pt>
                <c:pt idx="4556">
                  <c:v>46066.840277777781</c:v>
                </c:pt>
                <c:pt idx="4557">
                  <c:v>46066.847222222219</c:v>
                </c:pt>
                <c:pt idx="4558">
                  <c:v>46066.854166666664</c:v>
                </c:pt>
                <c:pt idx="4559">
                  <c:v>46066.861111111109</c:v>
                </c:pt>
                <c:pt idx="4560">
                  <c:v>46066.868055555555</c:v>
                </c:pt>
                <c:pt idx="4561">
                  <c:v>46066.875</c:v>
                </c:pt>
                <c:pt idx="4562">
                  <c:v>46066.881944444445</c:v>
                </c:pt>
                <c:pt idx="4563">
                  <c:v>46066.888888888891</c:v>
                </c:pt>
                <c:pt idx="4564">
                  <c:v>46066.895833333336</c:v>
                </c:pt>
                <c:pt idx="4565">
                  <c:v>46066.902777777781</c:v>
                </c:pt>
                <c:pt idx="4566">
                  <c:v>46066.909722222219</c:v>
                </c:pt>
                <c:pt idx="4567">
                  <c:v>46066.916666666664</c:v>
                </c:pt>
                <c:pt idx="4568">
                  <c:v>46066.923611111109</c:v>
                </c:pt>
                <c:pt idx="4569">
                  <c:v>46066.930555555555</c:v>
                </c:pt>
                <c:pt idx="4570">
                  <c:v>46066.9375</c:v>
                </c:pt>
                <c:pt idx="4571">
                  <c:v>46066.944444444445</c:v>
                </c:pt>
                <c:pt idx="4572">
                  <c:v>46066.951388888891</c:v>
                </c:pt>
                <c:pt idx="4573">
                  <c:v>46066.958333333336</c:v>
                </c:pt>
                <c:pt idx="4574">
                  <c:v>46066.965277777781</c:v>
                </c:pt>
                <c:pt idx="4575">
                  <c:v>46066.972222222219</c:v>
                </c:pt>
                <c:pt idx="4576">
                  <c:v>46066.979166666664</c:v>
                </c:pt>
                <c:pt idx="4577">
                  <c:v>46066.986111111109</c:v>
                </c:pt>
                <c:pt idx="4578">
                  <c:v>46066.993055555555</c:v>
                </c:pt>
                <c:pt idx="4579">
                  <c:v>46067</c:v>
                </c:pt>
                <c:pt idx="4580">
                  <c:v>46067.006944444445</c:v>
                </c:pt>
                <c:pt idx="4581">
                  <c:v>46067.013888888891</c:v>
                </c:pt>
                <c:pt idx="4582">
                  <c:v>46067.020833333336</c:v>
                </c:pt>
                <c:pt idx="4583">
                  <c:v>46067.027777777781</c:v>
                </c:pt>
                <c:pt idx="4584">
                  <c:v>46067.034722222219</c:v>
                </c:pt>
                <c:pt idx="4585">
                  <c:v>46067.041666666664</c:v>
                </c:pt>
                <c:pt idx="4586">
                  <c:v>46067.048611111109</c:v>
                </c:pt>
                <c:pt idx="4587">
                  <c:v>46067.055555555555</c:v>
                </c:pt>
                <c:pt idx="4588">
                  <c:v>46067.0625</c:v>
                </c:pt>
                <c:pt idx="4589">
                  <c:v>46067.069444444445</c:v>
                </c:pt>
                <c:pt idx="4590">
                  <c:v>46067.076388888891</c:v>
                </c:pt>
                <c:pt idx="4591">
                  <c:v>46067.083333333336</c:v>
                </c:pt>
                <c:pt idx="4592">
                  <c:v>46067.090277777781</c:v>
                </c:pt>
                <c:pt idx="4593">
                  <c:v>46067.097222222219</c:v>
                </c:pt>
                <c:pt idx="4594">
                  <c:v>46067.104166666664</c:v>
                </c:pt>
                <c:pt idx="4595">
                  <c:v>46067.111111111109</c:v>
                </c:pt>
                <c:pt idx="4596">
                  <c:v>46067.118055555555</c:v>
                </c:pt>
                <c:pt idx="4597">
                  <c:v>46067.125</c:v>
                </c:pt>
                <c:pt idx="4598">
                  <c:v>46067.131944444445</c:v>
                </c:pt>
                <c:pt idx="4599">
                  <c:v>46067.138888888891</c:v>
                </c:pt>
                <c:pt idx="4600">
                  <c:v>46067.145833333336</c:v>
                </c:pt>
                <c:pt idx="4601">
                  <c:v>46067.152777777781</c:v>
                </c:pt>
                <c:pt idx="4602">
                  <c:v>46067.159722222219</c:v>
                </c:pt>
                <c:pt idx="4603">
                  <c:v>46067.166666666664</c:v>
                </c:pt>
                <c:pt idx="4604">
                  <c:v>46067.173611111109</c:v>
                </c:pt>
                <c:pt idx="4605">
                  <c:v>46067.180555555555</c:v>
                </c:pt>
                <c:pt idx="4606">
                  <c:v>46067.1875</c:v>
                </c:pt>
                <c:pt idx="4607">
                  <c:v>46067.194444444445</c:v>
                </c:pt>
                <c:pt idx="4608">
                  <c:v>46067.201388888891</c:v>
                </c:pt>
                <c:pt idx="4609">
                  <c:v>46067.208333333336</c:v>
                </c:pt>
                <c:pt idx="4610">
                  <c:v>46067.215277777781</c:v>
                </c:pt>
                <c:pt idx="4611">
                  <c:v>46067.222222222219</c:v>
                </c:pt>
                <c:pt idx="4612">
                  <c:v>46067.229166666664</c:v>
                </c:pt>
                <c:pt idx="4613">
                  <c:v>46067.236111111109</c:v>
                </c:pt>
                <c:pt idx="4614">
                  <c:v>46067.243055555555</c:v>
                </c:pt>
                <c:pt idx="4615">
                  <c:v>46067.25</c:v>
                </c:pt>
                <c:pt idx="4616">
                  <c:v>46067.256944444445</c:v>
                </c:pt>
                <c:pt idx="4617">
                  <c:v>46067.263888888891</c:v>
                </c:pt>
                <c:pt idx="4618">
                  <c:v>46067.270833333336</c:v>
                </c:pt>
                <c:pt idx="4619">
                  <c:v>46067.277777777781</c:v>
                </c:pt>
                <c:pt idx="4620">
                  <c:v>46067.284722222219</c:v>
                </c:pt>
                <c:pt idx="4621">
                  <c:v>46067.291666666664</c:v>
                </c:pt>
                <c:pt idx="4622">
                  <c:v>46067.298611111109</c:v>
                </c:pt>
                <c:pt idx="4623">
                  <c:v>46067.305555555555</c:v>
                </c:pt>
                <c:pt idx="4624">
                  <c:v>46067.3125</c:v>
                </c:pt>
                <c:pt idx="4625">
                  <c:v>46067.319444444445</c:v>
                </c:pt>
                <c:pt idx="4626">
                  <c:v>46067.326388888891</c:v>
                </c:pt>
                <c:pt idx="4627">
                  <c:v>46067.333333333336</c:v>
                </c:pt>
                <c:pt idx="4628">
                  <c:v>46067.340277777781</c:v>
                </c:pt>
                <c:pt idx="4629">
                  <c:v>46067.347222222219</c:v>
                </c:pt>
                <c:pt idx="4630">
                  <c:v>46067.354166666664</c:v>
                </c:pt>
                <c:pt idx="4631">
                  <c:v>46067.361111111109</c:v>
                </c:pt>
                <c:pt idx="4632">
                  <c:v>46067.368055555555</c:v>
                </c:pt>
                <c:pt idx="4633">
                  <c:v>46067.375</c:v>
                </c:pt>
                <c:pt idx="4634">
                  <c:v>46067.381944444445</c:v>
                </c:pt>
                <c:pt idx="4635">
                  <c:v>46067.388888888891</c:v>
                </c:pt>
                <c:pt idx="4636">
                  <c:v>46067.395833333336</c:v>
                </c:pt>
                <c:pt idx="4637">
                  <c:v>46067.402777777781</c:v>
                </c:pt>
                <c:pt idx="4638">
                  <c:v>46067.409722222219</c:v>
                </c:pt>
                <c:pt idx="4639">
                  <c:v>46067.416666666664</c:v>
                </c:pt>
                <c:pt idx="4640">
                  <c:v>46067.423611111109</c:v>
                </c:pt>
                <c:pt idx="4641">
                  <c:v>46067.430555555555</c:v>
                </c:pt>
                <c:pt idx="4642">
                  <c:v>46067.4375</c:v>
                </c:pt>
                <c:pt idx="4643">
                  <c:v>46067.444444444445</c:v>
                </c:pt>
                <c:pt idx="4644">
                  <c:v>46067.451388888891</c:v>
                </c:pt>
                <c:pt idx="4645">
                  <c:v>46067.458333333336</c:v>
                </c:pt>
                <c:pt idx="4646">
                  <c:v>46067.465277777781</c:v>
                </c:pt>
                <c:pt idx="4647">
                  <c:v>46067.472222222219</c:v>
                </c:pt>
                <c:pt idx="4648">
                  <c:v>46067.479166666664</c:v>
                </c:pt>
                <c:pt idx="4649">
                  <c:v>46067.486111111109</c:v>
                </c:pt>
                <c:pt idx="4650">
                  <c:v>46067.493055555555</c:v>
                </c:pt>
                <c:pt idx="4651">
                  <c:v>46067.5</c:v>
                </c:pt>
                <c:pt idx="4652">
                  <c:v>46067.506944444445</c:v>
                </c:pt>
                <c:pt idx="4653">
                  <c:v>46067.513888888891</c:v>
                </c:pt>
                <c:pt idx="4654">
                  <c:v>46067.520833333336</c:v>
                </c:pt>
                <c:pt idx="4655">
                  <c:v>46067.527777777781</c:v>
                </c:pt>
                <c:pt idx="4656">
                  <c:v>46067.534722222219</c:v>
                </c:pt>
                <c:pt idx="4657">
                  <c:v>46067.541666666664</c:v>
                </c:pt>
                <c:pt idx="4658">
                  <c:v>46067.548611111109</c:v>
                </c:pt>
                <c:pt idx="4659">
                  <c:v>46067.555555555555</c:v>
                </c:pt>
                <c:pt idx="4660">
                  <c:v>46067.5625</c:v>
                </c:pt>
                <c:pt idx="4661">
                  <c:v>46067.569444444445</c:v>
                </c:pt>
                <c:pt idx="4662">
                  <c:v>46067.576388888891</c:v>
                </c:pt>
                <c:pt idx="4663">
                  <c:v>46067.583333333336</c:v>
                </c:pt>
                <c:pt idx="4664">
                  <c:v>46067.590277777781</c:v>
                </c:pt>
                <c:pt idx="4665">
                  <c:v>46067.597222222219</c:v>
                </c:pt>
                <c:pt idx="4666">
                  <c:v>46067.604166666664</c:v>
                </c:pt>
                <c:pt idx="4667">
                  <c:v>46067.611111111109</c:v>
                </c:pt>
                <c:pt idx="4668">
                  <c:v>46067.618055555555</c:v>
                </c:pt>
                <c:pt idx="4669">
                  <c:v>46067.625</c:v>
                </c:pt>
                <c:pt idx="4670">
                  <c:v>46067.631944444445</c:v>
                </c:pt>
                <c:pt idx="4671">
                  <c:v>46067.638888888891</c:v>
                </c:pt>
                <c:pt idx="4672">
                  <c:v>46067.645833333336</c:v>
                </c:pt>
                <c:pt idx="4673">
                  <c:v>46067.652777777781</c:v>
                </c:pt>
                <c:pt idx="4674">
                  <c:v>46067.659722222219</c:v>
                </c:pt>
                <c:pt idx="4675">
                  <c:v>46067.666666666664</c:v>
                </c:pt>
                <c:pt idx="4676">
                  <c:v>46067.673611111109</c:v>
                </c:pt>
                <c:pt idx="4677">
                  <c:v>46067.680555555555</c:v>
                </c:pt>
                <c:pt idx="4678">
                  <c:v>46067.6875</c:v>
                </c:pt>
                <c:pt idx="4679">
                  <c:v>46067.694444444445</c:v>
                </c:pt>
                <c:pt idx="4680">
                  <c:v>46067.701388888891</c:v>
                </c:pt>
                <c:pt idx="4681">
                  <c:v>46067.708333333336</c:v>
                </c:pt>
                <c:pt idx="4682">
                  <c:v>46067.715277777781</c:v>
                </c:pt>
                <c:pt idx="4683">
                  <c:v>46067.722222222219</c:v>
                </c:pt>
                <c:pt idx="4684">
                  <c:v>46067.729166666664</c:v>
                </c:pt>
                <c:pt idx="4685">
                  <c:v>46067.736111111109</c:v>
                </c:pt>
                <c:pt idx="4686">
                  <c:v>46067.743055555555</c:v>
                </c:pt>
                <c:pt idx="4687">
                  <c:v>46067.75</c:v>
                </c:pt>
                <c:pt idx="4688">
                  <c:v>46067.756944444445</c:v>
                </c:pt>
                <c:pt idx="4689">
                  <c:v>46067.763888888891</c:v>
                </c:pt>
                <c:pt idx="4690">
                  <c:v>46067.770833333336</c:v>
                </c:pt>
                <c:pt idx="4691">
                  <c:v>46067.777777777781</c:v>
                </c:pt>
                <c:pt idx="4692">
                  <c:v>46067.784722222219</c:v>
                </c:pt>
                <c:pt idx="4693">
                  <c:v>46067.791666666664</c:v>
                </c:pt>
                <c:pt idx="4694">
                  <c:v>46067.798611111109</c:v>
                </c:pt>
                <c:pt idx="4695">
                  <c:v>46067.805555555555</c:v>
                </c:pt>
                <c:pt idx="4696">
                  <c:v>46067.8125</c:v>
                </c:pt>
                <c:pt idx="4697">
                  <c:v>46067.819444444445</c:v>
                </c:pt>
                <c:pt idx="4698">
                  <c:v>46067.826388888891</c:v>
                </c:pt>
                <c:pt idx="4699">
                  <c:v>46067.833333333336</c:v>
                </c:pt>
                <c:pt idx="4700">
                  <c:v>46067.840277777781</c:v>
                </c:pt>
                <c:pt idx="4701">
                  <c:v>46067.847222222219</c:v>
                </c:pt>
                <c:pt idx="4702">
                  <c:v>46067.854166666664</c:v>
                </c:pt>
                <c:pt idx="4703">
                  <c:v>46067.861111111109</c:v>
                </c:pt>
                <c:pt idx="4704">
                  <c:v>46067.868055555555</c:v>
                </c:pt>
                <c:pt idx="4705">
                  <c:v>46067.875</c:v>
                </c:pt>
                <c:pt idx="4706">
                  <c:v>46067.881944444445</c:v>
                </c:pt>
                <c:pt idx="4707">
                  <c:v>46067.888888888891</c:v>
                </c:pt>
                <c:pt idx="4708">
                  <c:v>46067.895833333336</c:v>
                </c:pt>
                <c:pt idx="4709">
                  <c:v>46067.902777777781</c:v>
                </c:pt>
                <c:pt idx="4710">
                  <c:v>46067.909722222219</c:v>
                </c:pt>
                <c:pt idx="4711">
                  <c:v>46067.916666666664</c:v>
                </c:pt>
                <c:pt idx="4712">
                  <c:v>46067.923611111109</c:v>
                </c:pt>
                <c:pt idx="4713">
                  <c:v>46067.930555555555</c:v>
                </c:pt>
                <c:pt idx="4714">
                  <c:v>46067.9375</c:v>
                </c:pt>
                <c:pt idx="4715">
                  <c:v>46067.944444444445</c:v>
                </c:pt>
                <c:pt idx="4716">
                  <c:v>46067.951388888891</c:v>
                </c:pt>
                <c:pt idx="4717">
                  <c:v>46067.958333333336</c:v>
                </c:pt>
                <c:pt idx="4718">
                  <c:v>46067.965277777781</c:v>
                </c:pt>
                <c:pt idx="4719">
                  <c:v>46067.972222222219</c:v>
                </c:pt>
                <c:pt idx="4720">
                  <c:v>46067.979166666664</c:v>
                </c:pt>
                <c:pt idx="4721">
                  <c:v>46067.986111111109</c:v>
                </c:pt>
                <c:pt idx="4722">
                  <c:v>46067.993055555555</c:v>
                </c:pt>
                <c:pt idx="4723">
                  <c:v>46068</c:v>
                </c:pt>
                <c:pt idx="4724">
                  <c:v>46068.006944444445</c:v>
                </c:pt>
                <c:pt idx="4725">
                  <c:v>46068.013888888891</c:v>
                </c:pt>
                <c:pt idx="4726">
                  <c:v>46068.020833333336</c:v>
                </c:pt>
                <c:pt idx="4727">
                  <c:v>46068.027777777781</c:v>
                </c:pt>
                <c:pt idx="4728">
                  <c:v>46068.034722222219</c:v>
                </c:pt>
                <c:pt idx="4729">
                  <c:v>46068.041666666664</c:v>
                </c:pt>
                <c:pt idx="4730">
                  <c:v>46068.048611111109</c:v>
                </c:pt>
                <c:pt idx="4731">
                  <c:v>46068.055555555555</c:v>
                </c:pt>
                <c:pt idx="4732">
                  <c:v>46068.0625</c:v>
                </c:pt>
                <c:pt idx="4733">
                  <c:v>46068.069444444445</c:v>
                </c:pt>
                <c:pt idx="4734">
                  <c:v>46068.076388888891</c:v>
                </c:pt>
                <c:pt idx="4735">
                  <c:v>46068.083333333336</c:v>
                </c:pt>
                <c:pt idx="4736">
                  <c:v>46068.090277777781</c:v>
                </c:pt>
                <c:pt idx="4737">
                  <c:v>46068.097222222219</c:v>
                </c:pt>
                <c:pt idx="4738">
                  <c:v>46068.104166666664</c:v>
                </c:pt>
                <c:pt idx="4739">
                  <c:v>46068.111111111109</c:v>
                </c:pt>
                <c:pt idx="4740">
                  <c:v>46068.118055555555</c:v>
                </c:pt>
                <c:pt idx="4741">
                  <c:v>46068.125</c:v>
                </c:pt>
                <c:pt idx="4742">
                  <c:v>46068.131944444445</c:v>
                </c:pt>
                <c:pt idx="4743">
                  <c:v>46068.138888888891</c:v>
                </c:pt>
                <c:pt idx="4744">
                  <c:v>46068.145833333336</c:v>
                </c:pt>
                <c:pt idx="4745">
                  <c:v>46068.152777777781</c:v>
                </c:pt>
                <c:pt idx="4746">
                  <c:v>46068.159722222219</c:v>
                </c:pt>
                <c:pt idx="4747">
                  <c:v>46068.166666666664</c:v>
                </c:pt>
                <c:pt idx="4748">
                  <c:v>46068.173611111109</c:v>
                </c:pt>
                <c:pt idx="4749">
                  <c:v>46068.180555555555</c:v>
                </c:pt>
                <c:pt idx="4750">
                  <c:v>46068.1875</c:v>
                </c:pt>
                <c:pt idx="4751">
                  <c:v>46068.194444444445</c:v>
                </c:pt>
                <c:pt idx="4752">
                  <c:v>46068.201388888891</c:v>
                </c:pt>
                <c:pt idx="4753">
                  <c:v>46068.208333333336</c:v>
                </c:pt>
                <c:pt idx="4754">
                  <c:v>46068.215277777781</c:v>
                </c:pt>
                <c:pt idx="4755">
                  <c:v>46068.222222222219</c:v>
                </c:pt>
                <c:pt idx="4756">
                  <c:v>46068.229166666664</c:v>
                </c:pt>
                <c:pt idx="4757">
                  <c:v>46068.236111111109</c:v>
                </c:pt>
                <c:pt idx="4758">
                  <c:v>46068.243055555555</c:v>
                </c:pt>
                <c:pt idx="4759">
                  <c:v>46068.25</c:v>
                </c:pt>
                <c:pt idx="4760">
                  <c:v>46068.256944444445</c:v>
                </c:pt>
                <c:pt idx="4761">
                  <c:v>46068.263888888891</c:v>
                </c:pt>
                <c:pt idx="4762">
                  <c:v>46068.270833333336</c:v>
                </c:pt>
                <c:pt idx="4763">
                  <c:v>46068.277777777781</c:v>
                </c:pt>
                <c:pt idx="4764">
                  <c:v>46068.284722222219</c:v>
                </c:pt>
                <c:pt idx="4765">
                  <c:v>46068.291666666664</c:v>
                </c:pt>
                <c:pt idx="4766">
                  <c:v>46068.298611111109</c:v>
                </c:pt>
                <c:pt idx="4767">
                  <c:v>46068.305555555555</c:v>
                </c:pt>
                <c:pt idx="4768">
                  <c:v>46068.3125</c:v>
                </c:pt>
                <c:pt idx="4769">
                  <c:v>46068.319444444445</c:v>
                </c:pt>
                <c:pt idx="4770">
                  <c:v>46068.326388888891</c:v>
                </c:pt>
                <c:pt idx="4771">
                  <c:v>46068.333333333336</c:v>
                </c:pt>
                <c:pt idx="4772">
                  <c:v>46068.340277777781</c:v>
                </c:pt>
                <c:pt idx="4773">
                  <c:v>46068.347222222219</c:v>
                </c:pt>
                <c:pt idx="4774">
                  <c:v>46068.354166666664</c:v>
                </c:pt>
                <c:pt idx="4775">
                  <c:v>46068.361111111109</c:v>
                </c:pt>
                <c:pt idx="4776">
                  <c:v>46068.368055555555</c:v>
                </c:pt>
                <c:pt idx="4777">
                  <c:v>46068.375</c:v>
                </c:pt>
                <c:pt idx="4778">
                  <c:v>46068.381944444445</c:v>
                </c:pt>
                <c:pt idx="4779">
                  <c:v>46068.388888888891</c:v>
                </c:pt>
                <c:pt idx="4780">
                  <c:v>46068.395833333336</c:v>
                </c:pt>
                <c:pt idx="4781">
                  <c:v>46068.402777777781</c:v>
                </c:pt>
                <c:pt idx="4782">
                  <c:v>46068.409722222219</c:v>
                </c:pt>
                <c:pt idx="4783">
                  <c:v>46068.416666666664</c:v>
                </c:pt>
                <c:pt idx="4784">
                  <c:v>46068.423611111109</c:v>
                </c:pt>
                <c:pt idx="4785">
                  <c:v>46068.430555555555</c:v>
                </c:pt>
                <c:pt idx="4786">
                  <c:v>46068.4375</c:v>
                </c:pt>
                <c:pt idx="4787">
                  <c:v>46068.444444444445</c:v>
                </c:pt>
                <c:pt idx="4788">
                  <c:v>46068.451388888891</c:v>
                </c:pt>
                <c:pt idx="4789">
                  <c:v>46068.458333333336</c:v>
                </c:pt>
                <c:pt idx="4790">
                  <c:v>46068.465277777781</c:v>
                </c:pt>
                <c:pt idx="4791">
                  <c:v>46068.472222222219</c:v>
                </c:pt>
                <c:pt idx="4792">
                  <c:v>46068.479166666664</c:v>
                </c:pt>
                <c:pt idx="4793">
                  <c:v>46068.486111111109</c:v>
                </c:pt>
                <c:pt idx="4794">
                  <c:v>46068.493055555555</c:v>
                </c:pt>
                <c:pt idx="4795">
                  <c:v>46068.5</c:v>
                </c:pt>
                <c:pt idx="4796">
                  <c:v>46068.506944444445</c:v>
                </c:pt>
                <c:pt idx="4797">
                  <c:v>46068.513888888891</c:v>
                </c:pt>
                <c:pt idx="4798">
                  <c:v>46068.520833333336</c:v>
                </c:pt>
                <c:pt idx="4799">
                  <c:v>46068.527777777781</c:v>
                </c:pt>
                <c:pt idx="4800">
                  <c:v>46068.534722222219</c:v>
                </c:pt>
                <c:pt idx="4801">
                  <c:v>46068.541666666664</c:v>
                </c:pt>
                <c:pt idx="4802">
                  <c:v>46068.548611111109</c:v>
                </c:pt>
                <c:pt idx="4803">
                  <c:v>46068.555555555555</c:v>
                </c:pt>
                <c:pt idx="4804">
                  <c:v>46068.5625</c:v>
                </c:pt>
                <c:pt idx="4805">
                  <c:v>46068.569444444445</c:v>
                </c:pt>
                <c:pt idx="4806">
                  <c:v>46068.576388888891</c:v>
                </c:pt>
                <c:pt idx="4807">
                  <c:v>46068.583333333336</c:v>
                </c:pt>
                <c:pt idx="4808">
                  <c:v>46068.590277777781</c:v>
                </c:pt>
                <c:pt idx="4809">
                  <c:v>46068.597222222219</c:v>
                </c:pt>
                <c:pt idx="4810">
                  <c:v>46068.604166666664</c:v>
                </c:pt>
                <c:pt idx="4811">
                  <c:v>46068.611111111109</c:v>
                </c:pt>
                <c:pt idx="4812">
                  <c:v>46068.618055555555</c:v>
                </c:pt>
                <c:pt idx="4813">
                  <c:v>46068.625</c:v>
                </c:pt>
                <c:pt idx="4814">
                  <c:v>46068.631944444445</c:v>
                </c:pt>
                <c:pt idx="4815">
                  <c:v>46068.638888888891</c:v>
                </c:pt>
                <c:pt idx="4816">
                  <c:v>46068.645833333336</c:v>
                </c:pt>
                <c:pt idx="4817">
                  <c:v>46068.652777777781</c:v>
                </c:pt>
                <c:pt idx="4818">
                  <c:v>46068.659722222219</c:v>
                </c:pt>
                <c:pt idx="4819">
                  <c:v>46068.666666666664</c:v>
                </c:pt>
                <c:pt idx="4820">
                  <c:v>46068.673611111109</c:v>
                </c:pt>
                <c:pt idx="4821">
                  <c:v>46068.680555555555</c:v>
                </c:pt>
                <c:pt idx="4822">
                  <c:v>46068.6875</c:v>
                </c:pt>
                <c:pt idx="4823">
                  <c:v>46068.694444444445</c:v>
                </c:pt>
                <c:pt idx="4824">
                  <c:v>46068.701388888891</c:v>
                </c:pt>
                <c:pt idx="4825">
                  <c:v>46068.708333333336</c:v>
                </c:pt>
                <c:pt idx="4826">
                  <c:v>46068.715277777781</c:v>
                </c:pt>
                <c:pt idx="4827">
                  <c:v>46068.722222222219</c:v>
                </c:pt>
                <c:pt idx="4828">
                  <c:v>46068.729166666664</c:v>
                </c:pt>
                <c:pt idx="4829">
                  <c:v>46068.736111111109</c:v>
                </c:pt>
                <c:pt idx="4830">
                  <c:v>46068.743055555555</c:v>
                </c:pt>
                <c:pt idx="4831">
                  <c:v>46068.75</c:v>
                </c:pt>
                <c:pt idx="4832">
                  <c:v>46068.756944444445</c:v>
                </c:pt>
                <c:pt idx="4833">
                  <c:v>46068.763888888891</c:v>
                </c:pt>
                <c:pt idx="4834">
                  <c:v>46068.770833333336</c:v>
                </c:pt>
                <c:pt idx="4835">
                  <c:v>46068.777777777781</c:v>
                </c:pt>
                <c:pt idx="4836">
                  <c:v>46068.784722222219</c:v>
                </c:pt>
                <c:pt idx="4837">
                  <c:v>46068.791666666664</c:v>
                </c:pt>
                <c:pt idx="4838">
                  <c:v>46068.798611111109</c:v>
                </c:pt>
                <c:pt idx="4839">
                  <c:v>46068.805555555555</c:v>
                </c:pt>
                <c:pt idx="4840">
                  <c:v>46068.8125</c:v>
                </c:pt>
                <c:pt idx="4841">
                  <c:v>46068.819444444445</c:v>
                </c:pt>
                <c:pt idx="4842">
                  <c:v>46068.826388888891</c:v>
                </c:pt>
                <c:pt idx="4843">
                  <c:v>46068.833333333336</c:v>
                </c:pt>
                <c:pt idx="4844">
                  <c:v>46068.840277777781</c:v>
                </c:pt>
                <c:pt idx="4845">
                  <c:v>46068.847222222219</c:v>
                </c:pt>
                <c:pt idx="4846">
                  <c:v>46068.854166666664</c:v>
                </c:pt>
                <c:pt idx="4847">
                  <c:v>46068.861111111109</c:v>
                </c:pt>
                <c:pt idx="4848">
                  <c:v>46068.868055555555</c:v>
                </c:pt>
                <c:pt idx="4849">
                  <c:v>46068.875</c:v>
                </c:pt>
                <c:pt idx="4850">
                  <c:v>46068.881944444445</c:v>
                </c:pt>
                <c:pt idx="4851">
                  <c:v>46068.888888888891</c:v>
                </c:pt>
                <c:pt idx="4852">
                  <c:v>46068.895833333336</c:v>
                </c:pt>
                <c:pt idx="4853">
                  <c:v>46068.902777777781</c:v>
                </c:pt>
                <c:pt idx="4854">
                  <c:v>46068.909722222219</c:v>
                </c:pt>
                <c:pt idx="4855">
                  <c:v>46068.916666666664</c:v>
                </c:pt>
                <c:pt idx="4856">
                  <c:v>46068.923611111109</c:v>
                </c:pt>
                <c:pt idx="4857">
                  <c:v>46068.930555555555</c:v>
                </c:pt>
                <c:pt idx="4858">
                  <c:v>46068.9375</c:v>
                </c:pt>
                <c:pt idx="4859">
                  <c:v>46068.944444444445</c:v>
                </c:pt>
                <c:pt idx="4860">
                  <c:v>46068.951388888891</c:v>
                </c:pt>
                <c:pt idx="4861">
                  <c:v>46068.958333333336</c:v>
                </c:pt>
                <c:pt idx="4862">
                  <c:v>46068.965277777781</c:v>
                </c:pt>
                <c:pt idx="4863">
                  <c:v>46068.972222222219</c:v>
                </c:pt>
                <c:pt idx="4864">
                  <c:v>46068.979166666664</c:v>
                </c:pt>
                <c:pt idx="4865">
                  <c:v>46068.986111111109</c:v>
                </c:pt>
                <c:pt idx="4866">
                  <c:v>46068.993055555555</c:v>
                </c:pt>
                <c:pt idx="4867">
                  <c:v>46069</c:v>
                </c:pt>
                <c:pt idx="4868">
                  <c:v>46069.006944444445</c:v>
                </c:pt>
                <c:pt idx="4869">
                  <c:v>46069.013888888891</c:v>
                </c:pt>
                <c:pt idx="4870">
                  <c:v>46069.020833333336</c:v>
                </c:pt>
                <c:pt idx="4871">
                  <c:v>46069.027777777781</c:v>
                </c:pt>
                <c:pt idx="4872">
                  <c:v>46069.034722222219</c:v>
                </c:pt>
                <c:pt idx="4873">
                  <c:v>46069.041666666664</c:v>
                </c:pt>
                <c:pt idx="4874">
                  <c:v>46069.048611111109</c:v>
                </c:pt>
                <c:pt idx="4875">
                  <c:v>46069.055555555555</c:v>
                </c:pt>
                <c:pt idx="4876">
                  <c:v>46069.0625</c:v>
                </c:pt>
                <c:pt idx="4877">
                  <c:v>46069.069444444445</c:v>
                </c:pt>
                <c:pt idx="4878">
                  <c:v>46069.076388888891</c:v>
                </c:pt>
                <c:pt idx="4879">
                  <c:v>46069.083333333336</c:v>
                </c:pt>
                <c:pt idx="4880">
                  <c:v>46069.090277777781</c:v>
                </c:pt>
                <c:pt idx="4881">
                  <c:v>46069.097222222219</c:v>
                </c:pt>
                <c:pt idx="4882">
                  <c:v>46069.104166666664</c:v>
                </c:pt>
                <c:pt idx="4883">
                  <c:v>46069.111111111109</c:v>
                </c:pt>
                <c:pt idx="4884">
                  <c:v>46069.118055555555</c:v>
                </c:pt>
                <c:pt idx="4885">
                  <c:v>46069.125</c:v>
                </c:pt>
                <c:pt idx="4886">
                  <c:v>46069.131944444445</c:v>
                </c:pt>
                <c:pt idx="4887">
                  <c:v>46069.138888888891</c:v>
                </c:pt>
                <c:pt idx="4888">
                  <c:v>46069.145833333336</c:v>
                </c:pt>
                <c:pt idx="4889">
                  <c:v>46069.152777777781</c:v>
                </c:pt>
                <c:pt idx="4890">
                  <c:v>46069.159722222219</c:v>
                </c:pt>
                <c:pt idx="4891">
                  <c:v>46069.166666666664</c:v>
                </c:pt>
                <c:pt idx="4892">
                  <c:v>46069.173611111109</c:v>
                </c:pt>
                <c:pt idx="4893">
                  <c:v>46069.180555555555</c:v>
                </c:pt>
                <c:pt idx="4894">
                  <c:v>46069.1875</c:v>
                </c:pt>
                <c:pt idx="4895">
                  <c:v>46069.194444444445</c:v>
                </c:pt>
                <c:pt idx="4896">
                  <c:v>46069.201388888891</c:v>
                </c:pt>
                <c:pt idx="4897">
                  <c:v>46069.208333333336</c:v>
                </c:pt>
                <c:pt idx="4898">
                  <c:v>46069.215277777781</c:v>
                </c:pt>
                <c:pt idx="4899">
                  <c:v>46069.222222222219</c:v>
                </c:pt>
                <c:pt idx="4900">
                  <c:v>46069.229166666664</c:v>
                </c:pt>
                <c:pt idx="4901">
                  <c:v>46069.236111111109</c:v>
                </c:pt>
                <c:pt idx="4902">
                  <c:v>46069.243055555555</c:v>
                </c:pt>
                <c:pt idx="4903">
                  <c:v>46069.25</c:v>
                </c:pt>
                <c:pt idx="4904">
                  <c:v>46069.256944444445</c:v>
                </c:pt>
                <c:pt idx="4905">
                  <c:v>46069.263888888891</c:v>
                </c:pt>
                <c:pt idx="4906">
                  <c:v>46069.270833333336</c:v>
                </c:pt>
                <c:pt idx="4907">
                  <c:v>46069.277777777781</c:v>
                </c:pt>
                <c:pt idx="4908">
                  <c:v>46069.284722222219</c:v>
                </c:pt>
                <c:pt idx="4909">
                  <c:v>46069.291666666664</c:v>
                </c:pt>
                <c:pt idx="4910">
                  <c:v>46069.298611111109</c:v>
                </c:pt>
                <c:pt idx="4911">
                  <c:v>46069.305555555555</c:v>
                </c:pt>
                <c:pt idx="4912">
                  <c:v>46069.3125</c:v>
                </c:pt>
                <c:pt idx="4913">
                  <c:v>46069.319444444445</c:v>
                </c:pt>
                <c:pt idx="4914">
                  <c:v>46069.326388888891</c:v>
                </c:pt>
                <c:pt idx="4915">
                  <c:v>46069.333333333336</c:v>
                </c:pt>
                <c:pt idx="4916">
                  <c:v>46069.340277777781</c:v>
                </c:pt>
                <c:pt idx="4917">
                  <c:v>46069.347222222219</c:v>
                </c:pt>
                <c:pt idx="4918">
                  <c:v>46069.354166666664</c:v>
                </c:pt>
                <c:pt idx="4919">
                  <c:v>46069.361111111109</c:v>
                </c:pt>
                <c:pt idx="4920">
                  <c:v>46069.368055555555</c:v>
                </c:pt>
                <c:pt idx="4921">
                  <c:v>46069.375</c:v>
                </c:pt>
                <c:pt idx="4922">
                  <c:v>46069.381944444445</c:v>
                </c:pt>
                <c:pt idx="4923">
                  <c:v>46069.388888888891</c:v>
                </c:pt>
                <c:pt idx="4924">
                  <c:v>46069.395833333336</c:v>
                </c:pt>
                <c:pt idx="4925">
                  <c:v>46069.402777777781</c:v>
                </c:pt>
                <c:pt idx="4926">
                  <c:v>46069.409722222219</c:v>
                </c:pt>
                <c:pt idx="4927">
                  <c:v>46069.416666666664</c:v>
                </c:pt>
                <c:pt idx="4928">
                  <c:v>46069.423611111109</c:v>
                </c:pt>
                <c:pt idx="4929">
                  <c:v>46069.430555555555</c:v>
                </c:pt>
                <c:pt idx="4930">
                  <c:v>46069.4375</c:v>
                </c:pt>
                <c:pt idx="4931">
                  <c:v>46069.444444444445</c:v>
                </c:pt>
                <c:pt idx="4932">
                  <c:v>46069.451388888891</c:v>
                </c:pt>
                <c:pt idx="4933">
                  <c:v>46069.458333333336</c:v>
                </c:pt>
                <c:pt idx="4934">
                  <c:v>46069.465277777781</c:v>
                </c:pt>
                <c:pt idx="4935">
                  <c:v>46069.472222222219</c:v>
                </c:pt>
                <c:pt idx="4936">
                  <c:v>46069.479166666664</c:v>
                </c:pt>
                <c:pt idx="4937">
                  <c:v>46069.486111111109</c:v>
                </c:pt>
                <c:pt idx="4938">
                  <c:v>46069.493055555555</c:v>
                </c:pt>
                <c:pt idx="4939">
                  <c:v>46069.5</c:v>
                </c:pt>
                <c:pt idx="4940">
                  <c:v>46069.506944444445</c:v>
                </c:pt>
                <c:pt idx="4941">
                  <c:v>46069.513888888891</c:v>
                </c:pt>
                <c:pt idx="4942">
                  <c:v>46069.520833333336</c:v>
                </c:pt>
                <c:pt idx="4943">
                  <c:v>46069.527777777781</c:v>
                </c:pt>
                <c:pt idx="4944">
                  <c:v>46069.534722222219</c:v>
                </c:pt>
                <c:pt idx="4945">
                  <c:v>46069.541666666664</c:v>
                </c:pt>
                <c:pt idx="4946">
                  <c:v>46069.548611111109</c:v>
                </c:pt>
                <c:pt idx="4947">
                  <c:v>46069.555555555555</c:v>
                </c:pt>
                <c:pt idx="4948">
                  <c:v>46069.5625</c:v>
                </c:pt>
                <c:pt idx="4949">
                  <c:v>46069.569444444445</c:v>
                </c:pt>
                <c:pt idx="4950">
                  <c:v>46069.576388888891</c:v>
                </c:pt>
                <c:pt idx="4951">
                  <c:v>46069.583333333336</c:v>
                </c:pt>
                <c:pt idx="4952">
                  <c:v>46069.590277777781</c:v>
                </c:pt>
                <c:pt idx="4953">
                  <c:v>46069.597222222219</c:v>
                </c:pt>
                <c:pt idx="4954">
                  <c:v>46069.604166666664</c:v>
                </c:pt>
                <c:pt idx="4955">
                  <c:v>46069.611111111109</c:v>
                </c:pt>
                <c:pt idx="4956">
                  <c:v>46069.618055555555</c:v>
                </c:pt>
                <c:pt idx="4957">
                  <c:v>46069.625</c:v>
                </c:pt>
                <c:pt idx="4958">
                  <c:v>46069.631944444445</c:v>
                </c:pt>
                <c:pt idx="4959">
                  <c:v>46069.638888888891</c:v>
                </c:pt>
                <c:pt idx="4960">
                  <c:v>46069.645833333336</c:v>
                </c:pt>
                <c:pt idx="4961">
                  <c:v>46069.652777777781</c:v>
                </c:pt>
                <c:pt idx="4962">
                  <c:v>46069.659722222219</c:v>
                </c:pt>
                <c:pt idx="4963">
                  <c:v>46069.666666666664</c:v>
                </c:pt>
                <c:pt idx="4964">
                  <c:v>46069.673611111109</c:v>
                </c:pt>
                <c:pt idx="4965">
                  <c:v>46069.680555555555</c:v>
                </c:pt>
                <c:pt idx="4966">
                  <c:v>46069.6875</c:v>
                </c:pt>
                <c:pt idx="4967">
                  <c:v>46069.694444444445</c:v>
                </c:pt>
                <c:pt idx="4968">
                  <c:v>46069.701388888891</c:v>
                </c:pt>
                <c:pt idx="4969">
                  <c:v>46069.708333333336</c:v>
                </c:pt>
                <c:pt idx="4970">
                  <c:v>46069.715277777781</c:v>
                </c:pt>
                <c:pt idx="4971">
                  <c:v>46069.722222222219</c:v>
                </c:pt>
                <c:pt idx="4972">
                  <c:v>46069.729166666664</c:v>
                </c:pt>
                <c:pt idx="4973">
                  <c:v>46069.736111111109</c:v>
                </c:pt>
                <c:pt idx="4974">
                  <c:v>46069.743055555555</c:v>
                </c:pt>
                <c:pt idx="4975">
                  <c:v>46069.75</c:v>
                </c:pt>
                <c:pt idx="4976">
                  <c:v>46069.756944444445</c:v>
                </c:pt>
                <c:pt idx="4977">
                  <c:v>46069.763888888891</c:v>
                </c:pt>
                <c:pt idx="4978">
                  <c:v>46069.770833333336</c:v>
                </c:pt>
                <c:pt idx="4979">
                  <c:v>46069.777777777781</c:v>
                </c:pt>
                <c:pt idx="4980">
                  <c:v>46069.784722222219</c:v>
                </c:pt>
                <c:pt idx="4981">
                  <c:v>46069.791666666664</c:v>
                </c:pt>
                <c:pt idx="4982">
                  <c:v>46069.798611111109</c:v>
                </c:pt>
                <c:pt idx="4983">
                  <c:v>46069.805555555555</c:v>
                </c:pt>
                <c:pt idx="4984">
                  <c:v>46069.8125</c:v>
                </c:pt>
                <c:pt idx="4985">
                  <c:v>46069.819444444445</c:v>
                </c:pt>
                <c:pt idx="4986">
                  <c:v>46069.826388888891</c:v>
                </c:pt>
                <c:pt idx="4987">
                  <c:v>46069.833333333336</c:v>
                </c:pt>
                <c:pt idx="4988">
                  <c:v>46069.840277777781</c:v>
                </c:pt>
                <c:pt idx="4989">
                  <c:v>46069.847222222219</c:v>
                </c:pt>
                <c:pt idx="4990">
                  <c:v>46069.854166666664</c:v>
                </c:pt>
                <c:pt idx="4991">
                  <c:v>46069.861111111109</c:v>
                </c:pt>
                <c:pt idx="4992">
                  <c:v>46069.868055555555</c:v>
                </c:pt>
                <c:pt idx="4993">
                  <c:v>46069.875</c:v>
                </c:pt>
                <c:pt idx="4994">
                  <c:v>46069.881944444445</c:v>
                </c:pt>
                <c:pt idx="4995">
                  <c:v>46069.888888888891</c:v>
                </c:pt>
                <c:pt idx="4996">
                  <c:v>46069.895833333336</c:v>
                </c:pt>
                <c:pt idx="4997">
                  <c:v>46069.902777777781</c:v>
                </c:pt>
                <c:pt idx="4998">
                  <c:v>46069.909722222219</c:v>
                </c:pt>
                <c:pt idx="4999">
                  <c:v>46069.916666666664</c:v>
                </c:pt>
                <c:pt idx="5000">
                  <c:v>46069.923611111109</c:v>
                </c:pt>
                <c:pt idx="5001">
                  <c:v>46069.930555555555</c:v>
                </c:pt>
                <c:pt idx="5002">
                  <c:v>46069.9375</c:v>
                </c:pt>
                <c:pt idx="5003">
                  <c:v>46069.944444444445</c:v>
                </c:pt>
                <c:pt idx="5004">
                  <c:v>46069.951388888891</c:v>
                </c:pt>
                <c:pt idx="5005">
                  <c:v>46069.958333333336</c:v>
                </c:pt>
                <c:pt idx="5006">
                  <c:v>46069.965277777781</c:v>
                </c:pt>
                <c:pt idx="5007">
                  <c:v>46069.972222222219</c:v>
                </c:pt>
                <c:pt idx="5008">
                  <c:v>46069.979166666664</c:v>
                </c:pt>
                <c:pt idx="5009">
                  <c:v>46069.986111111109</c:v>
                </c:pt>
                <c:pt idx="5010">
                  <c:v>46069.993055555555</c:v>
                </c:pt>
                <c:pt idx="5011">
                  <c:v>46070</c:v>
                </c:pt>
                <c:pt idx="5012">
                  <c:v>46070.006944444445</c:v>
                </c:pt>
                <c:pt idx="5013">
                  <c:v>46070.013888888891</c:v>
                </c:pt>
                <c:pt idx="5014">
                  <c:v>46070.020833333336</c:v>
                </c:pt>
                <c:pt idx="5015">
                  <c:v>46070.027777777781</c:v>
                </c:pt>
                <c:pt idx="5016">
                  <c:v>46070.034722222219</c:v>
                </c:pt>
                <c:pt idx="5017">
                  <c:v>46070.041666666664</c:v>
                </c:pt>
                <c:pt idx="5018">
                  <c:v>46070.048611111109</c:v>
                </c:pt>
                <c:pt idx="5019">
                  <c:v>46070.055555555555</c:v>
                </c:pt>
                <c:pt idx="5020">
                  <c:v>46070.0625</c:v>
                </c:pt>
                <c:pt idx="5021">
                  <c:v>46070.069444444445</c:v>
                </c:pt>
                <c:pt idx="5022">
                  <c:v>46070.076388888891</c:v>
                </c:pt>
                <c:pt idx="5023">
                  <c:v>46070.083333333336</c:v>
                </c:pt>
                <c:pt idx="5024">
                  <c:v>46070.090277777781</c:v>
                </c:pt>
                <c:pt idx="5025">
                  <c:v>46070.097222222219</c:v>
                </c:pt>
                <c:pt idx="5026">
                  <c:v>46070.104166666664</c:v>
                </c:pt>
                <c:pt idx="5027">
                  <c:v>46070.111111111109</c:v>
                </c:pt>
                <c:pt idx="5028">
                  <c:v>46070.118055555555</c:v>
                </c:pt>
                <c:pt idx="5029">
                  <c:v>46070.125</c:v>
                </c:pt>
                <c:pt idx="5030">
                  <c:v>46070.131944444445</c:v>
                </c:pt>
                <c:pt idx="5031">
                  <c:v>46070.138888888891</c:v>
                </c:pt>
                <c:pt idx="5032">
                  <c:v>46070.145833333336</c:v>
                </c:pt>
                <c:pt idx="5033">
                  <c:v>46070.152777777781</c:v>
                </c:pt>
                <c:pt idx="5034">
                  <c:v>46070.159722222219</c:v>
                </c:pt>
                <c:pt idx="5035">
                  <c:v>46070.166666666664</c:v>
                </c:pt>
                <c:pt idx="5036">
                  <c:v>46070.173611111109</c:v>
                </c:pt>
                <c:pt idx="5037">
                  <c:v>46070.180555555555</c:v>
                </c:pt>
                <c:pt idx="5038">
                  <c:v>46070.1875</c:v>
                </c:pt>
                <c:pt idx="5039">
                  <c:v>46070.194444444445</c:v>
                </c:pt>
                <c:pt idx="5040">
                  <c:v>46070.201388888891</c:v>
                </c:pt>
                <c:pt idx="5041">
                  <c:v>46070.208333333336</c:v>
                </c:pt>
                <c:pt idx="5042">
                  <c:v>46070.215277777781</c:v>
                </c:pt>
                <c:pt idx="5043">
                  <c:v>46070.222222222219</c:v>
                </c:pt>
                <c:pt idx="5044">
                  <c:v>46070.229166666664</c:v>
                </c:pt>
                <c:pt idx="5045">
                  <c:v>46070.236111111109</c:v>
                </c:pt>
                <c:pt idx="5046">
                  <c:v>46070.243055555555</c:v>
                </c:pt>
                <c:pt idx="5047">
                  <c:v>46070.25</c:v>
                </c:pt>
                <c:pt idx="5048">
                  <c:v>46070.256944444445</c:v>
                </c:pt>
                <c:pt idx="5049">
                  <c:v>46070.263888888891</c:v>
                </c:pt>
                <c:pt idx="5050">
                  <c:v>46070.270833333336</c:v>
                </c:pt>
                <c:pt idx="5051">
                  <c:v>46070.277777777781</c:v>
                </c:pt>
                <c:pt idx="5052">
                  <c:v>46070.284722222219</c:v>
                </c:pt>
                <c:pt idx="5053">
                  <c:v>46070.291666666664</c:v>
                </c:pt>
                <c:pt idx="5054">
                  <c:v>46070.298611111109</c:v>
                </c:pt>
                <c:pt idx="5055">
                  <c:v>46070.305555555555</c:v>
                </c:pt>
                <c:pt idx="5056">
                  <c:v>46070.3125</c:v>
                </c:pt>
                <c:pt idx="5057">
                  <c:v>46070.319444444445</c:v>
                </c:pt>
                <c:pt idx="5058">
                  <c:v>46070.326388888891</c:v>
                </c:pt>
                <c:pt idx="5059">
                  <c:v>46070.333333333336</c:v>
                </c:pt>
                <c:pt idx="5060">
                  <c:v>46070.340277777781</c:v>
                </c:pt>
                <c:pt idx="5061">
                  <c:v>46070.347222222219</c:v>
                </c:pt>
                <c:pt idx="5062">
                  <c:v>46070.354166666664</c:v>
                </c:pt>
                <c:pt idx="5063">
                  <c:v>46070.361111111109</c:v>
                </c:pt>
                <c:pt idx="5064">
                  <c:v>46070.368055555555</c:v>
                </c:pt>
                <c:pt idx="5065">
                  <c:v>46070.375</c:v>
                </c:pt>
                <c:pt idx="5066">
                  <c:v>46070.381944444445</c:v>
                </c:pt>
                <c:pt idx="5067">
                  <c:v>46070.388888888891</c:v>
                </c:pt>
                <c:pt idx="5068">
                  <c:v>46070.395833333336</c:v>
                </c:pt>
                <c:pt idx="5069">
                  <c:v>46070.402777777781</c:v>
                </c:pt>
                <c:pt idx="5070">
                  <c:v>46070.409722222219</c:v>
                </c:pt>
                <c:pt idx="5071">
                  <c:v>46070.416666666664</c:v>
                </c:pt>
                <c:pt idx="5072">
                  <c:v>46070.423611111109</c:v>
                </c:pt>
                <c:pt idx="5073">
                  <c:v>46070.430555555555</c:v>
                </c:pt>
                <c:pt idx="5074">
                  <c:v>46070.4375</c:v>
                </c:pt>
                <c:pt idx="5075">
                  <c:v>46070.444444444445</c:v>
                </c:pt>
                <c:pt idx="5076">
                  <c:v>46070.451388888891</c:v>
                </c:pt>
                <c:pt idx="5077">
                  <c:v>46070.458333333336</c:v>
                </c:pt>
                <c:pt idx="5078">
                  <c:v>46070.465277777781</c:v>
                </c:pt>
                <c:pt idx="5079">
                  <c:v>46070.472222222219</c:v>
                </c:pt>
                <c:pt idx="5080">
                  <c:v>46070.479166666664</c:v>
                </c:pt>
                <c:pt idx="5081">
                  <c:v>46070.486111111109</c:v>
                </c:pt>
                <c:pt idx="5082">
                  <c:v>46070.493055555555</c:v>
                </c:pt>
                <c:pt idx="5083">
                  <c:v>46070.5</c:v>
                </c:pt>
                <c:pt idx="5084">
                  <c:v>46070.506944444445</c:v>
                </c:pt>
                <c:pt idx="5085">
                  <c:v>46070.513888888891</c:v>
                </c:pt>
                <c:pt idx="5086">
                  <c:v>46070.520833333336</c:v>
                </c:pt>
                <c:pt idx="5087">
                  <c:v>46070.527777777781</c:v>
                </c:pt>
                <c:pt idx="5088">
                  <c:v>46070.534722222219</c:v>
                </c:pt>
                <c:pt idx="5089">
                  <c:v>46070.541666666664</c:v>
                </c:pt>
                <c:pt idx="5090">
                  <c:v>46070.548611111109</c:v>
                </c:pt>
                <c:pt idx="5091">
                  <c:v>46070.555555555555</c:v>
                </c:pt>
                <c:pt idx="5092">
                  <c:v>46070.5625</c:v>
                </c:pt>
                <c:pt idx="5093">
                  <c:v>46070.569444444445</c:v>
                </c:pt>
                <c:pt idx="5094">
                  <c:v>46070.576388888891</c:v>
                </c:pt>
                <c:pt idx="5095">
                  <c:v>46070.583333333336</c:v>
                </c:pt>
                <c:pt idx="5096">
                  <c:v>46070.590277777781</c:v>
                </c:pt>
                <c:pt idx="5097">
                  <c:v>46070.597222222219</c:v>
                </c:pt>
                <c:pt idx="5098">
                  <c:v>46070.604166666664</c:v>
                </c:pt>
                <c:pt idx="5099">
                  <c:v>46070.611111111109</c:v>
                </c:pt>
                <c:pt idx="5100">
                  <c:v>46070.618055555555</c:v>
                </c:pt>
                <c:pt idx="5101">
                  <c:v>46070.625</c:v>
                </c:pt>
                <c:pt idx="5102">
                  <c:v>46070.631944444445</c:v>
                </c:pt>
                <c:pt idx="5103">
                  <c:v>46070.638888888891</c:v>
                </c:pt>
                <c:pt idx="5104">
                  <c:v>46070.645833333336</c:v>
                </c:pt>
                <c:pt idx="5105">
                  <c:v>46070.652777777781</c:v>
                </c:pt>
                <c:pt idx="5106">
                  <c:v>46070.659722222219</c:v>
                </c:pt>
                <c:pt idx="5107">
                  <c:v>46070.666666666664</c:v>
                </c:pt>
                <c:pt idx="5108">
                  <c:v>46070.673611111109</c:v>
                </c:pt>
                <c:pt idx="5109">
                  <c:v>46070.680555555555</c:v>
                </c:pt>
                <c:pt idx="5110">
                  <c:v>46070.6875</c:v>
                </c:pt>
                <c:pt idx="5111">
                  <c:v>46070.694444444445</c:v>
                </c:pt>
                <c:pt idx="5112">
                  <c:v>46070.701388888891</c:v>
                </c:pt>
                <c:pt idx="5113">
                  <c:v>46070.708333333336</c:v>
                </c:pt>
                <c:pt idx="5114">
                  <c:v>46070.715277777781</c:v>
                </c:pt>
                <c:pt idx="5115">
                  <c:v>46070.722222222219</c:v>
                </c:pt>
                <c:pt idx="5116">
                  <c:v>46070.729166666664</c:v>
                </c:pt>
                <c:pt idx="5117">
                  <c:v>46070.736111111109</c:v>
                </c:pt>
                <c:pt idx="5118">
                  <c:v>46070.743055555555</c:v>
                </c:pt>
                <c:pt idx="5119">
                  <c:v>46070.75</c:v>
                </c:pt>
                <c:pt idx="5120">
                  <c:v>46070.756944444445</c:v>
                </c:pt>
                <c:pt idx="5121">
                  <c:v>46070.763888888891</c:v>
                </c:pt>
                <c:pt idx="5122">
                  <c:v>46070.770833333336</c:v>
                </c:pt>
                <c:pt idx="5123">
                  <c:v>46070.777777777781</c:v>
                </c:pt>
                <c:pt idx="5124">
                  <c:v>46070.784722222219</c:v>
                </c:pt>
                <c:pt idx="5125">
                  <c:v>46070.791666666664</c:v>
                </c:pt>
                <c:pt idx="5126">
                  <c:v>46070.798611111109</c:v>
                </c:pt>
                <c:pt idx="5127">
                  <c:v>46070.805555555555</c:v>
                </c:pt>
                <c:pt idx="5128">
                  <c:v>46070.8125</c:v>
                </c:pt>
                <c:pt idx="5129">
                  <c:v>46070.819444444445</c:v>
                </c:pt>
                <c:pt idx="5130">
                  <c:v>46070.826388888891</c:v>
                </c:pt>
                <c:pt idx="5131">
                  <c:v>46070.833333333336</c:v>
                </c:pt>
                <c:pt idx="5132">
                  <c:v>46070.840277777781</c:v>
                </c:pt>
                <c:pt idx="5133">
                  <c:v>46070.847222222219</c:v>
                </c:pt>
                <c:pt idx="5134">
                  <c:v>46070.854166666664</c:v>
                </c:pt>
                <c:pt idx="5135">
                  <c:v>46070.861111111109</c:v>
                </c:pt>
                <c:pt idx="5136">
                  <c:v>46070.868055555555</c:v>
                </c:pt>
                <c:pt idx="5137">
                  <c:v>46070.875</c:v>
                </c:pt>
                <c:pt idx="5138">
                  <c:v>46070.881944444445</c:v>
                </c:pt>
                <c:pt idx="5139">
                  <c:v>46070.888888888891</c:v>
                </c:pt>
                <c:pt idx="5140">
                  <c:v>46070.895833333336</c:v>
                </c:pt>
                <c:pt idx="5141">
                  <c:v>46070.902777777781</c:v>
                </c:pt>
                <c:pt idx="5142">
                  <c:v>46070.909722222219</c:v>
                </c:pt>
                <c:pt idx="5143">
                  <c:v>46070.916666666664</c:v>
                </c:pt>
                <c:pt idx="5144">
                  <c:v>46070.923611111109</c:v>
                </c:pt>
                <c:pt idx="5145">
                  <c:v>46070.930555555555</c:v>
                </c:pt>
                <c:pt idx="5146">
                  <c:v>46070.9375</c:v>
                </c:pt>
                <c:pt idx="5147">
                  <c:v>46070.944444444445</c:v>
                </c:pt>
                <c:pt idx="5148">
                  <c:v>46070.951388888891</c:v>
                </c:pt>
                <c:pt idx="5149">
                  <c:v>46070.958333333336</c:v>
                </c:pt>
                <c:pt idx="5150">
                  <c:v>46070.965277777781</c:v>
                </c:pt>
                <c:pt idx="5151">
                  <c:v>46070.972222222219</c:v>
                </c:pt>
                <c:pt idx="5152">
                  <c:v>46070.979166666664</c:v>
                </c:pt>
                <c:pt idx="5153">
                  <c:v>46070.986111111109</c:v>
                </c:pt>
                <c:pt idx="5154">
                  <c:v>46070.993055555555</c:v>
                </c:pt>
                <c:pt idx="5155">
                  <c:v>46071</c:v>
                </c:pt>
                <c:pt idx="5156">
                  <c:v>46071.006944444445</c:v>
                </c:pt>
                <c:pt idx="5157">
                  <c:v>46071.013888888891</c:v>
                </c:pt>
                <c:pt idx="5158">
                  <c:v>46071.020833333336</c:v>
                </c:pt>
                <c:pt idx="5159">
                  <c:v>46071.027777777781</c:v>
                </c:pt>
                <c:pt idx="5160">
                  <c:v>46071.034722222219</c:v>
                </c:pt>
                <c:pt idx="5161">
                  <c:v>46071.041666666664</c:v>
                </c:pt>
                <c:pt idx="5162">
                  <c:v>46071.048611111109</c:v>
                </c:pt>
                <c:pt idx="5163">
                  <c:v>46071.055555555555</c:v>
                </c:pt>
                <c:pt idx="5164">
                  <c:v>46071.0625</c:v>
                </c:pt>
                <c:pt idx="5165">
                  <c:v>46071.069444444445</c:v>
                </c:pt>
                <c:pt idx="5166">
                  <c:v>46071.076388888891</c:v>
                </c:pt>
                <c:pt idx="5167">
                  <c:v>46071.083333333336</c:v>
                </c:pt>
                <c:pt idx="5168">
                  <c:v>46071.090277777781</c:v>
                </c:pt>
                <c:pt idx="5169">
                  <c:v>46071.097222222219</c:v>
                </c:pt>
                <c:pt idx="5170">
                  <c:v>46071.104166666664</c:v>
                </c:pt>
                <c:pt idx="5171">
                  <c:v>46071.111111111109</c:v>
                </c:pt>
                <c:pt idx="5172">
                  <c:v>46071.118055555555</c:v>
                </c:pt>
                <c:pt idx="5173">
                  <c:v>46071.125</c:v>
                </c:pt>
                <c:pt idx="5174">
                  <c:v>46071.131944444445</c:v>
                </c:pt>
                <c:pt idx="5175">
                  <c:v>46071.138888888891</c:v>
                </c:pt>
                <c:pt idx="5176">
                  <c:v>46071.145833333336</c:v>
                </c:pt>
                <c:pt idx="5177">
                  <c:v>46071.152777777781</c:v>
                </c:pt>
                <c:pt idx="5178">
                  <c:v>46071.159722222219</c:v>
                </c:pt>
                <c:pt idx="5179">
                  <c:v>46071.166666666664</c:v>
                </c:pt>
                <c:pt idx="5180">
                  <c:v>46071.173611111109</c:v>
                </c:pt>
                <c:pt idx="5181">
                  <c:v>46071.180555555555</c:v>
                </c:pt>
                <c:pt idx="5182">
                  <c:v>46071.1875</c:v>
                </c:pt>
                <c:pt idx="5183">
                  <c:v>46071.194444444445</c:v>
                </c:pt>
                <c:pt idx="5184">
                  <c:v>46071.201388888891</c:v>
                </c:pt>
                <c:pt idx="5185">
                  <c:v>46071.208333333336</c:v>
                </c:pt>
                <c:pt idx="5186">
                  <c:v>46071.215277777781</c:v>
                </c:pt>
                <c:pt idx="5187">
                  <c:v>46071.222222222219</c:v>
                </c:pt>
                <c:pt idx="5188">
                  <c:v>46071.229166666664</c:v>
                </c:pt>
                <c:pt idx="5189">
                  <c:v>46071.236111111109</c:v>
                </c:pt>
                <c:pt idx="5190">
                  <c:v>46071.243055555555</c:v>
                </c:pt>
                <c:pt idx="5191">
                  <c:v>46071.25</c:v>
                </c:pt>
                <c:pt idx="5192">
                  <c:v>46071.256944444445</c:v>
                </c:pt>
                <c:pt idx="5193">
                  <c:v>46071.263888888891</c:v>
                </c:pt>
                <c:pt idx="5194">
                  <c:v>46071.270833333336</c:v>
                </c:pt>
                <c:pt idx="5195">
                  <c:v>46071.277777777781</c:v>
                </c:pt>
                <c:pt idx="5196">
                  <c:v>46071.284722222219</c:v>
                </c:pt>
                <c:pt idx="5197">
                  <c:v>46071.291666666664</c:v>
                </c:pt>
                <c:pt idx="5198">
                  <c:v>46071.298611111109</c:v>
                </c:pt>
                <c:pt idx="5199">
                  <c:v>46071.305555555555</c:v>
                </c:pt>
                <c:pt idx="5200">
                  <c:v>46071.3125</c:v>
                </c:pt>
                <c:pt idx="5201">
                  <c:v>46071.319444444445</c:v>
                </c:pt>
                <c:pt idx="5202">
                  <c:v>46071.326388888891</c:v>
                </c:pt>
                <c:pt idx="5203">
                  <c:v>46071.333333333336</c:v>
                </c:pt>
                <c:pt idx="5204">
                  <c:v>46071.340277777781</c:v>
                </c:pt>
                <c:pt idx="5205">
                  <c:v>46071.347222222219</c:v>
                </c:pt>
                <c:pt idx="5206">
                  <c:v>46071.354166666664</c:v>
                </c:pt>
                <c:pt idx="5207">
                  <c:v>46071.361111111109</c:v>
                </c:pt>
                <c:pt idx="5208">
                  <c:v>46071.368055555555</c:v>
                </c:pt>
                <c:pt idx="5209">
                  <c:v>46071.375</c:v>
                </c:pt>
                <c:pt idx="5210">
                  <c:v>46071.381944444445</c:v>
                </c:pt>
                <c:pt idx="5211">
                  <c:v>46071.388888888891</c:v>
                </c:pt>
                <c:pt idx="5212">
                  <c:v>46071.395833333336</c:v>
                </c:pt>
                <c:pt idx="5213">
                  <c:v>46071.402777777781</c:v>
                </c:pt>
                <c:pt idx="5214">
                  <c:v>46071.409722222219</c:v>
                </c:pt>
                <c:pt idx="5215">
                  <c:v>46071.416666666664</c:v>
                </c:pt>
                <c:pt idx="5216">
                  <c:v>46071.423611111109</c:v>
                </c:pt>
                <c:pt idx="5217">
                  <c:v>46071.430555555555</c:v>
                </c:pt>
                <c:pt idx="5218">
                  <c:v>46071.4375</c:v>
                </c:pt>
                <c:pt idx="5219">
                  <c:v>46071.444444444445</c:v>
                </c:pt>
                <c:pt idx="5220">
                  <c:v>46071.451388888891</c:v>
                </c:pt>
                <c:pt idx="5221">
                  <c:v>46071.458333333336</c:v>
                </c:pt>
                <c:pt idx="5222">
                  <c:v>46071.465277777781</c:v>
                </c:pt>
                <c:pt idx="5223">
                  <c:v>46071.472222222219</c:v>
                </c:pt>
                <c:pt idx="5224">
                  <c:v>46071.479166666664</c:v>
                </c:pt>
                <c:pt idx="5225">
                  <c:v>46071.486111111109</c:v>
                </c:pt>
                <c:pt idx="5226">
                  <c:v>46071.493055555555</c:v>
                </c:pt>
                <c:pt idx="5227">
                  <c:v>46071.5</c:v>
                </c:pt>
                <c:pt idx="5228">
                  <c:v>46071.506944444445</c:v>
                </c:pt>
                <c:pt idx="5229">
                  <c:v>46071.513888888891</c:v>
                </c:pt>
                <c:pt idx="5230">
                  <c:v>46071.520833333336</c:v>
                </c:pt>
                <c:pt idx="5231">
                  <c:v>46071.527777777781</c:v>
                </c:pt>
                <c:pt idx="5232">
                  <c:v>46071.534722222219</c:v>
                </c:pt>
                <c:pt idx="5233">
                  <c:v>46071.541666666664</c:v>
                </c:pt>
                <c:pt idx="5234">
                  <c:v>46071.548611111109</c:v>
                </c:pt>
                <c:pt idx="5235">
                  <c:v>46071.555555555555</c:v>
                </c:pt>
                <c:pt idx="5236">
                  <c:v>46071.5625</c:v>
                </c:pt>
                <c:pt idx="5237">
                  <c:v>46071.569444444445</c:v>
                </c:pt>
                <c:pt idx="5238">
                  <c:v>46071.576388888891</c:v>
                </c:pt>
                <c:pt idx="5239">
                  <c:v>46071.583333333336</c:v>
                </c:pt>
                <c:pt idx="5240">
                  <c:v>46071.590277777781</c:v>
                </c:pt>
                <c:pt idx="5241">
                  <c:v>46071.597222222219</c:v>
                </c:pt>
                <c:pt idx="5242">
                  <c:v>46071.604166666664</c:v>
                </c:pt>
                <c:pt idx="5243">
                  <c:v>46071.611111111109</c:v>
                </c:pt>
                <c:pt idx="5244">
                  <c:v>46071.618055555555</c:v>
                </c:pt>
                <c:pt idx="5245">
                  <c:v>46071.625</c:v>
                </c:pt>
                <c:pt idx="5246">
                  <c:v>46071.631944444445</c:v>
                </c:pt>
                <c:pt idx="5247">
                  <c:v>46071.638888888891</c:v>
                </c:pt>
                <c:pt idx="5248">
                  <c:v>46071.645833333336</c:v>
                </c:pt>
                <c:pt idx="5249">
                  <c:v>46071.652777777781</c:v>
                </c:pt>
                <c:pt idx="5250">
                  <c:v>46071.659722222219</c:v>
                </c:pt>
                <c:pt idx="5251">
                  <c:v>46071.666666666664</c:v>
                </c:pt>
                <c:pt idx="5252">
                  <c:v>46071.673611111109</c:v>
                </c:pt>
                <c:pt idx="5253">
                  <c:v>46071.680555555555</c:v>
                </c:pt>
                <c:pt idx="5254">
                  <c:v>46071.6875</c:v>
                </c:pt>
                <c:pt idx="5255">
                  <c:v>46071.694444444445</c:v>
                </c:pt>
                <c:pt idx="5256">
                  <c:v>46071.701388888891</c:v>
                </c:pt>
                <c:pt idx="5257">
                  <c:v>46071.708333333336</c:v>
                </c:pt>
                <c:pt idx="5258">
                  <c:v>46071.715277777781</c:v>
                </c:pt>
                <c:pt idx="5259">
                  <c:v>46071.722222222219</c:v>
                </c:pt>
                <c:pt idx="5260">
                  <c:v>46071.729166666664</c:v>
                </c:pt>
                <c:pt idx="5261">
                  <c:v>46071.736111111109</c:v>
                </c:pt>
                <c:pt idx="5262">
                  <c:v>46071.743055555555</c:v>
                </c:pt>
                <c:pt idx="5263">
                  <c:v>46071.75</c:v>
                </c:pt>
                <c:pt idx="5264">
                  <c:v>46071.756944444445</c:v>
                </c:pt>
                <c:pt idx="5265">
                  <c:v>46071.763888888891</c:v>
                </c:pt>
                <c:pt idx="5266">
                  <c:v>46071.770833333336</c:v>
                </c:pt>
                <c:pt idx="5267">
                  <c:v>46071.777777777781</c:v>
                </c:pt>
                <c:pt idx="5268">
                  <c:v>46071.784722222219</c:v>
                </c:pt>
                <c:pt idx="5269">
                  <c:v>46071.791666666664</c:v>
                </c:pt>
                <c:pt idx="5270">
                  <c:v>46071.798611111109</c:v>
                </c:pt>
                <c:pt idx="5271">
                  <c:v>46071.805555555555</c:v>
                </c:pt>
                <c:pt idx="5272">
                  <c:v>46071.8125</c:v>
                </c:pt>
                <c:pt idx="5273">
                  <c:v>46071.819444444445</c:v>
                </c:pt>
                <c:pt idx="5274">
                  <c:v>46071.826388888891</c:v>
                </c:pt>
                <c:pt idx="5275">
                  <c:v>46071.833333333336</c:v>
                </c:pt>
                <c:pt idx="5276">
                  <c:v>46071.840277777781</c:v>
                </c:pt>
                <c:pt idx="5277">
                  <c:v>46071.847222222219</c:v>
                </c:pt>
                <c:pt idx="5278">
                  <c:v>46071.854166666664</c:v>
                </c:pt>
                <c:pt idx="5279">
                  <c:v>46071.861111111109</c:v>
                </c:pt>
                <c:pt idx="5280">
                  <c:v>46071.868055555555</c:v>
                </c:pt>
                <c:pt idx="5281">
                  <c:v>46071.875</c:v>
                </c:pt>
                <c:pt idx="5282">
                  <c:v>46071.881944444445</c:v>
                </c:pt>
                <c:pt idx="5283">
                  <c:v>46071.888888888891</c:v>
                </c:pt>
                <c:pt idx="5284">
                  <c:v>46071.895833333336</c:v>
                </c:pt>
                <c:pt idx="5285">
                  <c:v>46071.902777777781</c:v>
                </c:pt>
                <c:pt idx="5286">
                  <c:v>46071.909722222219</c:v>
                </c:pt>
                <c:pt idx="5287">
                  <c:v>46071.916666666664</c:v>
                </c:pt>
                <c:pt idx="5288">
                  <c:v>46071.923611111109</c:v>
                </c:pt>
                <c:pt idx="5289">
                  <c:v>46071.930555555555</c:v>
                </c:pt>
                <c:pt idx="5290">
                  <c:v>46071.9375</c:v>
                </c:pt>
                <c:pt idx="5291">
                  <c:v>46071.944444444445</c:v>
                </c:pt>
                <c:pt idx="5292">
                  <c:v>46071.951388888891</c:v>
                </c:pt>
                <c:pt idx="5293">
                  <c:v>46071.958333333336</c:v>
                </c:pt>
                <c:pt idx="5294">
                  <c:v>46071.965277777781</c:v>
                </c:pt>
                <c:pt idx="5295">
                  <c:v>46071.972222222219</c:v>
                </c:pt>
                <c:pt idx="5296">
                  <c:v>46071.979166666664</c:v>
                </c:pt>
                <c:pt idx="5297">
                  <c:v>46071.986111111109</c:v>
                </c:pt>
                <c:pt idx="5298">
                  <c:v>46071.993055555555</c:v>
                </c:pt>
                <c:pt idx="5299">
                  <c:v>46072</c:v>
                </c:pt>
                <c:pt idx="5300">
                  <c:v>46072.006944444445</c:v>
                </c:pt>
                <c:pt idx="5301">
                  <c:v>46072.013888888891</c:v>
                </c:pt>
                <c:pt idx="5302">
                  <c:v>46072.020833333336</c:v>
                </c:pt>
                <c:pt idx="5303">
                  <c:v>46072.027777777781</c:v>
                </c:pt>
                <c:pt idx="5304">
                  <c:v>46072.034722222219</c:v>
                </c:pt>
                <c:pt idx="5305">
                  <c:v>46072.041666666664</c:v>
                </c:pt>
                <c:pt idx="5306">
                  <c:v>46072.048611111109</c:v>
                </c:pt>
                <c:pt idx="5307">
                  <c:v>46072.055555555555</c:v>
                </c:pt>
                <c:pt idx="5308">
                  <c:v>46072.0625</c:v>
                </c:pt>
                <c:pt idx="5309">
                  <c:v>46072.069444444445</c:v>
                </c:pt>
                <c:pt idx="5310">
                  <c:v>46072.076388888891</c:v>
                </c:pt>
                <c:pt idx="5311">
                  <c:v>46072.083333333336</c:v>
                </c:pt>
                <c:pt idx="5312">
                  <c:v>46072.090277777781</c:v>
                </c:pt>
                <c:pt idx="5313">
                  <c:v>46072.097222222219</c:v>
                </c:pt>
                <c:pt idx="5314">
                  <c:v>46072.104166666664</c:v>
                </c:pt>
                <c:pt idx="5315">
                  <c:v>46072.111111111109</c:v>
                </c:pt>
                <c:pt idx="5316">
                  <c:v>46072.118055555555</c:v>
                </c:pt>
                <c:pt idx="5317">
                  <c:v>46072.125</c:v>
                </c:pt>
                <c:pt idx="5318">
                  <c:v>46072.131944444445</c:v>
                </c:pt>
                <c:pt idx="5319">
                  <c:v>46072.138888888891</c:v>
                </c:pt>
                <c:pt idx="5320">
                  <c:v>46072.145833333336</c:v>
                </c:pt>
                <c:pt idx="5321">
                  <c:v>46072.152777777781</c:v>
                </c:pt>
                <c:pt idx="5322">
                  <c:v>46072.159722222219</c:v>
                </c:pt>
                <c:pt idx="5323">
                  <c:v>46072.166666666664</c:v>
                </c:pt>
                <c:pt idx="5324">
                  <c:v>46072.173611111109</c:v>
                </c:pt>
                <c:pt idx="5325">
                  <c:v>46072.180555555555</c:v>
                </c:pt>
                <c:pt idx="5326">
                  <c:v>46072.1875</c:v>
                </c:pt>
                <c:pt idx="5327">
                  <c:v>46072.194444444445</c:v>
                </c:pt>
                <c:pt idx="5328">
                  <c:v>46072.201388888891</c:v>
                </c:pt>
                <c:pt idx="5329">
                  <c:v>46072.208333333336</c:v>
                </c:pt>
                <c:pt idx="5330">
                  <c:v>46072.215277777781</c:v>
                </c:pt>
                <c:pt idx="5331">
                  <c:v>46072.222222222219</c:v>
                </c:pt>
                <c:pt idx="5332">
                  <c:v>46072.229166666664</c:v>
                </c:pt>
                <c:pt idx="5333">
                  <c:v>46072.236111111109</c:v>
                </c:pt>
                <c:pt idx="5334">
                  <c:v>46072.243055555555</c:v>
                </c:pt>
                <c:pt idx="5335">
                  <c:v>46072.25</c:v>
                </c:pt>
                <c:pt idx="5336">
                  <c:v>46072.256944444445</c:v>
                </c:pt>
                <c:pt idx="5337">
                  <c:v>46072.263888888891</c:v>
                </c:pt>
                <c:pt idx="5338">
                  <c:v>46072.270833333336</c:v>
                </c:pt>
                <c:pt idx="5339">
                  <c:v>46072.277777777781</c:v>
                </c:pt>
                <c:pt idx="5340">
                  <c:v>46072.284722222219</c:v>
                </c:pt>
                <c:pt idx="5341">
                  <c:v>46072.291666666664</c:v>
                </c:pt>
                <c:pt idx="5342">
                  <c:v>46072.298611111109</c:v>
                </c:pt>
                <c:pt idx="5343">
                  <c:v>46072.305555555555</c:v>
                </c:pt>
                <c:pt idx="5344">
                  <c:v>46072.3125</c:v>
                </c:pt>
                <c:pt idx="5345">
                  <c:v>46072.319444444445</c:v>
                </c:pt>
                <c:pt idx="5346">
                  <c:v>46072.326388888891</c:v>
                </c:pt>
                <c:pt idx="5347">
                  <c:v>46072.333333333336</c:v>
                </c:pt>
                <c:pt idx="5348">
                  <c:v>46072.340277777781</c:v>
                </c:pt>
                <c:pt idx="5349">
                  <c:v>46072.347222222219</c:v>
                </c:pt>
                <c:pt idx="5350">
                  <c:v>46072.354166666664</c:v>
                </c:pt>
                <c:pt idx="5351">
                  <c:v>46072.361111111109</c:v>
                </c:pt>
                <c:pt idx="5352">
                  <c:v>46072.368055555555</c:v>
                </c:pt>
                <c:pt idx="5353">
                  <c:v>46072.375</c:v>
                </c:pt>
                <c:pt idx="5354">
                  <c:v>46072.381944444445</c:v>
                </c:pt>
                <c:pt idx="5355">
                  <c:v>46072.388888888891</c:v>
                </c:pt>
                <c:pt idx="5356">
                  <c:v>46072.395833333336</c:v>
                </c:pt>
                <c:pt idx="5357">
                  <c:v>46072.402777777781</c:v>
                </c:pt>
                <c:pt idx="5358">
                  <c:v>46072.409722222219</c:v>
                </c:pt>
                <c:pt idx="5359">
                  <c:v>46072.416666666664</c:v>
                </c:pt>
                <c:pt idx="5360">
                  <c:v>46072.423611111109</c:v>
                </c:pt>
                <c:pt idx="5361">
                  <c:v>46072.430555555555</c:v>
                </c:pt>
                <c:pt idx="5362">
                  <c:v>46072.4375</c:v>
                </c:pt>
                <c:pt idx="5363">
                  <c:v>46072.444444444445</c:v>
                </c:pt>
                <c:pt idx="5364">
                  <c:v>46072.451388888891</c:v>
                </c:pt>
                <c:pt idx="5365">
                  <c:v>46072.458333333336</c:v>
                </c:pt>
                <c:pt idx="5366">
                  <c:v>46072.465277777781</c:v>
                </c:pt>
                <c:pt idx="5367">
                  <c:v>46072.472222222219</c:v>
                </c:pt>
                <c:pt idx="5368">
                  <c:v>46072.479166666664</c:v>
                </c:pt>
                <c:pt idx="5369">
                  <c:v>46072.486111111109</c:v>
                </c:pt>
                <c:pt idx="5370">
                  <c:v>46072.493055555555</c:v>
                </c:pt>
                <c:pt idx="5371">
                  <c:v>46072.5</c:v>
                </c:pt>
                <c:pt idx="5372">
                  <c:v>46072.506944444445</c:v>
                </c:pt>
                <c:pt idx="5373">
                  <c:v>46072.513888888891</c:v>
                </c:pt>
                <c:pt idx="5374">
                  <c:v>46072.520833333336</c:v>
                </c:pt>
                <c:pt idx="5375">
                  <c:v>46072.527777777781</c:v>
                </c:pt>
                <c:pt idx="5376">
                  <c:v>46072.534722222219</c:v>
                </c:pt>
                <c:pt idx="5377">
                  <c:v>46072.541666666664</c:v>
                </c:pt>
                <c:pt idx="5378">
                  <c:v>46072.548611111109</c:v>
                </c:pt>
                <c:pt idx="5379">
                  <c:v>46072.555555555555</c:v>
                </c:pt>
                <c:pt idx="5380">
                  <c:v>46072.5625</c:v>
                </c:pt>
                <c:pt idx="5381">
                  <c:v>46072.569444444445</c:v>
                </c:pt>
                <c:pt idx="5382">
                  <c:v>46072.576388888891</c:v>
                </c:pt>
                <c:pt idx="5383">
                  <c:v>46072.583333333336</c:v>
                </c:pt>
                <c:pt idx="5384">
                  <c:v>46072.590277777781</c:v>
                </c:pt>
                <c:pt idx="5385">
                  <c:v>46072.597222222219</c:v>
                </c:pt>
                <c:pt idx="5386">
                  <c:v>46072.604166666664</c:v>
                </c:pt>
                <c:pt idx="5387">
                  <c:v>46072.611111111109</c:v>
                </c:pt>
                <c:pt idx="5388">
                  <c:v>46072.618055555555</c:v>
                </c:pt>
                <c:pt idx="5389">
                  <c:v>46072.625</c:v>
                </c:pt>
                <c:pt idx="5390">
                  <c:v>46072.631944444445</c:v>
                </c:pt>
                <c:pt idx="5391">
                  <c:v>46072.638888888891</c:v>
                </c:pt>
                <c:pt idx="5392">
                  <c:v>46072.645833333336</c:v>
                </c:pt>
                <c:pt idx="5393">
                  <c:v>46072.652777777781</c:v>
                </c:pt>
                <c:pt idx="5394">
                  <c:v>46072.659722222219</c:v>
                </c:pt>
                <c:pt idx="5395">
                  <c:v>46072.666666666664</c:v>
                </c:pt>
                <c:pt idx="5396">
                  <c:v>46072.673611111109</c:v>
                </c:pt>
                <c:pt idx="5397">
                  <c:v>46072.680555555555</c:v>
                </c:pt>
                <c:pt idx="5398">
                  <c:v>46072.6875</c:v>
                </c:pt>
                <c:pt idx="5399">
                  <c:v>46072.694444444445</c:v>
                </c:pt>
                <c:pt idx="5400">
                  <c:v>46072.701388888891</c:v>
                </c:pt>
                <c:pt idx="5401">
                  <c:v>46072.708333333336</c:v>
                </c:pt>
                <c:pt idx="5402">
                  <c:v>46072.715277777781</c:v>
                </c:pt>
                <c:pt idx="5403">
                  <c:v>46072.722222222219</c:v>
                </c:pt>
                <c:pt idx="5404">
                  <c:v>46072.729166666664</c:v>
                </c:pt>
                <c:pt idx="5405">
                  <c:v>46072.736111111109</c:v>
                </c:pt>
                <c:pt idx="5406">
                  <c:v>46072.743055555555</c:v>
                </c:pt>
                <c:pt idx="5407">
                  <c:v>46072.75</c:v>
                </c:pt>
                <c:pt idx="5408">
                  <c:v>46072.756944444445</c:v>
                </c:pt>
                <c:pt idx="5409">
                  <c:v>46072.763888888891</c:v>
                </c:pt>
                <c:pt idx="5410">
                  <c:v>46072.770833333336</c:v>
                </c:pt>
                <c:pt idx="5411">
                  <c:v>46072.777777777781</c:v>
                </c:pt>
                <c:pt idx="5412">
                  <c:v>46072.784722222219</c:v>
                </c:pt>
                <c:pt idx="5413">
                  <c:v>46072.791666666664</c:v>
                </c:pt>
                <c:pt idx="5414">
                  <c:v>46072.798611111109</c:v>
                </c:pt>
                <c:pt idx="5415">
                  <c:v>46072.805555555555</c:v>
                </c:pt>
                <c:pt idx="5416">
                  <c:v>46072.8125</c:v>
                </c:pt>
                <c:pt idx="5417">
                  <c:v>46072.819444444445</c:v>
                </c:pt>
                <c:pt idx="5418">
                  <c:v>46072.826388888891</c:v>
                </c:pt>
                <c:pt idx="5419">
                  <c:v>46072.833333333336</c:v>
                </c:pt>
                <c:pt idx="5420">
                  <c:v>46072.840277777781</c:v>
                </c:pt>
                <c:pt idx="5421">
                  <c:v>46072.847222222219</c:v>
                </c:pt>
                <c:pt idx="5422">
                  <c:v>46072.854166666664</c:v>
                </c:pt>
                <c:pt idx="5423">
                  <c:v>46072.861111111109</c:v>
                </c:pt>
                <c:pt idx="5424">
                  <c:v>46072.868055555555</c:v>
                </c:pt>
                <c:pt idx="5425">
                  <c:v>46072.875</c:v>
                </c:pt>
                <c:pt idx="5426">
                  <c:v>46072.881944444445</c:v>
                </c:pt>
                <c:pt idx="5427">
                  <c:v>46072.888888888891</c:v>
                </c:pt>
                <c:pt idx="5428">
                  <c:v>46072.895833333336</c:v>
                </c:pt>
                <c:pt idx="5429">
                  <c:v>46072.902777777781</c:v>
                </c:pt>
                <c:pt idx="5430">
                  <c:v>46072.909722222219</c:v>
                </c:pt>
                <c:pt idx="5431">
                  <c:v>46072.916666666664</c:v>
                </c:pt>
                <c:pt idx="5432">
                  <c:v>46072.923611111109</c:v>
                </c:pt>
                <c:pt idx="5433">
                  <c:v>46072.930555555555</c:v>
                </c:pt>
                <c:pt idx="5434">
                  <c:v>46072.9375</c:v>
                </c:pt>
                <c:pt idx="5435">
                  <c:v>46072.944444444445</c:v>
                </c:pt>
                <c:pt idx="5436">
                  <c:v>46072.951388888891</c:v>
                </c:pt>
                <c:pt idx="5437">
                  <c:v>46072.958333333336</c:v>
                </c:pt>
                <c:pt idx="5438">
                  <c:v>46072.965277777781</c:v>
                </c:pt>
                <c:pt idx="5439">
                  <c:v>46072.972222222219</c:v>
                </c:pt>
                <c:pt idx="5440">
                  <c:v>46072.979166666664</c:v>
                </c:pt>
                <c:pt idx="5441">
                  <c:v>46072.986111111109</c:v>
                </c:pt>
                <c:pt idx="5442">
                  <c:v>46072.993055555555</c:v>
                </c:pt>
                <c:pt idx="5443">
                  <c:v>46073</c:v>
                </c:pt>
                <c:pt idx="5444">
                  <c:v>46073.006944444445</c:v>
                </c:pt>
                <c:pt idx="5445">
                  <c:v>46073.013888888891</c:v>
                </c:pt>
                <c:pt idx="5446">
                  <c:v>46073.020833333336</c:v>
                </c:pt>
                <c:pt idx="5447">
                  <c:v>46073.027777777781</c:v>
                </c:pt>
                <c:pt idx="5448">
                  <c:v>46073.034722222219</c:v>
                </c:pt>
                <c:pt idx="5449">
                  <c:v>46073.041666666664</c:v>
                </c:pt>
                <c:pt idx="5450">
                  <c:v>46073.048611111109</c:v>
                </c:pt>
                <c:pt idx="5451">
                  <c:v>46073.055555555555</c:v>
                </c:pt>
                <c:pt idx="5452">
                  <c:v>46073.0625</c:v>
                </c:pt>
                <c:pt idx="5453">
                  <c:v>46073.069444444445</c:v>
                </c:pt>
                <c:pt idx="5454">
                  <c:v>46073.076388888891</c:v>
                </c:pt>
                <c:pt idx="5455">
                  <c:v>46073.083333333336</c:v>
                </c:pt>
                <c:pt idx="5456">
                  <c:v>46073.090277777781</c:v>
                </c:pt>
                <c:pt idx="5457">
                  <c:v>46073.097222222219</c:v>
                </c:pt>
                <c:pt idx="5458">
                  <c:v>46073.104166666664</c:v>
                </c:pt>
                <c:pt idx="5459">
                  <c:v>46073.111111111109</c:v>
                </c:pt>
                <c:pt idx="5460">
                  <c:v>46073.118055555555</c:v>
                </c:pt>
                <c:pt idx="5461">
                  <c:v>46073.125</c:v>
                </c:pt>
                <c:pt idx="5462">
                  <c:v>46073.131944444445</c:v>
                </c:pt>
                <c:pt idx="5463">
                  <c:v>46073.138888888891</c:v>
                </c:pt>
                <c:pt idx="5464">
                  <c:v>46073.145833333336</c:v>
                </c:pt>
                <c:pt idx="5465">
                  <c:v>46073.152777777781</c:v>
                </c:pt>
                <c:pt idx="5466">
                  <c:v>46073.159722222219</c:v>
                </c:pt>
                <c:pt idx="5467">
                  <c:v>46073.166666666664</c:v>
                </c:pt>
                <c:pt idx="5468">
                  <c:v>46073.173611111109</c:v>
                </c:pt>
                <c:pt idx="5469">
                  <c:v>46073.180555555555</c:v>
                </c:pt>
                <c:pt idx="5470">
                  <c:v>46073.1875</c:v>
                </c:pt>
                <c:pt idx="5471">
                  <c:v>46073.194444444445</c:v>
                </c:pt>
                <c:pt idx="5472">
                  <c:v>46073.201388888891</c:v>
                </c:pt>
                <c:pt idx="5473">
                  <c:v>46073.208333333336</c:v>
                </c:pt>
                <c:pt idx="5474">
                  <c:v>46073.215277777781</c:v>
                </c:pt>
                <c:pt idx="5475">
                  <c:v>46073.222222222219</c:v>
                </c:pt>
                <c:pt idx="5476">
                  <c:v>46073.229166666664</c:v>
                </c:pt>
                <c:pt idx="5477">
                  <c:v>46073.236111111109</c:v>
                </c:pt>
                <c:pt idx="5478">
                  <c:v>46073.243055555555</c:v>
                </c:pt>
                <c:pt idx="5479">
                  <c:v>46073.25</c:v>
                </c:pt>
                <c:pt idx="5480">
                  <c:v>46073.256944444445</c:v>
                </c:pt>
                <c:pt idx="5481">
                  <c:v>46073.263888888891</c:v>
                </c:pt>
                <c:pt idx="5482">
                  <c:v>46073.270833333336</c:v>
                </c:pt>
                <c:pt idx="5483">
                  <c:v>46073.277777777781</c:v>
                </c:pt>
                <c:pt idx="5484">
                  <c:v>46073.284722222219</c:v>
                </c:pt>
                <c:pt idx="5485">
                  <c:v>46073.291666666664</c:v>
                </c:pt>
                <c:pt idx="5486">
                  <c:v>46073.298611111109</c:v>
                </c:pt>
                <c:pt idx="5487">
                  <c:v>46073.305555555555</c:v>
                </c:pt>
                <c:pt idx="5488">
                  <c:v>46073.3125</c:v>
                </c:pt>
                <c:pt idx="5489">
                  <c:v>46073.319444444445</c:v>
                </c:pt>
                <c:pt idx="5490">
                  <c:v>46073.326388888891</c:v>
                </c:pt>
                <c:pt idx="5491">
                  <c:v>46073.333333333336</c:v>
                </c:pt>
                <c:pt idx="5492">
                  <c:v>46073.340277777781</c:v>
                </c:pt>
                <c:pt idx="5493">
                  <c:v>46073.347222222219</c:v>
                </c:pt>
                <c:pt idx="5494">
                  <c:v>46073.354166666664</c:v>
                </c:pt>
                <c:pt idx="5495">
                  <c:v>46073.361111111109</c:v>
                </c:pt>
                <c:pt idx="5496">
                  <c:v>46073.368055555555</c:v>
                </c:pt>
                <c:pt idx="5497">
                  <c:v>46073.375</c:v>
                </c:pt>
                <c:pt idx="5498">
                  <c:v>46073.381944444445</c:v>
                </c:pt>
                <c:pt idx="5499">
                  <c:v>46073.388888888891</c:v>
                </c:pt>
                <c:pt idx="5500">
                  <c:v>46073.395833333336</c:v>
                </c:pt>
                <c:pt idx="5501">
                  <c:v>46073.402777777781</c:v>
                </c:pt>
                <c:pt idx="5502">
                  <c:v>46073.409722222219</c:v>
                </c:pt>
                <c:pt idx="5503">
                  <c:v>46073.416666666664</c:v>
                </c:pt>
                <c:pt idx="5504">
                  <c:v>46073.423611111109</c:v>
                </c:pt>
                <c:pt idx="5505">
                  <c:v>46073.430555555555</c:v>
                </c:pt>
                <c:pt idx="5506">
                  <c:v>46073.4375</c:v>
                </c:pt>
                <c:pt idx="5507">
                  <c:v>46073.444444444445</c:v>
                </c:pt>
                <c:pt idx="5508">
                  <c:v>46073.451388888891</c:v>
                </c:pt>
                <c:pt idx="5509">
                  <c:v>46073.458333333336</c:v>
                </c:pt>
                <c:pt idx="5510">
                  <c:v>46073.465277777781</c:v>
                </c:pt>
                <c:pt idx="5511">
                  <c:v>46073.472222222219</c:v>
                </c:pt>
                <c:pt idx="5512">
                  <c:v>46073.479166666664</c:v>
                </c:pt>
                <c:pt idx="5513">
                  <c:v>46073.486111111109</c:v>
                </c:pt>
                <c:pt idx="5514">
                  <c:v>46073.493055555555</c:v>
                </c:pt>
                <c:pt idx="5515">
                  <c:v>46073.5</c:v>
                </c:pt>
                <c:pt idx="5516">
                  <c:v>46073.506944444445</c:v>
                </c:pt>
                <c:pt idx="5517">
                  <c:v>46073.513888888891</c:v>
                </c:pt>
                <c:pt idx="5518">
                  <c:v>46073.520833333336</c:v>
                </c:pt>
                <c:pt idx="5519">
                  <c:v>46073.527777777781</c:v>
                </c:pt>
                <c:pt idx="5520">
                  <c:v>46073.534722222219</c:v>
                </c:pt>
                <c:pt idx="5521">
                  <c:v>46073.541666666664</c:v>
                </c:pt>
                <c:pt idx="5522">
                  <c:v>46073.548611111109</c:v>
                </c:pt>
                <c:pt idx="5523">
                  <c:v>46073.555555555555</c:v>
                </c:pt>
                <c:pt idx="5524">
                  <c:v>46073.5625</c:v>
                </c:pt>
                <c:pt idx="5525">
                  <c:v>46073.569444444445</c:v>
                </c:pt>
                <c:pt idx="5526">
                  <c:v>46073.576388888891</c:v>
                </c:pt>
                <c:pt idx="5527">
                  <c:v>46073.583333333336</c:v>
                </c:pt>
                <c:pt idx="5528">
                  <c:v>46073.590277777781</c:v>
                </c:pt>
                <c:pt idx="5529">
                  <c:v>46073.597222222219</c:v>
                </c:pt>
                <c:pt idx="5530">
                  <c:v>46073.604166666664</c:v>
                </c:pt>
                <c:pt idx="5531">
                  <c:v>46073.611111111109</c:v>
                </c:pt>
                <c:pt idx="5532">
                  <c:v>46073.618055555555</c:v>
                </c:pt>
                <c:pt idx="5533">
                  <c:v>46073.625</c:v>
                </c:pt>
                <c:pt idx="5534">
                  <c:v>46073.631944444445</c:v>
                </c:pt>
                <c:pt idx="5535">
                  <c:v>46073.638888888891</c:v>
                </c:pt>
                <c:pt idx="5536">
                  <c:v>46073.645833333336</c:v>
                </c:pt>
                <c:pt idx="5537">
                  <c:v>46073.652777777781</c:v>
                </c:pt>
                <c:pt idx="5538">
                  <c:v>46073.659722222219</c:v>
                </c:pt>
                <c:pt idx="5539">
                  <c:v>46073.666666666664</c:v>
                </c:pt>
                <c:pt idx="5540">
                  <c:v>46073.673611111109</c:v>
                </c:pt>
                <c:pt idx="5541">
                  <c:v>46073.680555555555</c:v>
                </c:pt>
                <c:pt idx="5542">
                  <c:v>46073.6875</c:v>
                </c:pt>
                <c:pt idx="5543">
                  <c:v>46073.694444444445</c:v>
                </c:pt>
                <c:pt idx="5544">
                  <c:v>46073.701388888891</c:v>
                </c:pt>
                <c:pt idx="5545">
                  <c:v>46073.708333333336</c:v>
                </c:pt>
                <c:pt idx="5546">
                  <c:v>46073.715277777781</c:v>
                </c:pt>
                <c:pt idx="5547">
                  <c:v>46073.722222222219</c:v>
                </c:pt>
                <c:pt idx="5548">
                  <c:v>46073.729166666664</c:v>
                </c:pt>
                <c:pt idx="5549">
                  <c:v>46073.736111111109</c:v>
                </c:pt>
                <c:pt idx="5550">
                  <c:v>46073.743055555555</c:v>
                </c:pt>
                <c:pt idx="5551">
                  <c:v>46073.75</c:v>
                </c:pt>
                <c:pt idx="5552">
                  <c:v>46073.756944444445</c:v>
                </c:pt>
                <c:pt idx="5553">
                  <c:v>46073.763888888891</c:v>
                </c:pt>
                <c:pt idx="5554">
                  <c:v>46073.770833333336</c:v>
                </c:pt>
                <c:pt idx="5555">
                  <c:v>46073.777777777781</c:v>
                </c:pt>
                <c:pt idx="5556">
                  <c:v>46073.784722222219</c:v>
                </c:pt>
                <c:pt idx="5557">
                  <c:v>46073.791666666664</c:v>
                </c:pt>
                <c:pt idx="5558">
                  <c:v>46073.798611111109</c:v>
                </c:pt>
                <c:pt idx="5559">
                  <c:v>46073.805555555555</c:v>
                </c:pt>
                <c:pt idx="5560">
                  <c:v>46073.8125</c:v>
                </c:pt>
                <c:pt idx="5561">
                  <c:v>46073.819444444445</c:v>
                </c:pt>
                <c:pt idx="5562">
                  <c:v>46073.826388888891</c:v>
                </c:pt>
                <c:pt idx="5563">
                  <c:v>46073.833333333336</c:v>
                </c:pt>
                <c:pt idx="5564">
                  <c:v>46073.840277777781</c:v>
                </c:pt>
                <c:pt idx="5565">
                  <c:v>46073.847222222219</c:v>
                </c:pt>
                <c:pt idx="5566">
                  <c:v>46073.854166666664</c:v>
                </c:pt>
                <c:pt idx="5567">
                  <c:v>46073.861111111109</c:v>
                </c:pt>
                <c:pt idx="5568">
                  <c:v>46073.868055555555</c:v>
                </c:pt>
                <c:pt idx="5569">
                  <c:v>46073.875</c:v>
                </c:pt>
                <c:pt idx="5570">
                  <c:v>46073.881944444445</c:v>
                </c:pt>
                <c:pt idx="5571">
                  <c:v>46073.888888888891</c:v>
                </c:pt>
                <c:pt idx="5572">
                  <c:v>46073.895833333336</c:v>
                </c:pt>
                <c:pt idx="5573">
                  <c:v>46073.902777777781</c:v>
                </c:pt>
                <c:pt idx="5574">
                  <c:v>46073.909722222219</c:v>
                </c:pt>
                <c:pt idx="5575">
                  <c:v>46073.916666666664</c:v>
                </c:pt>
                <c:pt idx="5576">
                  <c:v>46073.923611111109</c:v>
                </c:pt>
                <c:pt idx="5577">
                  <c:v>46073.930555555555</c:v>
                </c:pt>
                <c:pt idx="5578">
                  <c:v>46073.9375</c:v>
                </c:pt>
                <c:pt idx="5579">
                  <c:v>46073.944444444445</c:v>
                </c:pt>
                <c:pt idx="5580">
                  <c:v>46073.951388888891</c:v>
                </c:pt>
                <c:pt idx="5581">
                  <c:v>46073.958333333336</c:v>
                </c:pt>
                <c:pt idx="5582">
                  <c:v>46073.965277777781</c:v>
                </c:pt>
                <c:pt idx="5583">
                  <c:v>46073.972222222219</c:v>
                </c:pt>
                <c:pt idx="5584">
                  <c:v>46073.979166666664</c:v>
                </c:pt>
                <c:pt idx="5585">
                  <c:v>46073.986111111109</c:v>
                </c:pt>
                <c:pt idx="5586">
                  <c:v>46073.993055555555</c:v>
                </c:pt>
                <c:pt idx="5587">
                  <c:v>46074</c:v>
                </c:pt>
                <c:pt idx="5588">
                  <c:v>46074.006944444445</c:v>
                </c:pt>
                <c:pt idx="5589">
                  <c:v>46074.013888888891</c:v>
                </c:pt>
                <c:pt idx="5590">
                  <c:v>46074.020833333336</c:v>
                </c:pt>
                <c:pt idx="5591">
                  <c:v>46074.027777777781</c:v>
                </c:pt>
                <c:pt idx="5592">
                  <c:v>46074.034722222219</c:v>
                </c:pt>
                <c:pt idx="5593">
                  <c:v>46074.041666666664</c:v>
                </c:pt>
                <c:pt idx="5594">
                  <c:v>46074.048611111109</c:v>
                </c:pt>
                <c:pt idx="5595">
                  <c:v>46074.055555555555</c:v>
                </c:pt>
                <c:pt idx="5596">
                  <c:v>46074.0625</c:v>
                </c:pt>
                <c:pt idx="5597">
                  <c:v>46074.069444444445</c:v>
                </c:pt>
                <c:pt idx="5598">
                  <c:v>46074.076388888891</c:v>
                </c:pt>
                <c:pt idx="5599">
                  <c:v>46074.083333333336</c:v>
                </c:pt>
                <c:pt idx="5600">
                  <c:v>46074.090277777781</c:v>
                </c:pt>
                <c:pt idx="5601">
                  <c:v>46074.097222222219</c:v>
                </c:pt>
                <c:pt idx="5602">
                  <c:v>46074.104166666664</c:v>
                </c:pt>
                <c:pt idx="5603">
                  <c:v>46074.111111111109</c:v>
                </c:pt>
                <c:pt idx="5604">
                  <c:v>46074.118055555555</c:v>
                </c:pt>
                <c:pt idx="5605">
                  <c:v>46074.125</c:v>
                </c:pt>
                <c:pt idx="5606">
                  <c:v>46074.131944444445</c:v>
                </c:pt>
                <c:pt idx="5607">
                  <c:v>46074.138888888891</c:v>
                </c:pt>
                <c:pt idx="5608">
                  <c:v>46074.145833333336</c:v>
                </c:pt>
                <c:pt idx="5609">
                  <c:v>46074.152777777781</c:v>
                </c:pt>
                <c:pt idx="5610">
                  <c:v>46074.159722222219</c:v>
                </c:pt>
                <c:pt idx="5611">
                  <c:v>46074.166666666664</c:v>
                </c:pt>
                <c:pt idx="5612">
                  <c:v>46074.173611111109</c:v>
                </c:pt>
                <c:pt idx="5613">
                  <c:v>46074.180555555555</c:v>
                </c:pt>
                <c:pt idx="5614">
                  <c:v>46074.1875</c:v>
                </c:pt>
                <c:pt idx="5615">
                  <c:v>46074.194444444445</c:v>
                </c:pt>
                <c:pt idx="5616">
                  <c:v>46074.201388888891</c:v>
                </c:pt>
                <c:pt idx="5617">
                  <c:v>46074.208333333336</c:v>
                </c:pt>
                <c:pt idx="5618">
                  <c:v>46074.215277777781</c:v>
                </c:pt>
                <c:pt idx="5619">
                  <c:v>46074.222222222219</c:v>
                </c:pt>
                <c:pt idx="5620">
                  <c:v>46074.229166666664</c:v>
                </c:pt>
                <c:pt idx="5621">
                  <c:v>46074.236111111109</c:v>
                </c:pt>
                <c:pt idx="5622">
                  <c:v>46074.243055555555</c:v>
                </c:pt>
                <c:pt idx="5623">
                  <c:v>46074.25</c:v>
                </c:pt>
                <c:pt idx="5624">
                  <c:v>46074.256944444445</c:v>
                </c:pt>
                <c:pt idx="5625">
                  <c:v>46074.263888888891</c:v>
                </c:pt>
                <c:pt idx="5626">
                  <c:v>46074.270833333336</c:v>
                </c:pt>
                <c:pt idx="5627">
                  <c:v>46074.277777777781</c:v>
                </c:pt>
                <c:pt idx="5628">
                  <c:v>46074.284722222219</c:v>
                </c:pt>
                <c:pt idx="5629">
                  <c:v>46074.291666666664</c:v>
                </c:pt>
                <c:pt idx="5630">
                  <c:v>46074.298611111109</c:v>
                </c:pt>
                <c:pt idx="5631">
                  <c:v>46074.305555555555</c:v>
                </c:pt>
                <c:pt idx="5632">
                  <c:v>46074.3125</c:v>
                </c:pt>
                <c:pt idx="5633">
                  <c:v>46074.319444444445</c:v>
                </c:pt>
                <c:pt idx="5634">
                  <c:v>46074.326388888891</c:v>
                </c:pt>
                <c:pt idx="5635">
                  <c:v>46074.333333333336</c:v>
                </c:pt>
                <c:pt idx="5636">
                  <c:v>46074.340277777781</c:v>
                </c:pt>
                <c:pt idx="5637">
                  <c:v>46074.347222222219</c:v>
                </c:pt>
                <c:pt idx="5638">
                  <c:v>46074.354166666664</c:v>
                </c:pt>
                <c:pt idx="5639">
                  <c:v>46074.361111111109</c:v>
                </c:pt>
                <c:pt idx="5640">
                  <c:v>46074.368055555555</c:v>
                </c:pt>
                <c:pt idx="5641">
                  <c:v>46074.375</c:v>
                </c:pt>
                <c:pt idx="5642">
                  <c:v>46074.381944444445</c:v>
                </c:pt>
                <c:pt idx="5643">
                  <c:v>46074.388888888891</c:v>
                </c:pt>
                <c:pt idx="5644">
                  <c:v>46074.395833333336</c:v>
                </c:pt>
                <c:pt idx="5645">
                  <c:v>46074.402777777781</c:v>
                </c:pt>
                <c:pt idx="5646">
                  <c:v>46074.409722222219</c:v>
                </c:pt>
                <c:pt idx="5647">
                  <c:v>46074.416666666664</c:v>
                </c:pt>
                <c:pt idx="5648">
                  <c:v>46074.423611111109</c:v>
                </c:pt>
                <c:pt idx="5649">
                  <c:v>46074.430555555555</c:v>
                </c:pt>
                <c:pt idx="5650">
                  <c:v>46074.4375</c:v>
                </c:pt>
                <c:pt idx="5651">
                  <c:v>46074.444444444445</c:v>
                </c:pt>
                <c:pt idx="5652">
                  <c:v>46074.451388888891</c:v>
                </c:pt>
                <c:pt idx="5653">
                  <c:v>46074.458333333336</c:v>
                </c:pt>
                <c:pt idx="5654">
                  <c:v>46074.465277777781</c:v>
                </c:pt>
                <c:pt idx="5655">
                  <c:v>46074.472222222219</c:v>
                </c:pt>
                <c:pt idx="5656">
                  <c:v>46074.479166666664</c:v>
                </c:pt>
                <c:pt idx="5657">
                  <c:v>46074.486111111109</c:v>
                </c:pt>
                <c:pt idx="5658">
                  <c:v>46074.493055555555</c:v>
                </c:pt>
                <c:pt idx="5659">
                  <c:v>46074.5</c:v>
                </c:pt>
                <c:pt idx="5660">
                  <c:v>46074.506944444445</c:v>
                </c:pt>
                <c:pt idx="5661">
                  <c:v>46074.513888888891</c:v>
                </c:pt>
                <c:pt idx="5662">
                  <c:v>46074.520833333336</c:v>
                </c:pt>
                <c:pt idx="5663">
                  <c:v>46074.527777777781</c:v>
                </c:pt>
                <c:pt idx="5664">
                  <c:v>46074.534722222219</c:v>
                </c:pt>
                <c:pt idx="5665">
                  <c:v>46074.541666666664</c:v>
                </c:pt>
                <c:pt idx="5666">
                  <c:v>46074.548611111109</c:v>
                </c:pt>
                <c:pt idx="5667">
                  <c:v>46074.555555555555</c:v>
                </c:pt>
                <c:pt idx="5668">
                  <c:v>46074.5625</c:v>
                </c:pt>
                <c:pt idx="5669">
                  <c:v>46074.569444444445</c:v>
                </c:pt>
                <c:pt idx="5670">
                  <c:v>46074.576388888891</c:v>
                </c:pt>
                <c:pt idx="5671">
                  <c:v>46074.583333333336</c:v>
                </c:pt>
                <c:pt idx="5672">
                  <c:v>46074.590277777781</c:v>
                </c:pt>
                <c:pt idx="5673">
                  <c:v>46074.597222222219</c:v>
                </c:pt>
                <c:pt idx="5674">
                  <c:v>46074.604166666664</c:v>
                </c:pt>
                <c:pt idx="5675">
                  <c:v>46074.611111111109</c:v>
                </c:pt>
                <c:pt idx="5676">
                  <c:v>46074.618055555555</c:v>
                </c:pt>
                <c:pt idx="5677">
                  <c:v>46074.625</c:v>
                </c:pt>
                <c:pt idx="5678">
                  <c:v>46074.631944444445</c:v>
                </c:pt>
                <c:pt idx="5679">
                  <c:v>46074.638888888891</c:v>
                </c:pt>
                <c:pt idx="5680">
                  <c:v>46074.645833333336</c:v>
                </c:pt>
                <c:pt idx="5681">
                  <c:v>46074.652777777781</c:v>
                </c:pt>
                <c:pt idx="5682">
                  <c:v>46074.659722222219</c:v>
                </c:pt>
                <c:pt idx="5683">
                  <c:v>46074.666666666664</c:v>
                </c:pt>
                <c:pt idx="5684">
                  <c:v>46074.673611111109</c:v>
                </c:pt>
                <c:pt idx="5685">
                  <c:v>46074.680555555555</c:v>
                </c:pt>
                <c:pt idx="5686">
                  <c:v>46074.6875</c:v>
                </c:pt>
                <c:pt idx="5687">
                  <c:v>46074.694444444445</c:v>
                </c:pt>
                <c:pt idx="5688">
                  <c:v>46074.701388888891</c:v>
                </c:pt>
                <c:pt idx="5689">
                  <c:v>46074.708333333336</c:v>
                </c:pt>
                <c:pt idx="5690">
                  <c:v>46074.715277777781</c:v>
                </c:pt>
                <c:pt idx="5691">
                  <c:v>46074.722222222219</c:v>
                </c:pt>
                <c:pt idx="5692">
                  <c:v>46074.729166666664</c:v>
                </c:pt>
                <c:pt idx="5693">
                  <c:v>46074.736111111109</c:v>
                </c:pt>
                <c:pt idx="5694">
                  <c:v>46074.743055555555</c:v>
                </c:pt>
                <c:pt idx="5695">
                  <c:v>46074.75</c:v>
                </c:pt>
                <c:pt idx="5696">
                  <c:v>46074.756944444445</c:v>
                </c:pt>
                <c:pt idx="5697">
                  <c:v>46074.763888888891</c:v>
                </c:pt>
                <c:pt idx="5698">
                  <c:v>46074.770833333336</c:v>
                </c:pt>
                <c:pt idx="5699">
                  <c:v>46074.777777777781</c:v>
                </c:pt>
                <c:pt idx="5700">
                  <c:v>46074.784722222219</c:v>
                </c:pt>
                <c:pt idx="5701">
                  <c:v>46074.791666666664</c:v>
                </c:pt>
                <c:pt idx="5702">
                  <c:v>46074.798611111109</c:v>
                </c:pt>
                <c:pt idx="5703">
                  <c:v>46074.805555555555</c:v>
                </c:pt>
                <c:pt idx="5704">
                  <c:v>46074.8125</c:v>
                </c:pt>
                <c:pt idx="5705">
                  <c:v>46074.819444444445</c:v>
                </c:pt>
                <c:pt idx="5706">
                  <c:v>46074.826388888891</c:v>
                </c:pt>
                <c:pt idx="5707">
                  <c:v>46074.833333333336</c:v>
                </c:pt>
                <c:pt idx="5708">
                  <c:v>46074.840277777781</c:v>
                </c:pt>
                <c:pt idx="5709">
                  <c:v>46074.847222222219</c:v>
                </c:pt>
                <c:pt idx="5710">
                  <c:v>46074.854166666664</c:v>
                </c:pt>
                <c:pt idx="5711">
                  <c:v>46074.861111111109</c:v>
                </c:pt>
                <c:pt idx="5712">
                  <c:v>46074.868055555555</c:v>
                </c:pt>
                <c:pt idx="5713">
                  <c:v>46074.875</c:v>
                </c:pt>
                <c:pt idx="5714">
                  <c:v>46074.881944444445</c:v>
                </c:pt>
                <c:pt idx="5715">
                  <c:v>46074.888888888891</c:v>
                </c:pt>
                <c:pt idx="5716">
                  <c:v>46074.895833333336</c:v>
                </c:pt>
                <c:pt idx="5717">
                  <c:v>46074.902777777781</c:v>
                </c:pt>
                <c:pt idx="5718">
                  <c:v>46074.909722222219</c:v>
                </c:pt>
                <c:pt idx="5719">
                  <c:v>46074.916666666664</c:v>
                </c:pt>
                <c:pt idx="5720">
                  <c:v>46074.923611111109</c:v>
                </c:pt>
                <c:pt idx="5721">
                  <c:v>46074.930555555555</c:v>
                </c:pt>
                <c:pt idx="5722">
                  <c:v>46074.9375</c:v>
                </c:pt>
                <c:pt idx="5723">
                  <c:v>46074.944444444445</c:v>
                </c:pt>
                <c:pt idx="5724">
                  <c:v>46074.951388888891</c:v>
                </c:pt>
                <c:pt idx="5725">
                  <c:v>46074.958333333336</c:v>
                </c:pt>
                <c:pt idx="5726">
                  <c:v>46074.965277777781</c:v>
                </c:pt>
                <c:pt idx="5727">
                  <c:v>46074.972222222219</c:v>
                </c:pt>
                <c:pt idx="5728">
                  <c:v>46074.979166666664</c:v>
                </c:pt>
                <c:pt idx="5729">
                  <c:v>46074.986111111109</c:v>
                </c:pt>
                <c:pt idx="5730">
                  <c:v>46074.993055555555</c:v>
                </c:pt>
                <c:pt idx="5731">
                  <c:v>46075</c:v>
                </c:pt>
                <c:pt idx="5732">
                  <c:v>46075.006944444445</c:v>
                </c:pt>
                <c:pt idx="5733">
                  <c:v>46075.013888888891</c:v>
                </c:pt>
                <c:pt idx="5734">
                  <c:v>46075.020833333336</c:v>
                </c:pt>
                <c:pt idx="5735">
                  <c:v>46075.027777777781</c:v>
                </c:pt>
                <c:pt idx="5736">
                  <c:v>46075.034722222219</c:v>
                </c:pt>
                <c:pt idx="5737">
                  <c:v>46075.041666666664</c:v>
                </c:pt>
                <c:pt idx="5738">
                  <c:v>46075.048611111109</c:v>
                </c:pt>
                <c:pt idx="5739">
                  <c:v>46075.055555555555</c:v>
                </c:pt>
                <c:pt idx="5740">
                  <c:v>46075.0625</c:v>
                </c:pt>
                <c:pt idx="5741">
                  <c:v>46075.069444444445</c:v>
                </c:pt>
                <c:pt idx="5742">
                  <c:v>46075.076388888891</c:v>
                </c:pt>
                <c:pt idx="5743">
                  <c:v>46075.083333333336</c:v>
                </c:pt>
                <c:pt idx="5744">
                  <c:v>46075.090277777781</c:v>
                </c:pt>
                <c:pt idx="5745">
                  <c:v>46075.097222222219</c:v>
                </c:pt>
                <c:pt idx="5746">
                  <c:v>46075.104166666664</c:v>
                </c:pt>
                <c:pt idx="5747">
                  <c:v>46075.111111111109</c:v>
                </c:pt>
                <c:pt idx="5748">
                  <c:v>46075.118055555555</c:v>
                </c:pt>
                <c:pt idx="5749">
                  <c:v>46075.125</c:v>
                </c:pt>
                <c:pt idx="5750">
                  <c:v>46075.131944444445</c:v>
                </c:pt>
                <c:pt idx="5751">
                  <c:v>46075.138888888891</c:v>
                </c:pt>
                <c:pt idx="5752">
                  <c:v>46075.145833333336</c:v>
                </c:pt>
                <c:pt idx="5753">
                  <c:v>46075.152777777781</c:v>
                </c:pt>
                <c:pt idx="5754">
                  <c:v>46075.159722222219</c:v>
                </c:pt>
                <c:pt idx="5755">
                  <c:v>46075.166666666664</c:v>
                </c:pt>
                <c:pt idx="5756">
                  <c:v>46075.173611111109</c:v>
                </c:pt>
                <c:pt idx="5757">
                  <c:v>46075.180555555555</c:v>
                </c:pt>
                <c:pt idx="5758">
                  <c:v>46075.1875</c:v>
                </c:pt>
                <c:pt idx="5759">
                  <c:v>46075.194444444445</c:v>
                </c:pt>
                <c:pt idx="5760">
                  <c:v>46075.201388888891</c:v>
                </c:pt>
                <c:pt idx="5761">
                  <c:v>46075.208333333336</c:v>
                </c:pt>
                <c:pt idx="5762">
                  <c:v>46075.215277777781</c:v>
                </c:pt>
                <c:pt idx="5763">
                  <c:v>46075.222222222219</c:v>
                </c:pt>
                <c:pt idx="5764">
                  <c:v>46075.229166666664</c:v>
                </c:pt>
                <c:pt idx="5765">
                  <c:v>46075.236111111109</c:v>
                </c:pt>
                <c:pt idx="5766">
                  <c:v>46075.243055555555</c:v>
                </c:pt>
                <c:pt idx="5767">
                  <c:v>46075.25</c:v>
                </c:pt>
                <c:pt idx="5768">
                  <c:v>46075.256944444445</c:v>
                </c:pt>
                <c:pt idx="5769">
                  <c:v>46075.263888888891</c:v>
                </c:pt>
                <c:pt idx="5770">
                  <c:v>46075.270833333336</c:v>
                </c:pt>
                <c:pt idx="5771">
                  <c:v>46075.277777777781</c:v>
                </c:pt>
                <c:pt idx="5772">
                  <c:v>46075.284722222219</c:v>
                </c:pt>
                <c:pt idx="5773">
                  <c:v>46075.291666666664</c:v>
                </c:pt>
                <c:pt idx="5774">
                  <c:v>46075.298611111109</c:v>
                </c:pt>
                <c:pt idx="5775">
                  <c:v>46075.305555555555</c:v>
                </c:pt>
                <c:pt idx="5776">
                  <c:v>46075.3125</c:v>
                </c:pt>
                <c:pt idx="5777">
                  <c:v>46075.319444444445</c:v>
                </c:pt>
                <c:pt idx="5778">
                  <c:v>46075.326388888891</c:v>
                </c:pt>
                <c:pt idx="5779">
                  <c:v>46075.333333333336</c:v>
                </c:pt>
                <c:pt idx="5780">
                  <c:v>46075.340277777781</c:v>
                </c:pt>
                <c:pt idx="5781">
                  <c:v>46075.347222222219</c:v>
                </c:pt>
                <c:pt idx="5782">
                  <c:v>46075.354166666664</c:v>
                </c:pt>
                <c:pt idx="5783">
                  <c:v>46075.361111111109</c:v>
                </c:pt>
                <c:pt idx="5784">
                  <c:v>46075.368055555555</c:v>
                </c:pt>
                <c:pt idx="5785">
                  <c:v>46075.375</c:v>
                </c:pt>
                <c:pt idx="5786">
                  <c:v>46075.381944444445</c:v>
                </c:pt>
                <c:pt idx="5787">
                  <c:v>46075.388888888891</c:v>
                </c:pt>
                <c:pt idx="5788">
                  <c:v>46075.395833333336</c:v>
                </c:pt>
                <c:pt idx="5789">
                  <c:v>46075.402777777781</c:v>
                </c:pt>
                <c:pt idx="5790">
                  <c:v>46075.409722222219</c:v>
                </c:pt>
                <c:pt idx="5791">
                  <c:v>46075.416666666664</c:v>
                </c:pt>
                <c:pt idx="5792">
                  <c:v>46075.423611111109</c:v>
                </c:pt>
                <c:pt idx="5793">
                  <c:v>46075.430555555555</c:v>
                </c:pt>
                <c:pt idx="5794">
                  <c:v>46075.4375</c:v>
                </c:pt>
                <c:pt idx="5795">
                  <c:v>46075.444444444445</c:v>
                </c:pt>
                <c:pt idx="5796">
                  <c:v>46075.451388888891</c:v>
                </c:pt>
                <c:pt idx="5797">
                  <c:v>46075.458333333336</c:v>
                </c:pt>
                <c:pt idx="5798">
                  <c:v>46075.465277777781</c:v>
                </c:pt>
                <c:pt idx="5799">
                  <c:v>46075.472222222219</c:v>
                </c:pt>
                <c:pt idx="5800">
                  <c:v>46075.479166666664</c:v>
                </c:pt>
                <c:pt idx="5801">
                  <c:v>46075.486111111109</c:v>
                </c:pt>
                <c:pt idx="5802">
                  <c:v>46075.493055555555</c:v>
                </c:pt>
                <c:pt idx="5803">
                  <c:v>46075.5</c:v>
                </c:pt>
                <c:pt idx="5804">
                  <c:v>46075.506944444445</c:v>
                </c:pt>
                <c:pt idx="5805">
                  <c:v>46075.513888888891</c:v>
                </c:pt>
                <c:pt idx="5806">
                  <c:v>46075.520833333336</c:v>
                </c:pt>
                <c:pt idx="5807">
                  <c:v>46075.527777777781</c:v>
                </c:pt>
                <c:pt idx="5808">
                  <c:v>46075.534722222219</c:v>
                </c:pt>
                <c:pt idx="5809">
                  <c:v>46075.541666666664</c:v>
                </c:pt>
                <c:pt idx="5810">
                  <c:v>46075.548611111109</c:v>
                </c:pt>
                <c:pt idx="5811">
                  <c:v>46075.555555555555</c:v>
                </c:pt>
                <c:pt idx="5812">
                  <c:v>46075.5625</c:v>
                </c:pt>
                <c:pt idx="5813">
                  <c:v>46075.569444444445</c:v>
                </c:pt>
                <c:pt idx="5814">
                  <c:v>46075.576388888891</c:v>
                </c:pt>
                <c:pt idx="5815">
                  <c:v>46075.583333333336</c:v>
                </c:pt>
                <c:pt idx="5816">
                  <c:v>46075.590277777781</c:v>
                </c:pt>
                <c:pt idx="5817">
                  <c:v>46075.597222222219</c:v>
                </c:pt>
                <c:pt idx="5818">
                  <c:v>46075.604166666664</c:v>
                </c:pt>
                <c:pt idx="5819">
                  <c:v>46075.611111111109</c:v>
                </c:pt>
                <c:pt idx="5820">
                  <c:v>46075.618055555555</c:v>
                </c:pt>
                <c:pt idx="5821">
                  <c:v>46075.625</c:v>
                </c:pt>
                <c:pt idx="5822">
                  <c:v>46075.631944444445</c:v>
                </c:pt>
                <c:pt idx="5823">
                  <c:v>46075.638888888891</c:v>
                </c:pt>
                <c:pt idx="5824">
                  <c:v>46075.645833333336</c:v>
                </c:pt>
                <c:pt idx="5825">
                  <c:v>46075.652777777781</c:v>
                </c:pt>
                <c:pt idx="5826">
                  <c:v>46075.659722222219</c:v>
                </c:pt>
                <c:pt idx="5827">
                  <c:v>46075.666666666664</c:v>
                </c:pt>
                <c:pt idx="5828">
                  <c:v>46075.673611111109</c:v>
                </c:pt>
                <c:pt idx="5829">
                  <c:v>46075.680555555555</c:v>
                </c:pt>
                <c:pt idx="5830">
                  <c:v>46075.6875</c:v>
                </c:pt>
                <c:pt idx="5831">
                  <c:v>46075.694444444445</c:v>
                </c:pt>
                <c:pt idx="5832">
                  <c:v>46075.701388888891</c:v>
                </c:pt>
                <c:pt idx="5833">
                  <c:v>46075.708333333336</c:v>
                </c:pt>
                <c:pt idx="5834">
                  <c:v>46075.715277777781</c:v>
                </c:pt>
                <c:pt idx="5835">
                  <c:v>46075.722222222219</c:v>
                </c:pt>
                <c:pt idx="5836">
                  <c:v>46075.729166666664</c:v>
                </c:pt>
                <c:pt idx="5837">
                  <c:v>46075.736111111109</c:v>
                </c:pt>
                <c:pt idx="5838">
                  <c:v>46075.743055555555</c:v>
                </c:pt>
                <c:pt idx="5839">
                  <c:v>46075.75</c:v>
                </c:pt>
                <c:pt idx="5840">
                  <c:v>46075.756944444445</c:v>
                </c:pt>
                <c:pt idx="5841">
                  <c:v>46075.763888888891</c:v>
                </c:pt>
                <c:pt idx="5842">
                  <c:v>46075.770833333336</c:v>
                </c:pt>
                <c:pt idx="5843">
                  <c:v>46075.777777777781</c:v>
                </c:pt>
                <c:pt idx="5844">
                  <c:v>46075.784722222219</c:v>
                </c:pt>
                <c:pt idx="5845">
                  <c:v>46075.791666666664</c:v>
                </c:pt>
                <c:pt idx="5846">
                  <c:v>46075.798611111109</c:v>
                </c:pt>
                <c:pt idx="5847">
                  <c:v>46075.805555555555</c:v>
                </c:pt>
                <c:pt idx="5848">
                  <c:v>46075.8125</c:v>
                </c:pt>
                <c:pt idx="5849">
                  <c:v>46075.819444444445</c:v>
                </c:pt>
                <c:pt idx="5850">
                  <c:v>46075.826388888891</c:v>
                </c:pt>
                <c:pt idx="5851">
                  <c:v>46075.833333333336</c:v>
                </c:pt>
                <c:pt idx="5852">
                  <c:v>46075.840277777781</c:v>
                </c:pt>
                <c:pt idx="5853">
                  <c:v>46075.847222222219</c:v>
                </c:pt>
                <c:pt idx="5854">
                  <c:v>46075.854166666664</c:v>
                </c:pt>
                <c:pt idx="5855">
                  <c:v>46075.861111111109</c:v>
                </c:pt>
                <c:pt idx="5856">
                  <c:v>46075.868055555555</c:v>
                </c:pt>
                <c:pt idx="5857">
                  <c:v>46075.875</c:v>
                </c:pt>
                <c:pt idx="5858">
                  <c:v>46075.881944444445</c:v>
                </c:pt>
                <c:pt idx="5859">
                  <c:v>46075.888888888891</c:v>
                </c:pt>
                <c:pt idx="5860">
                  <c:v>46075.895833333336</c:v>
                </c:pt>
                <c:pt idx="5861">
                  <c:v>46075.902777777781</c:v>
                </c:pt>
                <c:pt idx="5862">
                  <c:v>46075.909722222219</c:v>
                </c:pt>
                <c:pt idx="5863">
                  <c:v>46075.916666666664</c:v>
                </c:pt>
                <c:pt idx="5864">
                  <c:v>46075.923611111109</c:v>
                </c:pt>
                <c:pt idx="5865">
                  <c:v>46075.930555555555</c:v>
                </c:pt>
                <c:pt idx="5866">
                  <c:v>46075.9375</c:v>
                </c:pt>
                <c:pt idx="5867">
                  <c:v>46075.944444444445</c:v>
                </c:pt>
                <c:pt idx="5868">
                  <c:v>46075.951388888891</c:v>
                </c:pt>
                <c:pt idx="5869">
                  <c:v>46075.958333333336</c:v>
                </c:pt>
                <c:pt idx="5870">
                  <c:v>46075.965277777781</c:v>
                </c:pt>
                <c:pt idx="5871">
                  <c:v>46075.972222222219</c:v>
                </c:pt>
                <c:pt idx="5872">
                  <c:v>46075.979166666664</c:v>
                </c:pt>
                <c:pt idx="5873">
                  <c:v>46075.986111111109</c:v>
                </c:pt>
                <c:pt idx="5874">
                  <c:v>46075.993055555555</c:v>
                </c:pt>
                <c:pt idx="5875">
                  <c:v>46076</c:v>
                </c:pt>
                <c:pt idx="5876">
                  <c:v>46076.006944444445</c:v>
                </c:pt>
                <c:pt idx="5877">
                  <c:v>46076.013888888891</c:v>
                </c:pt>
                <c:pt idx="5878">
                  <c:v>46076.020833333336</c:v>
                </c:pt>
                <c:pt idx="5879">
                  <c:v>46076.027777777781</c:v>
                </c:pt>
                <c:pt idx="5880">
                  <c:v>46076.034722222219</c:v>
                </c:pt>
                <c:pt idx="5881">
                  <c:v>46076.041666666664</c:v>
                </c:pt>
                <c:pt idx="5882">
                  <c:v>46076.048611111109</c:v>
                </c:pt>
                <c:pt idx="5883">
                  <c:v>46076.055555555555</c:v>
                </c:pt>
                <c:pt idx="5884">
                  <c:v>46076.0625</c:v>
                </c:pt>
                <c:pt idx="5885">
                  <c:v>46076.069444444445</c:v>
                </c:pt>
                <c:pt idx="5886">
                  <c:v>46076.076388888891</c:v>
                </c:pt>
                <c:pt idx="5887">
                  <c:v>46076.083333333336</c:v>
                </c:pt>
                <c:pt idx="5888">
                  <c:v>46076.090277777781</c:v>
                </c:pt>
                <c:pt idx="5889">
                  <c:v>46076.097222222219</c:v>
                </c:pt>
                <c:pt idx="5890">
                  <c:v>46076.104166666664</c:v>
                </c:pt>
                <c:pt idx="5891">
                  <c:v>46076.111111111109</c:v>
                </c:pt>
                <c:pt idx="5892">
                  <c:v>46076.118055555555</c:v>
                </c:pt>
                <c:pt idx="5893">
                  <c:v>46076.125</c:v>
                </c:pt>
                <c:pt idx="5894">
                  <c:v>46076.131944444445</c:v>
                </c:pt>
                <c:pt idx="5895">
                  <c:v>46076.138888888891</c:v>
                </c:pt>
                <c:pt idx="5896">
                  <c:v>46076.145833333336</c:v>
                </c:pt>
                <c:pt idx="5897">
                  <c:v>46076.152777777781</c:v>
                </c:pt>
                <c:pt idx="5898">
                  <c:v>46076.159722222219</c:v>
                </c:pt>
                <c:pt idx="5899">
                  <c:v>46076.166666666664</c:v>
                </c:pt>
                <c:pt idx="5900">
                  <c:v>46076.173611111109</c:v>
                </c:pt>
                <c:pt idx="5901">
                  <c:v>46076.180555555555</c:v>
                </c:pt>
                <c:pt idx="5902">
                  <c:v>46076.1875</c:v>
                </c:pt>
                <c:pt idx="5903">
                  <c:v>46076.194444444445</c:v>
                </c:pt>
                <c:pt idx="5904">
                  <c:v>46076.201388888891</c:v>
                </c:pt>
                <c:pt idx="5905">
                  <c:v>46076.208333333336</c:v>
                </c:pt>
                <c:pt idx="5906">
                  <c:v>46076.215277777781</c:v>
                </c:pt>
                <c:pt idx="5907">
                  <c:v>46076.222222222219</c:v>
                </c:pt>
                <c:pt idx="5908">
                  <c:v>46076.229166666664</c:v>
                </c:pt>
                <c:pt idx="5909">
                  <c:v>46076.236111111109</c:v>
                </c:pt>
                <c:pt idx="5910">
                  <c:v>46076.243055555555</c:v>
                </c:pt>
                <c:pt idx="5911">
                  <c:v>46076.25</c:v>
                </c:pt>
                <c:pt idx="5912">
                  <c:v>46076.256944444445</c:v>
                </c:pt>
                <c:pt idx="5913">
                  <c:v>46076.263888888891</c:v>
                </c:pt>
                <c:pt idx="5914">
                  <c:v>46076.270833333336</c:v>
                </c:pt>
                <c:pt idx="5915">
                  <c:v>46076.277777777781</c:v>
                </c:pt>
                <c:pt idx="5916">
                  <c:v>46076.284722222219</c:v>
                </c:pt>
                <c:pt idx="5917">
                  <c:v>46076.291666666664</c:v>
                </c:pt>
                <c:pt idx="5918">
                  <c:v>46076.298611111109</c:v>
                </c:pt>
                <c:pt idx="5919">
                  <c:v>46076.305555555555</c:v>
                </c:pt>
                <c:pt idx="5920">
                  <c:v>46076.3125</c:v>
                </c:pt>
                <c:pt idx="5921">
                  <c:v>46076.319444444445</c:v>
                </c:pt>
                <c:pt idx="5922">
                  <c:v>46076.326388888891</c:v>
                </c:pt>
                <c:pt idx="5923">
                  <c:v>46076.333333333336</c:v>
                </c:pt>
                <c:pt idx="5924">
                  <c:v>46076.340277777781</c:v>
                </c:pt>
                <c:pt idx="5925">
                  <c:v>46076.347222222219</c:v>
                </c:pt>
                <c:pt idx="5926">
                  <c:v>46076.354166666664</c:v>
                </c:pt>
                <c:pt idx="5927">
                  <c:v>46076.361111111109</c:v>
                </c:pt>
                <c:pt idx="5928">
                  <c:v>46076.368055555555</c:v>
                </c:pt>
                <c:pt idx="5929">
                  <c:v>46076.375</c:v>
                </c:pt>
                <c:pt idx="5930">
                  <c:v>46076.381944444445</c:v>
                </c:pt>
                <c:pt idx="5931">
                  <c:v>46076.388888888891</c:v>
                </c:pt>
                <c:pt idx="5932">
                  <c:v>46076.395833333336</c:v>
                </c:pt>
                <c:pt idx="5933">
                  <c:v>46076.402777777781</c:v>
                </c:pt>
                <c:pt idx="5934">
                  <c:v>46076.409722222219</c:v>
                </c:pt>
                <c:pt idx="5935">
                  <c:v>46076.416666666664</c:v>
                </c:pt>
                <c:pt idx="5936">
                  <c:v>46076.423611111109</c:v>
                </c:pt>
                <c:pt idx="5937">
                  <c:v>46076.430555555555</c:v>
                </c:pt>
                <c:pt idx="5938">
                  <c:v>46076.4375</c:v>
                </c:pt>
                <c:pt idx="5939">
                  <c:v>46076.444444444445</c:v>
                </c:pt>
                <c:pt idx="5940">
                  <c:v>46076.451388888891</c:v>
                </c:pt>
                <c:pt idx="5941">
                  <c:v>46076.458333333336</c:v>
                </c:pt>
                <c:pt idx="5942">
                  <c:v>46076.465277777781</c:v>
                </c:pt>
                <c:pt idx="5943">
                  <c:v>46076.472222222219</c:v>
                </c:pt>
                <c:pt idx="5944">
                  <c:v>46076.479166666664</c:v>
                </c:pt>
                <c:pt idx="5945">
                  <c:v>46076.486111111109</c:v>
                </c:pt>
                <c:pt idx="5946">
                  <c:v>46076.493055555555</c:v>
                </c:pt>
                <c:pt idx="5947">
                  <c:v>46076.5</c:v>
                </c:pt>
                <c:pt idx="5948">
                  <c:v>46076.506944444445</c:v>
                </c:pt>
                <c:pt idx="5949">
                  <c:v>46076.513888888891</c:v>
                </c:pt>
                <c:pt idx="5950">
                  <c:v>46076.520833333336</c:v>
                </c:pt>
                <c:pt idx="5951">
                  <c:v>46076.527777777781</c:v>
                </c:pt>
                <c:pt idx="5952">
                  <c:v>46076.534722222219</c:v>
                </c:pt>
                <c:pt idx="5953">
                  <c:v>46076.541666666664</c:v>
                </c:pt>
                <c:pt idx="5954">
                  <c:v>46076.548611111109</c:v>
                </c:pt>
                <c:pt idx="5955">
                  <c:v>46076.555555555555</c:v>
                </c:pt>
                <c:pt idx="5956">
                  <c:v>46076.5625</c:v>
                </c:pt>
                <c:pt idx="5957">
                  <c:v>46076.569444444445</c:v>
                </c:pt>
                <c:pt idx="5958">
                  <c:v>46076.576388888891</c:v>
                </c:pt>
                <c:pt idx="5959">
                  <c:v>46076.583333333336</c:v>
                </c:pt>
                <c:pt idx="5960">
                  <c:v>46076.597222222219</c:v>
                </c:pt>
                <c:pt idx="5961">
                  <c:v>46076.604166666664</c:v>
                </c:pt>
                <c:pt idx="5962">
                  <c:v>46076.611111111109</c:v>
                </c:pt>
                <c:pt idx="5963">
                  <c:v>46076.618055555555</c:v>
                </c:pt>
                <c:pt idx="5964">
                  <c:v>46076.625</c:v>
                </c:pt>
                <c:pt idx="5965">
                  <c:v>46076.631944444445</c:v>
                </c:pt>
                <c:pt idx="5966">
                  <c:v>46076.638888888891</c:v>
                </c:pt>
                <c:pt idx="5967">
                  <c:v>46076.645833333336</c:v>
                </c:pt>
                <c:pt idx="5968">
                  <c:v>46076.652777777781</c:v>
                </c:pt>
                <c:pt idx="5969">
                  <c:v>46076.659722222219</c:v>
                </c:pt>
                <c:pt idx="5970">
                  <c:v>46076.666666666664</c:v>
                </c:pt>
                <c:pt idx="5971">
                  <c:v>46076.673611111109</c:v>
                </c:pt>
                <c:pt idx="5972">
                  <c:v>46076.680555555555</c:v>
                </c:pt>
                <c:pt idx="5973">
                  <c:v>46076.6875</c:v>
                </c:pt>
                <c:pt idx="5974">
                  <c:v>46076.694444444445</c:v>
                </c:pt>
                <c:pt idx="5975">
                  <c:v>46076.701388888891</c:v>
                </c:pt>
                <c:pt idx="5976">
                  <c:v>46076.708333333336</c:v>
                </c:pt>
                <c:pt idx="5977">
                  <c:v>46076.715277777781</c:v>
                </c:pt>
                <c:pt idx="5978">
                  <c:v>46076.722222222219</c:v>
                </c:pt>
                <c:pt idx="5979">
                  <c:v>46076.729166666664</c:v>
                </c:pt>
                <c:pt idx="5980">
                  <c:v>46076.736111111109</c:v>
                </c:pt>
                <c:pt idx="5981">
                  <c:v>46076.743055555555</c:v>
                </c:pt>
                <c:pt idx="5982">
                  <c:v>46076.75</c:v>
                </c:pt>
                <c:pt idx="5983">
                  <c:v>46076.756944444445</c:v>
                </c:pt>
                <c:pt idx="5984">
                  <c:v>46076.763888888891</c:v>
                </c:pt>
                <c:pt idx="5985">
                  <c:v>46076.770833333336</c:v>
                </c:pt>
                <c:pt idx="5986">
                  <c:v>46076.777777777781</c:v>
                </c:pt>
                <c:pt idx="5987">
                  <c:v>46076.784722222219</c:v>
                </c:pt>
                <c:pt idx="5988">
                  <c:v>46076.791666666664</c:v>
                </c:pt>
                <c:pt idx="5989">
                  <c:v>46076.798611111109</c:v>
                </c:pt>
                <c:pt idx="5990">
                  <c:v>46076.805555555555</c:v>
                </c:pt>
                <c:pt idx="5991">
                  <c:v>46076.8125</c:v>
                </c:pt>
                <c:pt idx="5992">
                  <c:v>46076.819444444445</c:v>
                </c:pt>
                <c:pt idx="5993">
                  <c:v>46076.826388888891</c:v>
                </c:pt>
                <c:pt idx="5994">
                  <c:v>46076.833333333336</c:v>
                </c:pt>
                <c:pt idx="5995">
                  <c:v>46076.840277777781</c:v>
                </c:pt>
                <c:pt idx="5996">
                  <c:v>46076.847222222219</c:v>
                </c:pt>
                <c:pt idx="5997">
                  <c:v>46076.854166666664</c:v>
                </c:pt>
                <c:pt idx="5998">
                  <c:v>46076.861111111109</c:v>
                </c:pt>
                <c:pt idx="5999">
                  <c:v>46076.868055555555</c:v>
                </c:pt>
                <c:pt idx="6000">
                  <c:v>46076.875</c:v>
                </c:pt>
                <c:pt idx="6001">
                  <c:v>46076.888888888891</c:v>
                </c:pt>
                <c:pt idx="6002">
                  <c:v>46076.895833333336</c:v>
                </c:pt>
                <c:pt idx="6003">
                  <c:v>46076.902777777781</c:v>
                </c:pt>
                <c:pt idx="6004">
                  <c:v>46076.909722222219</c:v>
                </c:pt>
                <c:pt idx="6005">
                  <c:v>46076.916666666664</c:v>
                </c:pt>
                <c:pt idx="6006">
                  <c:v>46076.923611111109</c:v>
                </c:pt>
                <c:pt idx="6007">
                  <c:v>46076.930555555555</c:v>
                </c:pt>
                <c:pt idx="6008">
                  <c:v>46076.9375</c:v>
                </c:pt>
                <c:pt idx="6009">
                  <c:v>46076.944444444445</c:v>
                </c:pt>
                <c:pt idx="6010">
                  <c:v>46076.951388888891</c:v>
                </c:pt>
                <c:pt idx="6011">
                  <c:v>46076.958333333336</c:v>
                </c:pt>
                <c:pt idx="6012">
                  <c:v>46076.965277777781</c:v>
                </c:pt>
                <c:pt idx="6013">
                  <c:v>46076.972222222219</c:v>
                </c:pt>
                <c:pt idx="6014">
                  <c:v>46076.979166666664</c:v>
                </c:pt>
                <c:pt idx="6015">
                  <c:v>46076.986111111109</c:v>
                </c:pt>
                <c:pt idx="6016">
                  <c:v>46076.993055555555</c:v>
                </c:pt>
                <c:pt idx="6017">
                  <c:v>46077</c:v>
                </c:pt>
                <c:pt idx="6018">
                  <c:v>46077.006944444445</c:v>
                </c:pt>
                <c:pt idx="6019">
                  <c:v>46077.013888888891</c:v>
                </c:pt>
                <c:pt idx="6020">
                  <c:v>46077.020833333336</c:v>
                </c:pt>
                <c:pt idx="6021">
                  <c:v>46077.027777777781</c:v>
                </c:pt>
                <c:pt idx="6022">
                  <c:v>46077.034722222219</c:v>
                </c:pt>
                <c:pt idx="6023">
                  <c:v>46077.041666666664</c:v>
                </c:pt>
                <c:pt idx="6024">
                  <c:v>46077.048611111109</c:v>
                </c:pt>
                <c:pt idx="6025">
                  <c:v>46077.055555555555</c:v>
                </c:pt>
                <c:pt idx="6026">
                  <c:v>46077.0625</c:v>
                </c:pt>
                <c:pt idx="6027">
                  <c:v>46077.069444444445</c:v>
                </c:pt>
                <c:pt idx="6028">
                  <c:v>46077.076388888891</c:v>
                </c:pt>
                <c:pt idx="6029">
                  <c:v>46077.083333333336</c:v>
                </c:pt>
                <c:pt idx="6030">
                  <c:v>46077.090277777781</c:v>
                </c:pt>
                <c:pt idx="6031">
                  <c:v>46077.097222222219</c:v>
                </c:pt>
                <c:pt idx="6032">
                  <c:v>46077.104166666664</c:v>
                </c:pt>
                <c:pt idx="6033">
                  <c:v>46077.111111111109</c:v>
                </c:pt>
                <c:pt idx="6034">
                  <c:v>46077.118055555555</c:v>
                </c:pt>
                <c:pt idx="6035">
                  <c:v>46077.125</c:v>
                </c:pt>
                <c:pt idx="6036">
                  <c:v>46077.131944444445</c:v>
                </c:pt>
                <c:pt idx="6037">
                  <c:v>46077.138888888891</c:v>
                </c:pt>
                <c:pt idx="6038">
                  <c:v>46077.145833333336</c:v>
                </c:pt>
                <c:pt idx="6039">
                  <c:v>46077.152777777781</c:v>
                </c:pt>
                <c:pt idx="6040">
                  <c:v>46077.159722222219</c:v>
                </c:pt>
                <c:pt idx="6041">
                  <c:v>46077.166666666664</c:v>
                </c:pt>
                <c:pt idx="6042">
                  <c:v>46077.173611111109</c:v>
                </c:pt>
                <c:pt idx="6043">
                  <c:v>46077.180555555555</c:v>
                </c:pt>
                <c:pt idx="6044">
                  <c:v>46077.1875</c:v>
                </c:pt>
                <c:pt idx="6045">
                  <c:v>46077.194444444445</c:v>
                </c:pt>
                <c:pt idx="6046">
                  <c:v>46077.201388888891</c:v>
                </c:pt>
                <c:pt idx="6047">
                  <c:v>46077.208333333336</c:v>
                </c:pt>
                <c:pt idx="6048">
                  <c:v>46077.215277777781</c:v>
                </c:pt>
                <c:pt idx="6049">
                  <c:v>46077.222222222219</c:v>
                </c:pt>
                <c:pt idx="6050">
                  <c:v>46077.229166666664</c:v>
                </c:pt>
                <c:pt idx="6051">
                  <c:v>46077.236111111109</c:v>
                </c:pt>
                <c:pt idx="6052">
                  <c:v>46077.243055555555</c:v>
                </c:pt>
                <c:pt idx="6053">
                  <c:v>46077.25</c:v>
                </c:pt>
                <c:pt idx="6054">
                  <c:v>46077.256944444445</c:v>
                </c:pt>
                <c:pt idx="6055">
                  <c:v>46077.263888888891</c:v>
                </c:pt>
                <c:pt idx="6056">
                  <c:v>46077.270833333336</c:v>
                </c:pt>
                <c:pt idx="6057">
                  <c:v>46077.277777777781</c:v>
                </c:pt>
                <c:pt idx="6058">
                  <c:v>46077.284722222219</c:v>
                </c:pt>
                <c:pt idx="6059">
                  <c:v>46077.291666666664</c:v>
                </c:pt>
                <c:pt idx="6060">
                  <c:v>46077.298611111109</c:v>
                </c:pt>
                <c:pt idx="6061">
                  <c:v>46077.305555555555</c:v>
                </c:pt>
                <c:pt idx="6062">
                  <c:v>46077.3125</c:v>
                </c:pt>
                <c:pt idx="6063">
                  <c:v>46077.319444444445</c:v>
                </c:pt>
                <c:pt idx="6064">
                  <c:v>46077.326388888891</c:v>
                </c:pt>
                <c:pt idx="6065">
                  <c:v>46077.333333333336</c:v>
                </c:pt>
                <c:pt idx="6066">
                  <c:v>46077.340277777781</c:v>
                </c:pt>
                <c:pt idx="6067">
                  <c:v>46077.347222222219</c:v>
                </c:pt>
                <c:pt idx="6068">
                  <c:v>46077.354166666664</c:v>
                </c:pt>
                <c:pt idx="6069">
                  <c:v>46077.361111111109</c:v>
                </c:pt>
                <c:pt idx="6070">
                  <c:v>46077.368055555555</c:v>
                </c:pt>
                <c:pt idx="6071">
                  <c:v>46077.375</c:v>
                </c:pt>
                <c:pt idx="6072">
                  <c:v>46077.381944444445</c:v>
                </c:pt>
                <c:pt idx="6073">
                  <c:v>46077.388888888891</c:v>
                </c:pt>
                <c:pt idx="6074">
                  <c:v>46077.395833333336</c:v>
                </c:pt>
                <c:pt idx="6075">
                  <c:v>46077.402777777781</c:v>
                </c:pt>
                <c:pt idx="6076">
                  <c:v>46077.409722222219</c:v>
                </c:pt>
                <c:pt idx="6077">
                  <c:v>46077.416666666664</c:v>
                </c:pt>
                <c:pt idx="6078">
                  <c:v>46077.423611111109</c:v>
                </c:pt>
                <c:pt idx="6079">
                  <c:v>46077.430555555555</c:v>
                </c:pt>
                <c:pt idx="6080">
                  <c:v>46077.4375</c:v>
                </c:pt>
                <c:pt idx="6081">
                  <c:v>46077.444444444445</c:v>
                </c:pt>
                <c:pt idx="6082">
                  <c:v>46077.451388888891</c:v>
                </c:pt>
                <c:pt idx="6083">
                  <c:v>46077.458333333336</c:v>
                </c:pt>
                <c:pt idx="6084">
                  <c:v>46077.465277777781</c:v>
                </c:pt>
                <c:pt idx="6085">
                  <c:v>46077.472222222219</c:v>
                </c:pt>
                <c:pt idx="6086">
                  <c:v>46077.479166666664</c:v>
                </c:pt>
                <c:pt idx="6087">
                  <c:v>46077.486111111109</c:v>
                </c:pt>
                <c:pt idx="6088">
                  <c:v>46077.493055555555</c:v>
                </c:pt>
                <c:pt idx="6089">
                  <c:v>46077.5</c:v>
                </c:pt>
                <c:pt idx="6090">
                  <c:v>46077.506944444445</c:v>
                </c:pt>
                <c:pt idx="6091">
                  <c:v>46077.513888888891</c:v>
                </c:pt>
                <c:pt idx="6092">
                  <c:v>46077.520833333336</c:v>
                </c:pt>
                <c:pt idx="6093">
                  <c:v>46077.527777777781</c:v>
                </c:pt>
                <c:pt idx="6094">
                  <c:v>46077.534722222219</c:v>
                </c:pt>
                <c:pt idx="6095">
                  <c:v>46077.541666666664</c:v>
                </c:pt>
                <c:pt idx="6096">
                  <c:v>46077.548611111109</c:v>
                </c:pt>
                <c:pt idx="6097">
                  <c:v>46077.555555555555</c:v>
                </c:pt>
                <c:pt idx="6098">
                  <c:v>46077.5625</c:v>
                </c:pt>
                <c:pt idx="6099">
                  <c:v>46077.569444444445</c:v>
                </c:pt>
                <c:pt idx="6100">
                  <c:v>46077.576388888891</c:v>
                </c:pt>
                <c:pt idx="6101">
                  <c:v>46077.583333333336</c:v>
                </c:pt>
                <c:pt idx="6102">
                  <c:v>46077.590277777781</c:v>
                </c:pt>
                <c:pt idx="6103">
                  <c:v>46077.597222222219</c:v>
                </c:pt>
                <c:pt idx="6104">
                  <c:v>46077.604166666664</c:v>
                </c:pt>
                <c:pt idx="6105">
                  <c:v>46077.611111111109</c:v>
                </c:pt>
                <c:pt idx="6106">
                  <c:v>46077.618055555555</c:v>
                </c:pt>
                <c:pt idx="6107">
                  <c:v>46077.625</c:v>
                </c:pt>
                <c:pt idx="6108">
                  <c:v>46077.631944444445</c:v>
                </c:pt>
                <c:pt idx="6109">
                  <c:v>46077.638888888891</c:v>
                </c:pt>
                <c:pt idx="6110">
                  <c:v>46077.645833333336</c:v>
                </c:pt>
                <c:pt idx="6111">
                  <c:v>46077.652777777781</c:v>
                </c:pt>
                <c:pt idx="6112">
                  <c:v>46077.659722222219</c:v>
                </c:pt>
                <c:pt idx="6113">
                  <c:v>46077.666666666664</c:v>
                </c:pt>
                <c:pt idx="6114">
                  <c:v>46077.673611111109</c:v>
                </c:pt>
                <c:pt idx="6115">
                  <c:v>46077.680555555555</c:v>
                </c:pt>
                <c:pt idx="6116">
                  <c:v>46077.6875</c:v>
                </c:pt>
                <c:pt idx="6117">
                  <c:v>46077.694444444445</c:v>
                </c:pt>
                <c:pt idx="6118">
                  <c:v>46077.701388888891</c:v>
                </c:pt>
                <c:pt idx="6119">
                  <c:v>46077.708333333336</c:v>
                </c:pt>
                <c:pt idx="6120">
                  <c:v>46077.715277777781</c:v>
                </c:pt>
                <c:pt idx="6121">
                  <c:v>46077.722222222219</c:v>
                </c:pt>
                <c:pt idx="6122">
                  <c:v>46077.729166666664</c:v>
                </c:pt>
                <c:pt idx="6123">
                  <c:v>46077.736111111109</c:v>
                </c:pt>
                <c:pt idx="6124">
                  <c:v>46077.743055555555</c:v>
                </c:pt>
                <c:pt idx="6125">
                  <c:v>46077.75</c:v>
                </c:pt>
                <c:pt idx="6126">
                  <c:v>46077.756944444445</c:v>
                </c:pt>
                <c:pt idx="6127">
                  <c:v>46077.763888888891</c:v>
                </c:pt>
                <c:pt idx="6128">
                  <c:v>46077.770833333336</c:v>
                </c:pt>
                <c:pt idx="6129">
                  <c:v>46077.777777777781</c:v>
                </c:pt>
                <c:pt idx="6130">
                  <c:v>46077.784722222219</c:v>
                </c:pt>
                <c:pt idx="6131">
                  <c:v>46077.791666666664</c:v>
                </c:pt>
                <c:pt idx="6132">
                  <c:v>46077.798611111109</c:v>
                </c:pt>
                <c:pt idx="6133">
                  <c:v>46077.805555555555</c:v>
                </c:pt>
                <c:pt idx="6134">
                  <c:v>46077.8125</c:v>
                </c:pt>
                <c:pt idx="6135">
                  <c:v>46077.819444444445</c:v>
                </c:pt>
                <c:pt idx="6136">
                  <c:v>46077.826388888891</c:v>
                </c:pt>
                <c:pt idx="6137">
                  <c:v>46077.833333333336</c:v>
                </c:pt>
                <c:pt idx="6138">
                  <c:v>46077.840277777781</c:v>
                </c:pt>
                <c:pt idx="6139">
                  <c:v>46077.847222222219</c:v>
                </c:pt>
                <c:pt idx="6140">
                  <c:v>46077.854166666664</c:v>
                </c:pt>
                <c:pt idx="6141">
                  <c:v>46077.861111111109</c:v>
                </c:pt>
                <c:pt idx="6142">
                  <c:v>46077.868055555555</c:v>
                </c:pt>
                <c:pt idx="6143">
                  <c:v>46077.875</c:v>
                </c:pt>
                <c:pt idx="6144">
                  <c:v>46077.881944444445</c:v>
                </c:pt>
                <c:pt idx="6145">
                  <c:v>46077.888888888891</c:v>
                </c:pt>
                <c:pt idx="6146">
                  <c:v>46077.895833333336</c:v>
                </c:pt>
                <c:pt idx="6147">
                  <c:v>46077.902777777781</c:v>
                </c:pt>
                <c:pt idx="6148">
                  <c:v>46077.909722222219</c:v>
                </c:pt>
                <c:pt idx="6149">
                  <c:v>46077.916666666664</c:v>
                </c:pt>
                <c:pt idx="6150">
                  <c:v>46077.923611111109</c:v>
                </c:pt>
                <c:pt idx="6151">
                  <c:v>46077.930555555555</c:v>
                </c:pt>
                <c:pt idx="6152">
                  <c:v>46077.9375</c:v>
                </c:pt>
                <c:pt idx="6153">
                  <c:v>46077.944444444445</c:v>
                </c:pt>
                <c:pt idx="6154">
                  <c:v>46077.951388888891</c:v>
                </c:pt>
                <c:pt idx="6155">
                  <c:v>46077.958333333336</c:v>
                </c:pt>
                <c:pt idx="6156">
                  <c:v>46077.965277777781</c:v>
                </c:pt>
                <c:pt idx="6157">
                  <c:v>46077.972222222219</c:v>
                </c:pt>
                <c:pt idx="6158">
                  <c:v>46077.979166666664</c:v>
                </c:pt>
                <c:pt idx="6159">
                  <c:v>46077.986111111109</c:v>
                </c:pt>
                <c:pt idx="6160">
                  <c:v>46077.993055555555</c:v>
                </c:pt>
                <c:pt idx="6161">
                  <c:v>46078</c:v>
                </c:pt>
                <c:pt idx="6162">
                  <c:v>46078.006944444445</c:v>
                </c:pt>
                <c:pt idx="6163">
                  <c:v>46078.013888888891</c:v>
                </c:pt>
                <c:pt idx="6164">
                  <c:v>46078.020833333336</c:v>
                </c:pt>
                <c:pt idx="6165">
                  <c:v>46078.027777777781</c:v>
                </c:pt>
                <c:pt idx="6166">
                  <c:v>46078.034722222219</c:v>
                </c:pt>
                <c:pt idx="6167">
                  <c:v>46078.041666666664</c:v>
                </c:pt>
                <c:pt idx="6168">
                  <c:v>46078.048611111109</c:v>
                </c:pt>
                <c:pt idx="6169">
                  <c:v>46078.055555555555</c:v>
                </c:pt>
                <c:pt idx="6170">
                  <c:v>46078.0625</c:v>
                </c:pt>
                <c:pt idx="6171">
                  <c:v>46078.069444444445</c:v>
                </c:pt>
                <c:pt idx="6172">
                  <c:v>46078.076388888891</c:v>
                </c:pt>
                <c:pt idx="6173">
                  <c:v>46078.083333333336</c:v>
                </c:pt>
                <c:pt idx="6174">
                  <c:v>46078.090277777781</c:v>
                </c:pt>
                <c:pt idx="6175">
                  <c:v>46078.097222222219</c:v>
                </c:pt>
                <c:pt idx="6176">
                  <c:v>46078.104166666664</c:v>
                </c:pt>
                <c:pt idx="6177">
                  <c:v>46078.111111111109</c:v>
                </c:pt>
                <c:pt idx="6178">
                  <c:v>46078.118055555555</c:v>
                </c:pt>
                <c:pt idx="6179">
                  <c:v>46078.125</c:v>
                </c:pt>
                <c:pt idx="6180">
                  <c:v>46078.131944444445</c:v>
                </c:pt>
                <c:pt idx="6181">
                  <c:v>46078.138888888891</c:v>
                </c:pt>
                <c:pt idx="6182">
                  <c:v>46078.145833333336</c:v>
                </c:pt>
                <c:pt idx="6183">
                  <c:v>46078.152777777781</c:v>
                </c:pt>
                <c:pt idx="6184">
                  <c:v>46078.159722222219</c:v>
                </c:pt>
                <c:pt idx="6185">
                  <c:v>46078.166666666664</c:v>
                </c:pt>
                <c:pt idx="6186">
                  <c:v>46078.173611111109</c:v>
                </c:pt>
                <c:pt idx="6187">
                  <c:v>46078.180555555555</c:v>
                </c:pt>
                <c:pt idx="6188">
                  <c:v>46078.1875</c:v>
                </c:pt>
                <c:pt idx="6189">
                  <c:v>46078.194444444445</c:v>
                </c:pt>
                <c:pt idx="6190">
                  <c:v>46078.201388888891</c:v>
                </c:pt>
                <c:pt idx="6191">
                  <c:v>46078.208333333336</c:v>
                </c:pt>
                <c:pt idx="6192">
                  <c:v>46078.215277777781</c:v>
                </c:pt>
                <c:pt idx="6193">
                  <c:v>46078.222222222219</c:v>
                </c:pt>
                <c:pt idx="6194">
                  <c:v>46078.229166666664</c:v>
                </c:pt>
                <c:pt idx="6195">
                  <c:v>46078.236111111109</c:v>
                </c:pt>
                <c:pt idx="6196">
                  <c:v>46078.243055555555</c:v>
                </c:pt>
                <c:pt idx="6197">
                  <c:v>46078.25</c:v>
                </c:pt>
                <c:pt idx="6198">
                  <c:v>46078.256944444445</c:v>
                </c:pt>
                <c:pt idx="6199">
                  <c:v>46078.263888888891</c:v>
                </c:pt>
                <c:pt idx="6200">
                  <c:v>46078.270833333336</c:v>
                </c:pt>
                <c:pt idx="6201">
                  <c:v>46078.277777777781</c:v>
                </c:pt>
                <c:pt idx="6202">
                  <c:v>46078.284722222219</c:v>
                </c:pt>
                <c:pt idx="6203">
                  <c:v>46078.291666666664</c:v>
                </c:pt>
                <c:pt idx="6204">
                  <c:v>46078.298611111109</c:v>
                </c:pt>
                <c:pt idx="6205">
                  <c:v>46078.305555555555</c:v>
                </c:pt>
                <c:pt idx="6206">
                  <c:v>46078.3125</c:v>
                </c:pt>
                <c:pt idx="6207">
                  <c:v>46078.319444444445</c:v>
                </c:pt>
                <c:pt idx="6208">
                  <c:v>46078.326388888891</c:v>
                </c:pt>
                <c:pt idx="6209">
                  <c:v>46078.333333333336</c:v>
                </c:pt>
                <c:pt idx="6210">
                  <c:v>46078.340277777781</c:v>
                </c:pt>
                <c:pt idx="6211">
                  <c:v>46078.347222222219</c:v>
                </c:pt>
                <c:pt idx="6212">
                  <c:v>46078.354166666664</c:v>
                </c:pt>
                <c:pt idx="6213">
                  <c:v>46078.361111111109</c:v>
                </c:pt>
                <c:pt idx="6214">
                  <c:v>46078.368055555555</c:v>
                </c:pt>
                <c:pt idx="6215">
                  <c:v>46078.375</c:v>
                </c:pt>
                <c:pt idx="6216">
                  <c:v>46078.381944444445</c:v>
                </c:pt>
                <c:pt idx="6217">
                  <c:v>46078.388888888891</c:v>
                </c:pt>
                <c:pt idx="6218">
                  <c:v>46078.395833333336</c:v>
                </c:pt>
                <c:pt idx="6219">
                  <c:v>46078.402777777781</c:v>
                </c:pt>
                <c:pt idx="6220">
                  <c:v>46078.409722222219</c:v>
                </c:pt>
                <c:pt idx="6221">
                  <c:v>46078.416666666664</c:v>
                </c:pt>
                <c:pt idx="6222">
                  <c:v>46078.423611111109</c:v>
                </c:pt>
                <c:pt idx="6223">
                  <c:v>46078.430555555555</c:v>
                </c:pt>
                <c:pt idx="6224">
                  <c:v>46078.4375</c:v>
                </c:pt>
                <c:pt idx="6225">
                  <c:v>46078.444444444445</c:v>
                </c:pt>
                <c:pt idx="6226">
                  <c:v>46078.451388888891</c:v>
                </c:pt>
                <c:pt idx="6227">
                  <c:v>46078.458333333336</c:v>
                </c:pt>
                <c:pt idx="6228">
                  <c:v>46078.465277777781</c:v>
                </c:pt>
                <c:pt idx="6229">
                  <c:v>46078.472222222219</c:v>
                </c:pt>
                <c:pt idx="6230">
                  <c:v>46078.479166666664</c:v>
                </c:pt>
                <c:pt idx="6231">
                  <c:v>46078.486111111109</c:v>
                </c:pt>
                <c:pt idx="6232">
                  <c:v>46078.493055555555</c:v>
                </c:pt>
                <c:pt idx="6233">
                  <c:v>46078.5</c:v>
                </c:pt>
                <c:pt idx="6234">
                  <c:v>46078.506944444445</c:v>
                </c:pt>
                <c:pt idx="6235">
                  <c:v>46078.513888888891</c:v>
                </c:pt>
                <c:pt idx="6236">
                  <c:v>46078.520833333336</c:v>
                </c:pt>
                <c:pt idx="6237">
                  <c:v>46078.527777777781</c:v>
                </c:pt>
                <c:pt idx="6238">
                  <c:v>46078.534722222219</c:v>
                </c:pt>
                <c:pt idx="6239">
                  <c:v>46078.541666666664</c:v>
                </c:pt>
                <c:pt idx="6240">
                  <c:v>46078.548611111109</c:v>
                </c:pt>
                <c:pt idx="6241">
                  <c:v>46078.555555555555</c:v>
                </c:pt>
                <c:pt idx="6242">
                  <c:v>46078.5625</c:v>
                </c:pt>
                <c:pt idx="6243">
                  <c:v>46078.569444444445</c:v>
                </c:pt>
                <c:pt idx="6244">
                  <c:v>46078.576388888891</c:v>
                </c:pt>
                <c:pt idx="6245">
                  <c:v>46078.583333333336</c:v>
                </c:pt>
                <c:pt idx="6246">
                  <c:v>46078.590277777781</c:v>
                </c:pt>
                <c:pt idx="6247">
                  <c:v>46078.597222222219</c:v>
                </c:pt>
                <c:pt idx="6248">
                  <c:v>46078.604166666664</c:v>
                </c:pt>
                <c:pt idx="6249">
                  <c:v>46078.611111111109</c:v>
                </c:pt>
                <c:pt idx="6250">
                  <c:v>46078.618055555555</c:v>
                </c:pt>
                <c:pt idx="6251">
                  <c:v>46078.625</c:v>
                </c:pt>
                <c:pt idx="6252">
                  <c:v>46078.631944444445</c:v>
                </c:pt>
                <c:pt idx="6253">
                  <c:v>46078.638888888891</c:v>
                </c:pt>
                <c:pt idx="6254">
                  <c:v>46078.645833333336</c:v>
                </c:pt>
                <c:pt idx="6255">
                  <c:v>46078.652777777781</c:v>
                </c:pt>
                <c:pt idx="6256">
                  <c:v>46078.659722222219</c:v>
                </c:pt>
                <c:pt idx="6257">
                  <c:v>46078.666666666664</c:v>
                </c:pt>
                <c:pt idx="6258">
                  <c:v>46078.673611111109</c:v>
                </c:pt>
                <c:pt idx="6259">
                  <c:v>46078.680555555555</c:v>
                </c:pt>
                <c:pt idx="6260">
                  <c:v>46078.6875</c:v>
                </c:pt>
                <c:pt idx="6261">
                  <c:v>46078.694444444445</c:v>
                </c:pt>
                <c:pt idx="6262">
                  <c:v>46078.701388888891</c:v>
                </c:pt>
                <c:pt idx="6263">
                  <c:v>46078.708333333336</c:v>
                </c:pt>
                <c:pt idx="6264">
                  <c:v>46078.715277777781</c:v>
                </c:pt>
                <c:pt idx="6265">
                  <c:v>46078.722222222219</c:v>
                </c:pt>
                <c:pt idx="6266">
                  <c:v>46078.729166666664</c:v>
                </c:pt>
                <c:pt idx="6267">
                  <c:v>46078.736111111109</c:v>
                </c:pt>
                <c:pt idx="6268">
                  <c:v>46078.743055555555</c:v>
                </c:pt>
                <c:pt idx="6269">
                  <c:v>46078.75</c:v>
                </c:pt>
                <c:pt idx="6270">
                  <c:v>46078.756944444445</c:v>
                </c:pt>
                <c:pt idx="6271">
                  <c:v>46078.763888888891</c:v>
                </c:pt>
                <c:pt idx="6272">
                  <c:v>46078.770833333336</c:v>
                </c:pt>
                <c:pt idx="6273">
                  <c:v>46078.777777777781</c:v>
                </c:pt>
                <c:pt idx="6274">
                  <c:v>46078.784722222219</c:v>
                </c:pt>
                <c:pt idx="6275">
                  <c:v>46078.791666666664</c:v>
                </c:pt>
                <c:pt idx="6276">
                  <c:v>46078.798611111109</c:v>
                </c:pt>
                <c:pt idx="6277">
                  <c:v>46078.805555555555</c:v>
                </c:pt>
                <c:pt idx="6278">
                  <c:v>46078.8125</c:v>
                </c:pt>
                <c:pt idx="6279">
                  <c:v>46078.819444444445</c:v>
                </c:pt>
                <c:pt idx="6280">
                  <c:v>46078.826388888891</c:v>
                </c:pt>
                <c:pt idx="6281">
                  <c:v>46078.833333333336</c:v>
                </c:pt>
                <c:pt idx="6282">
                  <c:v>46078.840277777781</c:v>
                </c:pt>
                <c:pt idx="6283">
                  <c:v>46078.847222222219</c:v>
                </c:pt>
                <c:pt idx="6284">
                  <c:v>46078.854166666664</c:v>
                </c:pt>
                <c:pt idx="6285">
                  <c:v>46078.861111111109</c:v>
                </c:pt>
                <c:pt idx="6286">
                  <c:v>46078.868055555555</c:v>
                </c:pt>
                <c:pt idx="6287">
                  <c:v>46078.875</c:v>
                </c:pt>
                <c:pt idx="6288">
                  <c:v>46078.881944444445</c:v>
                </c:pt>
                <c:pt idx="6289">
                  <c:v>46078.888888888891</c:v>
                </c:pt>
                <c:pt idx="6290">
                  <c:v>46078.895833333336</c:v>
                </c:pt>
                <c:pt idx="6291">
                  <c:v>46078.902777777781</c:v>
                </c:pt>
                <c:pt idx="6292">
                  <c:v>46078.909722222219</c:v>
                </c:pt>
                <c:pt idx="6293">
                  <c:v>46078.916666666664</c:v>
                </c:pt>
                <c:pt idx="6294">
                  <c:v>46078.923611111109</c:v>
                </c:pt>
                <c:pt idx="6295">
                  <c:v>46078.930555555555</c:v>
                </c:pt>
                <c:pt idx="6296">
                  <c:v>46078.9375</c:v>
                </c:pt>
                <c:pt idx="6297">
                  <c:v>46078.944444444445</c:v>
                </c:pt>
                <c:pt idx="6298">
                  <c:v>46078.951388888891</c:v>
                </c:pt>
                <c:pt idx="6299">
                  <c:v>46078.958333333336</c:v>
                </c:pt>
                <c:pt idx="6300">
                  <c:v>46078.965277777781</c:v>
                </c:pt>
                <c:pt idx="6301">
                  <c:v>46078.972222222219</c:v>
                </c:pt>
                <c:pt idx="6302">
                  <c:v>46078.979166666664</c:v>
                </c:pt>
                <c:pt idx="6303">
                  <c:v>46078.986111111109</c:v>
                </c:pt>
                <c:pt idx="6304">
                  <c:v>46078.993055555555</c:v>
                </c:pt>
                <c:pt idx="6305">
                  <c:v>46079</c:v>
                </c:pt>
                <c:pt idx="6306">
                  <c:v>46079.006944444445</c:v>
                </c:pt>
                <c:pt idx="6307">
                  <c:v>46079.013888888891</c:v>
                </c:pt>
                <c:pt idx="6308">
                  <c:v>46079.020833333336</c:v>
                </c:pt>
                <c:pt idx="6309">
                  <c:v>46079.027777777781</c:v>
                </c:pt>
                <c:pt idx="6310">
                  <c:v>46079.034722222219</c:v>
                </c:pt>
                <c:pt idx="6311">
                  <c:v>46079.041666666664</c:v>
                </c:pt>
                <c:pt idx="6312">
                  <c:v>46079.048611111109</c:v>
                </c:pt>
                <c:pt idx="6313">
                  <c:v>46079.055555555555</c:v>
                </c:pt>
                <c:pt idx="6314">
                  <c:v>46079.0625</c:v>
                </c:pt>
                <c:pt idx="6315">
                  <c:v>46079.069444444445</c:v>
                </c:pt>
                <c:pt idx="6316">
                  <c:v>46079.076388888891</c:v>
                </c:pt>
                <c:pt idx="6317">
                  <c:v>46079.083333333336</c:v>
                </c:pt>
                <c:pt idx="6318">
                  <c:v>46079.090277777781</c:v>
                </c:pt>
                <c:pt idx="6319">
                  <c:v>46079.097222222219</c:v>
                </c:pt>
                <c:pt idx="6320">
                  <c:v>46079.104166666664</c:v>
                </c:pt>
                <c:pt idx="6321">
                  <c:v>46079.111111111109</c:v>
                </c:pt>
                <c:pt idx="6322">
                  <c:v>46079.118055555555</c:v>
                </c:pt>
                <c:pt idx="6323">
                  <c:v>46079.125</c:v>
                </c:pt>
                <c:pt idx="6324">
                  <c:v>46079.131944444445</c:v>
                </c:pt>
                <c:pt idx="6325">
                  <c:v>46079.138888888891</c:v>
                </c:pt>
                <c:pt idx="6326">
                  <c:v>46079.145833333336</c:v>
                </c:pt>
                <c:pt idx="6327">
                  <c:v>46079.152777777781</c:v>
                </c:pt>
                <c:pt idx="6328">
                  <c:v>46079.159722222219</c:v>
                </c:pt>
                <c:pt idx="6329">
                  <c:v>46079.166666666664</c:v>
                </c:pt>
                <c:pt idx="6330">
                  <c:v>46079.173611111109</c:v>
                </c:pt>
                <c:pt idx="6331">
                  <c:v>46079.180555555555</c:v>
                </c:pt>
                <c:pt idx="6332">
                  <c:v>46079.1875</c:v>
                </c:pt>
                <c:pt idx="6333">
                  <c:v>46079.194444444445</c:v>
                </c:pt>
                <c:pt idx="6334">
                  <c:v>46079.201388888891</c:v>
                </c:pt>
                <c:pt idx="6335">
                  <c:v>46079.208333333336</c:v>
                </c:pt>
                <c:pt idx="6336">
                  <c:v>46079.215277777781</c:v>
                </c:pt>
                <c:pt idx="6337">
                  <c:v>46079.222222222219</c:v>
                </c:pt>
                <c:pt idx="6338">
                  <c:v>46079.229166666664</c:v>
                </c:pt>
                <c:pt idx="6339">
                  <c:v>46079.236111111109</c:v>
                </c:pt>
                <c:pt idx="6340">
                  <c:v>46079.243055555555</c:v>
                </c:pt>
                <c:pt idx="6341">
                  <c:v>46079.25</c:v>
                </c:pt>
                <c:pt idx="6342">
                  <c:v>46079.256944444445</c:v>
                </c:pt>
                <c:pt idx="6343">
                  <c:v>46079.263888888891</c:v>
                </c:pt>
                <c:pt idx="6344">
                  <c:v>46079.270833333336</c:v>
                </c:pt>
                <c:pt idx="6345">
                  <c:v>46079.277777777781</c:v>
                </c:pt>
                <c:pt idx="6346">
                  <c:v>46079.284722222219</c:v>
                </c:pt>
                <c:pt idx="6347">
                  <c:v>46079.291666666664</c:v>
                </c:pt>
                <c:pt idx="6348">
                  <c:v>46079.298611111109</c:v>
                </c:pt>
                <c:pt idx="6349">
                  <c:v>46079.305555555555</c:v>
                </c:pt>
                <c:pt idx="6350">
                  <c:v>46079.3125</c:v>
                </c:pt>
                <c:pt idx="6351">
                  <c:v>46079.319444444445</c:v>
                </c:pt>
                <c:pt idx="6352">
                  <c:v>46079.326388888891</c:v>
                </c:pt>
                <c:pt idx="6353">
                  <c:v>46079.333333333336</c:v>
                </c:pt>
                <c:pt idx="6354">
                  <c:v>46079.340277777781</c:v>
                </c:pt>
                <c:pt idx="6355">
                  <c:v>46079.347222222219</c:v>
                </c:pt>
                <c:pt idx="6356">
                  <c:v>46079.354166666664</c:v>
                </c:pt>
                <c:pt idx="6357">
                  <c:v>46079.361111111109</c:v>
                </c:pt>
                <c:pt idx="6358">
                  <c:v>46079.368055555555</c:v>
                </c:pt>
                <c:pt idx="6359">
                  <c:v>46079.375</c:v>
                </c:pt>
                <c:pt idx="6360">
                  <c:v>46079.381944444445</c:v>
                </c:pt>
                <c:pt idx="6361">
                  <c:v>46079.388888888891</c:v>
                </c:pt>
                <c:pt idx="6362">
                  <c:v>46079.395833333336</c:v>
                </c:pt>
                <c:pt idx="6363">
                  <c:v>46079.402777777781</c:v>
                </c:pt>
                <c:pt idx="6364">
                  <c:v>46079.409722222219</c:v>
                </c:pt>
                <c:pt idx="6365">
                  <c:v>46079.416666666664</c:v>
                </c:pt>
                <c:pt idx="6366">
                  <c:v>46079.423611111109</c:v>
                </c:pt>
                <c:pt idx="6367">
                  <c:v>46079.430555555555</c:v>
                </c:pt>
                <c:pt idx="6368">
                  <c:v>46079.4375</c:v>
                </c:pt>
                <c:pt idx="6369">
                  <c:v>46079.444444444445</c:v>
                </c:pt>
                <c:pt idx="6370">
                  <c:v>46079.451388888891</c:v>
                </c:pt>
                <c:pt idx="6371">
                  <c:v>46079.458333333336</c:v>
                </c:pt>
                <c:pt idx="6372">
                  <c:v>46079.465277777781</c:v>
                </c:pt>
                <c:pt idx="6373">
                  <c:v>46079.472222222219</c:v>
                </c:pt>
                <c:pt idx="6374">
                  <c:v>46079.479166666664</c:v>
                </c:pt>
                <c:pt idx="6375">
                  <c:v>46079.486111111109</c:v>
                </c:pt>
                <c:pt idx="6376">
                  <c:v>46079.493055555555</c:v>
                </c:pt>
                <c:pt idx="6377">
                  <c:v>46079.5</c:v>
                </c:pt>
                <c:pt idx="6378">
                  <c:v>46079.506944444445</c:v>
                </c:pt>
                <c:pt idx="6379">
                  <c:v>46079.513888888891</c:v>
                </c:pt>
                <c:pt idx="6380">
                  <c:v>46079.520833333336</c:v>
                </c:pt>
                <c:pt idx="6381">
                  <c:v>46079.527777777781</c:v>
                </c:pt>
                <c:pt idx="6382">
                  <c:v>46079.534722222219</c:v>
                </c:pt>
                <c:pt idx="6383">
                  <c:v>46079.541666666664</c:v>
                </c:pt>
                <c:pt idx="6384">
                  <c:v>46079.548611111109</c:v>
                </c:pt>
                <c:pt idx="6385">
                  <c:v>46079.555555555555</c:v>
                </c:pt>
                <c:pt idx="6386">
                  <c:v>46079.5625</c:v>
                </c:pt>
                <c:pt idx="6387">
                  <c:v>46079.569444444445</c:v>
                </c:pt>
                <c:pt idx="6388">
                  <c:v>46079.576388888891</c:v>
                </c:pt>
                <c:pt idx="6389">
                  <c:v>46079.583333333336</c:v>
                </c:pt>
                <c:pt idx="6390">
                  <c:v>46079.590277777781</c:v>
                </c:pt>
                <c:pt idx="6391">
                  <c:v>46079.597222222219</c:v>
                </c:pt>
                <c:pt idx="6392">
                  <c:v>46079.604166666664</c:v>
                </c:pt>
                <c:pt idx="6393">
                  <c:v>46079.611111111109</c:v>
                </c:pt>
                <c:pt idx="6394">
                  <c:v>46079.618055555555</c:v>
                </c:pt>
                <c:pt idx="6395">
                  <c:v>46079.625</c:v>
                </c:pt>
                <c:pt idx="6396">
                  <c:v>46079.631944444445</c:v>
                </c:pt>
                <c:pt idx="6397">
                  <c:v>46079.638888888891</c:v>
                </c:pt>
                <c:pt idx="6398">
                  <c:v>46079.645833333336</c:v>
                </c:pt>
                <c:pt idx="6399">
                  <c:v>46079.652777777781</c:v>
                </c:pt>
                <c:pt idx="6400">
                  <c:v>46079.659722222219</c:v>
                </c:pt>
                <c:pt idx="6401">
                  <c:v>46079.666666666664</c:v>
                </c:pt>
                <c:pt idx="6402">
                  <c:v>46079.673611111109</c:v>
                </c:pt>
                <c:pt idx="6403">
                  <c:v>46079.680555555555</c:v>
                </c:pt>
                <c:pt idx="6404">
                  <c:v>46079.6875</c:v>
                </c:pt>
                <c:pt idx="6405">
                  <c:v>46079.694444444445</c:v>
                </c:pt>
                <c:pt idx="6406">
                  <c:v>46079.701388888891</c:v>
                </c:pt>
                <c:pt idx="6407">
                  <c:v>46079.708333333336</c:v>
                </c:pt>
                <c:pt idx="6408">
                  <c:v>46079.715277777781</c:v>
                </c:pt>
                <c:pt idx="6409">
                  <c:v>46079.722222222219</c:v>
                </c:pt>
                <c:pt idx="6410">
                  <c:v>46079.729166666664</c:v>
                </c:pt>
                <c:pt idx="6411">
                  <c:v>46079.736111111109</c:v>
                </c:pt>
                <c:pt idx="6412">
                  <c:v>46079.743055555555</c:v>
                </c:pt>
                <c:pt idx="6413">
                  <c:v>46079.75</c:v>
                </c:pt>
                <c:pt idx="6414">
                  <c:v>46079.756944444445</c:v>
                </c:pt>
                <c:pt idx="6415">
                  <c:v>46079.763888888891</c:v>
                </c:pt>
                <c:pt idx="6416">
                  <c:v>46079.770833333336</c:v>
                </c:pt>
                <c:pt idx="6417">
                  <c:v>46079.777777777781</c:v>
                </c:pt>
                <c:pt idx="6418">
                  <c:v>46079.784722222219</c:v>
                </c:pt>
                <c:pt idx="6419">
                  <c:v>46079.791666666664</c:v>
                </c:pt>
                <c:pt idx="6420">
                  <c:v>46079.798611111109</c:v>
                </c:pt>
                <c:pt idx="6421">
                  <c:v>46079.805555555555</c:v>
                </c:pt>
                <c:pt idx="6422">
                  <c:v>46079.8125</c:v>
                </c:pt>
                <c:pt idx="6423">
                  <c:v>46079.819444444445</c:v>
                </c:pt>
                <c:pt idx="6424">
                  <c:v>46079.826388888891</c:v>
                </c:pt>
                <c:pt idx="6425">
                  <c:v>46079.833333333336</c:v>
                </c:pt>
                <c:pt idx="6426">
                  <c:v>46079.840277777781</c:v>
                </c:pt>
                <c:pt idx="6427">
                  <c:v>46079.847222222219</c:v>
                </c:pt>
                <c:pt idx="6428">
                  <c:v>46079.854166666664</c:v>
                </c:pt>
                <c:pt idx="6429">
                  <c:v>46079.861111111109</c:v>
                </c:pt>
                <c:pt idx="6430">
                  <c:v>46079.868055555555</c:v>
                </c:pt>
                <c:pt idx="6431">
                  <c:v>46079.875</c:v>
                </c:pt>
                <c:pt idx="6432">
                  <c:v>46079.881944444445</c:v>
                </c:pt>
                <c:pt idx="6433">
                  <c:v>46079.888888888891</c:v>
                </c:pt>
                <c:pt idx="6434">
                  <c:v>46079.895833333336</c:v>
                </c:pt>
                <c:pt idx="6435">
                  <c:v>46079.902777777781</c:v>
                </c:pt>
                <c:pt idx="6436">
                  <c:v>46079.909722222219</c:v>
                </c:pt>
                <c:pt idx="6437">
                  <c:v>46079.916666666664</c:v>
                </c:pt>
                <c:pt idx="6438">
                  <c:v>46079.923611111109</c:v>
                </c:pt>
                <c:pt idx="6439">
                  <c:v>46079.930555555555</c:v>
                </c:pt>
                <c:pt idx="6440">
                  <c:v>46079.9375</c:v>
                </c:pt>
                <c:pt idx="6441">
                  <c:v>46079.944444444445</c:v>
                </c:pt>
                <c:pt idx="6442">
                  <c:v>46079.951388888891</c:v>
                </c:pt>
                <c:pt idx="6443">
                  <c:v>46079.958333333336</c:v>
                </c:pt>
                <c:pt idx="6444">
                  <c:v>46079.965277777781</c:v>
                </c:pt>
                <c:pt idx="6445">
                  <c:v>46079.972222222219</c:v>
                </c:pt>
                <c:pt idx="6446">
                  <c:v>46079.979166666664</c:v>
                </c:pt>
                <c:pt idx="6447">
                  <c:v>46079.986111111109</c:v>
                </c:pt>
                <c:pt idx="6448">
                  <c:v>46079.993055555555</c:v>
                </c:pt>
                <c:pt idx="6449">
                  <c:v>46080</c:v>
                </c:pt>
                <c:pt idx="6450">
                  <c:v>46080.006944444445</c:v>
                </c:pt>
                <c:pt idx="6451">
                  <c:v>46080.013888888891</c:v>
                </c:pt>
                <c:pt idx="6452">
                  <c:v>46080.020833333336</c:v>
                </c:pt>
                <c:pt idx="6453">
                  <c:v>46080.027777777781</c:v>
                </c:pt>
                <c:pt idx="6454">
                  <c:v>46080.034722222219</c:v>
                </c:pt>
                <c:pt idx="6455">
                  <c:v>46080.041666666664</c:v>
                </c:pt>
                <c:pt idx="6456">
                  <c:v>46080.048611111109</c:v>
                </c:pt>
                <c:pt idx="6457">
                  <c:v>46080.055555555555</c:v>
                </c:pt>
                <c:pt idx="6458">
                  <c:v>46080.0625</c:v>
                </c:pt>
                <c:pt idx="6459">
                  <c:v>46080.069444444445</c:v>
                </c:pt>
                <c:pt idx="6460">
                  <c:v>46080.076388888891</c:v>
                </c:pt>
                <c:pt idx="6461">
                  <c:v>46080.083333333336</c:v>
                </c:pt>
                <c:pt idx="6462">
                  <c:v>46080.090277777781</c:v>
                </c:pt>
                <c:pt idx="6463">
                  <c:v>46080.097222222219</c:v>
                </c:pt>
                <c:pt idx="6464">
                  <c:v>46080.104166666664</c:v>
                </c:pt>
                <c:pt idx="6465">
                  <c:v>46080.111111111109</c:v>
                </c:pt>
                <c:pt idx="6466">
                  <c:v>46080.118055555555</c:v>
                </c:pt>
                <c:pt idx="6467">
                  <c:v>46080.125</c:v>
                </c:pt>
                <c:pt idx="6468">
                  <c:v>46080.131944444445</c:v>
                </c:pt>
                <c:pt idx="6469">
                  <c:v>46080.138888888891</c:v>
                </c:pt>
                <c:pt idx="6470">
                  <c:v>46080.145833333336</c:v>
                </c:pt>
                <c:pt idx="6471">
                  <c:v>46080.152777777781</c:v>
                </c:pt>
                <c:pt idx="6472">
                  <c:v>46080.159722222219</c:v>
                </c:pt>
                <c:pt idx="6473">
                  <c:v>46080.166666666664</c:v>
                </c:pt>
                <c:pt idx="6474">
                  <c:v>46080.173611111109</c:v>
                </c:pt>
                <c:pt idx="6475">
                  <c:v>46080.180555555555</c:v>
                </c:pt>
                <c:pt idx="6476">
                  <c:v>46080.1875</c:v>
                </c:pt>
                <c:pt idx="6477">
                  <c:v>46080.194444444445</c:v>
                </c:pt>
                <c:pt idx="6478">
                  <c:v>46080.201388888891</c:v>
                </c:pt>
                <c:pt idx="6479">
                  <c:v>46080.208333333336</c:v>
                </c:pt>
                <c:pt idx="6480">
                  <c:v>46080.215277777781</c:v>
                </c:pt>
                <c:pt idx="6481">
                  <c:v>46080.222222222219</c:v>
                </c:pt>
                <c:pt idx="6482">
                  <c:v>46080.229166666664</c:v>
                </c:pt>
                <c:pt idx="6483">
                  <c:v>46080.236111111109</c:v>
                </c:pt>
                <c:pt idx="6484">
                  <c:v>46080.243055555555</c:v>
                </c:pt>
                <c:pt idx="6485">
                  <c:v>46080.25</c:v>
                </c:pt>
                <c:pt idx="6486">
                  <c:v>46080.256944444445</c:v>
                </c:pt>
                <c:pt idx="6487">
                  <c:v>46080.263888888891</c:v>
                </c:pt>
                <c:pt idx="6488">
                  <c:v>46080.270833333336</c:v>
                </c:pt>
                <c:pt idx="6489">
                  <c:v>46080.277777777781</c:v>
                </c:pt>
                <c:pt idx="6490">
                  <c:v>46080.284722222219</c:v>
                </c:pt>
                <c:pt idx="6491">
                  <c:v>46080.291666666664</c:v>
                </c:pt>
                <c:pt idx="6492">
                  <c:v>46080.298611111109</c:v>
                </c:pt>
                <c:pt idx="6493">
                  <c:v>46080.305555555555</c:v>
                </c:pt>
                <c:pt idx="6494">
                  <c:v>46080.3125</c:v>
                </c:pt>
                <c:pt idx="6495">
                  <c:v>46080.319444444445</c:v>
                </c:pt>
                <c:pt idx="6496">
                  <c:v>46080.326388888891</c:v>
                </c:pt>
                <c:pt idx="6497">
                  <c:v>46080.333333333336</c:v>
                </c:pt>
                <c:pt idx="6498">
                  <c:v>46080.340277777781</c:v>
                </c:pt>
                <c:pt idx="6499">
                  <c:v>46080.347222222219</c:v>
                </c:pt>
                <c:pt idx="6500">
                  <c:v>46080.354166666664</c:v>
                </c:pt>
                <c:pt idx="6501">
                  <c:v>46080.361111111109</c:v>
                </c:pt>
                <c:pt idx="6502">
                  <c:v>46080.368055555555</c:v>
                </c:pt>
                <c:pt idx="6503">
                  <c:v>46080.375</c:v>
                </c:pt>
                <c:pt idx="6504">
                  <c:v>46080.381944444445</c:v>
                </c:pt>
                <c:pt idx="6505">
                  <c:v>46080.388888888891</c:v>
                </c:pt>
                <c:pt idx="6506">
                  <c:v>46080.395833333336</c:v>
                </c:pt>
                <c:pt idx="6507">
                  <c:v>46080.402777777781</c:v>
                </c:pt>
                <c:pt idx="6508">
                  <c:v>46080.409722222219</c:v>
                </c:pt>
                <c:pt idx="6509">
                  <c:v>46080.416666666664</c:v>
                </c:pt>
                <c:pt idx="6510">
                  <c:v>46080.423611111109</c:v>
                </c:pt>
                <c:pt idx="6511">
                  <c:v>46080.430555555555</c:v>
                </c:pt>
                <c:pt idx="6512">
                  <c:v>46080.4375</c:v>
                </c:pt>
                <c:pt idx="6513">
                  <c:v>46080.444444444445</c:v>
                </c:pt>
                <c:pt idx="6514">
                  <c:v>46080.451388888891</c:v>
                </c:pt>
                <c:pt idx="6515">
                  <c:v>46080.458333333336</c:v>
                </c:pt>
                <c:pt idx="6516">
                  <c:v>46080.465277777781</c:v>
                </c:pt>
                <c:pt idx="6517">
                  <c:v>46080.472222222219</c:v>
                </c:pt>
                <c:pt idx="6518">
                  <c:v>46080.479166666664</c:v>
                </c:pt>
                <c:pt idx="6519">
                  <c:v>46080.486111111109</c:v>
                </c:pt>
                <c:pt idx="6520">
                  <c:v>46080.5</c:v>
                </c:pt>
                <c:pt idx="6521">
                  <c:v>46080.506944444445</c:v>
                </c:pt>
                <c:pt idx="6522">
                  <c:v>46080.513888888891</c:v>
                </c:pt>
                <c:pt idx="6523">
                  <c:v>46080.520833333336</c:v>
                </c:pt>
                <c:pt idx="6524">
                  <c:v>46080.527777777781</c:v>
                </c:pt>
                <c:pt idx="6525">
                  <c:v>46080.534722222219</c:v>
                </c:pt>
                <c:pt idx="6526">
                  <c:v>46080.541666666664</c:v>
                </c:pt>
                <c:pt idx="6527">
                  <c:v>46080.548611111109</c:v>
                </c:pt>
                <c:pt idx="6528">
                  <c:v>46080.555555555555</c:v>
                </c:pt>
                <c:pt idx="6529">
                  <c:v>46080.5625</c:v>
                </c:pt>
                <c:pt idx="6530">
                  <c:v>46080.569444444445</c:v>
                </c:pt>
                <c:pt idx="6531">
                  <c:v>46080.576388888891</c:v>
                </c:pt>
                <c:pt idx="6532">
                  <c:v>46080.583333333336</c:v>
                </c:pt>
                <c:pt idx="6533">
                  <c:v>46080.590277777781</c:v>
                </c:pt>
                <c:pt idx="6534">
                  <c:v>46080.597222222219</c:v>
                </c:pt>
                <c:pt idx="6535">
                  <c:v>46080.604166666664</c:v>
                </c:pt>
                <c:pt idx="6536">
                  <c:v>46080.611111111109</c:v>
                </c:pt>
                <c:pt idx="6537">
                  <c:v>46080.618055555555</c:v>
                </c:pt>
                <c:pt idx="6538">
                  <c:v>46080.625</c:v>
                </c:pt>
                <c:pt idx="6539">
                  <c:v>46080.631944444445</c:v>
                </c:pt>
                <c:pt idx="6540">
                  <c:v>46080.638888888891</c:v>
                </c:pt>
                <c:pt idx="6541">
                  <c:v>46080.645833333336</c:v>
                </c:pt>
                <c:pt idx="6542">
                  <c:v>46080.652777777781</c:v>
                </c:pt>
                <c:pt idx="6543">
                  <c:v>46080.659722222219</c:v>
                </c:pt>
                <c:pt idx="6544">
                  <c:v>46080.666666666664</c:v>
                </c:pt>
                <c:pt idx="6545">
                  <c:v>46080.673611111109</c:v>
                </c:pt>
                <c:pt idx="6546">
                  <c:v>46080.680555555555</c:v>
                </c:pt>
                <c:pt idx="6547">
                  <c:v>46080.6875</c:v>
                </c:pt>
                <c:pt idx="6548">
                  <c:v>46080.694444444445</c:v>
                </c:pt>
                <c:pt idx="6549">
                  <c:v>46080.701388888891</c:v>
                </c:pt>
                <c:pt idx="6550">
                  <c:v>46080.708333333336</c:v>
                </c:pt>
                <c:pt idx="6551">
                  <c:v>46080.715277777781</c:v>
                </c:pt>
                <c:pt idx="6552">
                  <c:v>46080.722222222219</c:v>
                </c:pt>
                <c:pt idx="6553">
                  <c:v>46080.729166666664</c:v>
                </c:pt>
                <c:pt idx="6554">
                  <c:v>46080.736111111109</c:v>
                </c:pt>
                <c:pt idx="6555">
                  <c:v>46080.743055555555</c:v>
                </c:pt>
                <c:pt idx="6556">
                  <c:v>46080.75</c:v>
                </c:pt>
                <c:pt idx="6557">
                  <c:v>46080.756944444445</c:v>
                </c:pt>
                <c:pt idx="6558">
                  <c:v>46080.763888888891</c:v>
                </c:pt>
                <c:pt idx="6559">
                  <c:v>46080.770833333336</c:v>
                </c:pt>
                <c:pt idx="6560">
                  <c:v>46080.777777777781</c:v>
                </c:pt>
                <c:pt idx="6561">
                  <c:v>46080.784722222219</c:v>
                </c:pt>
                <c:pt idx="6562">
                  <c:v>46080.791666666664</c:v>
                </c:pt>
                <c:pt idx="6563">
                  <c:v>46080.798611111109</c:v>
                </c:pt>
                <c:pt idx="6564">
                  <c:v>46080.805555555555</c:v>
                </c:pt>
                <c:pt idx="6565">
                  <c:v>46080.8125</c:v>
                </c:pt>
                <c:pt idx="6566">
                  <c:v>46080.819444444445</c:v>
                </c:pt>
                <c:pt idx="6567">
                  <c:v>46080.826388888891</c:v>
                </c:pt>
                <c:pt idx="6568">
                  <c:v>46080.833333333336</c:v>
                </c:pt>
                <c:pt idx="6569">
                  <c:v>46080.840277777781</c:v>
                </c:pt>
                <c:pt idx="6570">
                  <c:v>46080.847222222219</c:v>
                </c:pt>
                <c:pt idx="6571">
                  <c:v>46080.854166666664</c:v>
                </c:pt>
                <c:pt idx="6572">
                  <c:v>46080.861111111109</c:v>
                </c:pt>
                <c:pt idx="6573">
                  <c:v>46080.868055555555</c:v>
                </c:pt>
                <c:pt idx="6574">
                  <c:v>46080.875</c:v>
                </c:pt>
                <c:pt idx="6575">
                  <c:v>46080.881944444445</c:v>
                </c:pt>
                <c:pt idx="6576">
                  <c:v>46080.888888888891</c:v>
                </c:pt>
                <c:pt idx="6577">
                  <c:v>46080.895833333336</c:v>
                </c:pt>
                <c:pt idx="6578">
                  <c:v>46080.902777777781</c:v>
                </c:pt>
                <c:pt idx="6579">
                  <c:v>46080.909722222219</c:v>
                </c:pt>
                <c:pt idx="6580">
                  <c:v>46080.916666666664</c:v>
                </c:pt>
                <c:pt idx="6581">
                  <c:v>46080.923611111109</c:v>
                </c:pt>
                <c:pt idx="6582">
                  <c:v>46080.930555555555</c:v>
                </c:pt>
                <c:pt idx="6583">
                  <c:v>46080.9375</c:v>
                </c:pt>
                <c:pt idx="6584">
                  <c:v>46080.944444444445</c:v>
                </c:pt>
                <c:pt idx="6585">
                  <c:v>46080.951388888891</c:v>
                </c:pt>
                <c:pt idx="6586">
                  <c:v>46080.958333333336</c:v>
                </c:pt>
                <c:pt idx="6587">
                  <c:v>46080.965277777781</c:v>
                </c:pt>
                <c:pt idx="6588">
                  <c:v>46080.972222222219</c:v>
                </c:pt>
                <c:pt idx="6589">
                  <c:v>46080.979166666664</c:v>
                </c:pt>
                <c:pt idx="6590">
                  <c:v>46080.986111111109</c:v>
                </c:pt>
                <c:pt idx="6591">
                  <c:v>46080.993055555555</c:v>
                </c:pt>
                <c:pt idx="6592">
                  <c:v>46081</c:v>
                </c:pt>
                <c:pt idx="6593">
                  <c:v>46081.006944444445</c:v>
                </c:pt>
                <c:pt idx="6594">
                  <c:v>46081.013888888891</c:v>
                </c:pt>
                <c:pt idx="6595">
                  <c:v>46081.020833333336</c:v>
                </c:pt>
                <c:pt idx="6596">
                  <c:v>46081.034722222219</c:v>
                </c:pt>
                <c:pt idx="6597">
                  <c:v>46081.041666666664</c:v>
                </c:pt>
                <c:pt idx="6598">
                  <c:v>46081.048611111109</c:v>
                </c:pt>
                <c:pt idx="6599">
                  <c:v>46081.055555555555</c:v>
                </c:pt>
                <c:pt idx="6600">
                  <c:v>46081.0625</c:v>
                </c:pt>
                <c:pt idx="6601">
                  <c:v>46081.069444444445</c:v>
                </c:pt>
                <c:pt idx="6602">
                  <c:v>46081.076388888891</c:v>
                </c:pt>
                <c:pt idx="6603">
                  <c:v>46081.083333333336</c:v>
                </c:pt>
                <c:pt idx="6604">
                  <c:v>46081.090277777781</c:v>
                </c:pt>
                <c:pt idx="6605">
                  <c:v>46081.097222222219</c:v>
                </c:pt>
                <c:pt idx="6606">
                  <c:v>46081.104166666664</c:v>
                </c:pt>
                <c:pt idx="6607">
                  <c:v>46081.111111111109</c:v>
                </c:pt>
                <c:pt idx="6608">
                  <c:v>46081.118055555555</c:v>
                </c:pt>
                <c:pt idx="6609">
                  <c:v>46081.125</c:v>
                </c:pt>
                <c:pt idx="6610">
                  <c:v>46081.131944444445</c:v>
                </c:pt>
                <c:pt idx="6611">
                  <c:v>46081.138888888891</c:v>
                </c:pt>
                <c:pt idx="6612">
                  <c:v>46081.152777777781</c:v>
                </c:pt>
                <c:pt idx="6613">
                  <c:v>46081.159722222219</c:v>
                </c:pt>
                <c:pt idx="6614">
                  <c:v>46081.166666666664</c:v>
                </c:pt>
                <c:pt idx="6615">
                  <c:v>46081.180555555555</c:v>
                </c:pt>
                <c:pt idx="6616">
                  <c:v>46081.1875</c:v>
                </c:pt>
                <c:pt idx="6617">
                  <c:v>46081.194444444445</c:v>
                </c:pt>
                <c:pt idx="6618">
                  <c:v>46081.201388888891</c:v>
                </c:pt>
                <c:pt idx="6619">
                  <c:v>46081.208333333336</c:v>
                </c:pt>
                <c:pt idx="6620">
                  <c:v>46081.215277777781</c:v>
                </c:pt>
                <c:pt idx="6621">
                  <c:v>46081.222222222219</c:v>
                </c:pt>
                <c:pt idx="6622">
                  <c:v>46081.229166666664</c:v>
                </c:pt>
                <c:pt idx="6623">
                  <c:v>46081.236111111109</c:v>
                </c:pt>
                <c:pt idx="6624">
                  <c:v>46081.243055555555</c:v>
                </c:pt>
                <c:pt idx="6625">
                  <c:v>46081.25</c:v>
                </c:pt>
                <c:pt idx="6626">
                  <c:v>46081.256944444445</c:v>
                </c:pt>
                <c:pt idx="6627">
                  <c:v>46081.263888888891</c:v>
                </c:pt>
                <c:pt idx="6628">
                  <c:v>46081.270833333336</c:v>
                </c:pt>
                <c:pt idx="6629">
                  <c:v>46081.284722222219</c:v>
                </c:pt>
                <c:pt idx="6630">
                  <c:v>46081.291666666664</c:v>
                </c:pt>
                <c:pt idx="6631">
                  <c:v>46081.298611111109</c:v>
                </c:pt>
                <c:pt idx="6632">
                  <c:v>46081.305555555555</c:v>
                </c:pt>
                <c:pt idx="6633">
                  <c:v>46081.3125</c:v>
                </c:pt>
                <c:pt idx="6634">
                  <c:v>46081.319444444445</c:v>
                </c:pt>
                <c:pt idx="6635">
                  <c:v>46081.326388888891</c:v>
                </c:pt>
                <c:pt idx="6636">
                  <c:v>46081.333333333336</c:v>
                </c:pt>
                <c:pt idx="6637">
                  <c:v>46081.340277777781</c:v>
                </c:pt>
                <c:pt idx="6638">
                  <c:v>46081.347222222219</c:v>
                </c:pt>
                <c:pt idx="6639">
                  <c:v>46081.354166666664</c:v>
                </c:pt>
                <c:pt idx="6640">
                  <c:v>46081.361111111109</c:v>
                </c:pt>
                <c:pt idx="6641">
                  <c:v>46081.368055555555</c:v>
                </c:pt>
                <c:pt idx="6642">
                  <c:v>46081.375</c:v>
                </c:pt>
                <c:pt idx="6643">
                  <c:v>46081.381944444445</c:v>
                </c:pt>
                <c:pt idx="6644">
                  <c:v>46081.388888888891</c:v>
                </c:pt>
                <c:pt idx="6645">
                  <c:v>46081.395833333336</c:v>
                </c:pt>
                <c:pt idx="6646">
                  <c:v>46081.402777777781</c:v>
                </c:pt>
                <c:pt idx="6647">
                  <c:v>46081.409722222219</c:v>
                </c:pt>
                <c:pt idx="6648">
                  <c:v>46081.416666666664</c:v>
                </c:pt>
                <c:pt idx="6649">
                  <c:v>46081.423611111109</c:v>
                </c:pt>
                <c:pt idx="6650">
                  <c:v>46081.430555555555</c:v>
                </c:pt>
                <c:pt idx="6651">
                  <c:v>46081.4375</c:v>
                </c:pt>
                <c:pt idx="6652">
                  <c:v>46081.444444444445</c:v>
                </c:pt>
                <c:pt idx="6653">
                  <c:v>46081.451388888891</c:v>
                </c:pt>
                <c:pt idx="6654">
                  <c:v>46081.458333333336</c:v>
                </c:pt>
                <c:pt idx="6655">
                  <c:v>46081.465277777781</c:v>
                </c:pt>
                <c:pt idx="6656">
                  <c:v>46081.472222222219</c:v>
                </c:pt>
                <c:pt idx="6657">
                  <c:v>46081.479166666664</c:v>
                </c:pt>
                <c:pt idx="6658">
                  <c:v>46081.486111111109</c:v>
                </c:pt>
                <c:pt idx="6659">
                  <c:v>46081.493055555555</c:v>
                </c:pt>
                <c:pt idx="6660">
                  <c:v>46081.5</c:v>
                </c:pt>
                <c:pt idx="6661">
                  <c:v>46081.506944444445</c:v>
                </c:pt>
                <c:pt idx="6662">
                  <c:v>46081.513888888891</c:v>
                </c:pt>
                <c:pt idx="6663">
                  <c:v>46081.520833333336</c:v>
                </c:pt>
                <c:pt idx="6664">
                  <c:v>46081.527777777781</c:v>
                </c:pt>
                <c:pt idx="6665">
                  <c:v>46081.534722222219</c:v>
                </c:pt>
                <c:pt idx="6666">
                  <c:v>46081.541666666664</c:v>
                </c:pt>
                <c:pt idx="6667">
                  <c:v>46081.548611111109</c:v>
                </c:pt>
                <c:pt idx="6668">
                  <c:v>46081.555555555555</c:v>
                </c:pt>
                <c:pt idx="6669">
                  <c:v>46081.5625</c:v>
                </c:pt>
                <c:pt idx="6670">
                  <c:v>46081.569444444445</c:v>
                </c:pt>
                <c:pt idx="6671">
                  <c:v>46081.576388888891</c:v>
                </c:pt>
                <c:pt idx="6672">
                  <c:v>46081.583333333336</c:v>
                </c:pt>
                <c:pt idx="6673">
                  <c:v>46081.590277777781</c:v>
                </c:pt>
                <c:pt idx="6674">
                  <c:v>46081.597222222219</c:v>
                </c:pt>
                <c:pt idx="6675">
                  <c:v>46081.604166666664</c:v>
                </c:pt>
                <c:pt idx="6676">
                  <c:v>46081.611111111109</c:v>
                </c:pt>
                <c:pt idx="6677">
                  <c:v>46081.618055555555</c:v>
                </c:pt>
                <c:pt idx="6678">
                  <c:v>46081.625</c:v>
                </c:pt>
                <c:pt idx="6679">
                  <c:v>46081.631944444445</c:v>
                </c:pt>
                <c:pt idx="6680">
                  <c:v>46081.638888888891</c:v>
                </c:pt>
                <c:pt idx="6681">
                  <c:v>46081.645833333336</c:v>
                </c:pt>
                <c:pt idx="6682">
                  <c:v>46081.652777777781</c:v>
                </c:pt>
                <c:pt idx="6683">
                  <c:v>46081.659722222219</c:v>
                </c:pt>
                <c:pt idx="6684">
                  <c:v>46081.666666666664</c:v>
                </c:pt>
                <c:pt idx="6685">
                  <c:v>46081.673611111109</c:v>
                </c:pt>
                <c:pt idx="6686">
                  <c:v>46081.680555555555</c:v>
                </c:pt>
                <c:pt idx="6687">
                  <c:v>46081.6875</c:v>
                </c:pt>
                <c:pt idx="6688">
                  <c:v>46081.694444444445</c:v>
                </c:pt>
                <c:pt idx="6689">
                  <c:v>46081.701388888891</c:v>
                </c:pt>
                <c:pt idx="6690">
                  <c:v>46081.708333333336</c:v>
                </c:pt>
                <c:pt idx="6691">
                  <c:v>46081.715277777781</c:v>
                </c:pt>
                <c:pt idx="6692">
                  <c:v>46081.722222222219</c:v>
                </c:pt>
                <c:pt idx="6693">
                  <c:v>46081.729166666664</c:v>
                </c:pt>
                <c:pt idx="6694">
                  <c:v>46081.736111111109</c:v>
                </c:pt>
                <c:pt idx="6695">
                  <c:v>46081.743055555555</c:v>
                </c:pt>
                <c:pt idx="6696">
                  <c:v>46081.75</c:v>
                </c:pt>
                <c:pt idx="6697">
                  <c:v>46081.756944444445</c:v>
                </c:pt>
                <c:pt idx="6698">
                  <c:v>46081.763888888891</c:v>
                </c:pt>
                <c:pt idx="6699">
                  <c:v>46081.770833333336</c:v>
                </c:pt>
                <c:pt idx="6700">
                  <c:v>46081.777777777781</c:v>
                </c:pt>
                <c:pt idx="6701">
                  <c:v>46081.784722222219</c:v>
                </c:pt>
                <c:pt idx="6702">
                  <c:v>46081.791666666664</c:v>
                </c:pt>
                <c:pt idx="6703">
                  <c:v>46081.798611111109</c:v>
                </c:pt>
                <c:pt idx="6704">
                  <c:v>46081.805555555555</c:v>
                </c:pt>
                <c:pt idx="6705">
                  <c:v>46081.8125</c:v>
                </c:pt>
                <c:pt idx="6706">
                  <c:v>46081.819444444445</c:v>
                </c:pt>
                <c:pt idx="6707">
                  <c:v>46081.826388888891</c:v>
                </c:pt>
                <c:pt idx="6708">
                  <c:v>46081.833333333336</c:v>
                </c:pt>
                <c:pt idx="6709">
                  <c:v>46081.840277777781</c:v>
                </c:pt>
                <c:pt idx="6710">
                  <c:v>46081.847222222219</c:v>
                </c:pt>
                <c:pt idx="6711">
                  <c:v>46081.854166666664</c:v>
                </c:pt>
                <c:pt idx="6712">
                  <c:v>46081.861111111109</c:v>
                </c:pt>
                <c:pt idx="6713">
                  <c:v>46081.868055555555</c:v>
                </c:pt>
                <c:pt idx="6714">
                  <c:v>46081.875</c:v>
                </c:pt>
                <c:pt idx="6715">
                  <c:v>46081.881944444445</c:v>
                </c:pt>
                <c:pt idx="6716">
                  <c:v>46081.888888888891</c:v>
                </c:pt>
                <c:pt idx="6717">
                  <c:v>46081.895833333336</c:v>
                </c:pt>
                <c:pt idx="6718">
                  <c:v>46081.902777777781</c:v>
                </c:pt>
                <c:pt idx="6719">
                  <c:v>46081.909722222219</c:v>
                </c:pt>
                <c:pt idx="6720">
                  <c:v>46081.916666666664</c:v>
                </c:pt>
                <c:pt idx="6721">
                  <c:v>46081.923611111109</c:v>
                </c:pt>
                <c:pt idx="6722">
                  <c:v>46081.930555555555</c:v>
                </c:pt>
                <c:pt idx="6723">
                  <c:v>46081.9375</c:v>
                </c:pt>
                <c:pt idx="6724">
                  <c:v>46081.944444444445</c:v>
                </c:pt>
                <c:pt idx="6725">
                  <c:v>46081.951388888891</c:v>
                </c:pt>
                <c:pt idx="6726">
                  <c:v>46081.958333333336</c:v>
                </c:pt>
                <c:pt idx="6727">
                  <c:v>46081.965277777781</c:v>
                </c:pt>
                <c:pt idx="6728">
                  <c:v>46081.972222222219</c:v>
                </c:pt>
                <c:pt idx="6729">
                  <c:v>46081.979166666664</c:v>
                </c:pt>
                <c:pt idx="6730">
                  <c:v>46081.986111111109</c:v>
                </c:pt>
                <c:pt idx="6731">
                  <c:v>46081.993055555555</c:v>
                </c:pt>
                <c:pt idx="6732">
                  <c:v>46082</c:v>
                </c:pt>
                <c:pt idx="6733">
                  <c:v>46082.006944444445</c:v>
                </c:pt>
                <c:pt idx="6734">
                  <c:v>46082.013888888891</c:v>
                </c:pt>
                <c:pt idx="6735">
                  <c:v>46082.020833333336</c:v>
                </c:pt>
                <c:pt idx="6736">
                  <c:v>46082.027777777781</c:v>
                </c:pt>
                <c:pt idx="6737">
                  <c:v>46082.034722222219</c:v>
                </c:pt>
                <c:pt idx="6738">
                  <c:v>46082.041666666664</c:v>
                </c:pt>
                <c:pt idx="6739">
                  <c:v>46082.048611111109</c:v>
                </c:pt>
                <c:pt idx="6740">
                  <c:v>46082.055555555555</c:v>
                </c:pt>
                <c:pt idx="6741">
                  <c:v>46082.0625</c:v>
                </c:pt>
                <c:pt idx="6742">
                  <c:v>46082.069444444445</c:v>
                </c:pt>
                <c:pt idx="6743">
                  <c:v>46082.076388888891</c:v>
                </c:pt>
                <c:pt idx="6744">
                  <c:v>46082.083333333336</c:v>
                </c:pt>
                <c:pt idx="6745">
                  <c:v>46082.090277777781</c:v>
                </c:pt>
                <c:pt idx="6746">
                  <c:v>46082.097222222219</c:v>
                </c:pt>
                <c:pt idx="6747">
                  <c:v>46082.111111111109</c:v>
                </c:pt>
                <c:pt idx="6748">
                  <c:v>46082.118055555555</c:v>
                </c:pt>
                <c:pt idx="6749">
                  <c:v>46082.125</c:v>
                </c:pt>
                <c:pt idx="6750">
                  <c:v>46082.131944444445</c:v>
                </c:pt>
                <c:pt idx="6751">
                  <c:v>46082.138888888891</c:v>
                </c:pt>
                <c:pt idx="6752">
                  <c:v>46082.145833333336</c:v>
                </c:pt>
                <c:pt idx="6753">
                  <c:v>46082.152777777781</c:v>
                </c:pt>
                <c:pt idx="6754">
                  <c:v>46082.159722222219</c:v>
                </c:pt>
                <c:pt idx="6755">
                  <c:v>46082.166666666664</c:v>
                </c:pt>
                <c:pt idx="6756">
                  <c:v>46082.173611111109</c:v>
                </c:pt>
                <c:pt idx="6757">
                  <c:v>46082.180555555555</c:v>
                </c:pt>
                <c:pt idx="6758">
                  <c:v>46082.1875</c:v>
                </c:pt>
                <c:pt idx="6759">
                  <c:v>46082.194444444445</c:v>
                </c:pt>
                <c:pt idx="6760">
                  <c:v>46082.201388888891</c:v>
                </c:pt>
                <c:pt idx="6761">
                  <c:v>46082.208333333336</c:v>
                </c:pt>
                <c:pt idx="6762">
                  <c:v>46082.215277777781</c:v>
                </c:pt>
                <c:pt idx="6763">
                  <c:v>46082.222222222219</c:v>
                </c:pt>
                <c:pt idx="6764">
                  <c:v>46082.229166666664</c:v>
                </c:pt>
                <c:pt idx="6765">
                  <c:v>46082.236111111109</c:v>
                </c:pt>
                <c:pt idx="6766">
                  <c:v>46082.243055555555</c:v>
                </c:pt>
                <c:pt idx="6767">
                  <c:v>46082.25</c:v>
                </c:pt>
                <c:pt idx="6768">
                  <c:v>46082.256944444445</c:v>
                </c:pt>
                <c:pt idx="6769">
                  <c:v>46082.263888888891</c:v>
                </c:pt>
                <c:pt idx="6770">
                  <c:v>46082.270833333336</c:v>
                </c:pt>
                <c:pt idx="6771">
                  <c:v>46082.277777777781</c:v>
                </c:pt>
                <c:pt idx="6772">
                  <c:v>46082.284722222219</c:v>
                </c:pt>
                <c:pt idx="6773">
                  <c:v>46082.291666666664</c:v>
                </c:pt>
                <c:pt idx="6774">
                  <c:v>46082.298611111109</c:v>
                </c:pt>
                <c:pt idx="6775">
                  <c:v>46082.305555555555</c:v>
                </c:pt>
                <c:pt idx="6776">
                  <c:v>46082.3125</c:v>
                </c:pt>
                <c:pt idx="6777">
                  <c:v>46082.319444444445</c:v>
                </c:pt>
                <c:pt idx="6778">
                  <c:v>46082.326388888891</c:v>
                </c:pt>
                <c:pt idx="6779">
                  <c:v>46082.333333333336</c:v>
                </c:pt>
                <c:pt idx="6780">
                  <c:v>46082.340277777781</c:v>
                </c:pt>
                <c:pt idx="6781">
                  <c:v>46082.347222222219</c:v>
                </c:pt>
                <c:pt idx="6782">
                  <c:v>46082.354166666664</c:v>
                </c:pt>
                <c:pt idx="6783">
                  <c:v>46082.361111111109</c:v>
                </c:pt>
                <c:pt idx="6784">
                  <c:v>46082.368055555555</c:v>
                </c:pt>
                <c:pt idx="6785">
                  <c:v>46082.375</c:v>
                </c:pt>
                <c:pt idx="6786">
                  <c:v>46082.381944444445</c:v>
                </c:pt>
                <c:pt idx="6787">
                  <c:v>46082.388888888891</c:v>
                </c:pt>
                <c:pt idx="6788">
                  <c:v>46082.395833333336</c:v>
                </c:pt>
                <c:pt idx="6789">
                  <c:v>46082.402777777781</c:v>
                </c:pt>
                <c:pt idx="6790">
                  <c:v>46082.409722222219</c:v>
                </c:pt>
                <c:pt idx="6791">
                  <c:v>46082.416666666664</c:v>
                </c:pt>
                <c:pt idx="6792">
                  <c:v>46082.423611111109</c:v>
                </c:pt>
                <c:pt idx="6793">
                  <c:v>46082.430555555555</c:v>
                </c:pt>
                <c:pt idx="6794">
                  <c:v>46082.4375</c:v>
                </c:pt>
                <c:pt idx="6795">
                  <c:v>46082.444444444445</c:v>
                </c:pt>
                <c:pt idx="6796">
                  <c:v>46082.451388888891</c:v>
                </c:pt>
                <c:pt idx="6797">
                  <c:v>46082.458333333336</c:v>
                </c:pt>
                <c:pt idx="6798">
                  <c:v>46082.465277777781</c:v>
                </c:pt>
                <c:pt idx="6799">
                  <c:v>46082.472222222219</c:v>
                </c:pt>
                <c:pt idx="6800">
                  <c:v>46082.479166666664</c:v>
                </c:pt>
                <c:pt idx="6801">
                  <c:v>46082.486111111109</c:v>
                </c:pt>
                <c:pt idx="6802">
                  <c:v>46082.493055555555</c:v>
                </c:pt>
                <c:pt idx="6803">
                  <c:v>46082.5</c:v>
                </c:pt>
                <c:pt idx="6804">
                  <c:v>46082.506944444445</c:v>
                </c:pt>
                <c:pt idx="6805">
                  <c:v>46082.513888888891</c:v>
                </c:pt>
                <c:pt idx="6806">
                  <c:v>46082.520833333336</c:v>
                </c:pt>
                <c:pt idx="6807">
                  <c:v>46082.527777777781</c:v>
                </c:pt>
                <c:pt idx="6808">
                  <c:v>46082.534722222219</c:v>
                </c:pt>
                <c:pt idx="6809">
                  <c:v>46082.541666666664</c:v>
                </c:pt>
                <c:pt idx="6810">
                  <c:v>46082.548611111109</c:v>
                </c:pt>
                <c:pt idx="6811">
                  <c:v>46082.555555555555</c:v>
                </c:pt>
                <c:pt idx="6812">
                  <c:v>46082.5625</c:v>
                </c:pt>
                <c:pt idx="6813">
                  <c:v>46082.576388888891</c:v>
                </c:pt>
                <c:pt idx="6814">
                  <c:v>46082.583333333336</c:v>
                </c:pt>
                <c:pt idx="6815">
                  <c:v>46082.590277777781</c:v>
                </c:pt>
                <c:pt idx="6816">
                  <c:v>46082.597222222219</c:v>
                </c:pt>
                <c:pt idx="6817">
                  <c:v>46082.604166666664</c:v>
                </c:pt>
                <c:pt idx="6818">
                  <c:v>46082.611111111109</c:v>
                </c:pt>
                <c:pt idx="6819">
                  <c:v>46082.618055555555</c:v>
                </c:pt>
                <c:pt idx="6820">
                  <c:v>46082.625</c:v>
                </c:pt>
                <c:pt idx="6821">
                  <c:v>46082.631944444445</c:v>
                </c:pt>
                <c:pt idx="6822">
                  <c:v>46082.638888888891</c:v>
                </c:pt>
                <c:pt idx="6823">
                  <c:v>46082.645833333336</c:v>
                </c:pt>
                <c:pt idx="6824">
                  <c:v>46082.652777777781</c:v>
                </c:pt>
                <c:pt idx="6825">
                  <c:v>46082.659722222219</c:v>
                </c:pt>
                <c:pt idx="6826">
                  <c:v>46082.666666666664</c:v>
                </c:pt>
                <c:pt idx="6827">
                  <c:v>46082.673611111109</c:v>
                </c:pt>
                <c:pt idx="6828">
                  <c:v>46082.680555555555</c:v>
                </c:pt>
                <c:pt idx="6829">
                  <c:v>46082.6875</c:v>
                </c:pt>
                <c:pt idx="6830">
                  <c:v>46082.694444444445</c:v>
                </c:pt>
                <c:pt idx="6831">
                  <c:v>46082.701388888891</c:v>
                </c:pt>
                <c:pt idx="6832">
                  <c:v>46082.708333333336</c:v>
                </c:pt>
                <c:pt idx="6833">
                  <c:v>46082.715277777781</c:v>
                </c:pt>
                <c:pt idx="6834">
                  <c:v>46082.722222222219</c:v>
                </c:pt>
                <c:pt idx="6835">
                  <c:v>46082.729166666664</c:v>
                </c:pt>
                <c:pt idx="6836">
                  <c:v>46082.736111111109</c:v>
                </c:pt>
                <c:pt idx="6837">
                  <c:v>46082.743055555555</c:v>
                </c:pt>
                <c:pt idx="6838">
                  <c:v>46082.75</c:v>
                </c:pt>
                <c:pt idx="6839">
                  <c:v>46082.756944444445</c:v>
                </c:pt>
                <c:pt idx="6840">
                  <c:v>46082.763888888891</c:v>
                </c:pt>
                <c:pt idx="6841">
                  <c:v>46082.770833333336</c:v>
                </c:pt>
                <c:pt idx="6842">
                  <c:v>46082.784722222219</c:v>
                </c:pt>
                <c:pt idx="6843">
                  <c:v>46082.791666666664</c:v>
                </c:pt>
                <c:pt idx="6844">
                  <c:v>46082.798611111109</c:v>
                </c:pt>
                <c:pt idx="6845">
                  <c:v>46082.805555555555</c:v>
                </c:pt>
                <c:pt idx="6846">
                  <c:v>46082.8125</c:v>
                </c:pt>
                <c:pt idx="6847">
                  <c:v>46082.819444444445</c:v>
                </c:pt>
                <c:pt idx="6848">
                  <c:v>46082.826388888891</c:v>
                </c:pt>
                <c:pt idx="6849">
                  <c:v>46082.833333333336</c:v>
                </c:pt>
                <c:pt idx="6850">
                  <c:v>46082.847222222219</c:v>
                </c:pt>
                <c:pt idx="6851">
                  <c:v>46082.854166666664</c:v>
                </c:pt>
                <c:pt idx="6852">
                  <c:v>46082.861111111109</c:v>
                </c:pt>
                <c:pt idx="6853">
                  <c:v>46082.868055555555</c:v>
                </c:pt>
                <c:pt idx="6854">
                  <c:v>46082.875</c:v>
                </c:pt>
                <c:pt idx="6855">
                  <c:v>46082.881944444445</c:v>
                </c:pt>
                <c:pt idx="6856">
                  <c:v>46082.888888888891</c:v>
                </c:pt>
                <c:pt idx="6857">
                  <c:v>46082.895833333336</c:v>
                </c:pt>
                <c:pt idx="6858">
                  <c:v>46082.902777777781</c:v>
                </c:pt>
                <c:pt idx="6859">
                  <c:v>46082.909722222219</c:v>
                </c:pt>
                <c:pt idx="6860">
                  <c:v>46082.916666666664</c:v>
                </c:pt>
                <c:pt idx="6861">
                  <c:v>46082.923611111109</c:v>
                </c:pt>
                <c:pt idx="6862">
                  <c:v>46082.930555555555</c:v>
                </c:pt>
                <c:pt idx="6863">
                  <c:v>46082.9375</c:v>
                </c:pt>
                <c:pt idx="6864">
                  <c:v>46082.944444444445</c:v>
                </c:pt>
                <c:pt idx="6865">
                  <c:v>46082.951388888891</c:v>
                </c:pt>
                <c:pt idx="6866">
                  <c:v>46082.958333333336</c:v>
                </c:pt>
                <c:pt idx="6867">
                  <c:v>46082.965277777781</c:v>
                </c:pt>
                <c:pt idx="6868">
                  <c:v>46082.972222222219</c:v>
                </c:pt>
                <c:pt idx="6869">
                  <c:v>46082.979166666664</c:v>
                </c:pt>
                <c:pt idx="6870">
                  <c:v>46082.986111111109</c:v>
                </c:pt>
                <c:pt idx="6871">
                  <c:v>46082.993055555555</c:v>
                </c:pt>
                <c:pt idx="6872">
                  <c:v>46083</c:v>
                </c:pt>
                <c:pt idx="6873">
                  <c:v>46083.006944444445</c:v>
                </c:pt>
                <c:pt idx="6874">
                  <c:v>46083.013888888891</c:v>
                </c:pt>
                <c:pt idx="6875">
                  <c:v>46083.020833333336</c:v>
                </c:pt>
                <c:pt idx="6876">
                  <c:v>46083.027777777781</c:v>
                </c:pt>
                <c:pt idx="6877">
                  <c:v>46083.034722222219</c:v>
                </c:pt>
                <c:pt idx="6878">
                  <c:v>46083.041666666664</c:v>
                </c:pt>
                <c:pt idx="6879">
                  <c:v>46083.048611111109</c:v>
                </c:pt>
                <c:pt idx="6880">
                  <c:v>46083.055555555555</c:v>
                </c:pt>
                <c:pt idx="6881">
                  <c:v>46083.0625</c:v>
                </c:pt>
                <c:pt idx="6882">
                  <c:v>46083.069444444445</c:v>
                </c:pt>
                <c:pt idx="6883">
                  <c:v>46083.076388888891</c:v>
                </c:pt>
                <c:pt idx="6884">
                  <c:v>46083.083333333336</c:v>
                </c:pt>
                <c:pt idx="6885">
                  <c:v>46083.097222222219</c:v>
                </c:pt>
                <c:pt idx="6886">
                  <c:v>46083.104166666664</c:v>
                </c:pt>
                <c:pt idx="6887">
                  <c:v>46083.111111111109</c:v>
                </c:pt>
                <c:pt idx="6888">
                  <c:v>46083.118055555555</c:v>
                </c:pt>
                <c:pt idx="6889">
                  <c:v>46083.125</c:v>
                </c:pt>
                <c:pt idx="6890">
                  <c:v>46083.131944444445</c:v>
                </c:pt>
                <c:pt idx="6891">
                  <c:v>46083.138888888891</c:v>
                </c:pt>
                <c:pt idx="6892">
                  <c:v>46083.145833333336</c:v>
                </c:pt>
                <c:pt idx="6893">
                  <c:v>46083.152777777781</c:v>
                </c:pt>
                <c:pt idx="6894">
                  <c:v>46083.159722222219</c:v>
                </c:pt>
                <c:pt idx="6895">
                  <c:v>46083.166666666664</c:v>
                </c:pt>
                <c:pt idx="6896">
                  <c:v>46083.173611111109</c:v>
                </c:pt>
                <c:pt idx="6897">
                  <c:v>46083.180555555555</c:v>
                </c:pt>
                <c:pt idx="6898">
                  <c:v>46083.1875</c:v>
                </c:pt>
                <c:pt idx="6899">
                  <c:v>46083.201388888891</c:v>
                </c:pt>
                <c:pt idx="6900">
                  <c:v>46083.208333333336</c:v>
                </c:pt>
                <c:pt idx="6901">
                  <c:v>46083.215277777781</c:v>
                </c:pt>
                <c:pt idx="6902">
                  <c:v>46083.222222222219</c:v>
                </c:pt>
                <c:pt idx="6903">
                  <c:v>46083.229166666664</c:v>
                </c:pt>
                <c:pt idx="6904">
                  <c:v>46083.236111111109</c:v>
                </c:pt>
                <c:pt idx="6905">
                  <c:v>46083.243055555555</c:v>
                </c:pt>
                <c:pt idx="6906">
                  <c:v>46083.25</c:v>
                </c:pt>
                <c:pt idx="6907">
                  <c:v>46083.256944444445</c:v>
                </c:pt>
                <c:pt idx="6908">
                  <c:v>46083.263888888891</c:v>
                </c:pt>
                <c:pt idx="6909">
                  <c:v>46083.270833333336</c:v>
                </c:pt>
                <c:pt idx="6910">
                  <c:v>46083.277777777781</c:v>
                </c:pt>
                <c:pt idx="6911">
                  <c:v>46083.284722222219</c:v>
                </c:pt>
                <c:pt idx="6912">
                  <c:v>46083.291666666664</c:v>
                </c:pt>
                <c:pt idx="6913">
                  <c:v>46083.298611111109</c:v>
                </c:pt>
                <c:pt idx="6914">
                  <c:v>46083.305555555555</c:v>
                </c:pt>
                <c:pt idx="6915">
                  <c:v>46083.3125</c:v>
                </c:pt>
                <c:pt idx="6916">
                  <c:v>46083.319444444445</c:v>
                </c:pt>
                <c:pt idx="6917">
                  <c:v>46083.326388888891</c:v>
                </c:pt>
                <c:pt idx="6918">
                  <c:v>46083.333333333336</c:v>
                </c:pt>
                <c:pt idx="6919">
                  <c:v>46083.340277777781</c:v>
                </c:pt>
                <c:pt idx="6920">
                  <c:v>46083.347222222219</c:v>
                </c:pt>
                <c:pt idx="6921">
                  <c:v>46083.354166666664</c:v>
                </c:pt>
                <c:pt idx="6922">
                  <c:v>46083.368055555555</c:v>
                </c:pt>
                <c:pt idx="6923">
                  <c:v>46083.375</c:v>
                </c:pt>
                <c:pt idx="6924">
                  <c:v>46083.381944444445</c:v>
                </c:pt>
                <c:pt idx="6925">
                  <c:v>46083.388888888891</c:v>
                </c:pt>
                <c:pt idx="6926">
                  <c:v>46083.395833333336</c:v>
                </c:pt>
                <c:pt idx="6927">
                  <c:v>46083.402777777781</c:v>
                </c:pt>
                <c:pt idx="6928">
                  <c:v>46083.409722222219</c:v>
                </c:pt>
                <c:pt idx="6929">
                  <c:v>46083.416666666664</c:v>
                </c:pt>
                <c:pt idx="6930">
                  <c:v>46083.423611111109</c:v>
                </c:pt>
                <c:pt idx="6931">
                  <c:v>46083.430555555555</c:v>
                </c:pt>
                <c:pt idx="6932">
                  <c:v>46083.4375</c:v>
                </c:pt>
                <c:pt idx="6933">
                  <c:v>46083.444444444445</c:v>
                </c:pt>
                <c:pt idx="6934">
                  <c:v>46083.451388888891</c:v>
                </c:pt>
                <c:pt idx="6935">
                  <c:v>46083.458333333336</c:v>
                </c:pt>
                <c:pt idx="6936">
                  <c:v>46083.465277777781</c:v>
                </c:pt>
                <c:pt idx="6937">
                  <c:v>46083.472222222219</c:v>
                </c:pt>
                <c:pt idx="6938">
                  <c:v>46083.479166666664</c:v>
                </c:pt>
                <c:pt idx="6939">
                  <c:v>46083.486111111109</c:v>
                </c:pt>
                <c:pt idx="6940">
                  <c:v>46083.493055555555</c:v>
                </c:pt>
                <c:pt idx="6941">
                  <c:v>46083.5</c:v>
                </c:pt>
                <c:pt idx="6942">
                  <c:v>46083.506944444445</c:v>
                </c:pt>
                <c:pt idx="6943">
                  <c:v>46083.513888888891</c:v>
                </c:pt>
                <c:pt idx="6944">
                  <c:v>46083.520833333336</c:v>
                </c:pt>
                <c:pt idx="6945">
                  <c:v>46083.527777777781</c:v>
                </c:pt>
                <c:pt idx="6946">
                  <c:v>46083.534722222219</c:v>
                </c:pt>
                <c:pt idx="6947">
                  <c:v>46083.541666666664</c:v>
                </c:pt>
                <c:pt idx="6948">
                  <c:v>46083.548611111109</c:v>
                </c:pt>
                <c:pt idx="6949">
                  <c:v>46083.555555555555</c:v>
                </c:pt>
                <c:pt idx="6950">
                  <c:v>46083.5625</c:v>
                </c:pt>
                <c:pt idx="6951">
                  <c:v>46083.569444444445</c:v>
                </c:pt>
                <c:pt idx="6952">
                  <c:v>46083.576388888891</c:v>
                </c:pt>
                <c:pt idx="6953">
                  <c:v>46083.583333333336</c:v>
                </c:pt>
                <c:pt idx="6954">
                  <c:v>46083.590277777781</c:v>
                </c:pt>
                <c:pt idx="6955">
                  <c:v>46083.597222222219</c:v>
                </c:pt>
                <c:pt idx="6956">
                  <c:v>46083.604166666664</c:v>
                </c:pt>
                <c:pt idx="6957">
                  <c:v>46083.611111111109</c:v>
                </c:pt>
                <c:pt idx="6958">
                  <c:v>46083.618055555555</c:v>
                </c:pt>
                <c:pt idx="6959">
                  <c:v>46083.625</c:v>
                </c:pt>
                <c:pt idx="6960">
                  <c:v>46083.631944444445</c:v>
                </c:pt>
                <c:pt idx="6961">
                  <c:v>46083.638888888891</c:v>
                </c:pt>
                <c:pt idx="6962">
                  <c:v>46083.645833333336</c:v>
                </c:pt>
                <c:pt idx="6963">
                  <c:v>46083.652777777781</c:v>
                </c:pt>
                <c:pt idx="6964">
                  <c:v>46083.659722222219</c:v>
                </c:pt>
                <c:pt idx="6965">
                  <c:v>46083.666666666664</c:v>
                </c:pt>
                <c:pt idx="6966">
                  <c:v>46083.673611111109</c:v>
                </c:pt>
                <c:pt idx="6967">
                  <c:v>46083.680555555555</c:v>
                </c:pt>
                <c:pt idx="6968">
                  <c:v>46083.6875</c:v>
                </c:pt>
                <c:pt idx="6969">
                  <c:v>46083.694444444445</c:v>
                </c:pt>
                <c:pt idx="6970">
                  <c:v>46083.701388888891</c:v>
                </c:pt>
                <c:pt idx="6971">
                  <c:v>46083.708333333336</c:v>
                </c:pt>
                <c:pt idx="6972">
                  <c:v>46083.715277777781</c:v>
                </c:pt>
                <c:pt idx="6973">
                  <c:v>46083.722222222219</c:v>
                </c:pt>
                <c:pt idx="6974">
                  <c:v>46083.729166666664</c:v>
                </c:pt>
                <c:pt idx="6975">
                  <c:v>46083.736111111109</c:v>
                </c:pt>
                <c:pt idx="6976">
                  <c:v>46083.743055555555</c:v>
                </c:pt>
                <c:pt idx="6977">
                  <c:v>46083.75</c:v>
                </c:pt>
                <c:pt idx="6978">
                  <c:v>46083.756944444445</c:v>
                </c:pt>
                <c:pt idx="6979">
                  <c:v>46083.763888888891</c:v>
                </c:pt>
                <c:pt idx="6980">
                  <c:v>46083.770833333336</c:v>
                </c:pt>
                <c:pt idx="6981">
                  <c:v>46083.777777777781</c:v>
                </c:pt>
                <c:pt idx="6982">
                  <c:v>46083.784722222219</c:v>
                </c:pt>
                <c:pt idx="6983">
                  <c:v>46083.791666666664</c:v>
                </c:pt>
                <c:pt idx="6984">
                  <c:v>46083.798611111109</c:v>
                </c:pt>
                <c:pt idx="6985">
                  <c:v>46083.805555555555</c:v>
                </c:pt>
                <c:pt idx="6986">
                  <c:v>46083.8125</c:v>
                </c:pt>
                <c:pt idx="6987">
                  <c:v>46083.819444444445</c:v>
                </c:pt>
                <c:pt idx="6988">
                  <c:v>46083.826388888891</c:v>
                </c:pt>
                <c:pt idx="6989">
                  <c:v>46083.833333333336</c:v>
                </c:pt>
                <c:pt idx="6990">
                  <c:v>46083.840277777781</c:v>
                </c:pt>
                <c:pt idx="6991">
                  <c:v>46083.847222222219</c:v>
                </c:pt>
                <c:pt idx="6992">
                  <c:v>46083.854166666664</c:v>
                </c:pt>
                <c:pt idx="6993">
                  <c:v>46083.861111111109</c:v>
                </c:pt>
                <c:pt idx="6994">
                  <c:v>46083.868055555555</c:v>
                </c:pt>
                <c:pt idx="6995">
                  <c:v>46083.875</c:v>
                </c:pt>
                <c:pt idx="6996">
                  <c:v>46083.881944444445</c:v>
                </c:pt>
                <c:pt idx="6997">
                  <c:v>46083.888888888891</c:v>
                </c:pt>
                <c:pt idx="6998">
                  <c:v>46083.895833333336</c:v>
                </c:pt>
                <c:pt idx="6999">
                  <c:v>46083.902777777781</c:v>
                </c:pt>
                <c:pt idx="7000">
                  <c:v>46083.909722222219</c:v>
                </c:pt>
                <c:pt idx="7001">
                  <c:v>46083.916666666664</c:v>
                </c:pt>
                <c:pt idx="7002">
                  <c:v>46083.923611111109</c:v>
                </c:pt>
                <c:pt idx="7003">
                  <c:v>46083.930555555555</c:v>
                </c:pt>
                <c:pt idx="7004">
                  <c:v>46083.9375</c:v>
                </c:pt>
                <c:pt idx="7005">
                  <c:v>46083.944444444445</c:v>
                </c:pt>
                <c:pt idx="7006">
                  <c:v>46083.951388888891</c:v>
                </c:pt>
                <c:pt idx="7007">
                  <c:v>46083.958333333336</c:v>
                </c:pt>
                <c:pt idx="7008">
                  <c:v>46083.965277777781</c:v>
                </c:pt>
                <c:pt idx="7009">
                  <c:v>46083.972222222219</c:v>
                </c:pt>
                <c:pt idx="7010">
                  <c:v>46083.979166666664</c:v>
                </c:pt>
                <c:pt idx="7011">
                  <c:v>46083.986111111109</c:v>
                </c:pt>
                <c:pt idx="7012">
                  <c:v>46083.993055555555</c:v>
                </c:pt>
                <c:pt idx="7013">
                  <c:v>46084</c:v>
                </c:pt>
                <c:pt idx="7014">
                  <c:v>46084.006944444445</c:v>
                </c:pt>
                <c:pt idx="7015">
                  <c:v>46084.013888888891</c:v>
                </c:pt>
                <c:pt idx="7016">
                  <c:v>46084.020833333336</c:v>
                </c:pt>
                <c:pt idx="7017">
                  <c:v>46084.027777777781</c:v>
                </c:pt>
                <c:pt idx="7018">
                  <c:v>46084.034722222219</c:v>
                </c:pt>
                <c:pt idx="7019">
                  <c:v>46084.041666666664</c:v>
                </c:pt>
                <c:pt idx="7020">
                  <c:v>46084.048611111109</c:v>
                </c:pt>
                <c:pt idx="7021">
                  <c:v>46084.055555555555</c:v>
                </c:pt>
                <c:pt idx="7022">
                  <c:v>46084.0625</c:v>
                </c:pt>
                <c:pt idx="7023">
                  <c:v>46084.069444444445</c:v>
                </c:pt>
                <c:pt idx="7024">
                  <c:v>46084.076388888891</c:v>
                </c:pt>
                <c:pt idx="7025">
                  <c:v>46084.083333333336</c:v>
                </c:pt>
                <c:pt idx="7026">
                  <c:v>46084.090277777781</c:v>
                </c:pt>
                <c:pt idx="7027">
                  <c:v>46084.097222222219</c:v>
                </c:pt>
                <c:pt idx="7028">
                  <c:v>46084.104166666664</c:v>
                </c:pt>
                <c:pt idx="7029">
                  <c:v>46084.111111111109</c:v>
                </c:pt>
                <c:pt idx="7030">
                  <c:v>46084.118055555555</c:v>
                </c:pt>
                <c:pt idx="7031">
                  <c:v>46084.125</c:v>
                </c:pt>
                <c:pt idx="7032">
                  <c:v>46084.131944444445</c:v>
                </c:pt>
                <c:pt idx="7033">
                  <c:v>46084.138888888891</c:v>
                </c:pt>
                <c:pt idx="7034">
                  <c:v>46084.145833333336</c:v>
                </c:pt>
                <c:pt idx="7035">
                  <c:v>46084.152777777781</c:v>
                </c:pt>
                <c:pt idx="7036">
                  <c:v>46084.159722222219</c:v>
                </c:pt>
                <c:pt idx="7037">
                  <c:v>46084.166666666664</c:v>
                </c:pt>
                <c:pt idx="7038">
                  <c:v>46084.173611111109</c:v>
                </c:pt>
                <c:pt idx="7039">
                  <c:v>46084.180555555555</c:v>
                </c:pt>
                <c:pt idx="7040">
                  <c:v>46084.1875</c:v>
                </c:pt>
                <c:pt idx="7041">
                  <c:v>46084.194444444445</c:v>
                </c:pt>
                <c:pt idx="7042">
                  <c:v>46084.201388888891</c:v>
                </c:pt>
                <c:pt idx="7043">
                  <c:v>46084.208333333336</c:v>
                </c:pt>
                <c:pt idx="7044">
                  <c:v>46084.215277777781</c:v>
                </c:pt>
                <c:pt idx="7045">
                  <c:v>46084.222222222219</c:v>
                </c:pt>
                <c:pt idx="7046">
                  <c:v>46084.229166666664</c:v>
                </c:pt>
                <c:pt idx="7047">
                  <c:v>46084.236111111109</c:v>
                </c:pt>
                <c:pt idx="7048">
                  <c:v>46084.243055555555</c:v>
                </c:pt>
                <c:pt idx="7049">
                  <c:v>46084.25</c:v>
                </c:pt>
                <c:pt idx="7050">
                  <c:v>46084.256944444445</c:v>
                </c:pt>
                <c:pt idx="7051">
                  <c:v>46084.263888888891</c:v>
                </c:pt>
                <c:pt idx="7052">
                  <c:v>46084.270833333336</c:v>
                </c:pt>
                <c:pt idx="7053">
                  <c:v>46084.277777777781</c:v>
                </c:pt>
                <c:pt idx="7054">
                  <c:v>46084.284722222219</c:v>
                </c:pt>
                <c:pt idx="7055">
                  <c:v>46084.291666666664</c:v>
                </c:pt>
                <c:pt idx="7056">
                  <c:v>46084.298611111109</c:v>
                </c:pt>
                <c:pt idx="7057">
                  <c:v>46084.305555555555</c:v>
                </c:pt>
                <c:pt idx="7058">
                  <c:v>46084.3125</c:v>
                </c:pt>
                <c:pt idx="7059">
                  <c:v>46084.319444444445</c:v>
                </c:pt>
                <c:pt idx="7060">
                  <c:v>46084.326388888891</c:v>
                </c:pt>
                <c:pt idx="7061">
                  <c:v>46084.333333333336</c:v>
                </c:pt>
                <c:pt idx="7062">
                  <c:v>46084.340277777781</c:v>
                </c:pt>
                <c:pt idx="7063">
                  <c:v>46084.347222222219</c:v>
                </c:pt>
                <c:pt idx="7064">
                  <c:v>46084.354166666664</c:v>
                </c:pt>
                <c:pt idx="7065">
                  <c:v>46084.361111111109</c:v>
                </c:pt>
                <c:pt idx="7066">
                  <c:v>46084.368055555555</c:v>
                </c:pt>
                <c:pt idx="7067">
                  <c:v>46084.375</c:v>
                </c:pt>
                <c:pt idx="7068">
                  <c:v>46084.381944444445</c:v>
                </c:pt>
                <c:pt idx="7069">
                  <c:v>46084.388888888891</c:v>
                </c:pt>
                <c:pt idx="7070">
                  <c:v>46084.395833333336</c:v>
                </c:pt>
                <c:pt idx="7071">
                  <c:v>46084.402777777781</c:v>
                </c:pt>
                <c:pt idx="7072">
                  <c:v>46084.409722222219</c:v>
                </c:pt>
                <c:pt idx="7073">
                  <c:v>46084.416666666664</c:v>
                </c:pt>
                <c:pt idx="7074">
                  <c:v>46084.423611111109</c:v>
                </c:pt>
                <c:pt idx="7075">
                  <c:v>46084.430555555555</c:v>
                </c:pt>
                <c:pt idx="7076">
                  <c:v>46084.4375</c:v>
                </c:pt>
                <c:pt idx="7077">
                  <c:v>46084.444444444445</c:v>
                </c:pt>
                <c:pt idx="7078">
                  <c:v>46084.451388888891</c:v>
                </c:pt>
                <c:pt idx="7079">
                  <c:v>46084.458333333336</c:v>
                </c:pt>
                <c:pt idx="7080">
                  <c:v>46084.465277777781</c:v>
                </c:pt>
                <c:pt idx="7081">
                  <c:v>46084.472222222219</c:v>
                </c:pt>
                <c:pt idx="7082">
                  <c:v>46084.479166666664</c:v>
                </c:pt>
                <c:pt idx="7083">
                  <c:v>46084.486111111109</c:v>
                </c:pt>
                <c:pt idx="7084">
                  <c:v>46084.493055555555</c:v>
                </c:pt>
                <c:pt idx="7085">
                  <c:v>46084.5</c:v>
                </c:pt>
                <c:pt idx="7086">
                  <c:v>46084.506944444445</c:v>
                </c:pt>
                <c:pt idx="7087">
                  <c:v>46084.513888888891</c:v>
                </c:pt>
                <c:pt idx="7088">
                  <c:v>46084.520833333336</c:v>
                </c:pt>
                <c:pt idx="7089">
                  <c:v>46084.527777777781</c:v>
                </c:pt>
                <c:pt idx="7090">
                  <c:v>46084.534722222219</c:v>
                </c:pt>
                <c:pt idx="7091">
                  <c:v>46084.541666666664</c:v>
                </c:pt>
                <c:pt idx="7092">
                  <c:v>46084.548611111109</c:v>
                </c:pt>
                <c:pt idx="7093">
                  <c:v>46084.555555555555</c:v>
                </c:pt>
                <c:pt idx="7094">
                  <c:v>46084.5625</c:v>
                </c:pt>
                <c:pt idx="7095">
                  <c:v>46084.569444444445</c:v>
                </c:pt>
                <c:pt idx="7096">
                  <c:v>46084.576388888891</c:v>
                </c:pt>
                <c:pt idx="7097">
                  <c:v>46084.583333333336</c:v>
                </c:pt>
                <c:pt idx="7098">
                  <c:v>46084.590277777781</c:v>
                </c:pt>
                <c:pt idx="7099">
                  <c:v>46084.597222222219</c:v>
                </c:pt>
                <c:pt idx="7100">
                  <c:v>46084.604166666664</c:v>
                </c:pt>
                <c:pt idx="7101">
                  <c:v>46084.611111111109</c:v>
                </c:pt>
                <c:pt idx="7102">
                  <c:v>46084.618055555555</c:v>
                </c:pt>
                <c:pt idx="7103">
                  <c:v>46084.625</c:v>
                </c:pt>
                <c:pt idx="7104">
                  <c:v>46084.631944444445</c:v>
                </c:pt>
                <c:pt idx="7105">
                  <c:v>46084.638888888891</c:v>
                </c:pt>
                <c:pt idx="7106">
                  <c:v>46084.645833333336</c:v>
                </c:pt>
                <c:pt idx="7107">
                  <c:v>46084.652777777781</c:v>
                </c:pt>
                <c:pt idx="7108">
                  <c:v>46084.659722222219</c:v>
                </c:pt>
                <c:pt idx="7109">
                  <c:v>46084.666666666664</c:v>
                </c:pt>
                <c:pt idx="7110">
                  <c:v>46084.673611111109</c:v>
                </c:pt>
                <c:pt idx="7111">
                  <c:v>46084.680555555555</c:v>
                </c:pt>
                <c:pt idx="7112">
                  <c:v>46084.6875</c:v>
                </c:pt>
                <c:pt idx="7113">
                  <c:v>46084.694444444445</c:v>
                </c:pt>
                <c:pt idx="7114">
                  <c:v>46084.701388888891</c:v>
                </c:pt>
                <c:pt idx="7115">
                  <c:v>46084.708333333336</c:v>
                </c:pt>
                <c:pt idx="7116">
                  <c:v>46084.715277777781</c:v>
                </c:pt>
                <c:pt idx="7117">
                  <c:v>46084.722222222219</c:v>
                </c:pt>
                <c:pt idx="7118">
                  <c:v>46084.729166666664</c:v>
                </c:pt>
                <c:pt idx="7119">
                  <c:v>46084.736111111109</c:v>
                </c:pt>
                <c:pt idx="7120">
                  <c:v>46084.743055555555</c:v>
                </c:pt>
                <c:pt idx="7121">
                  <c:v>46084.75</c:v>
                </c:pt>
                <c:pt idx="7122">
                  <c:v>46084.756944444445</c:v>
                </c:pt>
                <c:pt idx="7123">
                  <c:v>46084.763888888891</c:v>
                </c:pt>
                <c:pt idx="7124">
                  <c:v>46084.770833333336</c:v>
                </c:pt>
                <c:pt idx="7125">
                  <c:v>46084.777777777781</c:v>
                </c:pt>
                <c:pt idx="7126">
                  <c:v>46084.784722222219</c:v>
                </c:pt>
                <c:pt idx="7127">
                  <c:v>46084.791666666664</c:v>
                </c:pt>
                <c:pt idx="7128">
                  <c:v>46084.798611111109</c:v>
                </c:pt>
                <c:pt idx="7129">
                  <c:v>46084.805555555555</c:v>
                </c:pt>
                <c:pt idx="7130">
                  <c:v>46084.8125</c:v>
                </c:pt>
                <c:pt idx="7131">
                  <c:v>46084.819444444445</c:v>
                </c:pt>
                <c:pt idx="7132">
                  <c:v>46084.826388888891</c:v>
                </c:pt>
                <c:pt idx="7133">
                  <c:v>46084.833333333336</c:v>
                </c:pt>
                <c:pt idx="7134">
                  <c:v>46084.840277777781</c:v>
                </c:pt>
                <c:pt idx="7135">
                  <c:v>46084.847222222219</c:v>
                </c:pt>
                <c:pt idx="7136">
                  <c:v>46084.854166666664</c:v>
                </c:pt>
                <c:pt idx="7137">
                  <c:v>46084.861111111109</c:v>
                </c:pt>
                <c:pt idx="7138">
                  <c:v>46084.868055555555</c:v>
                </c:pt>
                <c:pt idx="7139">
                  <c:v>46084.875</c:v>
                </c:pt>
                <c:pt idx="7140">
                  <c:v>46084.881944444445</c:v>
                </c:pt>
                <c:pt idx="7141">
                  <c:v>46084.888888888891</c:v>
                </c:pt>
                <c:pt idx="7142">
                  <c:v>46084.895833333336</c:v>
                </c:pt>
                <c:pt idx="7143">
                  <c:v>46084.902777777781</c:v>
                </c:pt>
                <c:pt idx="7144">
                  <c:v>46084.909722222219</c:v>
                </c:pt>
                <c:pt idx="7145">
                  <c:v>46084.916666666664</c:v>
                </c:pt>
                <c:pt idx="7146">
                  <c:v>46084.923611111109</c:v>
                </c:pt>
                <c:pt idx="7147">
                  <c:v>46084.930555555555</c:v>
                </c:pt>
                <c:pt idx="7148">
                  <c:v>46084.9375</c:v>
                </c:pt>
                <c:pt idx="7149">
                  <c:v>46084.944444444445</c:v>
                </c:pt>
                <c:pt idx="7150">
                  <c:v>46084.951388888891</c:v>
                </c:pt>
                <c:pt idx="7151">
                  <c:v>46084.958333333336</c:v>
                </c:pt>
                <c:pt idx="7152">
                  <c:v>46084.965277777781</c:v>
                </c:pt>
                <c:pt idx="7153">
                  <c:v>46084.972222222219</c:v>
                </c:pt>
                <c:pt idx="7154">
                  <c:v>46084.979166666664</c:v>
                </c:pt>
                <c:pt idx="7155">
                  <c:v>46084.986111111109</c:v>
                </c:pt>
                <c:pt idx="7156">
                  <c:v>46084.993055555555</c:v>
                </c:pt>
                <c:pt idx="7157">
                  <c:v>46085</c:v>
                </c:pt>
                <c:pt idx="7158">
                  <c:v>46085.006944444445</c:v>
                </c:pt>
                <c:pt idx="7159">
                  <c:v>46085.013888888891</c:v>
                </c:pt>
                <c:pt idx="7160">
                  <c:v>46085.020833333336</c:v>
                </c:pt>
                <c:pt idx="7161">
                  <c:v>46085.027777777781</c:v>
                </c:pt>
                <c:pt idx="7162">
                  <c:v>46085.034722222219</c:v>
                </c:pt>
                <c:pt idx="7163">
                  <c:v>46085.041666666664</c:v>
                </c:pt>
                <c:pt idx="7164">
                  <c:v>46085.048611111109</c:v>
                </c:pt>
                <c:pt idx="7165">
                  <c:v>46085.055555555555</c:v>
                </c:pt>
                <c:pt idx="7166">
                  <c:v>46085.0625</c:v>
                </c:pt>
                <c:pt idx="7167">
                  <c:v>46085.069444444445</c:v>
                </c:pt>
                <c:pt idx="7168">
                  <c:v>46085.076388888891</c:v>
                </c:pt>
                <c:pt idx="7169">
                  <c:v>46085.083333333336</c:v>
                </c:pt>
                <c:pt idx="7170">
                  <c:v>46085.090277777781</c:v>
                </c:pt>
                <c:pt idx="7171">
                  <c:v>46085.097222222219</c:v>
                </c:pt>
                <c:pt idx="7172">
                  <c:v>46085.104166666664</c:v>
                </c:pt>
                <c:pt idx="7173">
                  <c:v>46085.111111111109</c:v>
                </c:pt>
                <c:pt idx="7174">
                  <c:v>46085.118055555555</c:v>
                </c:pt>
                <c:pt idx="7175">
                  <c:v>46085.125</c:v>
                </c:pt>
                <c:pt idx="7176">
                  <c:v>46085.131944444445</c:v>
                </c:pt>
                <c:pt idx="7177">
                  <c:v>46085.138888888891</c:v>
                </c:pt>
                <c:pt idx="7178">
                  <c:v>46085.145833333336</c:v>
                </c:pt>
                <c:pt idx="7179">
                  <c:v>46085.152777777781</c:v>
                </c:pt>
                <c:pt idx="7180">
                  <c:v>46085.159722222219</c:v>
                </c:pt>
                <c:pt idx="7181">
                  <c:v>46085.166666666664</c:v>
                </c:pt>
                <c:pt idx="7182">
                  <c:v>46085.173611111109</c:v>
                </c:pt>
                <c:pt idx="7183">
                  <c:v>46085.180555555555</c:v>
                </c:pt>
                <c:pt idx="7184">
                  <c:v>46085.1875</c:v>
                </c:pt>
                <c:pt idx="7185">
                  <c:v>46085.194444444445</c:v>
                </c:pt>
                <c:pt idx="7186">
                  <c:v>46085.201388888891</c:v>
                </c:pt>
                <c:pt idx="7187">
                  <c:v>46085.208333333336</c:v>
                </c:pt>
                <c:pt idx="7188">
                  <c:v>46085.215277777781</c:v>
                </c:pt>
                <c:pt idx="7189">
                  <c:v>46085.222222222219</c:v>
                </c:pt>
                <c:pt idx="7190">
                  <c:v>46085.229166666664</c:v>
                </c:pt>
                <c:pt idx="7191">
                  <c:v>46085.236111111109</c:v>
                </c:pt>
                <c:pt idx="7192">
                  <c:v>46085.243055555555</c:v>
                </c:pt>
                <c:pt idx="7193">
                  <c:v>46085.25</c:v>
                </c:pt>
                <c:pt idx="7194">
                  <c:v>46085.256944444445</c:v>
                </c:pt>
                <c:pt idx="7195">
                  <c:v>46085.263888888891</c:v>
                </c:pt>
                <c:pt idx="7196">
                  <c:v>46085.270833333336</c:v>
                </c:pt>
                <c:pt idx="7197">
                  <c:v>46085.277777777781</c:v>
                </c:pt>
                <c:pt idx="7198">
                  <c:v>46085.284722222219</c:v>
                </c:pt>
                <c:pt idx="7199">
                  <c:v>46085.291666666664</c:v>
                </c:pt>
                <c:pt idx="7200">
                  <c:v>46085.298611111109</c:v>
                </c:pt>
                <c:pt idx="7201">
                  <c:v>46085.305555555555</c:v>
                </c:pt>
                <c:pt idx="7202">
                  <c:v>46085.3125</c:v>
                </c:pt>
                <c:pt idx="7203">
                  <c:v>46085.319444444445</c:v>
                </c:pt>
                <c:pt idx="7204">
                  <c:v>46085.326388888891</c:v>
                </c:pt>
                <c:pt idx="7205">
                  <c:v>46085.333333333336</c:v>
                </c:pt>
                <c:pt idx="7206">
                  <c:v>46085.340277777781</c:v>
                </c:pt>
                <c:pt idx="7207">
                  <c:v>46085.347222222219</c:v>
                </c:pt>
                <c:pt idx="7208">
                  <c:v>46085.354166666664</c:v>
                </c:pt>
                <c:pt idx="7209">
                  <c:v>46085.361111111109</c:v>
                </c:pt>
                <c:pt idx="7210">
                  <c:v>46085.368055555555</c:v>
                </c:pt>
                <c:pt idx="7211">
                  <c:v>46085.375</c:v>
                </c:pt>
                <c:pt idx="7212">
                  <c:v>46085.381944444445</c:v>
                </c:pt>
                <c:pt idx="7213">
                  <c:v>46085.388888888891</c:v>
                </c:pt>
                <c:pt idx="7214">
                  <c:v>46085.395833333336</c:v>
                </c:pt>
                <c:pt idx="7215">
                  <c:v>46085.402777777781</c:v>
                </c:pt>
                <c:pt idx="7216">
                  <c:v>46085.409722222219</c:v>
                </c:pt>
                <c:pt idx="7217">
                  <c:v>46085.416666666664</c:v>
                </c:pt>
                <c:pt idx="7218">
                  <c:v>46085.423611111109</c:v>
                </c:pt>
                <c:pt idx="7219">
                  <c:v>46085.430555555555</c:v>
                </c:pt>
                <c:pt idx="7220">
                  <c:v>46085.4375</c:v>
                </c:pt>
                <c:pt idx="7221">
                  <c:v>46085.444444444445</c:v>
                </c:pt>
                <c:pt idx="7222">
                  <c:v>46085.451388888891</c:v>
                </c:pt>
                <c:pt idx="7223">
                  <c:v>46085.458333333336</c:v>
                </c:pt>
                <c:pt idx="7224">
                  <c:v>46085.465277777781</c:v>
                </c:pt>
                <c:pt idx="7225">
                  <c:v>46085.472222222219</c:v>
                </c:pt>
                <c:pt idx="7226">
                  <c:v>46085.479166666664</c:v>
                </c:pt>
                <c:pt idx="7227">
                  <c:v>46085.486111111109</c:v>
                </c:pt>
                <c:pt idx="7228">
                  <c:v>46085.493055555555</c:v>
                </c:pt>
                <c:pt idx="7229">
                  <c:v>46085.5</c:v>
                </c:pt>
                <c:pt idx="7230">
                  <c:v>46085.506944444445</c:v>
                </c:pt>
                <c:pt idx="7231">
                  <c:v>46085.513888888891</c:v>
                </c:pt>
                <c:pt idx="7232">
                  <c:v>46085.520833333336</c:v>
                </c:pt>
                <c:pt idx="7233">
                  <c:v>46085.527777777781</c:v>
                </c:pt>
                <c:pt idx="7234">
                  <c:v>46085.534722222219</c:v>
                </c:pt>
                <c:pt idx="7235">
                  <c:v>46085.541666666664</c:v>
                </c:pt>
                <c:pt idx="7236">
                  <c:v>46085.548611111109</c:v>
                </c:pt>
                <c:pt idx="7237">
                  <c:v>46085.555555555555</c:v>
                </c:pt>
                <c:pt idx="7238">
                  <c:v>46085.5625</c:v>
                </c:pt>
                <c:pt idx="7239">
                  <c:v>46085.569444444445</c:v>
                </c:pt>
                <c:pt idx="7240">
                  <c:v>46085.576388888891</c:v>
                </c:pt>
                <c:pt idx="7241">
                  <c:v>46085.583333333336</c:v>
                </c:pt>
                <c:pt idx="7242">
                  <c:v>46085.590277777781</c:v>
                </c:pt>
                <c:pt idx="7243">
                  <c:v>46085.597222222219</c:v>
                </c:pt>
                <c:pt idx="7244">
                  <c:v>46085.604166666664</c:v>
                </c:pt>
                <c:pt idx="7245">
                  <c:v>46085.611111111109</c:v>
                </c:pt>
                <c:pt idx="7246">
                  <c:v>46085.618055555555</c:v>
                </c:pt>
                <c:pt idx="7247">
                  <c:v>46085.625</c:v>
                </c:pt>
                <c:pt idx="7248">
                  <c:v>46085.631944444445</c:v>
                </c:pt>
                <c:pt idx="7249">
                  <c:v>46085.638888888891</c:v>
                </c:pt>
                <c:pt idx="7250">
                  <c:v>46085.645833333336</c:v>
                </c:pt>
                <c:pt idx="7251">
                  <c:v>46085.652777777781</c:v>
                </c:pt>
                <c:pt idx="7252">
                  <c:v>46085.659722222219</c:v>
                </c:pt>
                <c:pt idx="7253">
                  <c:v>46085.666666666664</c:v>
                </c:pt>
                <c:pt idx="7254">
                  <c:v>46085.673611111109</c:v>
                </c:pt>
                <c:pt idx="7255">
                  <c:v>46085.680555555555</c:v>
                </c:pt>
                <c:pt idx="7256">
                  <c:v>46085.6875</c:v>
                </c:pt>
                <c:pt idx="7257">
                  <c:v>46085.694444444445</c:v>
                </c:pt>
                <c:pt idx="7258">
                  <c:v>46085.701388888891</c:v>
                </c:pt>
                <c:pt idx="7259">
                  <c:v>46085.708333333336</c:v>
                </c:pt>
                <c:pt idx="7260">
                  <c:v>46085.715277777781</c:v>
                </c:pt>
                <c:pt idx="7261">
                  <c:v>46085.722222222219</c:v>
                </c:pt>
                <c:pt idx="7262">
                  <c:v>46085.729166666664</c:v>
                </c:pt>
                <c:pt idx="7263">
                  <c:v>46085.736111111109</c:v>
                </c:pt>
                <c:pt idx="7264">
                  <c:v>46085.743055555555</c:v>
                </c:pt>
                <c:pt idx="7265">
                  <c:v>46085.75</c:v>
                </c:pt>
                <c:pt idx="7266">
                  <c:v>46085.756944444445</c:v>
                </c:pt>
                <c:pt idx="7267">
                  <c:v>46085.763888888891</c:v>
                </c:pt>
                <c:pt idx="7268">
                  <c:v>46085.770833333336</c:v>
                </c:pt>
                <c:pt idx="7269">
                  <c:v>46085.777777777781</c:v>
                </c:pt>
                <c:pt idx="7270">
                  <c:v>46085.784722222219</c:v>
                </c:pt>
                <c:pt idx="7271">
                  <c:v>46085.791666666664</c:v>
                </c:pt>
                <c:pt idx="7272">
                  <c:v>46085.798611111109</c:v>
                </c:pt>
                <c:pt idx="7273">
                  <c:v>46085.805555555555</c:v>
                </c:pt>
                <c:pt idx="7274">
                  <c:v>46085.8125</c:v>
                </c:pt>
                <c:pt idx="7275">
                  <c:v>46085.819444444445</c:v>
                </c:pt>
                <c:pt idx="7276">
                  <c:v>46085.826388888891</c:v>
                </c:pt>
                <c:pt idx="7277">
                  <c:v>46085.833333333336</c:v>
                </c:pt>
                <c:pt idx="7278">
                  <c:v>46085.840277777781</c:v>
                </c:pt>
                <c:pt idx="7279">
                  <c:v>46085.847222222219</c:v>
                </c:pt>
                <c:pt idx="7280">
                  <c:v>46085.854166666664</c:v>
                </c:pt>
                <c:pt idx="7281">
                  <c:v>46085.861111111109</c:v>
                </c:pt>
                <c:pt idx="7282">
                  <c:v>46085.868055555555</c:v>
                </c:pt>
                <c:pt idx="7283">
                  <c:v>46085.875</c:v>
                </c:pt>
                <c:pt idx="7284">
                  <c:v>46085.881944444445</c:v>
                </c:pt>
                <c:pt idx="7285">
                  <c:v>46085.888888888891</c:v>
                </c:pt>
                <c:pt idx="7286">
                  <c:v>46085.895833333336</c:v>
                </c:pt>
                <c:pt idx="7287">
                  <c:v>46085.902777777781</c:v>
                </c:pt>
                <c:pt idx="7288">
                  <c:v>46085.909722222219</c:v>
                </c:pt>
                <c:pt idx="7289">
                  <c:v>46085.916666666664</c:v>
                </c:pt>
                <c:pt idx="7290">
                  <c:v>46085.923611111109</c:v>
                </c:pt>
                <c:pt idx="7291">
                  <c:v>46085.930555555555</c:v>
                </c:pt>
                <c:pt idx="7292">
                  <c:v>46085.9375</c:v>
                </c:pt>
                <c:pt idx="7293">
                  <c:v>46085.944444444445</c:v>
                </c:pt>
                <c:pt idx="7294">
                  <c:v>46085.951388888891</c:v>
                </c:pt>
                <c:pt idx="7295">
                  <c:v>46085.958333333336</c:v>
                </c:pt>
                <c:pt idx="7296">
                  <c:v>46085.965277777781</c:v>
                </c:pt>
                <c:pt idx="7297">
                  <c:v>46085.972222222219</c:v>
                </c:pt>
                <c:pt idx="7298">
                  <c:v>46085.979166666664</c:v>
                </c:pt>
                <c:pt idx="7299">
                  <c:v>46085.986111111109</c:v>
                </c:pt>
                <c:pt idx="7300">
                  <c:v>46085.993055555555</c:v>
                </c:pt>
                <c:pt idx="7301">
                  <c:v>46086</c:v>
                </c:pt>
                <c:pt idx="7302">
                  <c:v>46086.006944444445</c:v>
                </c:pt>
                <c:pt idx="7303">
                  <c:v>46086.013888888891</c:v>
                </c:pt>
                <c:pt idx="7304">
                  <c:v>46086.020833333336</c:v>
                </c:pt>
                <c:pt idx="7305">
                  <c:v>46086.027777777781</c:v>
                </c:pt>
                <c:pt idx="7306">
                  <c:v>46086.034722222219</c:v>
                </c:pt>
                <c:pt idx="7307">
                  <c:v>46086.041666666664</c:v>
                </c:pt>
                <c:pt idx="7308">
                  <c:v>46086.048611111109</c:v>
                </c:pt>
                <c:pt idx="7309">
                  <c:v>46086.055555555555</c:v>
                </c:pt>
                <c:pt idx="7310">
                  <c:v>46086.0625</c:v>
                </c:pt>
                <c:pt idx="7311">
                  <c:v>46086.069444444445</c:v>
                </c:pt>
                <c:pt idx="7312">
                  <c:v>46086.076388888891</c:v>
                </c:pt>
                <c:pt idx="7313">
                  <c:v>46086.083333333336</c:v>
                </c:pt>
                <c:pt idx="7314">
                  <c:v>46086.090277777781</c:v>
                </c:pt>
                <c:pt idx="7315">
                  <c:v>46086.097222222219</c:v>
                </c:pt>
                <c:pt idx="7316">
                  <c:v>46086.104166666664</c:v>
                </c:pt>
                <c:pt idx="7317">
                  <c:v>46086.111111111109</c:v>
                </c:pt>
                <c:pt idx="7318">
                  <c:v>46086.118055555555</c:v>
                </c:pt>
                <c:pt idx="7319">
                  <c:v>46086.125</c:v>
                </c:pt>
                <c:pt idx="7320">
                  <c:v>46086.131944444445</c:v>
                </c:pt>
                <c:pt idx="7321">
                  <c:v>46086.138888888891</c:v>
                </c:pt>
                <c:pt idx="7322">
                  <c:v>46086.145833333336</c:v>
                </c:pt>
                <c:pt idx="7323">
                  <c:v>46086.152777777781</c:v>
                </c:pt>
                <c:pt idx="7324">
                  <c:v>46086.159722222219</c:v>
                </c:pt>
                <c:pt idx="7325">
                  <c:v>46086.166666666664</c:v>
                </c:pt>
                <c:pt idx="7326">
                  <c:v>46086.173611111109</c:v>
                </c:pt>
                <c:pt idx="7327">
                  <c:v>46086.180555555555</c:v>
                </c:pt>
                <c:pt idx="7328">
                  <c:v>46086.1875</c:v>
                </c:pt>
                <c:pt idx="7329">
                  <c:v>46086.194444444445</c:v>
                </c:pt>
                <c:pt idx="7330">
                  <c:v>46086.201388888891</c:v>
                </c:pt>
                <c:pt idx="7331">
                  <c:v>46086.208333333336</c:v>
                </c:pt>
                <c:pt idx="7332">
                  <c:v>46086.215277777781</c:v>
                </c:pt>
                <c:pt idx="7333">
                  <c:v>46086.222222222219</c:v>
                </c:pt>
                <c:pt idx="7334">
                  <c:v>46086.229166666664</c:v>
                </c:pt>
                <c:pt idx="7335">
                  <c:v>46086.236111111109</c:v>
                </c:pt>
                <c:pt idx="7336">
                  <c:v>46086.243055555555</c:v>
                </c:pt>
                <c:pt idx="7337">
                  <c:v>46086.25</c:v>
                </c:pt>
                <c:pt idx="7338">
                  <c:v>46086.256944444445</c:v>
                </c:pt>
                <c:pt idx="7339">
                  <c:v>46086.263888888891</c:v>
                </c:pt>
                <c:pt idx="7340">
                  <c:v>46086.270833333336</c:v>
                </c:pt>
                <c:pt idx="7341">
                  <c:v>46086.277777777781</c:v>
                </c:pt>
                <c:pt idx="7342">
                  <c:v>46086.284722222219</c:v>
                </c:pt>
                <c:pt idx="7343">
                  <c:v>46086.291666666664</c:v>
                </c:pt>
                <c:pt idx="7344">
                  <c:v>46086.298611111109</c:v>
                </c:pt>
                <c:pt idx="7345">
                  <c:v>46086.305555555555</c:v>
                </c:pt>
                <c:pt idx="7346">
                  <c:v>46086.3125</c:v>
                </c:pt>
                <c:pt idx="7347">
                  <c:v>46086.319444444445</c:v>
                </c:pt>
                <c:pt idx="7348">
                  <c:v>46086.326388888891</c:v>
                </c:pt>
                <c:pt idx="7349">
                  <c:v>46086.333333333336</c:v>
                </c:pt>
                <c:pt idx="7350">
                  <c:v>46086.340277777781</c:v>
                </c:pt>
                <c:pt idx="7351">
                  <c:v>46086.347222222219</c:v>
                </c:pt>
                <c:pt idx="7352">
                  <c:v>46086.354166666664</c:v>
                </c:pt>
                <c:pt idx="7353">
                  <c:v>46086.361111111109</c:v>
                </c:pt>
                <c:pt idx="7354">
                  <c:v>46086.368055555555</c:v>
                </c:pt>
                <c:pt idx="7355">
                  <c:v>46086.375</c:v>
                </c:pt>
                <c:pt idx="7356">
                  <c:v>46086.381944444445</c:v>
                </c:pt>
                <c:pt idx="7357">
                  <c:v>46086.388888888891</c:v>
                </c:pt>
                <c:pt idx="7358">
                  <c:v>46086.395833333336</c:v>
                </c:pt>
                <c:pt idx="7359">
                  <c:v>46086.402777777781</c:v>
                </c:pt>
                <c:pt idx="7360">
                  <c:v>46086.409722222219</c:v>
                </c:pt>
                <c:pt idx="7361">
                  <c:v>46086.416666666664</c:v>
                </c:pt>
                <c:pt idx="7362">
                  <c:v>46086.423611111109</c:v>
                </c:pt>
                <c:pt idx="7363">
                  <c:v>46086.430555555555</c:v>
                </c:pt>
                <c:pt idx="7364">
                  <c:v>46086.4375</c:v>
                </c:pt>
                <c:pt idx="7365">
                  <c:v>46086.444444444445</c:v>
                </c:pt>
                <c:pt idx="7366">
                  <c:v>46086.451388888891</c:v>
                </c:pt>
                <c:pt idx="7367">
                  <c:v>46086.458333333336</c:v>
                </c:pt>
                <c:pt idx="7368">
                  <c:v>46086.465277777781</c:v>
                </c:pt>
                <c:pt idx="7369">
                  <c:v>46086.472222222219</c:v>
                </c:pt>
                <c:pt idx="7370">
                  <c:v>46086.479166666664</c:v>
                </c:pt>
                <c:pt idx="7371">
                  <c:v>46086.486111111109</c:v>
                </c:pt>
                <c:pt idx="7372">
                  <c:v>46086.493055555555</c:v>
                </c:pt>
                <c:pt idx="7373">
                  <c:v>46086.5</c:v>
                </c:pt>
                <c:pt idx="7374">
                  <c:v>46086.506944444445</c:v>
                </c:pt>
                <c:pt idx="7375">
                  <c:v>46086.513888888891</c:v>
                </c:pt>
                <c:pt idx="7376">
                  <c:v>46086.520833333336</c:v>
                </c:pt>
                <c:pt idx="7377">
                  <c:v>46086.527777777781</c:v>
                </c:pt>
                <c:pt idx="7378">
                  <c:v>46086.534722222219</c:v>
                </c:pt>
                <c:pt idx="7379">
                  <c:v>46086.541666666664</c:v>
                </c:pt>
                <c:pt idx="7380">
                  <c:v>46086.548611111109</c:v>
                </c:pt>
                <c:pt idx="7381">
                  <c:v>46086.555555555555</c:v>
                </c:pt>
                <c:pt idx="7382">
                  <c:v>46086.5625</c:v>
                </c:pt>
                <c:pt idx="7383">
                  <c:v>46086.569444444445</c:v>
                </c:pt>
                <c:pt idx="7384">
                  <c:v>46086.576388888891</c:v>
                </c:pt>
                <c:pt idx="7385">
                  <c:v>46086.583333333336</c:v>
                </c:pt>
                <c:pt idx="7386">
                  <c:v>46086.590277777781</c:v>
                </c:pt>
                <c:pt idx="7387">
                  <c:v>46086.597222222219</c:v>
                </c:pt>
                <c:pt idx="7388">
                  <c:v>46086.604166666664</c:v>
                </c:pt>
                <c:pt idx="7389">
                  <c:v>46086.611111111109</c:v>
                </c:pt>
                <c:pt idx="7390">
                  <c:v>46086.618055555555</c:v>
                </c:pt>
                <c:pt idx="7391">
                  <c:v>46086.625</c:v>
                </c:pt>
                <c:pt idx="7392">
                  <c:v>46086.631944444445</c:v>
                </c:pt>
                <c:pt idx="7393">
                  <c:v>46086.638888888891</c:v>
                </c:pt>
                <c:pt idx="7394">
                  <c:v>46086.645833333336</c:v>
                </c:pt>
                <c:pt idx="7395">
                  <c:v>46086.652777777781</c:v>
                </c:pt>
                <c:pt idx="7396">
                  <c:v>46086.659722222219</c:v>
                </c:pt>
                <c:pt idx="7397">
                  <c:v>46086.666666666664</c:v>
                </c:pt>
                <c:pt idx="7398">
                  <c:v>46086.673611111109</c:v>
                </c:pt>
                <c:pt idx="7399">
                  <c:v>46086.680555555555</c:v>
                </c:pt>
                <c:pt idx="7400">
                  <c:v>46086.6875</c:v>
                </c:pt>
                <c:pt idx="7401">
                  <c:v>46086.694444444445</c:v>
                </c:pt>
                <c:pt idx="7402">
                  <c:v>46086.701388888891</c:v>
                </c:pt>
                <c:pt idx="7403">
                  <c:v>46086.708333333336</c:v>
                </c:pt>
                <c:pt idx="7404">
                  <c:v>46086.715277777781</c:v>
                </c:pt>
                <c:pt idx="7405">
                  <c:v>46086.722222222219</c:v>
                </c:pt>
                <c:pt idx="7406">
                  <c:v>46086.729166666664</c:v>
                </c:pt>
                <c:pt idx="7407">
                  <c:v>46086.736111111109</c:v>
                </c:pt>
                <c:pt idx="7408">
                  <c:v>46086.743055555555</c:v>
                </c:pt>
                <c:pt idx="7409">
                  <c:v>46086.75</c:v>
                </c:pt>
                <c:pt idx="7410">
                  <c:v>46086.756944444445</c:v>
                </c:pt>
                <c:pt idx="7411">
                  <c:v>46086.763888888891</c:v>
                </c:pt>
                <c:pt idx="7412">
                  <c:v>46086.770833333336</c:v>
                </c:pt>
                <c:pt idx="7413">
                  <c:v>46086.777777777781</c:v>
                </c:pt>
                <c:pt idx="7414">
                  <c:v>46086.784722222219</c:v>
                </c:pt>
                <c:pt idx="7415">
                  <c:v>46086.791666666664</c:v>
                </c:pt>
                <c:pt idx="7416">
                  <c:v>46086.798611111109</c:v>
                </c:pt>
                <c:pt idx="7417">
                  <c:v>46086.805555555555</c:v>
                </c:pt>
                <c:pt idx="7418">
                  <c:v>46086.8125</c:v>
                </c:pt>
                <c:pt idx="7419">
                  <c:v>46086.819444444445</c:v>
                </c:pt>
                <c:pt idx="7420">
                  <c:v>46086.826388888891</c:v>
                </c:pt>
                <c:pt idx="7421">
                  <c:v>46086.833333333336</c:v>
                </c:pt>
                <c:pt idx="7422">
                  <c:v>46086.840277777781</c:v>
                </c:pt>
                <c:pt idx="7423">
                  <c:v>46086.847222222219</c:v>
                </c:pt>
                <c:pt idx="7424">
                  <c:v>46086.854166666664</c:v>
                </c:pt>
                <c:pt idx="7425">
                  <c:v>46086.861111111109</c:v>
                </c:pt>
                <c:pt idx="7426">
                  <c:v>46086.868055555555</c:v>
                </c:pt>
                <c:pt idx="7427">
                  <c:v>46086.875</c:v>
                </c:pt>
                <c:pt idx="7428">
                  <c:v>46086.881944444445</c:v>
                </c:pt>
                <c:pt idx="7429">
                  <c:v>46086.888888888891</c:v>
                </c:pt>
                <c:pt idx="7430">
                  <c:v>46086.895833333336</c:v>
                </c:pt>
                <c:pt idx="7431">
                  <c:v>46086.902777777781</c:v>
                </c:pt>
                <c:pt idx="7432">
                  <c:v>46086.909722222219</c:v>
                </c:pt>
                <c:pt idx="7433">
                  <c:v>46086.916666666664</c:v>
                </c:pt>
                <c:pt idx="7434">
                  <c:v>46086.923611111109</c:v>
                </c:pt>
                <c:pt idx="7435">
                  <c:v>46086.930555555555</c:v>
                </c:pt>
                <c:pt idx="7436">
                  <c:v>46086.9375</c:v>
                </c:pt>
                <c:pt idx="7437">
                  <c:v>46086.944444444445</c:v>
                </c:pt>
                <c:pt idx="7438">
                  <c:v>46086.951388888891</c:v>
                </c:pt>
                <c:pt idx="7439">
                  <c:v>46086.958333333336</c:v>
                </c:pt>
                <c:pt idx="7440">
                  <c:v>46086.965277777781</c:v>
                </c:pt>
                <c:pt idx="7441">
                  <c:v>46086.972222222219</c:v>
                </c:pt>
                <c:pt idx="7442">
                  <c:v>46086.979166666664</c:v>
                </c:pt>
                <c:pt idx="7443">
                  <c:v>46086.986111111109</c:v>
                </c:pt>
                <c:pt idx="7444">
                  <c:v>46086.993055555555</c:v>
                </c:pt>
                <c:pt idx="7445">
                  <c:v>46087</c:v>
                </c:pt>
                <c:pt idx="7446">
                  <c:v>46087.006944444445</c:v>
                </c:pt>
                <c:pt idx="7447">
                  <c:v>46087.013888888891</c:v>
                </c:pt>
                <c:pt idx="7448">
                  <c:v>46087.020833333336</c:v>
                </c:pt>
                <c:pt idx="7449">
                  <c:v>46087.027777777781</c:v>
                </c:pt>
                <c:pt idx="7450">
                  <c:v>46087.034722222219</c:v>
                </c:pt>
                <c:pt idx="7451">
                  <c:v>46087.041666666664</c:v>
                </c:pt>
                <c:pt idx="7452">
                  <c:v>46087.048611111109</c:v>
                </c:pt>
                <c:pt idx="7453">
                  <c:v>46087.055555555555</c:v>
                </c:pt>
                <c:pt idx="7454">
                  <c:v>46087.0625</c:v>
                </c:pt>
                <c:pt idx="7455">
                  <c:v>46087.069444444445</c:v>
                </c:pt>
                <c:pt idx="7456">
                  <c:v>46087.076388888891</c:v>
                </c:pt>
                <c:pt idx="7457">
                  <c:v>46087.083333333336</c:v>
                </c:pt>
                <c:pt idx="7458">
                  <c:v>46087.090277777781</c:v>
                </c:pt>
                <c:pt idx="7459">
                  <c:v>46087.097222222219</c:v>
                </c:pt>
                <c:pt idx="7460">
                  <c:v>46087.104166666664</c:v>
                </c:pt>
                <c:pt idx="7461">
                  <c:v>46087.111111111109</c:v>
                </c:pt>
                <c:pt idx="7462">
                  <c:v>46087.118055555555</c:v>
                </c:pt>
                <c:pt idx="7463">
                  <c:v>46087.125</c:v>
                </c:pt>
                <c:pt idx="7464">
                  <c:v>46087.131944444445</c:v>
                </c:pt>
                <c:pt idx="7465">
                  <c:v>46087.138888888891</c:v>
                </c:pt>
                <c:pt idx="7466">
                  <c:v>46087.145833333336</c:v>
                </c:pt>
                <c:pt idx="7467">
                  <c:v>46087.152777777781</c:v>
                </c:pt>
                <c:pt idx="7468">
                  <c:v>46087.159722222219</c:v>
                </c:pt>
                <c:pt idx="7469">
                  <c:v>46087.166666666664</c:v>
                </c:pt>
                <c:pt idx="7470">
                  <c:v>46087.173611111109</c:v>
                </c:pt>
                <c:pt idx="7471">
                  <c:v>46087.180555555555</c:v>
                </c:pt>
                <c:pt idx="7472">
                  <c:v>46087.1875</c:v>
                </c:pt>
                <c:pt idx="7473">
                  <c:v>46087.194444444445</c:v>
                </c:pt>
                <c:pt idx="7474">
                  <c:v>46087.201388888891</c:v>
                </c:pt>
                <c:pt idx="7475">
                  <c:v>46087.208333333336</c:v>
                </c:pt>
                <c:pt idx="7476">
                  <c:v>46087.215277777781</c:v>
                </c:pt>
                <c:pt idx="7477">
                  <c:v>46087.222222222219</c:v>
                </c:pt>
                <c:pt idx="7478">
                  <c:v>46087.229166666664</c:v>
                </c:pt>
                <c:pt idx="7479">
                  <c:v>46087.236111111109</c:v>
                </c:pt>
                <c:pt idx="7480">
                  <c:v>46087.243055555555</c:v>
                </c:pt>
                <c:pt idx="7481">
                  <c:v>46087.25</c:v>
                </c:pt>
                <c:pt idx="7482">
                  <c:v>46087.256944444445</c:v>
                </c:pt>
                <c:pt idx="7483">
                  <c:v>46087.263888888891</c:v>
                </c:pt>
                <c:pt idx="7484">
                  <c:v>46087.270833333336</c:v>
                </c:pt>
                <c:pt idx="7485">
                  <c:v>46087.277777777781</c:v>
                </c:pt>
                <c:pt idx="7486">
                  <c:v>46087.284722222219</c:v>
                </c:pt>
                <c:pt idx="7487">
                  <c:v>46087.291666666664</c:v>
                </c:pt>
                <c:pt idx="7488">
                  <c:v>46087.298611111109</c:v>
                </c:pt>
                <c:pt idx="7489">
                  <c:v>46087.305555555555</c:v>
                </c:pt>
                <c:pt idx="7490">
                  <c:v>46087.3125</c:v>
                </c:pt>
                <c:pt idx="7491">
                  <c:v>46087.319444444445</c:v>
                </c:pt>
                <c:pt idx="7492">
                  <c:v>46087.326388888891</c:v>
                </c:pt>
                <c:pt idx="7493">
                  <c:v>46087.333333333336</c:v>
                </c:pt>
                <c:pt idx="7494">
                  <c:v>46087.340277777781</c:v>
                </c:pt>
                <c:pt idx="7495">
                  <c:v>46087.347222222219</c:v>
                </c:pt>
                <c:pt idx="7496">
                  <c:v>46087.354166666664</c:v>
                </c:pt>
                <c:pt idx="7497">
                  <c:v>46087.361111111109</c:v>
                </c:pt>
                <c:pt idx="7498">
                  <c:v>46087.368055555555</c:v>
                </c:pt>
                <c:pt idx="7499">
                  <c:v>46087.375</c:v>
                </c:pt>
                <c:pt idx="7500">
                  <c:v>46087.381944444445</c:v>
                </c:pt>
                <c:pt idx="7501">
                  <c:v>46087.388888888891</c:v>
                </c:pt>
                <c:pt idx="7502">
                  <c:v>46087.395833333336</c:v>
                </c:pt>
                <c:pt idx="7503">
                  <c:v>46087.402777777781</c:v>
                </c:pt>
                <c:pt idx="7504">
                  <c:v>46087.409722222219</c:v>
                </c:pt>
                <c:pt idx="7505">
                  <c:v>46087.416666666664</c:v>
                </c:pt>
                <c:pt idx="7506">
                  <c:v>46087.423611111109</c:v>
                </c:pt>
                <c:pt idx="7507">
                  <c:v>46087.430555555555</c:v>
                </c:pt>
                <c:pt idx="7508">
                  <c:v>46087.4375</c:v>
                </c:pt>
                <c:pt idx="7509">
                  <c:v>46087.444444444445</c:v>
                </c:pt>
                <c:pt idx="7510">
                  <c:v>46087.451388888891</c:v>
                </c:pt>
                <c:pt idx="7511">
                  <c:v>46087.458333333336</c:v>
                </c:pt>
                <c:pt idx="7512">
                  <c:v>46087.465277777781</c:v>
                </c:pt>
                <c:pt idx="7513">
                  <c:v>46087.472222222219</c:v>
                </c:pt>
                <c:pt idx="7514">
                  <c:v>46087.479166666664</c:v>
                </c:pt>
                <c:pt idx="7515">
                  <c:v>46087.486111111109</c:v>
                </c:pt>
                <c:pt idx="7516">
                  <c:v>46087.493055555555</c:v>
                </c:pt>
                <c:pt idx="7517">
                  <c:v>46087.5</c:v>
                </c:pt>
                <c:pt idx="7518">
                  <c:v>46087.506944444445</c:v>
                </c:pt>
                <c:pt idx="7519">
                  <c:v>46087.513888888891</c:v>
                </c:pt>
                <c:pt idx="7520">
                  <c:v>46087.520833333336</c:v>
                </c:pt>
                <c:pt idx="7521">
                  <c:v>46087.527777777781</c:v>
                </c:pt>
                <c:pt idx="7522">
                  <c:v>46087.534722222219</c:v>
                </c:pt>
                <c:pt idx="7523">
                  <c:v>46087.541666666664</c:v>
                </c:pt>
                <c:pt idx="7524">
                  <c:v>46087.548611111109</c:v>
                </c:pt>
                <c:pt idx="7525">
                  <c:v>46087.555555555555</c:v>
                </c:pt>
                <c:pt idx="7526">
                  <c:v>46087.5625</c:v>
                </c:pt>
                <c:pt idx="7527">
                  <c:v>46087.569444444445</c:v>
                </c:pt>
                <c:pt idx="7528">
                  <c:v>46087.576388888891</c:v>
                </c:pt>
                <c:pt idx="7529">
                  <c:v>46087.583333333336</c:v>
                </c:pt>
                <c:pt idx="7530">
                  <c:v>46087.590277777781</c:v>
                </c:pt>
                <c:pt idx="7531">
                  <c:v>46087.597222222219</c:v>
                </c:pt>
                <c:pt idx="7532">
                  <c:v>46087.604166666664</c:v>
                </c:pt>
                <c:pt idx="7533">
                  <c:v>46087.611111111109</c:v>
                </c:pt>
                <c:pt idx="7534">
                  <c:v>46087.618055555555</c:v>
                </c:pt>
                <c:pt idx="7535">
                  <c:v>46087.625</c:v>
                </c:pt>
                <c:pt idx="7536">
                  <c:v>46087.631944444445</c:v>
                </c:pt>
                <c:pt idx="7537">
                  <c:v>46087.638888888891</c:v>
                </c:pt>
                <c:pt idx="7538">
                  <c:v>46087.645833333336</c:v>
                </c:pt>
                <c:pt idx="7539">
                  <c:v>46087.652777777781</c:v>
                </c:pt>
                <c:pt idx="7540">
                  <c:v>46087.659722222219</c:v>
                </c:pt>
                <c:pt idx="7541">
                  <c:v>46087.666666666664</c:v>
                </c:pt>
                <c:pt idx="7542">
                  <c:v>46087.673611111109</c:v>
                </c:pt>
                <c:pt idx="7543">
                  <c:v>46087.680555555555</c:v>
                </c:pt>
                <c:pt idx="7544">
                  <c:v>46087.6875</c:v>
                </c:pt>
                <c:pt idx="7545">
                  <c:v>46087.694444444445</c:v>
                </c:pt>
                <c:pt idx="7546">
                  <c:v>46087.701388888891</c:v>
                </c:pt>
                <c:pt idx="7547">
                  <c:v>46087.708333333336</c:v>
                </c:pt>
                <c:pt idx="7548">
                  <c:v>46087.715277777781</c:v>
                </c:pt>
                <c:pt idx="7549">
                  <c:v>46087.722222222219</c:v>
                </c:pt>
                <c:pt idx="7550">
                  <c:v>46087.729166666664</c:v>
                </c:pt>
                <c:pt idx="7551">
                  <c:v>46087.736111111109</c:v>
                </c:pt>
                <c:pt idx="7552">
                  <c:v>46087.743055555555</c:v>
                </c:pt>
                <c:pt idx="7553">
                  <c:v>46087.75</c:v>
                </c:pt>
                <c:pt idx="7554">
                  <c:v>46087.756944444445</c:v>
                </c:pt>
                <c:pt idx="7555">
                  <c:v>46087.763888888891</c:v>
                </c:pt>
                <c:pt idx="7556">
                  <c:v>46087.770833333336</c:v>
                </c:pt>
                <c:pt idx="7557">
                  <c:v>46087.777777777781</c:v>
                </c:pt>
                <c:pt idx="7558">
                  <c:v>46087.784722222219</c:v>
                </c:pt>
                <c:pt idx="7559">
                  <c:v>46087.791666666664</c:v>
                </c:pt>
                <c:pt idx="7560">
                  <c:v>46087.798611111109</c:v>
                </c:pt>
                <c:pt idx="7561">
                  <c:v>46087.805555555555</c:v>
                </c:pt>
                <c:pt idx="7562">
                  <c:v>46087.8125</c:v>
                </c:pt>
                <c:pt idx="7563">
                  <c:v>46087.819444444445</c:v>
                </c:pt>
                <c:pt idx="7564">
                  <c:v>46087.826388888891</c:v>
                </c:pt>
                <c:pt idx="7565">
                  <c:v>46087.833333333336</c:v>
                </c:pt>
                <c:pt idx="7566">
                  <c:v>46087.840277777781</c:v>
                </c:pt>
                <c:pt idx="7567">
                  <c:v>46087.847222222219</c:v>
                </c:pt>
                <c:pt idx="7568">
                  <c:v>46087.854166666664</c:v>
                </c:pt>
                <c:pt idx="7569">
                  <c:v>46087.861111111109</c:v>
                </c:pt>
                <c:pt idx="7570">
                  <c:v>46087.868055555555</c:v>
                </c:pt>
                <c:pt idx="7571">
                  <c:v>46087.875</c:v>
                </c:pt>
                <c:pt idx="7572">
                  <c:v>46087.881944444445</c:v>
                </c:pt>
                <c:pt idx="7573">
                  <c:v>46087.888888888891</c:v>
                </c:pt>
                <c:pt idx="7574">
                  <c:v>46087.895833333336</c:v>
                </c:pt>
                <c:pt idx="7575">
                  <c:v>46087.902777777781</c:v>
                </c:pt>
                <c:pt idx="7576">
                  <c:v>46087.909722222219</c:v>
                </c:pt>
                <c:pt idx="7577">
                  <c:v>46087.916666666664</c:v>
                </c:pt>
                <c:pt idx="7578">
                  <c:v>46087.923611111109</c:v>
                </c:pt>
                <c:pt idx="7579">
                  <c:v>46087.930555555555</c:v>
                </c:pt>
                <c:pt idx="7580">
                  <c:v>46087.9375</c:v>
                </c:pt>
                <c:pt idx="7581">
                  <c:v>46087.944444444445</c:v>
                </c:pt>
                <c:pt idx="7582">
                  <c:v>46087.951388888891</c:v>
                </c:pt>
                <c:pt idx="7583">
                  <c:v>46087.958333333336</c:v>
                </c:pt>
                <c:pt idx="7584">
                  <c:v>46087.965277777781</c:v>
                </c:pt>
                <c:pt idx="7585">
                  <c:v>46087.972222222219</c:v>
                </c:pt>
                <c:pt idx="7586">
                  <c:v>46087.979166666664</c:v>
                </c:pt>
                <c:pt idx="7587">
                  <c:v>46087.986111111109</c:v>
                </c:pt>
                <c:pt idx="7588">
                  <c:v>46087.993055555555</c:v>
                </c:pt>
                <c:pt idx="7589">
                  <c:v>46088</c:v>
                </c:pt>
                <c:pt idx="7590">
                  <c:v>46088.006944444445</c:v>
                </c:pt>
                <c:pt idx="7591">
                  <c:v>46088.013888888891</c:v>
                </c:pt>
                <c:pt idx="7592">
                  <c:v>46088.020833333336</c:v>
                </c:pt>
                <c:pt idx="7593">
                  <c:v>46088.027777777781</c:v>
                </c:pt>
                <c:pt idx="7594">
                  <c:v>46088.034722222219</c:v>
                </c:pt>
                <c:pt idx="7595">
                  <c:v>46088.041666666664</c:v>
                </c:pt>
                <c:pt idx="7596">
                  <c:v>46088.048611111109</c:v>
                </c:pt>
                <c:pt idx="7597">
                  <c:v>46088.055555555555</c:v>
                </c:pt>
                <c:pt idx="7598">
                  <c:v>46088.0625</c:v>
                </c:pt>
                <c:pt idx="7599">
                  <c:v>46088.069444444445</c:v>
                </c:pt>
                <c:pt idx="7600">
                  <c:v>46088.076388888891</c:v>
                </c:pt>
                <c:pt idx="7601">
                  <c:v>46088.083333333336</c:v>
                </c:pt>
                <c:pt idx="7602">
                  <c:v>46088.090277777781</c:v>
                </c:pt>
                <c:pt idx="7603">
                  <c:v>46088.097222222219</c:v>
                </c:pt>
                <c:pt idx="7604">
                  <c:v>46088.104166666664</c:v>
                </c:pt>
                <c:pt idx="7605">
                  <c:v>46088.111111111109</c:v>
                </c:pt>
                <c:pt idx="7606">
                  <c:v>46088.118055555555</c:v>
                </c:pt>
                <c:pt idx="7607">
                  <c:v>46088.125</c:v>
                </c:pt>
                <c:pt idx="7608">
                  <c:v>46088.131944444445</c:v>
                </c:pt>
                <c:pt idx="7609">
                  <c:v>46088.138888888891</c:v>
                </c:pt>
                <c:pt idx="7610">
                  <c:v>46088.145833333336</c:v>
                </c:pt>
                <c:pt idx="7611">
                  <c:v>46088.152777777781</c:v>
                </c:pt>
                <c:pt idx="7612">
                  <c:v>46088.159722222219</c:v>
                </c:pt>
                <c:pt idx="7613">
                  <c:v>46088.166666666664</c:v>
                </c:pt>
                <c:pt idx="7614">
                  <c:v>46088.173611111109</c:v>
                </c:pt>
                <c:pt idx="7615">
                  <c:v>46088.180555555555</c:v>
                </c:pt>
                <c:pt idx="7616">
                  <c:v>46088.1875</c:v>
                </c:pt>
                <c:pt idx="7617">
                  <c:v>46088.194444444445</c:v>
                </c:pt>
                <c:pt idx="7618">
                  <c:v>46088.201388888891</c:v>
                </c:pt>
                <c:pt idx="7619">
                  <c:v>46088.208333333336</c:v>
                </c:pt>
                <c:pt idx="7620">
                  <c:v>46088.215277777781</c:v>
                </c:pt>
                <c:pt idx="7621">
                  <c:v>46088.222222222219</c:v>
                </c:pt>
                <c:pt idx="7622">
                  <c:v>46088.229166666664</c:v>
                </c:pt>
                <c:pt idx="7623">
                  <c:v>46088.236111111109</c:v>
                </c:pt>
                <c:pt idx="7624">
                  <c:v>46088.243055555555</c:v>
                </c:pt>
                <c:pt idx="7625">
                  <c:v>46088.25</c:v>
                </c:pt>
                <c:pt idx="7626">
                  <c:v>46088.256944444445</c:v>
                </c:pt>
                <c:pt idx="7627">
                  <c:v>46088.263888888891</c:v>
                </c:pt>
                <c:pt idx="7628">
                  <c:v>46088.270833333336</c:v>
                </c:pt>
                <c:pt idx="7629">
                  <c:v>46088.277777777781</c:v>
                </c:pt>
                <c:pt idx="7630">
                  <c:v>46088.284722222219</c:v>
                </c:pt>
                <c:pt idx="7631">
                  <c:v>46088.291666666664</c:v>
                </c:pt>
                <c:pt idx="7632">
                  <c:v>46088.298611111109</c:v>
                </c:pt>
                <c:pt idx="7633">
                  <c:v>46088.305555555555</c:v>
                </c:pt>
                <c:pt idx="7634">
                  <c:v>46088.3125</c:v>
                </c:pt>
                <c:pt idx="7635">
                  <c:v>46088.319444444445</c:v>
                </c:pt>
                <c:pt idx="7636">
                  <c:v>46088.326388888891</c:v>
                </c:pt>
                <c:pt idx="7637">
                  <c:v>46088.333333333336</c:v>
                </c:pt>
                <c:pt idx="7638">
                  <c:v>46088.340277777781</c:v>
                </c:pt>
                <c:pt idx="7639">
                  <c:v>46088.347222222219</c:v>
                </c:pt>
                <c:pt idx="7640">
                  <c:v>46088.354166666664</c:v>
                </c:pt>
                <c:pt idx="7641">
                  <c:v>46088.361111111109</c:v>
                </c:pt>
                <c:pt idx="7642">
                  <c:v>46088.368055555555</c:v>
                </c:pt>
                <c:pt idx="7643">
                  <c:v>46088.375</c:v>
                </c:pt>
                <c:pt idx="7644">
                  <c:v>46088.381944444445</c:v>
                </c:pt>
                <c:pt idx="7645">
                  <c:v>46088.388888888891</c:v>
                </c:pt>
                <c:pt idx="7646">
                  <c:v>46088.395833333336</c:v>
                </c:pt>
                <c:pt idx="7647">
                  <c:v>46088.402777777781</c:v>
                </c:pt>
                <c:pt idx="7648">
                  <c:v>46088.409722222219</c:v>
                </c:pt>
                <c:pt idx="7649">
                  <c:v>46088.416666666664</c:v>
                </c:pt>
                <c:pt idx="7650">
                  <c:v>46088.423611111109</c:v>
                </c:pt>
                <c:pt idx="7651">
                  <c:v>46088.430555555555</c:v>
                </c:pt>
                <c:pt idx="7652">
                  <c:v>46088.4375</c:v>
                </c:pt>
                <c:pt idx="7653">
                  <c:v>46088.444444444445</c:v>
                </c:pt>
                <c:pt idx="7654">
                  <c:v>46088.451388888891</c:v>
                </c:pt>
                <c:pt idx="7655">
                  <c:v>46088.458333333336</c:v>
                </c:pt>
                <c:pt idx="7656">
                  <c:v>46088.465277777781</c:v>
                </c:pt>
                <c:pt idx="7657">
                  <c:v>46088.472222222219</c:v>
                </c:pt>
                <c:pt idx="7658">
                  <c:v>46088.479166666664</c:v>
                </c:pt>
                <c:pt idx="7659">
                  <c:v>46088.486111111109</c:v>
                </c:pt>
                <c:pt idx="7660">
                  <c:v>46088.493055555555</c:v>
                </c:pt>
                <c:pt idx="7661">
                  <c:v>46088.5</c:v>
                </c:pt>
                <c:pt idx="7662">
                  <c:v>46088.506944444445</c:v>
                </c:pt>
                <c:pt idx="7663">
                  <c:v>46088.513888888891</c:v>
                </c:pt>
                <c:pt idx="7664">
                  <c:v>46088.520833333336</c:v>
                </c:pt>
                <c:pt idx="7665">
                  <c:v>46088.527777777781</c:v>
                </c:pt>
                <c:pt idx="7666">
                  <c:v>46088.534722222219</c:v>
                </c:pt>
                <c:pt idx="7667">
                  <c:v>46088.541666666664</c:v>
                </c:pt>
                <c:pt idx="7668">
                  <c:v>46088.548611111109</c:v>
                </c:pt>
                <c:pt idx="7669">
                  <c:v>46088.555555555555</c:v>
                </c:pt>
                <c:pt idx="7670">
                  <c:v>46088.5625</c:v>
                </c:pt>
                <c:pt idx="7671">
                  <c:v>46088.569444444445</c:v>
                </c:pt>
                <c:pt idx="7672">
                  <c:v>46088.576388888891</c:v>
                </c:pt>
                <c:pt idx="7673">
                  <c:v>46088.583333333336</c:v>
                </c:pt>
                <c:pt idx="7674">
                  <c:v>46088.590277777781</c:v>
                </c:pt>
                <c:pt idx="7675">
                  <c:v>46088.597222222219</c:v>
                </c:pt>
                <c:pt idx="7676">
                  <c:v>46088.604166666664</c:v>
                </c:pt>
                <c:pt idx="7677">
                  <c:v>46088.611111111109</c:v>
                </c:pt>
                <c:pt idx="7678">
                  <c:v>46088.618055555555</c:v>
                </c:pt>
                <c:pt idx="7679">
                  <c:v>46088.625</c:v>
                </c:pt>
                <c:pt idx="7680">
                  <c:v>46088.631944444445</c:v>
                </c:pt>
                <c:pt idx="7681">
                  <c:v>46088.638888888891</c:v>
                </c:pt>
                <c:pt idx="7682">
                  <c:v>46088.645833333336</c:v>
                </c:pt>
                <c:pt idx="7683">
                  <c:v>46088.652777777781</c:v>
                </c:pt>
                <c:pt idx="7684">
                  <c:v>46088.659722222219</c:v>
                </c:pt>
                <c:pt idx="7685">
                  <c:v>46088.666666666664</c:v>
                </c:pt>
                <c:pt idx="7686">
                  <c:v>46088.673611111109</c:v>
                </c:pt>
                <c:pt idx="7687">
                  <c:v>46088.680555555555</c:v>
                </c:pt>
                <c:pt idx="7688">
                  <c:v>46088.6875</c:v>
                </c:pt>
                <c:pt idx="7689">
                  <c:v>46088.694444444445</c:v>
                </c:pt>
                <c:pt idx="7690">
                  <c:v>46088.701388888891</c:v>
                </c:pt>
                <c:pt idx="7691">
                  <c:v>46088.708333333336</c:v>
                </c:pt>
                <c:pt idx="7692">
                  <c:v>46088.715277777781</c:v>
                </c:pt>
                <c:pt idx="7693">
                  <c:v>46088.722222222219</c:v>
                </c:pt>
                <c:pt idx="7694">
                  <c:v>46088.729166666664</c:v>
                </c:pt>
                <c:pt idx="7695">
                  <c:v>46088.736111111109</c:v>
                </c:pt>
                <c:pt idx="7696">
                  <c:v>46088.743055555555</c:v>
                </c:pt>
                <c:pt idx="7697">
                  <c:v>46088.75</c:v>
                </c:pt>
                <c:pt idx="7698">
                  <c:v>46088.756944444445</c:v>
                </c:pt>
                <c:pt idx="7699">
                  <c:v>46088.763888888891</c:v>
                </c:pt>
                <c:pt idx="7700">
                  <c:v>46088.770833333336</c:v>
                </c:pt>
                <c:pt idx="7701">
                  <c:v>46088.777777777781</c:v>
                </c:pt>
                <c:pt idx="7702">
                  <c:v>46088.784722222219</c:v>
                </c:pt>
                <c:pt idx="7703">
                  <c:v>46088.791666666664</c:v>
                </c:pt>
                <c:pt idx="7704">
                  <c:v>46088.798611111109</c:v>
                </c:pt>
                <c:pt idx="7705">
                  <c:v>46088.805555555555</c:v>
                </c:pt>
                <c:pt idx="7706">
                  <c:v>46088.8125</c:v>
                </c:pt>
                <c:pt idx="7707">
                  <c:v>46088.819444444445</c:v>
                </c:pt>
                <c:pt idx="7708">
                  <c:v>46088.826388888891</c:v>
                </c:pt>
                <c:pt idx="7709">
                  <c:v>46088.833333333336</c:v>
                </c:pt>
                <c:pt idx="7710">
                  <c:v>46088.840277777781</c:v>
                </c:pt>
                <c:pt idx="7711">
                  <c:v>46088.847222222219</c:v>
                </c:pt>
                <c:pt idx="7712">
                  <c:v>46088.854166666664</c:v>
                </c:pt>
                <c:pt idx="7713">
                  <c:v>46088.861111111109</c:v>
                </c:pt>
                <c:pt idx="7714">
                  <c:v>46088.868055555555</c:v>
                </c:pt>
                <c:pt idx="7715">
                  <c:v>46088.875</c:v>
                </c:pt>
                <c:pt idx="7716">
                  <c:v>46088.881944444445</c:v>
                </c:pt>
                <c:pt idx="7717">
                  <c:v>46088.888888888891</c:v>
                </c:pt>
                <c:pt idx="7718">
                  <c:v>46088.895833333336</c:v>
                </c:pt>
                <c:pt idx="7719">
                  <c:v>46088.902777777781</c:v>
                </c:pt>
                <c:pt idx="7720">
                  <c:v>46088.909722222219</c:v>
                </c:pt>
                <c:pt idx="7721">
                  <c:v>46088.916666666664</c:v>
                </c:pt>
                <c:pt idx="7722">
                  <c:v>46088.923611111109</c:v>
                </c:pt>
                <c:pt idx="7723">
                  <c:v>46088.930555555555</c:v>
                </c:pt>
                <c:pt idx="7724">
                  <c:v>46088.9375</c:v>
                </c:pt>
                <c:pt idx="7725">
                  <c:v>46088.944444444445</c:v>
                </c:pt>
                <c:pt idx="7726">
                  <c:v>46088.951388888891</c:v>
                </c:pt>
                <c:pt idx="7727">
                  <c:v>46089</c:v>
                </c:pt>
                <c:pt idx="7728">
                  <c:v>46089.006944444445</c:v>
                </c:pt>
                <c:pt idx="7729">
                  <c:v>46089.013888888891</c:v>
                </c:pt>
                <c:pt idx="7730">
                  <c:v>46089.020833333336</c:v>
                </c:pt>
                <c:pt idx="7731">
                  <c:v>46089.027777777781</c:v>
                </c:pt>
                <c:pt idx="7732">
                  <c:v>46089.034722222219</c:v>
                </c:pt>
                <c:pt idx="7733">
                  <c:v>46089.041666666664</c:v>
                </c:pt>
                <c:pt idx="7734">
                  <c:v>46089.048611111109</c:v>
                </c:pt>
                <c:pt idx="7735">
                  <c:v>46089.055555555555</c:v>
                </c:pt>
                <c:pt idx="7736">
                  <c:v>46089.0625</c:v>
                </c:pt>
                <c:pt idx="7737">
                  <c:v>46089.069444444445</c:v>
                </c:pt>
                <c:pt idx="7738">
                  <c:v>46089.076388888891</c:v>
                </c:pt>
                <c:pt idx="7739">
                  <c:v>46089.125</c:v>
                </c:pt>
                <c:pt idx="7740">
                  <c:v>46089.132638888892</c:v>
                </c:pt>
                <c:pt idx="7741">
                  <c:v>46089.138888888891</c:v>
                </c:pt>
                <c:pt idx="7742">
                  <c:v>46089.145833333336</c:v>
                </c:pt>
                <c:pt idx="7743">
                  <c:v>46089.152777777781</c:v>
                </c:pt>
                <c:pt idx="7744">
                  <c:v>46089.159722222219</c:v>
                </c:pt>
                <c:pt idx="7745">
                  <c:v>46089.166666666664</c:v>
                </c:pt>
                <c:pt idx="7746">
                  <c:v>46089.173611111109</c:v>
                </c:pt>
                <c:pt idx="7747">
                  <c:v>46089.180555555555</c:v>
                </c:pt>
                <c:pt idx="7748">
                  <c:v>46089.1875</c:v>
                </c:pt>
                <c:pt idx="7749">
                  <c:v>46089.194444444445</c:v>
                </c:pt>
                <c:pt idx="7750">
                  <c:v>46089.201388888891</c:v>
                </c:pt>
                <c:pt idx="7751">
                  <c:v>46089.208333333336</c:v>
                </c:pt>
                <c:pt idx="7752">
                  <c:v>46089.215277777781</c:v>
                </c:pt>
                <c:pt idx="7753">
                  <c:v>46089.222222222219</c:v>
                </c:pt>
                <c:pt idx="7754">
                  <c:v>46089.229166666664</c:v>
                </c:pt>
                <c:pt idx="7755">
                  <c:v>46089.236111111109</c:v>
                </c:pt>
                <c:pt idx="7756">
                  <c:v>46089.243055555555</c:v>
                </c:pt>
                <c:pt idx="7757">
                  <c:v>46089.25</c:v>
                </c:pt>
                <c:pt idx="7758">
                  <c:v>46089.256944444445</c:v>
                </c:pt>
                <c:pt idx="7759">
                  <c:v>46089.263888888891</c:v>
                </c:pt>
                <c:pt idx="7760">
                  <c:v>46089.270833333336</c:v>
                </c:pt>
                <c:pt idx="7761">
                  <c:v>46089.277777777781</c:v>
                </c:pt>
                <c:pt idx="7762">
                  <c:v>46089.284722222219</c:v>
                </c:pt>
                <c:pt idx="7763">
                  <c:v>46089.291666666664</c:v>
                </c:pt>
                <c:pt idx="7764">
                  <c:v>46089.298611111109</c:v>
                </c:pt>
                <c:pt idx="7765">
                  <c:v>46089.305555555555</c:v>
                </c:pt>
                <c:pt idx="7766">
                  <c:v>46089.3125</c:v>
                </c:pt>
                <c:pt idx="7767">
                  <c:v>46089.319444444445</c:v>
                </c:pt>
                <c:pt idx="7768">
                  <c:v>46089.326388888891</c:v>
                </c:pt>
                <c:pt idx="7769">
                  <c:v>46089.333333333336</c:v>
                </c:pt>
                <c:pt idx="7770">
                  <c:v>46089.340277777781</c:v>
                </c:pt>
                <c:pt idx="7771">
                  <c:v>46089.347222222219</c:v>
                </c:pt>
                <c:pt idx="7772">
                  <c:v>46089.354166666664</c:v>
                </c:pt>
                <c:pt idx="7773">
                  <c:v>46089.361111111109</c:v>
                </c:pt>
                <c:pt idx="7774">
                  <c:v>46089.368055555555</c:v>
                </c:pt>
                <c:pt idx="7775">
                  <c:v>46089.375</c:v>
                </c:pt>
                <c:pt idx="7776">
                  <c:v>46089.381944444445</c:v>
                </c:pt>
                <c:pt idx="7777">
                  <c:v>46089.388888888891</c:v>
                </c:pt>
                <c:pt idx="7778">
                  <c:v>46089.395833333336</c:v>
                </c:pt>
                <c:pt idx="7779">
                  <c:v>46089.402777777781</c:v>
                </c:pt>
                <c:pt idx="7780">
                  <c:v>46089.409722222219</c:v>
                </c:pt>
                <c:pt idx="7781">
                  <c:v>46089.416666666664</c:v>
                </c:pt>
                <c:pt idx="7782">
                  <c:v>46089.423611111109</c:v>
                </c:pt>
                <c:pt idx="7783">
                  <c:v>46089.430555555555</c:v>
                </c:pt>
                <c:pt idx="7784">
                  <c:v>46089.4375</c:v>
                </c:pt>
                <c:pt idx="7785">
                  <c:v>46089.444444444445</c:v>
                </c:pt>
                <c:pt idx="7786">
                  <c:v>46089.451388888891</c:v>
                </c:pt>
                <c:pt idx="7787">
                  <c:v>46089.458333333336</c:v>
                </c:pt>
                <c:pt idx="7788">
                  <c:v>46089.465277777781</c:v>
                </c:pt>
                <c:pt idx="7789">
                  <c:v>46089.472222222219</c:v>
                </c:pt>
                <c:pt idx="7790">
                  <c:v>46089.479166666664</c:v>
                </c:pt>
                <c:pt idx="7791">
                  <c:v>46089.486111111109</c:v>
                </c:pt>
                <c:pt idx="7792">
                  <c:v>46089.493055555555</c:v>
                </c:pt>
                <c:pt idx="7793">
                  <c:v>46089.5</c:v>
                </c:pt>
                <c:pt idx="7794">
                  <c:v>46089.506944444445</c:v>
                </c:pt>
                <c:pt idx="7795">
                  <c:v>46089.513888888891</c:v>
                </c:pt>
                <c:pt idx="7796">
                  <c:v>46089.520833333336</c:v>
                </c:pt>
                <c:pt idx="7797">
                  <c:v>46089.527777777781</c:v>
                </c:pt>
                <c:pt idx="7798">
                  <c:v>46089.534722222219</c:v>
                </c:pt>
                <c:pt idx="7799">
                  <c:v>46089.541666666664</c:v>
                </c:pt>
                <c:pt idx="7800">
                  <c:v>46089.548611111109</c:v>
                </c:pt>
                <c:pt idx="7801">
                  <c:v>46089.555555555555</c:v>
                </c:pt>
                <c:pt idx="7802">
                  <c:v>46089.5625</c:v>
                </c:pt>
                <c:pt idx="7803">
                  <c:v>46089.569444444445</c:v>
                </c:pt>
                <c:pt idx="7804">
                  <c:v>46089.576388888891</c:v>
                </c:pt>
                <c:pt idx="7805">
                  <c:v>46089.583333333336</c:v>
                </c:pt>
                <c:pt idx="7806">
                  <c:v>46089.590277777781</c:v>
                </c:pt>
                <c:pt idx="7807">
                  <c:v>46089.597222222219</c:v>
                </c:pt>
                <c:pt idx="7808">
                  <c:v>46089.604166666664</c:v>
                </c:pt>
                <c:pt idx="7809">
                  <c:v>46089.611111111109</c:v>
                </c:pt>
                <c:pt idx="7810">
                  <c:v>46089.618055555555</c:v>
                </c:pt>
                <c:pt idx="7811">
                  <c:v>46089.625</c:v>
                </c:pt>
                <c:pt idx="7812">
                  <c:v>46089.631944444445</c:v>
                </c:pt>
                <c:pt idx="7813">
                  <c:v>46089.638888888891</c:v>
                </c:pt>
                <c:pt idx="7814">
                  <c:v>46089.645833333336</c:v>
                </c:pt>
                <c:pt idx="7815">
                  <c:v>46089.652777777781</c:v>
                </c:pt>
                <c:pt idx="7816">
                  <c:v>46089.659722222219</c:v>
                </c:pt>
                <c:pt idx="7817">
                  <c:v>46089.666666666664</c:v>
                </c:pt>
                <c:pt idx="7818">
                  <c:v>46089.673611111109</c:v>
                </c:pt>
                <c:pt idx="7819">
                  <c:v>46089.680555555555</c:v>
                </c:pt>
                <c:pt idx="7820">
                  <c:v>46089.6875</c:v>
                </c:pt>
                <c:pt idx="7821">
                  <c:v>46089.694444444445</c:v>
                </c:pt>
                <c:pt idx="7822">
                  <c:v>46089.701388888891</c:v>
                </c:pt>
                <c:pt idx="7823">
                  <c:v>46089.708333333336</c:v>
                </c:pt>
                <c:pt idx="7824">
                  <c:v>46089.715277777781</c:v>
                </c:pt>
                <c:pt idx="7825">
                  <c:v>46089.722222222219</c:v>
                </c:pt>
                <c:pt idx="7826">
                  <c:v>46089.729166666664</c:v>
                </c:pt>
                <c:pt idx="7827">
                  <c:v>46089.736111111109</c:v>
                </c:pt>
                <c:pt idx="7828">
                  <c:v>46089.743055555555</c:v>
                </c:pt>
                <c:pt idx="7829">
                  <c:v>46089.75</c:v>
                </c:pt>
                <c:pt idx="7830">
                  <c:v>46089.756944444445</c:v>
                </c:pt>
                <c:pt idx="7831">
                  <c:v>46089.763888888891</c:v>
                </c:pt>
                <c:pt idx="7832">
                  <c:v>46089.770833333336</c:v>
                </c:pt>
                <c:pt idx="7833">
                  <c:v>46089.777777777781</c:v>
                </c:pt>
                <c:pt idx="7834">
                  <c:v>46089.784722222219</c:v>
                </c:pt>
                <c:pt idx="7835">
                  <c:v>46089.791666666664</c:v>
                </c:pt>
                <c:pt idx="7836">
                  <c:v>46089.798611111109</c:v>
                </c:pt>
                <c:pt idx="7837">
                  <c:v>46089.805555555555</c:v>
                </c:pt>
                <c:pt idx="7838">
                  <c:v>46089.8125</c:v>
                </c:pt>
                <c:pt idx="7839">
                  <c:v>46089.819444444445</c:v>
                </c:pt>
                <c:pt idx="7840">
                  <c:v>46089.826388888891</c:v>
                </c:pt>
                <c:pt idx="7841">
                  <c:v>46089.833333333336</c:v>
                </c:pt>
                <c:pt idx="7842">
                  <c:v>46089.840277777781</c:v>
                </c:pt>
                <c:pt idx="7843">
                  <c:v>46089.847222222219</c:v>
                </c:pt>
                <c:pt idx="7844">
                  <c:v>46089.854166666664</c:v>
                </c:pt>
                <c:pt idx="7845">
                  <c:v>46089.861111111109</c:v>
                </c:pt>
                <c:pt idx="7846">
                  <c:v>46089.868055555555</c:v>
                </c:pt>
                <c:pt idx="7847">
                  <c:v>46089.875</c:v>
                </c:pt>
                <c:pt idx="7848">
                  <c:v>46089.881944444445</c:v>
                </c:pt>
                <c:pt idx="7849">
                  <c:v>46089.888888888891</c:v>
                </c:pt>
                <c:pt idx="7850">
                  <c:v>46089.895833333336</c:v>
                </c:pt>
                <c:pt idx="7851">
                  <c:v>46089.902777777781</c:v>
                </c:pt>
                <c:pt idx="7852">
                  <c:v>46089.909722222219</c:v>
                </c:pt>
                <c:pt idx="7853">
                  <c:v>46089.916666666664</c:v>
                </c:pt>
                <c:pt idx="7854">
                  <c:v>46089.923611111109</c:v>
                </c:pt>
                <c:pt idx="7855">
                  <c:v>46089.930555555555</c:v>
                </c:pt>
                <c:pt idx="7856">
                  <c:v>46089.9375</c:v>
                </c:pt>
                <c:pt idx="7857">
                  <c:v>46089.944444444445</c:v>
                </c:pt>
                <c:pt idx="7858">
                  <c:v>46089.951388888891</c:v>
                </c:pt>
                <c:pt idx="7859">
                  <c:v>46089.958333333336</c:v>
                </c:pt>
                <c:pt idx="7860">
                  <c:v>46089.965277777781</c:v>
                </c:pt>
                <c:pt idx="7861">
                  <c:v>46089.972222222219</c:v>
                </c:pt>
                <c:pt idx="7862">
                  <c:v>46089.979166666664</c:v>
                </c:pt>
                <c:pt idx="7863">
                  <c:v>46089.986111111109</c:v>
                </c:pt>
                <c:pt idx="7864">
                  <c:v>46089.993055555555</c:v>
                </c:pt>
                <c:pt idx="7865">
                  <c:v>46090</c:v>
                </c:pt>
                <c:pt idx="7866">
                  <c:v>46090.006944444445</c:v>
                </c:pt>
                <c:pt idx="7867">
                  <c:v>46090.013888888891</c:v>
                </c:pt>
                <c:pt idx="7868">
                  <c:v>46090.020833333336</c:v>
                </c:pt>
                <c:pt idx="7869">
                  <c:v>46090.027777777781</c:v>
                </c:pt>
                <c:pt idx="7870">
                  <c:v>46090.034722222219</c:v>
                </c:pt>
                <c:pt idx="7871">
                  <c:v>46090.041666666664</c:v>
                </c:pt>
                <c:pt idx="7872">
                  <c:v>46090.048611111109</c:v>
                </c:pt>
                <c:pt idx="7873">
                  <c:v>46090.055555555555</c:v>
                </c:pt>
                <c:pt idx="7874">
                  <c:v>46090.0625</c:v>
                </c:pt>
                <c:pt idx="7875">
                  <c:v>46090.069444444445</c:v>
                </c:pt>
                <c:pt idx="7876">
                  <c:v>46090.076388888891</c:v>
                </c:pt>
                <c:pt idx="7877">
                  <c:v>46090.083333333336</c:v>
                </c:pt>
                <c:pt idx="7878">
                  <c:v>46090.090277777781</c:v>
                </c:pt>
                <c:pt idx="7879">
                  <c:v>46090.097222222219</c:v>
                </c:pt>
                <c:pt idx="7880">
                  <c:v>46090.104166666664</c:v>
                </c:pt>
                <c:pt idx="7881">
                  <c:v>46090.111111111109</c:v>
                </c:pt>
                <c:pt idx="7882">
                  <c:v>46090.118055555555</c:v>
                </c:pt>
                <c:pt idx="7883">
                  <c:v>46090.125</c:v>
                </c:pt>
                <c:pt idx="7884">
                  <c:v>46090.131944444445</c:v>
                </c:pt>
                <c:pt idx="7885">
                  <c:v>46090.138888888891</c:v>
                </c:pt>
                <c:pt idx="7886">
                  <c:v>46090.145833333336</c:v>
                </c:pt>
                <c:pt idx="7887">
                  <c:v>46090.152777777781</c:v>
                </c:pt>
                <c:pt idx="7888">
                  <c:v>46090.159722222219</c:v>
                </c:pt>
                <c:pt idx="7889">
                  <c:v>46090.166666666664</c:v>
                </c:pt>
                <c:pt idx="7890">
                  <c:v>46090.173611111109</c:v>
                </c:pt>
                <c:pt idx="7891">
                  <c:v>46090.180555555555</c:v>
                </c:pt>
                <c:pt idx="7892">
                  <c:v>46090.1875</c:v>
                </c:pt>
                <c:pt idx="7893">
                  <c:v>46090.194444444445</c:v>
                </c:pt>
                <c:pt idx="7894">
                  <c:v>46090.201388888891</c:v>
                </c:pt>
                <c:pt idx="7895">
                  <c:v>46090.208333333336</c:v>
                </c:pt>
                <c:pt idx="7896">
                  <c:v>46090.215277777781</c:v>
                </c:pt>
                <c:pt idx="7897">
                  <c:v>46090.222222222219</c:v>
                </c:pt>
                <c:pt idx="7898">
                  <c:v>46090.229166666664</c:v>
                </c:pt>
                <c:pt idx="7899">
                  <c:v>46090.236111111109</c:v>
                </c:pt>
                <c:pt idx="7900">
                  <c:v>46090.243055555555</c:v>
                </c:pt>
                <c:pt idx="7901">
                  <c:v>46090.25</c:v>
                </c:pt>
                <c:pt idx="7902">
                  <c:v>46090.256944444445</c:v>
                </c:pt>
                <c:pt idx="7903">
                  <c:v>46090.263888888891</c:v>
                </c:pt>
                <c:pt idx="7904">
                  <c:v>46090.270833333336</c:v>
                </c:pt>
                <c:pt idx="7905">
                  <c:v>46090.277777777781</c:v>
                </c:pt>
                <c:pt idx="7906">
                  <c:v>46090.284722222219</c:v>
                </c:pt>
                <c:pt idx="7907">
                  <c:v>46090.291666666664</c:v>
                </c:pt>
                <c:pt idx="7908">
                  <c:v>46090.298611111109</c:v>
                </c:pt>
                <c:pt idx="7909">
                  <c:v>46090.305555555555</c:v>
                </c:pt>
                <c:pt idx="7910">
                  <c:v>46090.3125</c:v>
                </c:pt>
                <c:pt idx="7911">
                  <c:v>46090.319444444445</c:v>
                </c:pt>
                <c:pt idx="7912">
                  <c:v>46090.326388888891</c:v>
                </c:pt>
                <c:pt idx="7913">
                  <c:v>46090.333333333336</c:v>
                </c:pt>
                <c:pt idx="7914">
                  <c:v>46090.340277777781</c:v>
                </c:pt>
                <c:pt idx="7915">
                  <c:v>46090.347222222219</c:v>
                </c:pt>
                <c:pt idx="7916">
                  <c:v>46090.354166666664</c:v>
                </c:pt>
                <c:pt idx="7917">
                  <c:v>46090.361111111109</c:v>
                </c:pt>
                <c:pt idx="7918">
                  <c:v>46090.375</c:v>
                </c:pt>
                <c:pt idx="7919">
                  <c:v>46090.381944444445</c:v>
                </c:pt>
                <c:pt idx="7920">
                  <c:v>46090.388888888891</c:v>
                </c:pt>
                <c:pt idx="7921">
                  <c:v>46090.395833333336</c:v>
                </c:pt>
                <c:pt idx="7922">
                  <c:v>46090.402777777781</c:v>
                </c:pt>
                <c:pt idx="7923">
                  <c:v>46090.409722222219</c:v>
                </c:pt>
                <c:pt idx="7924">
                  <c:v>46090.416666666664</c:v>
                </c:pt>
                <c:pt idx="7925">
                  <c:v>46090.423611111109</c:v>
                </c:pt>
                <c:pt idx="7926">
                  <c:v>46090.430555555555</c:v>
                </c:pt>
                <c:pt idx="7927">
                  <c:v>46090.4375</c:v>
                </c:pt>
                <c:pt idx="7928">
                  <c:v>46090.444444444445</c:v>
                </c:pt>
                <c:pt idx="7929">
                  <c:v>46090.451388888891</c:v>
                </c:pt>
                <c:pt idx="7930">
                  <c:v>46090.458333333336</c:v>
                </c:pt>
                <c:pt idx="7931">
                  <c:v>46090.465277777781</c:v>
                </c:pt>
                <c:pt idx="7932">
                  <c:v>46090.472222222219</c:v>
                </c:pt>
                <c:pt idx="7933">
                  <c:v>46090.479166666664</c:v>
                </c:pt>
                <c:pt idx="7934">
                  <c:v>46090.486111111109</c:v>
                </c:pt>
                <c:pt idx="7935">
                  <c:v>46090.493055555555</c:v>
                </c:pt>
                <c:pt idx="7936">
                  <c:v>46090.5</c:v>
                </c:pt>
                <c:pt idx="7937">
                  <c:v>46090.506944444445</c:v>
                </c:pt>
                <c:pt idx="7938">
                  <c:v>46090.513888888891</c:v>
                </c:pt>
                <c:pt idx="7939">
                  <c:v>46090.520833333336</c:v>
                </c:pt>
                <c:pt idx="7940">
                  <c:v>46090.527777777781</c:v>
                </c:pt>
                <c:pt idx="7941">
                  <c:v>46090.534722222219</c:v>
                </c:pt>
                <c:pt idx="7942">
                  <c:v>46090.541666666664</c:v>
                </c:pt>
                <c:pt idx="7943">
                  <c:v>46090.548611111109</c:v>
                </c:pt>
                <c:pt idx="7944">
                  <c:v>46090.555555555555</c:v>
                </c:pt>
                <c:pt idx="7945">
                  <c:v>46090.5625</c:v>
                </c:pt>
                <c:pt idx="7946">
                  <c:v>46090.569444444445</c:v>
                </c:pt>
                <c:pt idx="7947">
                  <c:v>46090.576388888891</c:v>
                </c:pt>
                <c:pt idx="7948">
                  <c:v>46090.583333333336</c:v>
                </c:pt>
                <c:pt idx="7949">
                  <c:v>46090.590277777781</c:v>
                </c:pt>
                <c:pt idx="7950">
                  <c:v>46090.597222222219</c:v>
                </c:pt>
                <c:pt idx="7951">
                  <c:v>46090.604166666664</c:v>
                </c:pt>
                <c:pt idx="7952">
                  <c:v>46090.611111111109</c:v>
                </c:pt>
                <c:pt idx="7953">
                  <c:v>46090.618055555555</c:v>
                </c:pt>
                <c:pt idx="7954">
                  <c:v>46090.625</c:v>
                </c:pt>
                <c:pt idx="7955">
                  <c:v>46090.631944444445</c:v>
                </c:pt>
                <c:pt idx="7956">
                  <c:v>46090.638888888891</c:v>
                </c:pt>
                <c:pt idx="7957">
                  <c:v>46090.645833333336</c:v>
                </c:pt>
                <c:pt idx="7958">
                  <c:v>46090.652777777781</c:v>
                </c:pt>
                <c:pt idx="7959">
                  <c:v>46090.659722222219</c:v>
                </c:pt>
                <c:pt idx="7960">
                  <c:v>46090.666666666664</c:v>
                </c:pt>
                <c:pt idx="7961">
                  <c:v>46090.673611111109</c:v>
                </c:pt>
                <c:pt idx="7962">
                  <c:v>46090.680555555555</c:v>
                </c:pt>
                <c:pt idx="7963">
                  <c:v>46090.6875</c:v>
                </c:pt>
                <c:pt idx="7964">
                  <c:v>46090.694444444445</c:v>
                </c:pt>
                <c:pt idx="7965">
                  <c:v>46090.701388888891</c:v>
                </c:pt>
                <c:pt idx="7966">
                  <c:v>46090.708333333336</c:v>
                </c:pt>
                <c:pt idx="7967">
                  <c:v>46090.715277777781</c:v>
                </c:pt>
                <c:pt idx="7968">
                  <c:v>46090.722222222219</c:v>
                </c:pt>
                <c:pt idx="7969">
                  <c:v>46090.729166666664</c:v>
                </c:pt>
                <c:pt idx="7970">
                  <c:v>46090.736111111109</c:v>
                </c:pt>
                <c:pt idx="7971">
                  <c:v>46090.743055555555</c:v>
                </c:pt>
                <c:pt idx="7972">
                  <c:v>46090.75</c:v>
                </c:pt>
                <c:pt idx="7973">
                  <c:v>46090.756944444445</c:v>
                </c:pt>
                <c:pt idx="7974">
                  <c:v>46090.763888888891</c:v>
                </c:pt>
                <c:pt idx="7975">
                  <c:v>46090.770833333336</c:v>
                </c:pt>
                <c:pt idx="7976">
                  <c:v>46090.777777777781</c:v>
                </c:pt>
                <c:pt idx="7977">
                  <c:v>46090.784722222219</c:v>
                </c:pt>
                <c:pt idx="7978">
                  <c:v>46090.791666666664</c:v>
                </c:pt>
                <c:pt idx="7979">
                  <c:v>46090.798611111109</c:v>
                </c:pt>
                <c:pt idx="7980">
                  <c:v>46090.805555555555</c:v>
                </c:pt>
                <c:pt idx="7981">
                  <c:v>46090.8125</c:v>
                </c:pt>
                <c:pt idx="7982">
                  <c:v>46090.819444444445</c:v>
                </c:pt>
                <c:pt idx="7983">
                  <c:v>46090.826388888891</c:v>
                </c:pt>
                <c:pt idx="7984">
                  <c:v>46090.833333333336</c:v>
                </c:pt>
                <c:pt idx="7985">
                  <c:v>46090.840277777781</c:v>
                </c:pt>
                <c:pt idx="7986">
                  <c:v>46090.847222222219</c:v>
                </c:pt>
                <c:pt idx="7987">
                  <c:v>46090.854166666664</c:v>
                </c:pt>
                <c:pt idx="7988">
                  <c:v>46090.861111111109</c:v>
                </c:pt>
                <c:pt idx="7989">
                  <c:v>46090.868055555555</c:v>
                </c:pt>
                <c:pt idx="7990">
                  <c:v>46090.875</c:v>
                </c:pt>
                <c:pt idx="7991">
                  <c:v>46090.881944444445</c:v>
                </c:pt>
                <c:pt idx="7992">
                  <c:v>46090.888888888891</c:v>
                </c:pt>
                <c:pt idx="7993">
                  <c:v>46090.895833333336</c:v>
                </c:pt>
                <c:pt idx="7994">
                  <c:v>46090.902777777781</c:v>
                </c:pt>
                <c:pt idx="7995">
                  <c:v>46090.909722222219</c:v>
                </c:pt>
                <c:pt idx="7996">
                  <c:v>46090.916666666664</c:v>
                </c:pt>
                <c:pt idx="7997">
                  <c:v>46090.923611111109</c:v>
                </c:pt>
                <c:pt idx="7998">
                  <c:v>46090.930555555555</c:v>
                </c:pt>
                <c:pt idx="7999">
                  <c:v>46090.9375</c:v>
                </c:pt>
                <c:pt idx="8000">
                  <c:v>46090.944444444445</c:v>
                </c:pt>
                <c:pt idx="8001">
                  <c:v>46090.951388888891</c:v>
                </c:pt>
                <c:pt idx="8002">
                  <c:v>46090.958333333336</c:v>
                </c:pt>
                <c:pt idx="8003">
                  <c:v>46090.965277777781</c:v>
                </c:pt>
                <c:pt idx="8004">
                  <c:v>46090.972222222219</c:v>
                </c:pt>
                <c:pt idx="8005">
                  <c:v>46090.979166666664</c:v>
                </c:pt>
                <c:pt idx="8006">
                  <c:v>46090.986111111109</c:v>
                </c:pt>
                <c:pt idx="8007">
                  <c:v>46090.993055555555</c:v>
                </c:pt>
                <c:pt idx="8008">
                  <c:v>46091</c:v>
                </c:pt>
                <c:pt idx="8009">
                  <c:v>46091.006944444445</c:v>
                </c:pt>
                <c:pt idx="8010">
                  <c:v>46091.013888888891</c:v>
                </c:pt>
                <c:pt idx="8011">
                  <c:v>46091.020833333336</c:v>
                </c:pt>
                <c:pt idx="8012">
                  <c:v>46091.027777777781</c:v>
                </c:pt>
                <c:pt idx="8013">
                  <c:v>46091.034722222219</c:v>
                </c:pt>
                <c:pt idx="8014">
                  <c:v>46091.041666666664</c:v>
                </c:pt>
                <c:pt idx="8015">
                  <c:v>46091.048611111109</c:v>
                </c:pt>
                <c:pt idx="8016">
                  <c:v>46091.055555555555</c:v>
                </c:pt>
                <c:pt idx="8017">
                  <c:v>46091.0625</c:v>
                </c:pt>
                <c:pt idx="8018">
                  <c:v>46091.069444444445</c:v>
                </c:pt>
                <c:pt idx="8019">
                  <c:v>46091.076388888891</c:v>
                </c:pt>
                <c:pt idx="8020">
                  <c:v>46091.083333333336</c:v>
                </c:pt>
                <c:pt idx="8021">
                  <c:v>46091.090277777781</c:v>
                </c:pt>
                <c:pt idx="8022">
                  <c:v>46091.097222222219</c:v>
                </c:pt>
                <c:pt idx="8023">
                  <c:v>46091.104166666664</c:v>
                </c:pt>
                <c:pt idx="8024">
                  <c:v>46091.111111111109</c:v>
                </c:pt>
                <c:pt idx="8025">
                  <c:v>46091.118055555555</c:v>
                </c:pt>
                <c:pt idx="8026">
                  <c:v>46091.125</c:v>
                </c:pt>
                <c:pt idx="8027">
                  <c:v>46091.131944444445</c:v>
                </c:pt>
                <c:pt idx="8028">
                  <c:v>46091.138888888891</c:v>
                </c:pt>
                <c:pt idx="8029">
                  <c:v>46091.145833333336</c:v>
                </c:pt>
                <c:pt idx="8030">
                  <c:v>46091.152777777781</c:v>
                </c:pt>
                <c:pt idx="8031">
                  <c:v>46091.159722222219</c:v>
                </c:pt>
                <c:pt idx="8032">
                  <c:v>46091.166666666664</c:v>
                </c:pt>
                <c:pt idx="8033">
                  <c:v>46091.173611111109</c:v>
                </c:pt>
                <c:pt idx="8034">
                  <c:v>46091.180555555555</c:v>
                </c:pt>
                <c:pt idx="8035">
                  <c:v>46091.1875</c:v>
                </c:pt>
                <c:pt idx="8036">
                  <c:v>46091.194444444445</c:v>
                </c:pt>
                <c:pt idx="8037">
                  <c:v>46091.201388888891</c:v>
                </c:pt>
                <c:pt idx="8038">
                  <c:v>46091.208333333336</c:v>
                </c:pt>
                <c:pt idx="8039">
                  <c:v>46091.215277777781</c:v>
                </c:pt>
                <c:pt idx="8040">
                  <c:v>46091.222222222219</c:v>
                </c:pt>
                <c:pt idx="8041">
                  <c:v>46091.229166666664</c:v>
                </c:pt>
                <c:pt idx="8042">
                  <c:v>46091.236111111109</c:v>
                </c:pt>
                <c:pt idx="8043">
                  <c:v>46091.243055555555</c:v>
                </c:pt>
                <c:pt idx="8044">
                  <c:v>46091.25</c:v>
                </c:pt>
                <c:pt idx="8045">
                  <c:v>46091.256944444445</c:v>
                </c:pt>
                <c:pt idx="8046">
                  <c:v>46091.263888888891</c:v>
                </c:pt>
                <c:pt idx="8047">
                  <c:v>46091.270833333336</c:v>
                </c:pt>
                <c:pt idx="8048">
                  <c:v>46091.277777777781</c:v>
                </c:pt>
                <c:pt idx="8049">
                  <c:v>46091.284722222219</c:v>
                </c:pt>
                <c:pt idx="8050">
                  <c:v>46091.291666666664</c:v>
                </c:pt>
                <c:pt idx="8051">
                  <c:v>46091.298611111109</c:v>
                </c:pt>
                <c:pt idx="8052">
                  <c:v>46091.305555555555</c:v>
                </c:pt>
                <c:pt idx="8053">
                  <c:v>46091.3125</c:v>
                </c:pt>
                <c:pt idx="8054">
                  <c:v>46091.319444444445</c:v>
                </c:pt>
                <c:pt idx="8055">
                  <c:v>46091.326388888891</c:v>
                </c:pt>
                <c:pt idx="8056">
                  <c:v>46091.333333333336</c:v>
                </c:pt>
                <c:pt idx="8057">
                  <c:v>46091.340277777781</c:v>
                </c:pt>
                <c:pt idx="8058">
                  <c:v>46091.347222222219</c:v>
                </c:pt>
                <c:pt idx="8059">
                  <c:v>46091.354166666664</c:v>
                </c:pt>
                <c:pt idx="8060">
                  <c:v>46091.361111111109</c:v>
                </c:pt>
                <c:pt idx="8061">
                  <c:v>46091.368055555555</c:v>
                </c:pt>
                <c:pt idx="8062">
                  <c:v>46091.375</c:v>
                </c:pt>
                <c:pt idx="8063">
                  <c:v>46091.381944444445</c:v>
                </c:pt>
                <c:pt idx="8064">
                  <c:v>46091.388888888891</c:v>
                </c:pt>
                <c:pt idx="8065">
                  <c:v>46091.395833333336</c:v>
                </c:pt>
                <c:pt idx="8066">
                  <c:v>46091.402777777781</c:v>
                </c:pt>
                <c:pt idx="8067">
                  <c:v>46091.409722222219</c:v>
                </c:pt>
                <c:pt idx="8068">
                  <c:v>46091.416666666664</c:v>
                </c:pt>
                <c:pt idx="8069">
                  <c:v>46091.423611111109</c:v>
                </c:pt>
                <c:pt idx="8070">
                  <c:v>46091.430555555555</c:v>
                </c:pt>
                <c:pt idx="8071">
                  <c:v>46091.4375</c:v>
                </c:pt>
                <c:pt idx="8072">
                  <c:v>46091.444444444445</c:v>
                </c:pt>
                <c:pt idx="8073">
                  <c:v>46091.451388888891</c:v>
                </c:pt>
                <c:pt idx="8074">
                  <c:v>46091.458333333336</c:v>
                </c:pt>
                <c:pt idx="8075">
                  <c:v>46091.465277777781</c:v>
                </c:pt>
                <c:pt idx="8076">
                  <c:v>46091.472222222219</c:v>
                </c:pt>
                <c:pt idx="8077">
                  <c:v>46091.479166666664</c:v>
                </c:pt>
                <c:pt idx="8078">
                  <c:v>46091.486111111109</c:v>
                </c:pt>
                <c:pt idx="8079">
                  <c:v>46091.493055555555</c:v>
                </c:pt>
                <c:pt idx="8080">
                  <c:v>46091.5</c:v>
                </c:pt>
                <c:pt idx="8081">
                  <c:v>46091.506944444445</c:v>
                </c:pt>
                <c:pt idx="8082">
                  <c:v>46091.513888888891</c:v>
                </c:pt>
                <c:pt idx="8083">
                  <c:v>46091.520833333336</c:v>
                </c:pt>
                <c:pt idx="8084">
                  <c:v>46091.527777777781</c:v>
                </c:pt>
                <c:pt idx="8085">
                  <c:v>46091.534722222219</c:v>
                </c:pt>
                <c:pt idx="8086">
                  <c:v>46091.541666666664</c:v>
                </c:pt>
                <c:pt idx="8087">
                  <c:v>46091.548611111109</c:v>
                </c:pt>
                <c:pt idx="8088">
                  <c:v>46091.555555555555</c:v>
                </c:pt>
                <c:pt idx="8089">
                  <c:v>46091.5625</c:v>
                </c:pt>
                <c:pt idx="8090">
                  <c:v>46091.569444444445</c:v>
                </c:pt>
                <c:pt idx="8091">
                  <c:v>46091.576388888891</c:v>
                </c:pt>
                <c:pt idx="8092">
                  <c:v>46091.583333333336</c:v>
                </c:pt>
                <c:pt idx="8093">
                  <c:v>46091.590277777781</c:v>
                </c:pt>
                <c:pt idx="8094">
                  <c:v>46091.597222222219</c:v>
                </c:pt>
                <c:pt idx="8095">
                  <c:v>46091.604166666664</c:v>
                </c:pt>
                <c:pt idx="8096">
                  <c:v>46091.611111111109</c:v>
                </c:pt>
                <c:pt idx="8097">
                  <c:v>46091.618055555555</c:v>
                </c:pt>
                <c:pt idx="8098">
                  <c:v>46091.625</c:v>
                </c:pt>
                <c:pt idx="8099">
                  <c:v>46091.631944444445</c:v>
                </c:pt>
                <c:pt idx="8100">
                  <c:v>46091.638888888891</c:v>
                </c:pt>
                <c:pt idx="8101">
                  <c:v>46091.645833333336</c:v>
                </c:pt>
                <c:pt idx="8102">
                  <c:v>46091.652777777781</c:v>
                </c:pt>
                <c:pt idx="8103">
                  <c:v>46091.659722222219</c:v>
                </c:pt>
                <c:pt idx="8104">
                  <c:v>46091.666666666664</c:v>
                </c:pt>
                <c:pt idx="8105">
                  <c:v>46091.673611111109</c:v>
                </c:pt>
                <c:pt idx="8106">
                  <c:v>46091.680555555555</c:v>
                </c:pt>
                <c:pt idx="8107">
                  <c:v>46091.6875</c:v>
                </c:pt>
                <c:pt idx="8108">
                  <c:v>46091.694444444445</c:v>
                </c:pt>
                <c:pt idx="8109">
                  <c:v>46091.701388888891</c:v>
                </c:pt>
                <c:pt idx="8110">
                  <c:v>46091.708333333336</c:v>
                </c:pt>
                <c:pt idx="8111">
                  <c:v>46091.715277777781</c:v>
                </c:pt>
                <c:pt idx="8112">
                  <c:v>46091.722222222219</c:v>
                </c:pt>
                <c:pt idx="8113">
                  <c:v>46091.729166666664</c:v>
                </c:pt>
                <c:pt idx="8114">
                  <c:v>46091.736111111109</c:v>
                </c:pt>
                <c:pt idx="8115">
                  <c:v>46091.743055555555</c:v>
                </c:pt>
                <c:pt idx="8116">
                  <c:v>46091.75</c:v>
                </c:pt>
                <c:pt idx="8117">
                  <c:v>46091.756944444445</c:v>
                </c:pt>
                <c:pt idx="8118">
                  <c:v>46091.763888888891</c:v>
                </c:pt>
                <c:pt idx="8119">
                  <c:v>46091.770833333336</c:v>
                </c:pt>
                <c:pt idx="8120">
                  <c:v>46091.777777777781</c:v>
                </c:pt>
                <c:pt idx="8121">
                  <c:v>46091.784722222219</c:v>
                </c:pt>
                <c:pt idx="8122">
                  <c:v>46091.791666666664</c:v>
                </c:pt>
                <c:pt idx="8123">
                  <c:v>46091.798611111109</c:v>
                </c:pt>
                <c:pt idx="8124">
                  <c:v>46091.805555555555</c:v>
                </c:pt>
                <c:pt idx="8125">
                  <c:v>46091.8125</c:v>
                </c:pt>
                <c:pt idx="8126">
                  <c:v>46091.819444444445</c:v>
                </c:pt>
                <c:pt idx="8127">
                  <c:v>46091.826388888891</c:v>
                </c:pt>
                <c:pt idx="8128">
                  <c:v>46091.833333333336</c:v>
                </c:pt>
                <c:pt idx="8129">
                  <c:v>46091.840277777781</c:v>
                </c:pt>
                <c:pt idx="8130">
                  <c:v>46091.847222222219</c:v>
                </c:pt>
                <c:pt idx="8131">
                  <c:v>46091.854166666664</c:v>
                </c:pt>
                <c:pt idx="8132">
                  <c:v>46091.861111111109</c:v>
                </c:pt>
                <c:pt idx="8133">
                  <c:v>46091.868055555555</c:v>
                </c:pt>
                <c:pt idx="8134">
                  <c:v>46091.875</c:v>
                </c:pt>
                <c:pt idx="8135">
                  <c:v>46091.881944444445</c:v>
                </c:pt>
                <c:pt idx="8136">
                  <c:v>46091.888888888891</c:v>
                </c:pt>
                <c:pt idx="8137">
                  <c:v>46091.895833333336</c:v>
                </c:pt>
                <c:pt idx="8138">
                  <c:v>46091.902777777781</c:v>
                </c:pt>
                <c:pt idx="8139">
                  <c:v>46091.909722222219</c:v>
                </c:pt>
                <c:pt idx="8140">
                  <c:v>46091.916666666664</c:v>
                </c:pt>
                <c:pt idx="8141">
                  <c:v>46091.923611111109</c:v>
                </c:pt>
                <c:pt idx="8142">
                  <c:v>46091.930555555555</c:v>
                </c:pt>
                <c:pt idx="8143">
                  <c:v>46091.9375</c:v>
                </c:pt>
                <c:pt idx="8144">
                  <c:v>46091.944444444445</c:v>
                </c:pt>
                <c:pt idx="8145">
                  <c:v>46091.951388888891</c:v>
                </c:pt>
                <c:pt idx="8146">
                  <c:v>46091.958333333336</c:v>
                </c:pt>
                <c:pt idx="8147">
                  <c:v>46091.965277777781</c:v>
                </c:pt>
                <c:pt idx="8148">
                  <c:v>46091.972222222219</c:v>
                </c:pt>
                <c:pt idx="8149">
                  <c:v>46091.979166666664</c:v>
                </c:pt>
                <c:pt idx="8150">
                  <c:v>46091.986111111109</c:v>
                </c:pt>
                <c:pt idx="8151">
                  <c:v>46091.993055555555</c:v>
                </c:pt>
                <c:pt idx="8152">
                  <c:v>46092</c:v>
                </c:pt>
                <c:pt idx="8153">
                  <c:v>46092.006944444445</c:v>
                </c:pt>
                <c:pt idx="8154">
                  <c:v>46092.013888888891</c:v>
                </c:pt>
                <c:pt idx="8155">
                  <c:v>46092.020833333336</c:v>
                </c:pt>
                <c:pt idx="8156">
                  <c:v>46092.027777777781</c:v>
                </c:pt>
                <c:pt idx="8157">
                  <c:v>46092.034722222219</c:v>
                </c:pt>
                <c:pt idx="8158">
                  <c:v>46092.041666666664</c:v>
                </c:pt>
                <c:pt idx="8159">
                  <c:v>46092.048611111109</c:v>
                </c:pt>
                <c:pt idx="8160">
                  <c:v>46092.055555555555</c:v>
                </c:pt>
                <c:pt idx="8161">
                  <c:v>46092.0625</c:v>
                </c:pt>
                <c:pt idx="8162">
                  <c:v>46092.069444444445</c:v>
                </c:pt>
                <c:pt idx="8163">
                  <c:v>46092.076388888891</c:v>
                </c:pt>
                <c:pt idx="8164">
                  <c:v>46092.083333333336</c:v>
                </c:pt>
                <c:pt idx="8165">
                  <c:v>46092.090277777781</c:v>
                </c:pt>
                <c:pt idx="8166">
                  <c:v>46092.097222222219</c:v>
                </c:pt>
                <c:pt idx="8167">
                  <c:v>46092.104166666664</c:v>
                </c:pt>
                <c:pt idx="8168">
                  <c:v>46092.111111111109</c:v>
                </c:pt>
                <c:pt idx="8169">
                  <c:v>46092.118055555555</c:v>
                </c:pt>
                <c:pt idx="8170">
                  <c:v>46092.125</c:v>
                </c:pt>
                <c:pt idx="8171">
                  <c:v>46092.131944444445</c:v>
                </c:pt>
                <c:pt idx="8172">
                  <c:v>46092.138888888891</c:v>
                </c:pt>
                <c:pt idx="8173">
                  <c:v>46092.145833333336</c:v>
                </c:pt>
                <c:pt idx="8174">
                  <c:v>46092.152777777781</c:v>
                </c:pt>
                <c:pt idx="8175">
                  <c:v>46092.159722222219</c:v>
                </c:pt>
                <c:pt idx="8176">
                  <c:v>46092.166666666664</c:v>
                </c:pt>
                <c:pt idx="8177">
                  <c:v>46092.173611111109</c:v>
                </c:pt>
                <c:pt idx="8178">
                  <c:v>46092.180555555555</c:v>
                </c:pt>
                <c:pt idx="8179">
                  <c:v>46092.1875</c:v>
                </c:pt>
                <c:pt idx="8180">
                  <c:v>46092.194444444445</c:v>
                </c:pt>
                <c:pt idx="8181">
                  <c:v>46092.201388888891</c:v>
                </c:pt>
                <c:pt idx="8182">
                  <c:v>46092.208333333336</c:v>
                </c:pt>
                <c:pt idx="8183">
                  <c:v>46092.215277777781</c:v>
                </c:pt>
                <c:pt idx="8184">
                  <c:v>46092.222222222219</c:v>
                </c:pt>
                <c:pt idx="8185">
                  <c:v>46092.229166666664</c:v>
                </c:pt>
                <c:pt idx="8186">
                  <c:v>46092.236111111109</c:v>
                </c:pt>
                <c:pt idx="8187">
                  <c:v>46092.243055555555</c:v>
                </c:pt>
                <c:pt idx="8188">
                  <c:v>46092.25</c:v>
                </c:pt>
                <c:pt idx="8189">
                  <c:v>46092.256944444445</c:v>
                </c:pt>
                <c:pt idx="8190">
                  <c:v>46092.263888888891</c:v>
                </c:pt>
                <c:pt idx="8191">
                  <c:v>46092.270833333336</c:v>
                </c:pt>
                <c:pt idx="8192">
                  <c:v>46092.277777777781</c:v>
                </c:pt>
                <c:pt idx="8193">
                  <c:v>46092.284722222219</c:v>
                </c:pt>
                <c:pt idx="8194">
                  <c:v>46092.291666666664</c:v>
                </c:pt>
                <c:pt idx="8195">
                  <c:v>46092.298611111109</c:v>
                </c:pt>
                <c:pt idx="8196">
                  <c:v>46092.305555555555</c:v>
                </c:pt>
                <c:pt idx="8197">
                  <c:v>46092.3125</c:v>
                </c:pt>
                <c:pt idx="8198">
                  <c:v>46092.319444444445</c:v>
                </c:pt>
                <c:pt idx="8199">
                  <c:v>46092.326388888891</c:v>
                </c:pt>
                <c:pt idx="8200">
                  <c:v>46092.333333333336</c:v>
                </c:pt>
                <c:pt idx="8201">
                  <c:v>46092.340277777781</c:v>
                </c:pt>
                <c:pt idx="8202">
                  <c:v>46092.347222222219</c:v>
                </c:pt>
                <c:pt idx="8203">
                  <c:v>46092.354166666664</c:v>
                </c:pt>
                <c:pt idx="8204">
                  <c:v>46092.361111111109</c:v>
                </c:pt>
                <c:pt idx="8205">
                  <c:v>46092.368055555555</c:v>
                </c:pt>
                <c:pt idx="8206">
                  <c:v>46092.375</c:v>
                </c:pt>
                <c:pt idx="8207">
                  <c:v>46092.381944444445</c:v>
                </c:pt>
                <c:pt idx="8208">
                  <c:v>46092.388888888891</c:v>
                </c:pt>
                <c:pt idx="8209">
                  <c:v>46092.395833333336</c:v>
                </c:pt>
                <c:pt idx="8210">
                  <c:v>46092.402777777781</c:v>
                </c:pt>
                <c:pt idx="8211">
                  <c:v>46092.409722222219</c:v>
                </c:pt>
                <c:pt idx="8212">
                  <c:v>46092.416666666664</c:v>
                </c:pt>
                <c:pt idx="8213">
                  <c:v>46092.423611111109</c:v>
                </c:pt>
                <c:pt idx="8214">
                  <c:v>46092.430555555555</c:v>
                </c:pt>
                <c:pt idx="8215">
                  <c:v>46092.4375</c:v>
                </c:pt>
                <c:pt idx="8216">
                  <c:v>46092.444444444445</c:v>
                </c:pt>
                <c:pt idx="8217">
                  <c:v>46092.451388888891</c:v>
                </c:pt>
                <c:pt idx="8218">
                  <c:v>46092.458333333336</c:v>
                </c:pt>
                <c:pt idx="8219">
                  <c:v>46092.465277777781</c:v>
                </c:pt>
                <c:pt idx="8220">
                  <c:v>46092.472222222219</c:v>
                </c:pt>
                <c:pt idx="8221">
                  <c:v>46092.479166666664</c:v>
                </c:pt>
                <c:pt idx="8222">
                  <c:v>46092.486111111109</c:v>
                </c:pt>
                <c:pt idx="8223">
                  <c:v>46092.493055555555</c:v>
                </c:pt>
                <c:pt idx="8224">
                  <c:v>46092.5</c:v>
                </c:pt>
                <c:pt idx="8225">
                  <c:v>46092.506944444445</c:v>
                </c:pt>
                <c:pt idx="8226">
                  <c:v>46092.513888888891</c:v>
                </c:pt>
                <c:pt idx="8227">
                  <c:v>46092.520833333336</c:v>
                </c:pt>
                <c:pt idx="8228">
                  <c:v>46092.527777777781</c:v>
                </c:pt>
                <c:pt idx="8229">
                  <c:v>46092.534722222219</c:v>
                </c:pt>
                <c:pt idx="8230">
                  <c:v>46092.541666666664</c:v>
                </c:pt>
                <c:pt idx="8231">
                  <c:v>46092.548611111109</c:v>
                </c:pt>
                <c:pt idx="8232">
                  <c:v>46092.555555555555</c:v>
                </c:pt>
                <c:pt idx="8233">
                  <c:v>46092.5625</c:v>
                </c:pt>
                <c:pt idx="8234">
                  <c:v>46092.569444444445</c:v>
                </c:pt>
                <c:pt idx="8235">
                  <c:v>46092.576388888891</c:v>
                </c:pt>
                <c:pt idx="8236">
                  <c:v>46092.583333333336</c:v>
                </c:pt>
                <c:pt idx="8237">
                  <c:v>46092.590277777781</c:v>
                </c:pt>
                <c:pt idx="8238">
                  <c:v>46092.597222222219</c:v>
                </c:pt>
                <c:pt idx="8239">
                  <c:v>46092.604166666664</c:v>
                </c:pt>
                <c:pt idx="8240">
                  <c:v>46092.611111111109</c:v>
                </c:pt>
                <c:pt idx="8241">
                  <c:v>46092.618055555555</c:v>
                </c:pt>
                <c:pt idx="8242">
                  <c:v>46092.625</c:v>
                </c:pt>
                <c:pt idx="8243">
                  <c:v>46092.631944444445</c:v>
                </c:pt>
                <c:pt idx="8244">
                  <c:v>46092.638888888891</c:v>
                </c:pt>
                <c:pt idx="8245">
                  <c:v>46092.645833333336</c:v>
                </c:pt>
                <c:pt idx="8246">
                  <c:v>46092.652777777781</c:v>
                </c:pt>
                <c:pt idx="8247">
                  <c:v>46092.659722222219</c:v>
                </c:pt>
                <c:pt idx="8248">
                  <c:v>46092.666666666664</c:v>
                </c:pt>
                <c:pt idx="8249">
                  <c:v>46092.673611111109</c:v>
                </c:pt>
                <c:pt idx="8250">
                  <c:v>46092.680555555555</c:v>
                </c:pt>
                <c:pt idx="8251">
                  <c:v>46092.6875</c:v>
                </c:pt>
                <c:pt idx="8252">
                  <c:v>46092.694444444445</c:v>
                </c:pt>
                <c:pt idx="8253">
                  <c:v>46092.701388888891</c:v>
                </c:pt>
                <c:pt idx="8254">
                  <c:v>46092.708333333336</c:v>
                </c:pt>
                <c:pt idx="8255">
                  <c:v>46092.715277777781</c:v>
                </c:pt>
                <c:pt idx="8256">
                  <c:v>46092.722222222219</c:v>
                </c:pt>
                <c:pt idx="8257">
                  <c:v>46092.729166666664</c:v>
                </c:pt>
                <c:pt idx="8258">
                  <c:v>46092.736111111109</c:v>
                </c:pt>
                <c:pt idx="8259">
                  <c:v>46092.743055555555</c:v>
                </c:pt>
                <c:pt idx="8260">
                  <c:v>46092.75</c:v>
                </c:pt>
                <c:pt idx="8261">
                  <c:v>46092.756944444445</c:v>
                </c:pt>
                <c:pt idx="8262">
                  <c:v>46092.763888888891</c:v>
                </c:pt>
                <c:pt idx="8263">
                  <c:v>46092.770833333336</c:v>
                </c:pt>
                <c:pt idx="8264">
                  <c:v>46092.777777777781</c:v>
                </c:pt>
                <c:pt idx="8265">
                  <c:v>46092.784722222219</c:v>
                </c:pt>
                <c:pt idx="8266">
                  <c:v>46092.791666666664</c:v>
                </c:pt>
                <c:pt idx="8267">
                  <c:v>46092.798611111109</c:v>
                </c:pt>
                <c:pt idx="8268">
                  <c:v>46092.805555555555</c:v>
                </c:pt>
                <c:pt idx="8269">
                  <c:v>46092.8125</c:v>
                </c:pt>
                <c:pt idx="8270">
                  <c:v>46092.819444444445</c:v>
                </c:pt>
                <c:pt idx="8271">
                  <c:v>46092.826388888891</c:v>
                </c:pt>
                <c:pt idx="8272">
                  <c:v>46092.833333333336</c:v>
                </c:pt>
                <c:pt idx="8273">
                  <c:v>46092.840277777781</c:v>
                </c:pt>
                <c:pt idx="8274">
                  <c:v>46092.847222222219</c:v>
                </c:pt>
                <c:pt idx="8275">
                  <c:v>46092.854166666664</c:v>
                </c:pt>
                <c:pt idx="8276">
                  <c:v>46092.861111111109</c:v>
                </c:pt>
                <c:pt idx="8277">
                  <c:v>46092.868055555555</c:v>
                </c:pt>
                <c:pt idx="8278">
                  <c:v>46092.875</c:v>
                </c:pt>
                <c:pt idx="8279">
                  <c:v>46092.881944444445</c:v>
                </c:pt>
                <c:pt idx="8280">
                  <c:v>46092.888888888891</c:v>
                </c:pt>
                <c:pt idx="8281">
                  <c:v>46092.895833333336</c:v>
                </c:pt>
                <c:pt idx="8282">
                  <c:v>46092.902777777781</c:v>
                </c:pt>
                <c:pt idx="8283">
                  <c:v>46092.909722222219</c:v>
                </c:pt>
                <c:pt idx="8284">
                  <c:v>46092.916666666664</c:v>
                </c:pt>
                <c:pt idx="8285">
                  <c:v>46092.923611111109</c:v>
                </c:pt>
                <c:pt idx="8286">
                  <c:v>46092.930555555555</c:v>
                </c:pt>
                <c:pt idx="8287">
                  <c:v>46092.9375</c:v>
                </c:pt>
                <c:pt idx="8288">
                  <c:v>46092.944444444445</c:v>
                </c:pt>
                <c:pt idx="8289">
                  <c:v>46092.951388888891</c:v>
                </c:pt>
                <c:pt idx="8290">
                  <c:v>46092.958333333336</c:v>
                </c:pt>
                <c:pt idx="8291">
                  <c:v>46092.965277777781</c:v>
                </c:pt>
                <c:pt idx="8292">
                  <c:v>46092.972222222219</c:v>
                </c:pt>
                <c:pt idx="8293">
                  <c:v>46092.979166666664</c:v>
                </c:pt>
                <c:pt idx="8294">
                  <c:v>46092.986111111109</c:v>
                </c:pt>
                <c:pt idx="8295">
                  <c:v>46092.993055555555</c:v>
                </c:pt>
                <c:pt idx="8296">
                  <c:v>46093</c:v>
                </c:pt>
                <c:pt idx="8297">
                  <c:v>46093.006944444445</c:v>
                </c:pt>
                <c:pt idx="8298">
                  <c:v>46093.013888888891</c:v>
                </c:pt>
                <c:pt idx="8299">
                  <c:v>46093.020833333336</c:v>
                </c:pt>
                <c:pt idx="8300">
                  <c:v>46093.027777777781</c:v>
                </c:pt>
                <c:pt idx="8301">
                  <c:v>46093.034722222219</c:v>
                </c:pt>
                <c:pt idx="8302">
                  <c:v>46093.041666666664</c:v>
                </c:pt>
                <c:pt idx="8303">
                  <c:v>46093.048611111109</c:v>
                </c:pt>
                <c:pt idx="8304">
                  <c:v>46093.055555555555</c:v>
                </c:pt>
                <c:pt idx="8305">
                  <c:v>46093.0625</c:v>
                </c:pt>
                <c:pt idx="8306">
                  <c:v>46093.069444444445</c:v>
                </c:pt>
                <c:pt idx="8307">
                  <c:v>46093.076388888891</c:v>
                </c:pt>
                <c:pt idx="8308">
                  <c:v>46093.083333333336</c:v>
                </c:pt>
                <c:pt idx="8309">
                  <c:v>46093.090277777781</c:v>
                </c:pt>
                <c:pt idx="8310">
                  <c:v>46093.097222222219</c:v>
                </c:pt>
                <c:pt idx="8311">
                  <c:v>46093.104166666664</c:v>
                </c:pt>
                <c:pt idx="8312">
                  <c:v>46093.111111111109</c:v>
                </c:pt>
                <c:pt idx="8313">
                  <c:v>46093.118055555555</c:v>
                </c:pt>
                <c:pt idx="8314">
                  <c:v>46093.125</c:v>
                </c:pt>
                <c:pt idx="8315">
                  <c:v>46093.131944444445</c:v>
                </c:pt>
                <c:pt idx="8316">
                  <c:v>46093.138888888891</c:v>
                </c:pt>
                <c:pt idx="8317">
                  <c:v>46093.145833333336</c:v>
                </c:pt>
                <c:pt idx="8318">
                  <c:v>46093.152777777781</c:v>
                </c:pt>
                <c:pt idx="8319">
                  <c:v>46093.159722222219</c:v>
                </c:pt>
                <c:pt idx="8320">
                  <c:v>46093.166666666664</c:v>
                </c:pt>
                <c:pt idx="8321">
                  <c:v>46093.173611111109</c:v>
                </c:pt>
                <c:pt idx="8322">
                  <c:v>46093.180555555555</c:v>
                </c:pt>
                <c:pt idx="8323">
                  <c:v>46093.1875</c:v>
                </c:pt>
                <c:pt idx="8324">
                  <c:v>46093.194444444445</c:v>
                </c:pt>
                <c:pt idx="8325">
                  <c:v>46093.201388888891</c:v>
                </c:pt>
                <c:pt idx="8326">
                  <c:v>46093.208333333336</c:v>
                </c:pt>
                <c:pt idx="8327">
                  <c:v>46093.215277777781</c:v>
                </c:pt>
                <c:pt idx="8328">
                  <c:v>46093.222222222219</c:v>
                </c:pt>
                <c:pt idx="8329">
                  <c:v>46093.229166666664</c:v>
                </c:pt>
                <c:pt idx="8330">
                  <c:v>46093.236111111109</c:v>
                </c:pt>
                <c:pt idx="8331">
                  <c:v>46093.243055555555</c:v>
                </c:pt>
                <c:pt idx="8332">
                  <c:v>46093.25</c:v>
                </c:pt>
                <c:pt idx="8333">
                  <c:v>46093.256944444445</c:v>
                </c:pt>
                <c:pt idx="8334">
                  <c:v>46093.263888888891</c:v>
                </c:pt>
                <c:pt idx="8335">
                  <c:v>46093.270833333336</c:v>
                </c:pt>
                <c:pt idx="8336">
                  <c:v>46093.277777777781</c:v>
                </c:pt>
                <c:pt idx="8337">
                  <c:v>46093.284722222219</c:v>
                </c:pt>
                <c:pt idx="8338">
                  <c:v>46093.291666666664</c:v>
                </c:pt>
                <c:pt idx="8339">
                  <c:v>46093.298611111109</c:v>
                </c:pt>
                <c:pt idx="8340">
                  <c:v>46093.305555555555</c:v>
                </c:pt>
                <c:pt idx="8341">
                  <c:v>46093.3125</c:v>
                </c:pt>
                <c:pt idx="8342">
                  <c:v>46093.319444444445</c:v>
                </c:pt>
                <c:pt idx="8343">
                  <c:v>46093.326388888891</c:v>
                </c:pt>
                <c:pt idx="8344">
                  <c:v>46093.333333333336</c:v>
                </c:pt>
                <c:pt idx="8345">
                  <c:v>46093.340277777781</c:v>
                </c:pt>
                <c:pt idx="8346">
                  <c:v>46093.347222222219</c:v>
                </c:pt>
                <c:pt idx="8347">
                  <c:v>46093.354166666664</c:v>
                </c:pt>
                <c:pt idx="8348">
                  <c:v>46093.361111111109</c:v>
                </c:pt>
                <c:pt idx="8349">
                  <c:v>46093.368055555555</c:v>
                </c:pt>
                <c:pt idx="8350">
                  <c:v>46093.375</c:v>
                </c:pt>
                <c:pt idx="8351">
                  <c:v>46093.381944444445</c:v>
                </c:pt>
                <c:pt idx="8352">
                  <c:v>46093.388888888891</c:v>
                </c:pt>
                <c:pt idx="8353">
                  <c:v>46093.395833333336</c:v>
                </c:pt>
                <c:pt idx="8354">
                  <c:v>46093.402777777781</c:v>
                </c:pt>
                <c:pt idx="8355">
                  <c:v>46093.409722222219</c:v>
                </c:pt>
                <c:pt idx="8356">
                  <c:v>46093.416666666664</c:v>
                </c:pt>
                <c:pt idx="8357">
                  <c:v>46093.423611111109</c:v>
                </c:pt>
                <c:pt idx="8358">
                  <c:v>46093.430555555555</c:v>
                </c:pt>
                <c:pt idx="8359">
                  <c:v>46093.4375</c:v>
                </c:pt>
                <c:pt idx="8360">
                  <c:v>46093.444444444445</c:v>
                </c:pt>
                <c:pt idx="8361">
                  <c:v>46093.451388888891</c:v>
                </c:pt>
                <c:pt idx="8362">
                  <c:v>46093.458333333336</c:v>
                </c:pt>
                <c:pt idx="8363">
                  <c:v>46093.465277777781</c:v>
                </c:pt>
                <c:pt idx="8364">
                  <c:v>46093.472222222219</c:v>
                </c:pt>
                <c:pt idx="8365">
                  <c:v>46093.479166666664</c:v>
                </c:pt>
                <c:pt idx="8366">
                  <c:v>46093.486111111109</c:v>
                </c:pt>
                <c:pt idx="8367">
                  <c:v>46093.493055555555</c:v>
                </c:pt>
                <c:pt idx="8368">
                  <c:v>46093.5</c:v>
                </c:pt>
                <c:pt idx="8369">
                  <c:v>46093.506944444445</c:v>
                </c:pt>
                <c:pt idx="8370">
                  <c:v>46093.513888888891</c:v>
                </c:pt>
                <c:pt idx="8371">
                  <c:v>46093.520833333336</c:v>
                </c:pt>
                <c:pt idx="8372">
                  <c:v>46093.527777777781</c:v>
                </c:pt>
                <c:pt idx="8373">
                  <c:v>46093.534722222219</c:v>
                </c:pt>
                <c:pt idx="8374">
                  <c:v>46093.541666666664</c:v>
                </c:pt>
                <c:pt idx="8375">
                  <c:v>46093.548611111109</c:v>
                </c:pt>
                <c:pt idx="8376">
                  <c:v>46093.555555555555</c:v>
                </c:pt>
                <c:pt idx="8377">
                  <c:v>46093.5625</c:v>
                </c:pt>
                <c:pt idx="8378">
                  <c:v>46093.569444444445</c:v>
                </c:pt>
                <c:pt idx="8379">
                  <c:v>46093.576388888891</c:v>
                </c:pt>
                <c:pt idx="8380">
                  <c:v>46093.583333333336</c:v>
                </c:pt>
                <c:pt idx="8381">
                  <c:v>46093.590277777781</c:v>
                </c:pt>
                <c:pt idx="8382">
                  <c:v>46093.597222222219</c:v>
                </c:pt>
                <c:pt idx="8383">
                  <c:v>46093.604166666664</c:v>
                </c:pt>
                <c:pt idx="8384">
                  <c:v>46093.611111111109</c:v>
                </c:pt>
                <c:pt idx="8385">
                  <c:v>46093.618055555555</c:v>
                </c:pt>
                <c:pt idx="8386">
                  <c:v>46093.625</c:v>
                </c:pt>
                <c:pt idx="8387">
                  <c:v>46093.631944444445</c:v>
                </c:pt>
                <c:pt idx="8388">
                  <c:v>46093.638888888891</c:v>
                </c:pt>
                <c:pt idx="8389">
                  <c:v>46093.645833333336</c:v>
                </c:pt>
                <c:pt idx="8390">
                  <c:v>46093.652777777781</c:v>
                </c:pt>
                <c:pt idx="8391">
                  <c:v>46093.659722222219</c:v>
                </c:pt>
                <c:pt idx="8392">
                  <c:v>46093.666666666664</c:v>
                </c:pt>
                <c:pt idx="8393">
                  <c:v>46093.673611111109</c:v>
                </c:pt>
                <c:pt idx="8394">
                  <c:v>46093.680555555555</c:v>
                </c:pt>
                <c:pt idx="8395">
                  <c:v>46093.6875</c:v>
                </c:pt>
                <c:pt idx="8396">
                  <c:v>46093.694444444445</c:v>
                </c:pt>
                <c:pt idx="8397">
                  <c:v>46093.701388888891</c:v>
                </c:pt>
                <c:pt idx="8398">
                  <c:v>46093.708333333336</c:v>
                </c:pt>
                <c:pt idx="8399">
                  <c:v>46093.715277777781</c:v>
                </c:pt>
                <c:pt idx="8400">
                  <c:v>46093.722222222219</c:v>
                </c:pt>
                <c:pt idx="8401">
                  <c:v>46093.729166666664</c:v>
                </c:pt>
                <c:pt idx="8402">
                  <c:v>46093.736111111109</c:v>
                </c:pt>
                <c:pt idx="8403">
                  <c:v>46093.743055555555</c:v>
                </c:pt>
                <c:pt idx="8404">
                  <c:v>46093.75</c:v>
                </c:pt>
                <c:pt idx="8405">
                  <c:v>46093.756944444445</c:v>
                </c:pt>
                <c:pt idx="8406">
                  <c:v>46093.763888888891</c:v>
                </c:pt>
                <c:pt idx="8407">
                  <c:v>46093.770833333336</c:v>
                </c:pt>
                <c:pt idx="8408">
                  <c:v>46093.777777777781</c:v>
                </c:pt>
                <c:pt idx="8409">
                  <c:v>46093.784722222219</c:v>
                </c:pt>
                <c:pt idx="8410">
                  <c:v>46093.791666666664</c:v>
                </c:pt>
                <c:pt idx="8411">
                  <c:v>46093.798611111109</c:v>
                </c:pt>
                <c:pt idx="8412">
                  <c:v>46093.805555555555</c:v>
                </c:pt>
                <c:pt idx="8413">
                  <c:v>46093.8125</c:v>
                </c:pt>
                <c:pt idx="8414">
                  <c:v>46093.819444444445</c:v>
                </c:pt>
                <c:pt idx="8415">
                  <c:v>46093.826388888891</c:v>
                </c:pt>
                <c:pt idx="8416">
                  <c:v>46093.833333333336</c:v>
                </c:pt>
                <c:pt idx="8417">
                  <c:v>46093.840277777781</c:v>
                </c:pt>
                <c:pt idx="8418">
                  <c:v>46093.847222222219</c:v>
                </c:pt>
                <c:pt idx="8419">
                  <c:v>46093.854166666664</c:v>
                </c:pt>
                <c:pt idx="8420">
                  <c:v>46093.861111111109</c:v>
                </c:pt>
                <c:pt idx="8421">
                  <c:v>46093.868055555555</c:v>
                </c:pt>
                <c:pt idx="8422">
                  <c:v>46093.875</c:v>
                </c:pt>
                <c:pt idx="8423">
                  <c:v>46093.881944444445</c:v>
                </c:pt>
                <c:pt idx="8424">
                  <c:v>46093.888888888891</c:v>
                </c:pt>
                <c:pt idx="8425">
                  <c:v>46093.895833333336</c:v>
                </c:pt>
                <c:pt idx="8426">
                  <c:v>46093.902777777781</c:v>
                </c:pt>
                <c:pt idx="8427">
                  <c:v>46093.909722222219</c:v>
                </c:pt>
                <c:pt idx="8428">
                  <c:v>46093.916666666664</c:v>
                </c:pt>
                <c:pt idx="8429">
                  <c:v>46093.923611111109</c:v>
                </c:pt>
                <c:pt idx="8430">
                  <c:v>46093.930555555555</c:v>
                </c:pt>
                <c:pt idx="8431">
                  <c:v>46093.9375</c:v>
                </c:pt>
                <c:pt idx="8432">
                  <c:v>46093.944444444445</c:v>
                </c:pt>
                <c:pt idx="8433">
                  <c:v>46093.951388888891</c:v>
                </c:pt>
                <c:pt idx="8434">
                  <c:v>46093.958333333336</c:v>
                </c:pt>
                <c:pt idx="8435">
                  <c:v>46093.965277777781</c:v>
                </c:pt>
                <c:pt idx="8436">
                  <c:v>46093.972222222219</c:v>
                </c:pt>
                <c:pt idx="8437">
                  <c:v>46093.979166666664</c:v>
                </c:pt>
                <c:pt idx="8438">
                  <c:v>46093.986111111109</c:v>
                </c:pt>
                <c:pt idx="8439">
                  <c:v>46093.993055555555</c:v>
                </c:pt>
                <c:pt idx="8440">
                  <c:v>46094</c:v>
                </c:pt>
                <c:pt idx="8441">
                  <c:v>46094.006944444445</c:v>
                </c:pt>
                <c:pt idx="8442">
                  <c:v>46094.013888888891</c:v>
                </c:pt>
                <c:pt idx="8443">
                  <c:v>46094.020833333336</c:v>
                </c:pt>
                <c:pt idx="8444">
                  <c:v>46094.027777777781</c:v>
                </c:pt>
                <c:pt idx="8445">
                  <c:v>46094.034722222219</c:v>
                </c:pt>
                <c:pt idx="8446">
                  <c:v>46094.041666666664</c:v>
                </c:pt>
                <c:pt idx="8447">
                  <c:v>46094.048611111109</c:v>
                </c:pt>
                <c:pt idx="8448">
                  <c:v>46094.055555555555</c:v>
                </c:pt>
                <c:pt idx="8449">
                  <c:v>46094.0625</c:v>
                </c:pt>
                <c:pt idx="8450">
                  <c:v>46094.069444444445</c:v>
                </c:pt>
                <c:pt idx="8451">
                  <c:v>46094.076388888891</c:v>
                </c:pt>
                <c:pt idx="8452">
                  <c:v>46094.083333333336</c:v>
                </c:pt>
                <c:pt idx="8453">
                  <c:v>46094.090277777781</c:v>
                </c:pt>
                <c:pt idx="8454">
                  <c:v>46094.097222222219</c:v>
                </c:pt>
                <c:pt idx="8455">
                  <c:v>46094.104166666664</c:v>
                </c:pt>
                <c:pt idx="8456">
                  <c:v>46094.111111111109</c:v>
                </c:pt>
                <c:pt idx="8457">
                  <c:v>46094.118055555555</c:v>
                </c:pt>
                <c:pt idx="8458">
                  <c:v>46094.125</c:v>
                </c:pt>
                <c:pt idx="8459">
                  <c:v>46094.131944444445</c:v>
                </c:pt>
                <c:pt idx="8460">
                  <c:v>46094.138888888891</c:v>
                </c:pt>
                <c:pt idx="8461">
                  <c:v>46094.145833333336</c:v>
                </c:pt>
                <c:pt idx="8462">
                  <c:v>46094.152777777781</c:v>
                </c:pt>
                <c:pt idx="8463">
                  <c:v>46094.159722222219</c:v>
                </c:pt>
                <c:pt idx="8464">
                  <c:v>46094.166666666664</c:v>
                </c:pt>
                <c:pt idx="8465">
                  <c:v>46094.173611111109</c:v>
                </c:pt>
                <c:pt idx="8466">
                  <c:v>46094.180555555555</c:v>
                </c:pt>
                <c:pt idx="8467">
                  <c:v>46094.1875</c:v>
                </c:pt>
                <c:pt idx="8468">
                  <c:v>46094.194444444445</c:v>
                </c:pt>
                <c:pt idx="8469">
                  <c:v>46094.201388888891</c:v>
                </c:pt>
                <c:pt idx="8470">
                  <c:v>46094.208333333336</c:v>
                </c:pt>
                <c:pt idx="8471">
                  <c:v>46094.215277777781</c:v>
                </c:pt>
                <c:pt idx="8472">
                  <c:v>46094.222222222219</c:v>
                </c:pt>
                <c:pt idx="8473">
                  <c:v>46094.229166666664</c:v>
                </c:pt>
                <c:pt idx="8474">
                  <c:v>46094.236111111109</c:v>
                </c:pt>
                <c:pt idx="8475">
                  <c:v>46094.243055555555</c:v>
                </c:pt>
                <c:pt idx="8476">
                  <c:v>46094.25</c:v>
                </c:pt>
                <c:pt idx="8477">
                  <c:v>46094.256944444445</c:v>
                </c:pt>
                <c:pt idx="8478">
                  <c:v>46094.263888888891</c:v>
                </c:pt>
                <c:pt idx="8479">
                  <c:v>46094.270833333336</c:v>
                </c:pt>
                <c:pt idx="8480">
                  <c:v>46094.277777777781</c:v>
                </c:pt>
                <c:pt idx="8481">
                  <c:v>46094.284722222219</c:v>
                </c:pt>
                <c:pt idx="8482">
                  <c:v>46094.291666666664</c:v>
                </c:pt>
                <c:pt idx="8483">
                  <c:v>46094.298611111109</c:v>
                </c:pt>
                <c:pt idx="8484">
                  <c:v>46094.305555555555</c:v>
                </c:pt>
                <c:pt idx="8485">
                  <c:v>46094.3125</c:v>
                </c:pt>
                <c:pt idx="8486">
                  <c:v>46094.319444444445</c:v>
                </c:pt>
                <c:pt idx="8487">
                  <c:v>46094.326388888891</c:v>
                </c:pt>
                <c:pt idx="8488">
                  <c:v>46094.333333333336</c:v>
                </c:pt>
                <c:pt idx="8489">
                  <c:v>46094.340277777781</c:v>
                </c:pt>
                <c:pt idx="8490">
                  <c:v>46094.347222222219</c:v>
                </c:pt>
                <c:pt idx="8491">
                  <c:v>46094.354166666664</c:v>
                </c:pt>
                <c:pt idx="8492">
                  <c:v>46094.361111111109</c:v>
                </c:pt>
                <c:pt idx="8493">
                  <c:v>46094.368055555555</c:v>
                </c:pt>
                <c:pt idx="8494">
                  <c:v>46094.375</c:v>
                </c:pt>
                <c:pt idx="8495">
                  <c:v>46094.381944444445</c:v>
                </c:pt>
                <c:pt idx="8496">
                  <c:v>46094.388888888891</c:v>
                </c:pt>
                <c:pt idx="8497">
                  <c:v>46094.395833333336</c:v>
                </c:pt>
                <c:pt idx="8498">
                  <c:v>46094.402777777781</c:v>
                </c:pt>
                <c:pt idx="8499">
                  <c:v>46094.409722222219</c:v>
                </c:pt>
                <c:pt idx="8500">
                  <c:v>46094.416666666664</c:v>
                </c:pt>
                <c:pt idx="8501">
                  <c:v>46094.423611111109</c:v>
                </c:pt>
                <c:pt idx="8502">
                  <c:v>46094.430555555555</c:v>
                </c:pt>
                <c:pt idx="8503">
                  <c:v>46094.4375</c:v>
                </c:pt>
                <c:pt idx="8504">
                  <c:v>46094.444444444445</c:v>
                </c:pt>
                <c:pt idx="8505">
                  <c:v>46094.451388888891</c:v>
                </c:pt>
                <c:pt idx="8506">
                  <c:v>46094.458333333336</c:v>
                </c:pt>
                <c:pt idx="8507">
                  <c:v>46094.465277777781</c:v>
                </c:pt>
                <c:pt idx="8508">
                  <c:v>46094.472222222219</c:v>
                </c:pt>
                <c:pt idx="8509">
                  <c:v>46094.479166666664</c:v>
                </c:pt>
                <c:pt idx="8510">
                  <c:v>46094.486111111109</c:v>
                </c:pt>
                <c:pt idx="8511">
                  <c:v>46094.493055555555</c:v>
                </c:pt>
                <c:pt idx="8512">
                  <c:v>46094.5</c:v>
                </c:pt>
                <c:pt idx="8513">
                  <c:v>46094.506944444445</c:v>
                </c:pt>
                <c:pt idx="8514">
                  <c:v>46094.513888888891</c:v>
                </c:pt>
                <c:pt idx="8515">
                  <c:v>46094.520833333336</c:v>
                </c:pt>
                <c:pt idx="8516">
                  <c:v>46094.527777777781</c:v>
                </c:pt>
                <c:pt idx="8517">
                  <c:v>46094.534722222219</c:v>
                </c:pt>
                <c:pt idx="8518">
                  <c:v>46094.541666666664</c:v>
                </c:pt>
                <c:pt idx="8519">
                  <c:v>46094.548611111109</c:v>
                </c:pt>
                <c:pt idx="8520">
                  <c:v>46094.555555555555</c:v>
                </c:pt>
                <c:pt idx="8521">
                  <c:v>46094.5625</c:v>
                </c:pt>
                <c:pt idx="8522">
                  <c:v>46094.569444444445</c:v>
                </c:pt>
                <c:pt idx="8523">
                  <c:v>46094.576388888891</c:v>
                </c:pt>
                <c:pt idx="8524">
                  <c:v>46094.583333333336</c:v>
                </c:pt>
                <c:pt idx="8525">
                  <c:v>46094.590277777781</c:v>
                </c:pt>
                <c:pt idx="8526">
                  <c:v>46094.597222222219</c:v>
                </c:pt>
                <c:pt idx="8527">
                  <c:v>46094.604166666664</c:v>
                </c:pt>
                <c:pt idx="8528">
                  <c:v>46094.611111111109</c:v>
                </c:pt>
                <c:pt idx="8529">
                  <c:v>46094.618055555555</c:v>
                </c:pt>
                <c:pt idx="8530">
                  <c:v>46094.625</c:v>
                </c:pt>
                <c:pt idx="8531">
                  <c:v>46094.631944444445</c:v>
                </c:pt>
                <c:pt idx="8532">
                  <c:v>46094.638888888891</c:v>
                </c:pt>
                <c:pt idx="8533">
                  <c:v>46094.645833333336</c:v>
                </c:pt>
                <c:pt idx="8534">
                  <c:v>46094.652777777781</c:v>
                </c:pt>
                <c:pt idx="8535">
                  <c:v>46094.659722222219</c:v>
                </c:pt>
                <c:pt idx="8536">
                  <c:v>46094.666666666664</c:v>
                </c:pt>
                <c:pt idx="8537">
                  <c:v>46094.673611111109</c:v>
                </c:pt>
                <c:pt idx="8538">
                  <c:v>46094.680555555555</c:v>
                </c:pt>
                <c:pt idx="8539">
                  <c:v>46094.6875</c:v>
                </c:pt>
                <c:pt idx="8540">
                  <c:v>46094.694444444445</c:v>
                </c:pt>
                <c:pt idx="8541">
                  <c:v>46094.701388888891</c:v>
                </c:pt>
                <c:pt idx="8542">
                  <c:v>46094.708333333336</c:v>
                </c:pt>
                <c:pt idx="8543">
                  <c:v>46094.715277777781</c:v>
                </c:pt>
                <c:pt idx="8544">
                  <c:v>46094.722222222219</c:v>
                </c:pt>
                <c:pt idx="8545">
                  <c:v>46094.729166666664</c:v>
                </c:pt>
                <c:pt idx="8546">
                  <c:v>46094.736111111109</c:v>
                </c:pt>
                <c:pt idx="8547">
                  <c:v>46094.743055555555</c:v>
                </c:pt>
                <c:pt idx="8548">
                  <c:v>46094.75</c:v>
                </c:pt>
                <c:pt idx="8549">
                  <c:v>46094.756944444445</c:v>
                </c:pt>
                <c:pt idx="8550">
                  <c:v>46094.763888888891</c:v>
                </c:pt>
                <c:pt idx="8551">
                  <c:v>46094.770833333336</c:v>
                </c:pt>
                <c:pt idx="8552">
                  <c:v>46094.777777777781</c:v>
                </c:pt>
                <c:pt idx="8553">
                  <c:v>46094.784722222219</c:v>
                </c:pt>
                <c:pt idx="8554">
                  <c:v>46094.791666666664</c:v>
                </c:pt>
                <c:pt idx="8555">
                  <c:v>46094.798611111109</c:v>
                </c:pt>
                <c:pt idx="8556">
                  <c:v>46094.805555555555</c:v>
                </c:pt>
                <c:pt idx="8557">
                  <c:v>46094.8125</c:v>
                </c:pt>
                <c:pt idx="8558">
                  <c:v>46094.819444444445</c:v>
                </c:pt>
                <c:pt idx="8559">
                  <c:v>46094.826388888891</c:v>
                </c:pt>
                <c:pt idx="8560">
                  <c:v>46094.833333333336</c:v>
                </c:pt>
                <c:pt idx="8561">
                  <c:v>46094.840277777781</c:v>
                </c:pt>
                <c:pt idx="8562">
                  <c:v>46094.847222222219</c:v>
                </c:pt>
                <c:pt idx="8563">
                  <c:v>46094.854166666664</c:v>
                </c:pt>
                <c:pt idx="8564">
                  <c:v>46094.861111111109</c:v>
                </c:pt>
                <c:pt idx="8565">
                  <c:v>46094.868055555555</c:v>
                </c:pt>
                <c:pt idx="8566">
                  <c:v>46094.875</c:v>
                </c:pt>
                <c:pt idx="8567">
                  <c:v>46094.881944444445</c:v>
                </c:pt>
                <c:pt idx="8568">
                  <c:v>46094.888888888891</c:v>
                </c:pt>
                <c:pt idx="8569">
                  <c:v>46094.895833333336</c:v>
                </c:pt>
                <c:pt idx="8570">
                  <c:v>46094.902777777781</c:v>
                </c:pt>
                <c:pt idx="8571">
                  <c:v>46094.909722222219</c:v>
                </c:pt>
                <c:pt idx="8572">
                  <c:v>46094.916666666664</c:v>
                </c:pt>
                <c:pt idx="8573">
                  <c:v>46094.923611111109</c:v>
                </c:pt>
                <c:pt idx="8574">
                  <c:v>46094.930555555555</c:v>
                </c:pt>
                <c:pt idx="8575">
                  <c:v>46094.9375</c:v>
                </c:pt>
                <c:pt idx="8576">
                  <c:v>46094.944444444445</c:v>
                </c:pt>
                <c:pt idx="8577">
                  <c:v>46094.951388888891</c:v>
                </c:pt>
                <c:pt idx="8578">
                  <c:v>46094.958333333336</c:v>
                </c:pt>
                <c:pt idx="8579">
                  <c:v>46094.965277777781</c:v>
                </c:pt>
                <c:pt idx="8580">
                  <c:v>46094.972222222219</c:v>
                </c:pt>
                <c:pt idx="8581">
                  <c:v>46094.979166666664</c:v>
                </c:pt>
                <c:pt idx="8582">
                  <c:v>46094.986111111109</c:v>
                </c:pt>
                <c:pt idx="8583">
                  <c:v>46094.993055555555</c:v>
                </c:pt>
                <c:pt idx="8584">
                  <c:v>46095</c:v>
                </c:pt>
                <c:pt idx="8585">
                  <c:v>46095.006944444445</c:v>
                </c:pt>
                <c:pt idx="8586">
                  <c:v>46095.013888888891</c:v>
                </c:pt>
                <c:pt idx="8587">
                  <c:v>46095.020833333336</c:v>
                </c:pt>
                <c:pt idx="8588">
                  <c:v>46095.027777777781</c:v>
                </c:pt>
                <c:pt idx="8589">
                  <c:v>46095.034722222219</c:v>
                </c:pt>
                <c:pt idx="8590">
                  <c:v>46095.041666666664</c:v>
                </c:pt>
                <c:pt idx="8591">
                  <c:v>46095.048611111109</c:v>
                </c:pt>
                <c:pt idx="8592">
                  <c:v>46095.055555555555</c:v>
                </c:pt>
                <c:pt idx="8593">
                  <c:v>46095.0625</c:v>
                </c:pt>
                <c:pt idx="8594">
                  <c:v>46095.069444444445</c:v>
                </c:pt>
                <c:pt idx="8595">
                  <c:v>46095.076388888891</c:v>
                </c:pt>
                <c:pt idx="8596">
                  <c:v>46095.083333333336</c:v>
                </c:pt>
                <c:pt idx="8597">
                  <c:v>46095.090277777781</c:v>
                </c:pt>
                <c:pt idx="8598">
                  <c:v>46095.097222222219</c:v>
                </c:pt>
                <c:pt idx="8599">
                  <c:v>46095.104166666664</c:v>
                </c:pt>
                <c:pt idx="8600">
                  <c:v>46095.111111111109</c:v>
                </c:pt>
                <c:pt idx="8601">
                  <c:v>46095.118055555555</c:v>
                </c:pt>
                <c:pt idx="8602">
                  <c:v>46095.125</c:v>
                </c:pt>
                <c:pt idx="8603">
                  <c:v>46095.131944444445</c:v>
                </c:pt>
                <c:pt idx="8604">
                  <c:v>46095.138888888891</c:v>
                </c:pt>
                <c:pt idx="8605">
                  <c:v>46095.145833333336</c:v>
                </c:pt>
                <c:pt idx="8606">
                  <c:v>46095.152777777781</c:v>
                </c:pt>
                <c:pt idx="8607">
                  <c:v>46095.159722222219</c:v>
                </c:pt>
                <c:pt idx="8608">
                  <c:v>46095.166666666664</c:v>
                </c:pt>
                <c:pt idx="8609">
                  <c:v>46095.173611111109</c:v>
                </c:pt>
                <c:pt idx="8610">
                  <c:v>46095.180555555555</c:v>
                </c:pt>
                <c:pt idx="8611">
                  <c:v>46095.1875</c:v>
                </c:pt>
                <c:pt idx="8612">
                  <c:v>46095.194444444445</c:v>
                </c:pt>
                <c:pt idx="8613">
                  <c:v>46095.201388888891</c:v>
                </c:pt>
                <c:pt idx="8614">
                  <c:v>46095.208333333336</c:v>
                </c:pt>
                <c:pt idx="8615">
                  <c:v>46095.215277777781</c:v>
                </c:pt>
                <c:pt idx="8616">
                  <c:v>46095.222222222219</c:v>
                </c:pt>
                <c:pt idx="8617">
                  <c:v>46095.229166666664</c:v>
                </c:pt>
                <c:pt idx="8618">
                  <c:v>46095.236111111109</c:v>
                </c:pt>
                <c:pt idx="8619">
                  <c:v>46095.243055555555</c:v>
                </c:pt>
                <c:pt idx="8620">
                  <c:v>46095.25</c:v>
                </c:pt>
                <c:pt idx="8621">
                  <c:v>46095.256944444445</c:v>
                </c:pt>
                <c:pt idx="8622">
                  <c:v>46095.263888888891</c:v>
                </c:pt>
                <c:pt idx="8623">
                  <c:v>46095.270833333336</c:v>
                </c:pt>
                <c:pt idx="8624">
                  <c:v>46095.277777777781</c:v>
                </c:pt>
                <c:pt idx="8625">
                  <c:v>46095.284722222219</c:v>
                </c:pt>
                <c:pt idx="8626">
                  <c:v>46095.291666666664</c:v>
                </c:pt>
                <c:pt idx="8627">
                  <c:v>46095.298611111109</c:v>
                </c:pt>
                <c:pt idx="8628">
                  <c:v>46095.305555555555</c:v>
                </c:pt>
                <c:pt idx="8629">
                  <c:v>46095.3125</c:v>
                </c:pt>
                <c:pt idx="8630">
                  <c:v>46095.319444444445</c:v>
                </c:pt>
                <c:pt idx="8631">
                  <c:v>46095.326388888891</c:v>
                </c:pt>
                <c:pt idx="8632">
                  <c:v>46095.333333333336</c:v>
                </c:pt>
                <c:pt idx="8633">
                  <c:v>46095.340277777781</c:v>
                </c:pt>
                <c:pt idx="8634">
                  <c:v>46095.347222222219</c:v>
                </c:pt>
                <c:pt idx="8635">
                  <c:v>46095.354166666664</c:v>
                </c:pt>
                <c:pt idx="8636">
                  <c:v>46095.361111111109</c:v>
                </c:pt>
                <c:pt idx="8637">
                  <c:v>46095.368055555555</c:v>
                </c:pt>
                <c:pt idx="8638">
                  <c:v>46095.375</c:v>
                </c:pt>
                <c:pt idx="8639">
                  <c:v>46095.381944444445</c:v>
                </c:pt>
                <c:pt idx="8640">
                  <c:v>46095.388888888891</c:v>
                </c:pt>
                <c:pt idx="8641">
                  <c:v>46095.395833333336</c:v>
                </c:pt>
                <c:pt idx="8642">
                  <c:v>46095.402777777781</c:v>
                </c:pt>
                <c:pt idx="8643">
                  <c:v>46095.409722222219</c:v>
                </c:pt>
                <c:pt idx="8644">
                  <c:v>46095.416666666664</c:v>
                </c:pt>
                <c:pt idx="8645">
                  <c:v>46095.423611111109</c:v>
                </c:pt>
                <c:pt idx="8646">
                  <c:v>46095.430555555555</c:v>
                </c:pt>
                <c:pt idx="8647">
                  <c:v>46095.4375</c:v>
                </c:pt>
                <c:pt idx="8648">
                  <c:v>46095.444444444445</c:v>
                </c:pt>
                <c:pt idx="8649">
                  <c:v>46095.451388888891</c:v>
                </c:pt>
                <c:pt idx="8650">
                  <c:v>46095.458333333336</c:v>
                </c:pt>
                <c:pt idx="8651">
                  <c:v>46095.465277777781</c:v>
                </c:pt>
                <c:pt idx="8652">
                  <c:v>46095.472222222219</c:v>
                </c:pt>
                <c:pt idx="8653">
                  <c:v>46095.479166666664</c:v>
                </c:pt>
                <c:pt idx="8654">
                  <c:v>46095.486111111109</c:v>
                </c:pt>
                <c:pt idx="8655">
                  <c:v>46095.493055555555</c:v>
                </c:pt>
                <c:pt idx="8656">
                  <c:v>46095.5</c:v>
                </c:pt>
                <c:pt idx="8657">
                  <c:v>46095.506944444445</c:v>
                </c:pt>
                <c:pt idx="8658">
                  <c:v>46095.513888888891</c:v>
                </c:pt>
                <c:pt idx="8659">
                  <c:v>46095.520833333336</c:v>
                </c:pt>
                <c:pt idx="8660">
                  <c:v>46095.527777777781</c:v>
                </c:pt>
                <c:pt idx="8661">
                  <c:v>46095.534722222219</c:v>
                </c:pt>
                <c:pt idx="8662">
                  <c:v>46095.541666666664</c:v>
                </c:pt>
                <c:pt idx="8663">
                  <c:v>46095.548611111109</c:v>
                </c:pt>
                <c:pt idx="8664">
                  <c:v>46095.555555555555</c:v>
                </c:pt>
                <c:pt idx="8665">
                  <c:v>46095.5625</c:v>
                </c:pt>
                <c:pt idx="8666">
                  <c:v>46095.569444444445</c:v>
                </c:pt>
                <c:pt idx="8667">
                  <c:v>46095.576388888891</c:v>
                </c:pt>
                <c:pt idx="8668">
                  <c:v>46095.583333333336</c:v>
                </c:pt>
                <c:pt idx="8669">
                  <c:v>46095.590277777781</c:v>
                </c:pt>
                <c:pt idx="8670">
                  <c:v>46095.597222222219</c:v>
                </c:pt>
                <c:pt idx="8671">
                  <c:v>46095.604166666664</c:v>
                </c:pt>
                <c:pt idx="8672">
                  <c:v>46095.611111111109</c:v>
                </c:pt>
                <c:pt idx="8673">
                  <c:v>46095.618055555555</c:v>
                </c:pt>
                <c:pt idx="8674">
                  <c:v>46095.625</c:v>
                </c:pt>
                <c:pt idx="8675">
                  <c:v>46095.631944444445</c:v>
                </c:pt>
                <c:pt idx="8676">
                  <c:v>46095.638888888891</c:v>
                </c:pt>
                <c:pt idx="8677">
                  <c:v>46095.645833333336</c:v>
                </c:pt>
                <c:pt idx="8678">
                  <c:v>46095.652777777781</c:v>
                </c:pt>
                <c:pt idx="8679">
                  <c:v>46095.659722222219</c:v>
                </c:pt>
                <c:pt idx="8680">
                  <c:v>46095.666666666664</c:v>
                </c:pt>
                <c:pt idx="8681">
                  <c:v>46095.673611111109</c:v>
                </c:pt>
                <c:pt idx="8682">
                  <c:v>46095.680555555555</c:v>
                </c:pt>
                <c:pt idx="8683">
                  <c:v>46095.6875</c:v>
                </c:pt>
                <c:pt idx="8684">
                  <c:v>46095.694444444445</c:v>
                </c:pt>
                <c:pt idx="8685">
                  <c:v>46095.701388888891</c:v>
                </c:pt>
                <c:pt idx="8686">
                  <c:v>46095.708333333336</c:v>
                </c:pt>
                <c:pt idx="8687">
                  <c:v>46095.715277777781</c:v>
                </c:pt>
                <c:pt idx="8688">
                  <c:v>46095.722222222219</c:v>
                </c:pt>
                <c:pt idx="8689">
                  <c:v>46095.729166666664</c:v>
                </c:pt>
                <c:pt idx="8690">
                  <c:v>46095.736111111109</c:v>
                </c:pt>
                <c:pt idx="8691">
                  <c:v>46095.743055555555</c:v>
                </c:pt>
                <c:pt idx="8692">
                  <c:v>46095.75</c:v>
                </c:pt>
                <c:pt idx="8693">
                  <c:v>46095.756944444445</c:v>
                </c:pt>
                <c:pt idx="8694">
                  <c:v>46095.763888888891</c:v>
                </c:pt>
                <c:pt idx="8695">
                  <c:v>46095.770833333336</c:v>
                </c:pt>
                <c:pt idx="8696">
                  <c:v>46095.777777777781</c:v>
                </c:pt>
                <c:pt idx="8697">
                  <c:v>46095.784722222219</c:v>
                </c:pt>
                <c:pt idx="8698">
                  <c:v>46095.791666666664</c:v>
                </c:pt>
                <c:pt idx="8699">
                  <c:v>46095.798611111109</c:v>
                </c:pt>
                <c:pt idx="8700">
                  <c:v>46095.805555555555</c:v>
                </c:pt>
                <c:pt idx="8701">
                  <c:v>46095.8125</c:v>
                </c:pt>
                <c:pt idx="8702">
                  <c:v>46095.819444444445</c:v>
                </c:pt>
                <c:pt idx="8703">
                  <c:v>46095.826388888891</c:v>
                </c:pt>
                <c:pt idx="8704">
                  <c:v>46095.833333333336</c:v>
                </c:pt>
                <c:pt idx="8705">
                  <c:v>46095.840277777781</c:v>
                </c:pt>
                <c:pt idx="8706">
                  <c:v>46095.847222222219</c:v>
                </c:pt>
                <c:pt idx="8707">
                  <c:v>46095.854166666664</c:v>
                </c:pt>
                <c:pt idx="8708">
                  <c:v>46095.861111111109</c:v>
                </c:pt>
                <c:pt idx="8709">
                  <c:v>46095.868055555555</c:v>
                </c:pt>
                <c:pt idx="8710">
                  <c:v>46095.875</c:v>
                </c:pt>
                <c:pt idx="8711">
                  <c:v>46095.881944444445</c:v>
                </c:pt>
                <c:pt idx="8712">
                  <c:v>46095.888888888891</c:v>
                </c:pt>
                <c:pt idx="8713">
                  <c:v>46095.895833333336</c:v>
                </c:pt>
                <c:pt idx="8714">
                  <c:v>46095.902777777781</c:v>
                </c:pt>
                <c:pt idx="8715">
                  <c:v>46095.909722222219</c:v>
                </c:pt>
                <c:pt idx="8716">
                  <c:v>46095.916666666664</c:v>
                </c:pt>
                <c:pt idx="8717">
                  <c:v>46095.923611111109</c:v>
                </c:pt>
                <c:pt idx="8718">
                  <c:v>46095.930555555555</c:v>
                </c:pt>
                <c:pt idx="8719">
                  <c:v>46095.9375</c:v>
                </c:pt>
                <c:pt idx="8720">
                  <c:v>46095.944444444445</c:v>
                </c:pt>
                <c:pt idx="8721">
                  <c:v>46095.951388888891</c:v>
                </c:pt>
                <c:pt idx="8722">
                  <c:v>46095.958333333336</c:v>
                </c:pt>
                <c:pt idx="8723">
                  <c:v>46095.965277777781</c:v>
                </c:pt>
                <c:pt idx="8724">
                  <c:v>46095.972222222219</c:v>
                </c:pt>
                <c:pt idx="8725">
                  <c:v>46095.979166666664</c:v>
                </c:pt>
                <c:pt idx="8726">
                  <c:v>46095.986111111109</c:v>
                </c:pt>
                <c:pt idx="8727">
                  <c:v>46095.993055555555</c:v>
                </c:pt>
                <c:pt idx="8728">
                  <c:v>46096</c:v>
                </c:pt>
                <c:pt idx="8729">
                  <c:v>46096.006944444445</c:v>
                </c:pt>
                <c:pt idx="8730">
                  <c:v>46096.013888888891</c:v>
                </c:pt>
                <c:pt idx="8731">
                  <c:v>46096.020833333336</c:v>
                </c:pt>
                <c:pt idx="8732">
                  <c:v>46096.027777777781</c:v>
                </c:pt>
                <c:pt idx="8733">
                  <c:v>46096.034722222219</c:v>
                </c:pt>
                <c:pt idx="8734">
                  <c:v>46096.041666666664</c:v>
                </c:pt>
                <c:pt idx="8735">
                  <c:v>46096.048611111109</c:v>
                </c:pt>
                <c:pt idx="8736">
                  <c:v>46096.055555555555</c:v>
                </c:pt>
                <c:pt idx="8737">
                  <c:v>46096.0625</c:v>
                </c:pt>
                <c:pt idx="8738">
                  <c:v>46096.069444444445</c:v>
                </c:pt>
                <c:pt idx="8739">
                  <c:v>46096.076388888891</c:v>
                </c:pt>
                <c:pt idx="8740">
                  <c:v>46096.083333333336</c:v>
                </c:pt>
                <c:pt idx="8741">
                  <c:v>46096.090277777781</c:v>
                </c:pt>
                <c:pt idx="8742">
                  <c:v>46096.097222222219</c:v>
                </c:pt>
                <c:pt idx="8743">
                  <c:v>46096.104166666664</c:v>
                </c:pt>
                <c:pt idx="8744">
                  <c:v>46096.111111111109</c:v>
                </c:pt>
                <c:pt idx="8745">
                  <c:v>46096.118055555555</c:v>
                </c:pt>
                <c:pt idx="8746">
                  <c:v>46096.125</c:v>
                </c:pt>
                <c:pt idx="8747">
                  <c:v>46096.131944444445</c:v>
                </c:pt>
                <c:pt idx="8748">
                  <c:v>46096.138888888891</c:v>
                </c:pt>
                <c:pt idx="8749">
                  <c:v>46096.145833333336</c:v>
                </c:pt>
                <c:pt idx="8750">
                  <c:v>46096.152777777781</c:v>
                </c:pt>
                <c:pt idx="8751">
                  <c:v>46096.159722222219</c:v>
                </c:pt>
                <c:pt idx="8752">
                  <c:v>46096.166666666664</c:v>
                </c:pt>
                <c:pt idx="8753">
                  <c:v>46096.173611111109</c:v>
                </c:pt>
                <c:pt idx="8754">
                  <c:v>46096.180555555555</c:v>
                </c:pt>
                <c:pt idx="8755">
                  <c:v>46096.1875</c:v>
                </c:pt>
                <c:pt idx="8756">
                  <c:v>46096.194444444445</c:v>
                </c:pt>
                <c:pt idx="8757">
                  <c:v>46096.201388888891</c:v>
                </c:pt>
                <c:pt idx="8758">
                  <c:v>46096.208333333336</c:v>
                </c:pt>
                <c:pt idx="8759">
                  <c:v>46096.215277777781</c:v>
                </c:pt>
                <c:pt idx="8760">
                  <c:v>46096.222222222219</c:v>
                </c:pt>
                <c:pt idx="8761">
                  <c:v>46096.229166666664</c:v>
                </c:pt>
                <c:pt idx="8762">
                  <c:v>46096.236111111109</c:v>
                </c:pt>
                <c:pt idx="8763">
                  <c:v>46096.243055555555</c:v>
                </c:pt>
                <c:pt idx="8764">
                  <c:v>46096.25</c:v>
                </c:pt>
                <c:pt idx="8765">
                  <c:v>46096.256944444445</c:v>
                </c:pt>
                <c:pt idx="8766">
                  <c:v>46096.263888888891</c:v>
                </c:pt>
                <c:pt idx="8767">
                  <c:v>46096.270833333336</c:v>
                </c:pt>
                <c:pt idx="8768">
                  <c:v>46096.277777777781</c:v>
                </c:pt>
                <c:pt idx="8769">
                  <c:v>46096.284722222219</c:v>
                </c:pt>
                <c:pt idx="8770">
                  <c:v>46096.291666666664</c:v>
                </c:pt>
                <c:pt idx="8771">
                  <c:v>46096.298611111109</c:v>
                </c:pt>
                <c:pt idx="8772">
                  <c:v>46096.305555555555</c:v>
                </c:pt>
                <c:pt idx="8773">
                  <c:v>46096.3125</c:v>
                </c:pt>
                <c:pt idx="8774">
                  <c:v>46096.319444444445</c:v>
                </c:pt>
                <c:pt idx="8775">
                  <c:v>46096.326388888891</c:v>
                </c:pt>
                <c:pt idx="8776">
                  <c:v>46096.340277777781</c:v>
                </c:pt>
                <c:pt idx="8777">
                  <c:v>46096.347222222219</c:v>
                </c:pt>
                <c:pt idx="8778">
                  <c:v>46096.354166666664</c:v>
                </c:pt>
                <c:pt idx="8779">
                  <c:v>46096.361111111109</c:v>
                </c:pt>
                <c:pt idx="8780">
                  <c:v>46096.368055555555</c:v>
                </c:pt>
                <c:pt idx="8781">
                  <c:v>46096.375</c:v>
                </c:pt>
                <c:pt idx="8782">
                  <c:v>46096.381944444445</c:v>
                </c:pt>
                <c:pt idx="8783">
                  <c:v>46096.388888888891</c:v>
                </c:pt>
                <c:pt idx="8784">
                  <c:v>46096.395833333336</c:v>
                </c:pt>
                <c:pt idx="8785">
                  <c:v>46096.402777777781</c:v>
                </c:pt>
                <c:pt idx="8786">
                  <c:v>46096.409722222219</c:v>
                </c:pt>
                <c:pt idx="8787">
                  <c:v>46096.416666666664</c:v>
                </c:pt>
                <c:pt idx="8788">
                  <c:v>46096.423611111109</c:v>
                </c:pt>
                <c:pt idx="8789">
                  <c:v>46096.430555555555</c:v>
                </c:pt>
                <c:pt idx="8790">
                  <c:v>46096.4375</c:v>
                </c:pt>
                <c:pt idx="8791">
                  <c:v>46096.444444444445</c:v>
                </c:pt>
                <c:pt idx="8792">
                  <c:v>46096.451388888891</c:v>
                </c:pt>
                <c:pt idx="8793">
                  <c:v>46096.458333333336</c:v>
                </c:pt>
                <c:pt idx="8794">
                  <c:v>46096.465277777781</c:v>
                </c:pt>
                <c:pt idx="8795">
                  <c:v>46096.472222222219</c:v>
                </c:pt>
                <c:pt idx="8796">
                  <c:v>46096.479166666664</c:v>
                </c:pt>
                <c:pt idx="8797">
                  <c:v>46096.486111111109</c:v>
                </c:pt>
                <c:pt idx="8798">
                  <c:v>46096.493055555555</c:v>
                </c:pt>
                <c:pt idx="8799">
                  <c:v>46096.5</c:v>
                </c:pt>
                <c:pt idx="8800">
                  <c:v>46096.506944444445</c:v>
                </c:pt>
                <c:pt idx="8801">
                  <c:v>46096.513888888891</c:v>
                </c:pt>
                <c:pt idx="8802">
                  <c:v>46096.520833333336</c:v>
                </c:pt>
                <c:pt idx="8803">
                  <c:v>46096.527777777781</c:v>
                </c:pt>
                <c:pt idx="8804">
                  <c:v>46096.534722222219</c:v>
                </c:pt>
                <c:pt idx="8805">
                  <c:v>46096.541666666664</c:v>
                </c:pt>
                <c:pt idx="8806">
                  <c:v>46096.548611111109</c:v>
                </c:pt>
                <c:pt idx="8807">
                  <c:v>46096.555555555555</c:v>
                </c:pt>
                <c:pt idx="8808">
                  <c:v>46096.5625</c:v>
                </c:pt>
                <c:pt idx="8809">
                  <c:v>46096.569444444445</c:v>
                </c:pt>
                <c:pt idx="8810">
                  <c:v>46096.576388888891</c:v>
                </c:pt>
                <c:pt idx="8811">
                  <c:v>46096.583333333336</c:v>
                </c:pt>
                <c:pt idx="8812">
                  <c:v>46096.590277777781</c:v>
                </c:pt>
                <c:pt idx="8813">
                  <c:v>46096.597222222219</c:v>
                </c:pt>
                <c:pt idx="8814">
                  <c:v>46096.604166666664</c:v>
                </c:pt>
                <c:pt idx="8815">
                  <c:v>46096.611111111109</c:v>
                </c:pt>
                <c:pt idx="8816">
                  <c:v>46096.618055555555</c:v>
                </c:pt>
                <c:pt idx="8817">
                  <c:v>46096.625</c:v>
                </c:pt>
                <c:pt idx="8818">
                  <c:v>46096.631944444445</c:v>
                </c:pt>
                <c:pt idx="8819">
                  <c:v>46096.638888888891</c:v>
                </c:pt>
                <c:pt idx="8820">
                  <c:v>46096.645833333336</c:v>
                </c:pt>
                <c:pt idx="8821">
                  <c:v>46096.652777777781</c:v>
                </c:pt>
                <c:pt idx="8822">
                  <c:v>46096.659722222219</c:v>
                </c:pt>
                <c:pt idx="8823">
                  <c:v>46096.666666666664</c:v>
                </c:pt>
                <c:pt idx="8824">
                  <c:v>46096.673611111109</c:v>
                </c:pt>
                <c:pt idx="8825">
                  <c:v>46096.680555555555</c:v>
                </c:pt>
                <c:pt idx="8826">
                  <c:v>46096.6875</c:v>
                </c:pt>
                <c:pt idx="8827">
                  <c:v>46096.694444444445</c:v>
                </c:pt>
                <c:pt idx="8828">
                  <c:v>46096.701388888891</c:v>
                </c:pt>
                <c:pt idx="8829">
                  <c:v>46096.708333333336</c:v>
                </c:pt>
                <c:pt idx="8830">
                  <c:v>46096.715277777781</c:v>
                </c:pt>
                <c:pt idx="8831">
                  <c:v>46096.722222222219</c:v>
                </c:pt>
                <c:pt idx="8832">
                  <c:v>46096.729166666664</c:v>
                </c:pt>
                <c:pt idx="8833">
                  <c:v>46096.736111111109</c:v>
                </c:pt>
                <c:pt idx="8834">
                  <c:v>46096.743055555555</c:v>
                </c:pt>
                <c:pt idx="8835">
                  <c:v>46096.75</c:v>
                </c:pt>
                <c:pt idx="8836">
                  <c:v>46096.756944444445</c:v>
                </c:pt>
                <c:pt idx="8837">
                  <c:v>46096.763888888891</c:v>
                </c:pt>
                <c:pt idx="8838">
                  <c:v>46096.770833333336</c:v>
                </c:pt>
                <c:pt idx="8839">
                  <c:v>46096.777777777781</c:v>
                </c:pt>
                <c:pt idx="8840">
                  <c:v>46096.784722222219</c:v>
                </c:pt>
                <c:pt idx="8841">
                  <c:v>46096.791666666664</c:v>
                </c:pt>
                <c:pt idx="8842">
                  <c:v>46096.798611111109</c:v>
                </c:pt>
                <c:pt idx="8843">
                  <c:v>46096.805555555555</c:v>
                </c:pt>
                <c:pt idx="8844">
                  <c:v>46096.8125</c:v>
                </c:pt>
                <c:pt idx="8845">
                  <c:v>46096.819444444445</c:v>
                </c:pt>
                <c:pt idx="8846">
                  <c:v>46096.826388888891</c:v>
                </c:pt>
                <c:pt idx="8847">
                  <c:v>46096.833333333336</c:v>
                </c:pt>
                <c:pt idx="8848">
                  <c:v>46096.840277777781</c:v>
                </c:pt>
                <c:pt idx="8849">
                  <c:v>46096.847222222219</c:v>
                </c:pt>
                <c:pt idx="8850">
                  <c:v>46096.854166666664</c:v>
                </c:pt>
                <c:pt idx="8851">
                  <c:v>46096.861111111109</c:v>
                </c:pt>
                <c:pt idx="8852">
                  <c:v>46096.868055555555</c:v>
                </c:pt>
                <c:pt idx="8853">
                  <c:v>46096.875</c:v>
                </c:pt>
                <c:pt idx="8854">
                  <c:v>46096.881944444445</c:v>
                </c:pt>
                <c:pt idx="8855">
                  <c:v>46096.888888888891</c:v>
                </c:pt>
                <c:pt idx="8856">
                  <c:v>46096.895833333336</c:v>
                </c:pt>
                <c:pt idx="8857">
                  <c:v>46096.902777777781</c:v>
                </c:pt>
                <c:pt idx="8858">
                  <c:v>46096.909722222219</c:v>
                </c:pt>
                <c:pt idx="8859">
                  <c:v>46096.916666666664</c:v>
                </c:pt>
                <c:pt idx="8860">
                  <c:v>46096.923611111109</c:v>
                </c:pt>
                <c:pt idx="8861">
                  <c:v>46096.930555555555</c:v>
                </c:pt>
                <c:pt idx="8862">
                  <c:v>46096.9375</c:v>
                </c:pt>
                <c:pt idx="8863">
                  <c:v>46096.944444444445</c:v>
                </c:pt>
                <c:pt idx="8864">
                  <c:v>46096.951388888891</c:v>
                </c:pt>
                <c:pt idx="8865">
                  <c:v>46096.958333333336</c:v>
                </c:pt>
                <c:pt idx="8866">
                  <c:v>46096.965277777781</c:v>
                </c:pt>
                <c:pt idx="8867">
                  <c:v>46096.972222222219</c:v>
                </c:pt>
                <c:pt idx="8868">
                  <c:v>46096.979166666664</c:v>
                </c:pt>
                <c:pt idx="8869">
                  <c:v>46096.986111111109</c:v>
                </c:pt>
                <c:pt idx="8870">
                  <c:v>46096.993055555555</c:v>
                </c:pt>
                <c:pt idx="8871">
                  <c:v>46097</c:v>
                </c:pt>
                <c:pt idx="8872">
                  <c:v>46097.006944444445</c:v>
                </c:pt>
                <c:pt idx="8873">
                  <c:v>46097.013888888891</c:v>
                </c:pt>
                <c:pt idx="8874">
                  <c:v>46097.020833333336</c:v>
                </c:pt>
                <c:pt idx="8875">
                  <c:v>46097.027777777781</c:v>
                </c:pt>
                <c:pt idx="8876">
                  <c:v>46097.034722222219</c:v>
                </c:pt>
                <c:pt idx="8877">
                  <c:v>46097.041666666664</c:v>
                </c:pt>
                <c:pt idx="8878">
                  <c:v>46097.048611111109</c:v>
                </c:pt>
                <c:pt idx="8879">
                  <c:v>46097.055555555555</c:v>
                </c:pt>
                <c:pt idx="8880">
                  <c:v>46097.0625</c:v>
                </c:pt>
                <c:pt idx="8881">
                  <c:v>46097.069444444445</c:v>
                </c:pt>
                <c:pt idx="8882">
                  <c:v>46097.076388888891</c:v>
                </c:pt>
                <c:pt idx="8883">
                  <c:v>46097.083333333336</c:v>
                </c:pt>
                <c:pt idx="8884">
                  <c:v>46097.090277777781</c:v>
                </c:pt>
                <c:pt idx="8885">
                  <c:v>46097.097222222219</c:v>
                </c:pt>
                <c:pt idx="8886">
                  <c:v>46097.104166666664</c:v>
                </c:pt>
                <c:pt idx="8887">
                  <c:v>46097.111111111109</c:v>
                </c:pt>
                <c:pt idx="8888">
                  <c:v>46097.118055555555</c:v>
                </c:pt>
                <c:pt idx="8889">
                  <c:v>46097.125</c:v>
                </c:pt>
                <c:pt idx="8890">
                  <c:v>46097.131944444445</c:v>
                </c:pt>
                <c:pt idx="8891">
                  <c:v>46097.138888888891</c:v>
                </c:pt>
                <c:pt idx="8892">
                  <c:v>46097.145833333336</c:v>
                </c:pt>
                <c:pt idx="8893">
                  <c:v>46097.152777777781</c:v>
                </c:pt>
                <c:pt idx="8894">
                  <c:v>46097.159722222219</c:v>
                </c:pt>
                <c:pt idx="8895">
                  <c:v>46097.166666666664</c:v>
                </c:pt>
                <c:pt idx="8896">
                  <c:v>46097.173611111109</c:v>
                </c:pt>
                <c:pt idx="8897">
                  <c:v>46097.180555555555</c:v>
                </c:pt>
                <c:pt idx="8898">
                  <c:v>46097.1875</c:v>
                </c:pt>
                <c:pt idx="8899">
                  <c:v>46097.194444444445</c:v>
                </c:pt>
                <c:pt idx="8900">
                  <c:v>46097.201388888891</c:v>
                </c:pt>
                <c:pt idx="8901">
                  <c:v>46097.208333333336</c:v>
                </c:pt>
                <c:pt idx="8902">
                  <c:v>46097.215277777781</c:v>
                </c:pt>
                <c:pt idx="8903">
                  <c:v>46097.222222222219</c:v>
                </c:pt>
                <c:pt idx="8904">
                  <c:v>46097.229166666664</c:v>
                </c:pt>
                <c:pt idx="8905">
                  <c:v>46097.236111111109</c:v>
                </c:pt>
                <c:pt idx="8906">
                  <c:v>46097.243055555555</c:v>
                </c:pt>
                <c:pt idx="8907">
                  <c:v>46097.25</c:v>
                </c:pt>
                <c:pt idx="8908">
                  <c:v>46097.256944444445</c:v>
                </c:pt>
                <c:pt idx="8909">
                  <c:v>46097.263888888891</c:v>
                </c:pt>
                <c:pt idx="8910">
                  <c:v>46097.270833333336</c:v>
                </c:pt>
                <c:pt idx="8911">
                  <c:v>46097.277777777781</c:v>
                </c:pt>
                <c:pt idx="8912">
                  <c:v>46097.284722222219</c:v>
                </c:pt>
                <c:pt idx="8913">
                  <c:v>46097.291666666664</c:v>
                </c:pt>
                <c:pt idx="8914">
                  <c:v>46097.298611111109</c:v>
                </c:pt>
                <c:pt idx="8915">
                  <c:v>46097.305555555555</c:v>
                </c:pt>
                <c:pt idx="8916">
                  <c:v>46097.3125</c:v>
                </c:pt>
                <c:pt idx="8917">
                  <c:v>46097.319444444445</c:v>
                </c:pt>
                <c:pt idx="8918">
                  <c:v>46097.326388888891</c:v>
                </c:pt>
                <c:pt idx="8919">
                  <c:v>46097.333333333336</c:v>
                </c:pt>
                <c:pt idx="8920">
                  <c:v>46097.340277777781</c:v>
                </c:pt>
                <c:pt idx="8921">
                  <c:v>46097.347222222219</c:v>
                </c:pt>
                <c:pt idx="8922">
                  <c:v>46097.354166666664</c:v>
                </c:pt>
                <c:pt idx="8923">
                  <c:v>46097.361111111109</c:v>
                </c:pt>
                <c:pt idx="8924">
                  <c:v>46097.368055555555</c:v>
                </c:pt>
                <c:pt idx="8925">
                  <c:v>46097.375</c:v>
                </c:pt>
                <c:pt idx="8926">
                  <c:v>46097.381944444445</c:v>
                </c:pt>
                <c:pt idx="8927">
                  <c:v>46097.388888888891</c:v>
                </c:pt>
                <c:pt idx="8928">
                  <c:v>46097.395833333336</c:v>
                </c:pt>
                <c:pt idx="8929">
                  <c:v>46097.402777777781</c:v>
                </c:pt>
                <c:pt idx="8930">
                  <c:v>46097.409722222219</c:v>
                </c:pt>
                <c:pt idx="8931">
                  <c:v>46097.416666666664</c:v>
                </c:pt>
                <c:pt idx="8932">
                  <c:v>46097.423611111109</c:v>
                </c:pt>
                <c:pt idx="8933">
                  <c:v>46097.430555555555</c:v>
                </c:pt>
                <c:pt idx="8934">
                  <c:v>46097.4375</c:v>
                </c:pt>
                <c:pt idx="8935">
                  <c:v>46097.444444444445</c:v>
                </c:pt>
                <c:pt idx="8936">
                  <c:v>46097.451388888891</c:v>
                </c:pt>
                <c:pt idx="8937">
                  <c:v>46097.458333333336</c:v>
                </c:pt>
                <c:pt idx="8938">
                  <c:v>46097.465277777781</c:v>
                </c:pt>
                <c:pt idx="8939">
                  <c:v>46097.472222222219</c:v>
                </c:pt>
                <c:pt idx="8940">
                  <c:v>46097.479166666664</c:v>
                </c:pt>
                <c:pt idx="8941">
                  <c:v>46097.486111111109</c:v>
                </c:pt>
                <c:pt idx="8942">
                  <c:v>46097.493055555555</c:v>
                </c:pt>
                <c:pt idx="8943">
                  <c:v>46097.5</c:v>
                </c:pt>
                <c:pt idx="8944">
                  <c:v>46097.506944444445</c:v>
                </c:pt>
                <c:pt idx="8945">
                  <c:v>46097.513888888891</c:v>
                </c:pt>
                <c:pt idx="8946">
                  <c:v>46097.520833333336</c:v>
                </c:pt>
                <c:pt idx="8947">
                  <c:v>46097.527777777781</c:v>
                </c:pt>
                <c:pt idx="8948">
                  <c:v>46097.534722222219</c:v>
                </c:pt>
                <c:pt idx="8949">
                  <c:v>46097.541666666664</c:v>
                </c:pt>
                <c:pt idx="8950">
                  <c:v>46097.548611111109</c:v>
                </c:pt>
                <c:pt idx="8951">
                  <c:v>46097.555555555555</c:v>
                </c:pt>
                <c:pt idx="8952">
                  <c:v>46097.5625</c:v>
                </c:pt>
                <c:pt idx="8953">
                  <c:v>46097.569444444445</c:v>
                </c:pt>
                <c:pt idx="8954">
                  <c:v>46097.576388888891</c:v>
                </c:pt>
                <c:pt idx="8955">
                  <c:v>46097.583333333336</c:v>
                </c:pt>
                <c:pt idx="8956">
                  <c:v>46097.590277777781</c:v>
                </c:pt>
                <c:pt idx="8957">
                  <c:v>46097.597222222219</c:v>
                </c:pt>
                <c:pt idx="8958">
                  <c:v>46097.604166666664</c:v>
                </c:pt>
                <c:pt idx="8959">
                  <c:v>46097.611111111109</c:v>
                </c:pt>
                <c:pt idx="8960">
                  <c:v>46097.618055555555</c:v>
                </c:pt>
                <c:pt idx="8961">
                  <c:v>46097.625</c:v>
                </c:pt>
                <c:pt idx="8962">
                  <c:v>46097.631944444445</c:v>
                </c:pt>
                <c:pt idx="8963">
                  <c:v>46097.638888888891</c:v>
                </c:pt>
                <c:pt idx="8964">
                  <c:v>46097.645833333336</c:v>
                </c:pt>
                <c:pt idx="8965">
                  <c:v>46097.652777777781</c:v>
                </c:pt>
                <c:pt idx="8966">
                  <c:v>46097.659722222219</c:v>
                </c:pt>
                <c:pt idx="8967">
                  <c:v>46097.666666666664</c:v>
                </c:pt>
                <c:pt idx="8968">
                  <c:v>46097.673611111109</c:v>
                </c:pt>
                <c:pt idx="8969">
                  <c:v>46097.680555555555</c:v>
                </c:pt>
                <c:pt idx="8970">
                  <c:v>46097.6875</c:v>
                </c:pt>
                <c:pt idx="8971">
                  <c:v>46097.694444444445</c:v>
                </c:pt>
                <c:pt idx="8972">
                  <c:v>46097.701388888891</c:v>
                </c:pt>
                <c:pt idx="8973">
                  <c:v>46097.708333333336</c:v>
                </c:pt>
                <c:pt idx="8974">
                  <c:v>46097.715277777781</c:v>
                </c:pt>
                <c:pt idx="8975">
                  <c:v>46097.722222222219</c:v>
                </c:pt>
                <c:pt idx="8976">
                  <c:v>46097.729166666664</c:v>
                </c:pt>
                <c:pt idx="8977">
                  <c:v>46097.736111111109</c:v>
                </c:pt>
                <c:pt idx="8978">
                  <c:v>46097.743055555555</c:v>
                </c:pt>
                <c:pt idx="8979">
                  <c:v>46097.75</c:v>
                </c:pt>
                <c:pt idx="8980">
                  <c:v>46097.756944444445</c:v>
                </c:pt>
                <c:pt idx="8981">
                  <c:v>46097.763888888891</c:v>
                </c:pt>
                <c:pt idx="8982">
                  <c:v>46097.770833333336</c:v>
                </c:pt>
                <c:pt idx="8983">
                  <c:v>46097.777777777781</c:v>
                </c:pt>
                <c:pt idx="8984">
                  <c:v>46097.784722222219</c:v>
                </c:pt>
                <c:pt idx="8985">
                  <c:v>46097.791666666664</c:v>
                </c:pt>
                <c:pt idx="8986">
                  <c:v>46097.798611111109</c:v>
                </c:pt>
                <c:pt idx="8987">
                  <c:v>46097.805555555555</c:v>
                </c:pt>
                <c:pt idx="8988">
                  <c:v>46097.8125</c:v>
                </c:pt>
                <c:pt idx="8989">
                  <c:v>46097.819444444445</c:v>
                </c:pt>
                <c:pt idx="8990">
                  <c:v>46097.826388888891</c:v>
                </c:pt>
                <c:pt idx="8991">
                  <c:v>46097.833333333336</c:v>
                </c:pt>
                <c:pt idx="8992">
                  <c:v>46097.840277777781</c:v>
                </c:pt>
                <c:pt idx="8993">
                  <c:v>46097.847222222219</c:v>
                </c:pt>
                <c:pt idx="8994">
                  <c:v>46097.854166666664</c:v>
                </c:pt>
                <c:pt idx="8995">
                  <c:v>46097.861111111109</c:v>
                </c:pt>
                <c:pt idx="8996">
                  <c:v>46097.868055555555</c:v>
                </c:pt>
                <c:pt idx="8997">
                  <c:v>46097.875</c:v>
                </c:pt>
                <c:pt idx="8998">
                  <c:v>46097.881944444445</c:v>
                </c:pt>
                <c:pt idx="8999">
                  <c:v>46097.888888888891</c:v>
                </c:pt>
                <c:pt idx="9000">
                  <c:v>46097.895833333336</c:v>
                </c:pt>
                <c:pt idx="9001">
                  <c:v>46097.902777777781</c:v>
                </c:pt>
                <c:pt idx="9002">
                  <c:v>46097.909722222219</c:v>
                </c:pt>
                <c:pt idx="9003">
                  <c:v>46097.916666666664</c:v>
                </c:pt>
                <c:pt idx="9004">
                  <c:v>46097.923611111109</c:v>
                </c:pt>
                <c:pt idx="9005">
                  <c:v>46097.930555555555</c:v>
                </c:pt>
                <c:pt idx="9006">
                  <c:v>46097.9375</c:v>
                </c:pt>
                <c:pt idx="9007">
                  <c:v>46097.944444444445</c:v>
                </c:pt>
                <c:pt idx="9008">
                  <c:v>46097.951388888891</c:v>
                </c:pt>
                <c:pt idx="9009">
                  <c:v>46097.958333333336</c:v>
                </c:pt>
                <c:pt idx="9010">
                  <c:v>46097.965277777781</c:v>
                </c:pt>
                <c:pt idx="9011">
                  <c:v>46097.972222222219</c:v>
                </c:pt>
                <c:pt idx="9012">
                  <c:v>46097.979166666664</c:v>
                </c:pt>
                <c:pt idx="9013">
                  <c:v>46097.986111111109</c:v>
                </c:pt>
                <c:pt idx="9014">
                  <c:v>46097.993055555555</c:v>
                </c:pt>
                <c:pt idx="9015">
                  <c:v>46098</c:v>
                </c:pt>
                <c:pt idx="9016">
                  <c:v>46098.006944444445</c:v>
                </c:pt>
                <c:pt idx="9017">
                  <c:v>46098.013888888891</c:v>
                </c:pt>
                <c:pt idx="9018">
                  <c:v>46098.020833333336</c:v>
                </c:pt>
                <c:pt idx="9019">
                  <c:v>46098.027777777781</c:v>
                </c:pt>
                <c:pt idx="9020">
                  <c:v>46098.034722222219</c:v>
                </c:pt>
                <c:pt idx="9021">
                  <c:v>46098.041666666664</c:v>
                </c:pt>
                <c:pt idx="9022">
                  <c:v>46098.048611111109</c:v>
                </c:pt>
                <c:pt idx="9023">
                  <c:v>46098.055555555555</c:v>
                </c:pt>
                <c:pt idx="9024">
                  <c:v>46098.0625</c:v>
                </c:pt>
                <c:pt idx="9025">
                  <c:v>46098.069444444445</c:v>
                </c:pt>
                <c:pt idx="9026">
                  <c:v>46098.076388888891</c:v>
                </c:pt>
                <c:pt idx="9027">
                  <c:v>46098.083333333336</c:v>
                </c:pt>
                <c:pt idx="9028">
                  <c:v>46098.090277777781</c:v>
                </c:pt>
                <c:pt idx="9029">
                  <c:v>46098.097222222219</c:v>
                </c:pt>
                <c:pt idx="9030">
                  <c:v>46098.104166666664</c:v>
                </c:pt>
                <c:pt idx="9031">
                  <c:v>46098.111111111109</c:v>
                </c:pt>
                <c:pt idx="9032">
                  <c:v>46098.118055555555</c:v>
                </c:pt>
                <c:pt idx="9033">
                  <c:v>46098.125</c:v>
                </c:pt>
                <c:pt idx="9034">
                  <c:v>46098.131944444445</c:v>
                </c:pt>
                <c:pt idx="9035">
                  <c:v>46098.138888888891</c:v>
                </c:pt>
                <c:pt idx="9036">
                  <c:v>46098.145833333336</c:v>
                </c:pt>
                <c:pt idx="9037">
                  <c:v>46098.152777777781</c:v>
                </c:pt>
                <c:pt idx="9038">
                  <c:v>46098.159722222219</c:v>
                </c:pt>
                <c:pt idx="9039">
                  <c:v>46098.166666666664</c:v>
                </c:pt>
                <c:pt idx="9040">
                  <c:v>46098.173611111109</c:v>
                </c:pt>
                <c:pt idx="9041">
                  <c:v>46098.180555555555</c:v>
                </c:pt>
                <c:pt idx="9042">
                  <c:v>46098.1875</c:v>
                </c:pt>
                <c:pt idx="9043">
                  <c:v>46098.194444444445</c:v>
                </c:pt>
                <c:pt idx="9044">
                  <c:v>46098.201388888891</c:v>
                </c:pt>
                <c:pt idx="9045">
                  <c:v>46098.208333333336</c:v>
                </c:pt>
                <c:pt idx="9046">
                  <c:v>46098.215277777781</c:v>
                </c:pt>
                <c:pt idx="9047">
                  <c:v>46098.222222222219</c:v>
                </c:pt>
                <c:pt idx="9048">
                  <c:v>46098.229166666664</c:v>
                </c:pt>
                <c:pt idx="9049">
                  <c:v>46098.236111111109</c:v>
                </c:pt>
                <c:pt idx="9050">
                  <c:v>46098.243055555555</c:v>
                </c:pt>
                <c:pt idx="9051">
                  <c:v>46098.25</c:v>
                </c:pt>
                <c:pt idx="9052">
                  <c:v>46098.256944444445</c:v>
                </c:pt>
                <c:pt idx="9053">
                  <c:v>46098.263888888891</c:v>
                </c:pt>
                <c:pt idx="9054">
                  <c:v>46098.270833333336</c:v>
                </c:pt>
                <c:pt idx="9055">
                  <c:v>46098.277777777781</c:v>
                </c:pt>
                <c:pt idx="9056">
                  <c:v>46098.284722222219</c:v>
                </c:pt>
                <c:pt idx="9057">
                  <c:v>46098.291666666664</c:v>
                </c:pt>
                <c:pt idx="9058">
                  <c:v>46098.298611111109</c:v>
                </c:pt>
                <c:pt idx="9059">
                  <c:v>46098.305555555555</c:v>
                </c:pt>
                <c:pt idx="9060">
                  <c:v>46098.3125</c:v>
                </c:pt>
                <c:pt idx="9061">
                  <c:v>46098.319444444445</c:v>
                </c:pt>
                <c:pt idx="9062">
                  <c:v>46098.326388888891</c:v>
                </c:pt>
                <c:pt idx="9063">
                  <c:v>46098.333333333336</c:v>
                </c:pt>
                <c:pt idx="9064">
                  <c:v>46098.340277777781</c:v>
                </c:pt>
                <c:pt idx="9065">
                  <c:v>46098.347222222219</c:v>
                </c:pt>
                <c:pt idx="9066">
                  <c:v>46098.354166666664</c:v>
                </c:pt>
                <c:pt idx="9067">
                  <c:v>46098.361111111109</c:v>
                </c:pt>
                <c:pt idx="9068">
                  <c:v>46098.368055555555</c:v>
                </c:pt>
                <c:pt idx="9069">
                  <c:v>46098.375</c:v>
                </c:pt>
                <c:pt idx="9070">
                  <c:v>46098.381944444445</c:v>
                </c:pt>
                <c:pt idx="9071">
                  <c:v>46098.388888888891</c:v>
                </c:pt>
                <c:pt idx="9072">
                  <c:v>46098.395833333336</c:v>
                </c:pt>
                <c:pt idx="9073">
                  <c:v>46098.402777777781</c:v>
                </c:pt>
                <c:pt idx="9074">
                  <c:v>46098.409722222219</c:v>
                </c:pt>
                <c:pt idx="9075">
                  <c:v>46098.416666666664</c:v>
                </c:pt>
                <c:pt idx="9076">
                  <c:v>46098.423611111109</c:v>
                </c:pt>
                <c:pt idx="9077">
                  <c:v>46098.430555555555</c:v>
                </c:pt>
                <c:pt idx="9078">
                  <c:v>46098.4375</c:v>
                </c:pt>
                <c:pt idx="9079">
                  <c:v>46098.444444444445</c:v>
                </c:pt>
                <c:pt idx="9080">
                  <c:v>46098.451388888891</c:v>
                </c:pt>
                <c:pt idx="9081">
                  <c:v>46098.458333333336</c:v>
                </c:pt>
                <c:pt idx="9082">
                  <c:v>46098.465277777781</c:v>
                </c:pt>
                <c:pt idx="9083">
                  <c:v>46098.472222222219</c:v>
                </c:pt>
                <c:pt idx="9084">
                  <c:v>46098.479166666664</c:v>
                </c:pt>
                <c:pt idx="9085">
                  <c:v>46098.486111111109</c:v>
                </c:pt>
                <c:pt idx="9086">
                  <c:v>46098.493055555555</c:v>
                </c:pt>
                <c:pt idx="9087">
                  <c:v>46098.5</c:v>
                </c:pt>
                <c:pt idx="9088">
                  <c:v>46098.506944444445</c:v>
                </c:pt>
                <c:pt idx="9089">
                  <c:v>46098.513888888891</c:v>
                </c:pt>
                <c:pt idx="9090">
                  <c:v>46098.520833333336</c:v>
                </c:pt>
                <c:pt idx="9091">
                  <c:v>46098.527777777781</c:v>
                </c:pt>
                <c:pt idx="9092">
                  <c:v>46098.534722222219</c:v>
                </c:pt>
                <c:pt idx="9093">
                  <c:v>46098.541666666664</c:v>
                </c:pt>
                <c:pt idx="9094">
                  <c:v>46098.548611111109</c:v>
                </c:pt>
                <c:pt idx="9095">
                  <c:v>46098.555555555555</c:v>
                </c:pt>
                <c:pt idx="9096">
                  <c:v>46098.5625</c:v>
                </c:pt>
                <c:pt idx="9097">
                  <c:v>46098.569444444445</c:v>
                </c:pt>
                <c:pt idx="9098">
                  <c:v>46098.576388888891</c:v>
                </c:pt>
                <c:pt idx="9099">
                  <c:v>46098.583333333336</c:v>
                </c:pt>
                <c:pt idx="9100">
                  <c:v>46098.590277777781</c:v>
                </c:pt>
                <c:pt idx="9101">
                  <c:v>46098.597222222219</c:v>
                </c:pt>
                <c:pt idx="9102">
                  <c:v>46098.604166666664</c:v>
                </c:pt>
                <c:pt idx="9103">
                  <c:v>46098.611111111109</c:v>
                </c:pt>
                <c:pt idx="9104">
                  <c:v>46098.618055555555</c:v>
                </c:pt>
                <c:pt idx="9105">
                  <c:v>46098.625</c:v>
                </c:pt>
                <c:pt idx="9106">
                  <c:v>46098.631944444445</c:v>
                </c:pt>
                <c:pt idx="9107">
                  <c:v>46098.638888888891</c:v>
                </c:pt>
                <c:pt idx="9108">
                  <c:v>46098.645833333336</c:v>
                </c:pt>
                <c:pt idx="9109">
                  <c:v>46098.652777777781</c:v>
                </c:pt>
                <c:pt idx="9110">
                  <c:v>46098.659722222219</c:v>
                </c:pt>
                <c:pt idx="9111">
                  <c:v>46098.666666666664</c:v>
                </c:pt>
                <c:pt idx="9112">
                  <c:v>46098.673611111109</c:v>
                </c:pt>
                <c:pt idx="9113">
                  <c:v>46098.680555555555</c:v>
                </c:pt>
                <c:pt idx="9114">
                  <c:v>46098.6875</c:v>
                </c:pt>
                <c:pt idx="9115">
                  <c:v>46098.694444444445</c:v>
                </c:pt>
                <c:pt idx="9116">
                  <c:v>46098.701388888891</c:v>
                </c:pt>
                <c:pt idx="9117">
                  <c:v>46098.708333333336</c:v>
                </c:pt>
                <c:pt idx="9118">
                  <c:v>46098.715277777781</c:v>
                </c:pt>
                <c:pt idx="9119">
                  <c:v>46098.722222222219</c:v>
                </c:pt>
                <c:pt idx="9120">
                  <c:v>46098.729166666664</c:v>
                </c:pt>
                <c:pt idx="9121">
                  <c:v>46098.736111111109</c:v>
                </c:pt>
                <c:pt idx="9122">
                  <c:v>46098.743055555555</c:v>
                </c:pt>
                <c:pt idx="9123">
                  <c:v>46098.75</c:v>
                </c:pt>
                <c:pt idx="9124">
                  <c:v>46098.756944444445</c:v>
                </c:pt>
                <c:pt idx="9125">
                  <c:v>46098.763888888891</c:v>
                </c:pt>
                <c:pt idx="9126">
                  <c:v>46098.770833333336</c:v>
                </c:pt>
                <c:pt idx="9127">
                  <c:v>46098.777777777781</c:v>
                </c:pt>
                <c:pt idx="9128">
                  <c:v>46098.784722222219</c:v>
                </c:pt>
                <c:pt idx="9129">
                  <c:v>46098.791666666664</c:v>
                </c:pt>
                <c:pt idx="9130">
                  <c:v>46098.798611111109</c:v>
                </c:pt>
                <c:pt idx="9131">
                  <c:v>46098.805555555555</c:v>
                </c:pt>
                <c:pt idx="9132">
                  <c:v>46098.8125</c:v>
                </c:pt>
                <c:pt idx="9133">
                  <c:v>46098.819444444445</c:v>
                </c:pt>
                <c:pt idx="9134">
                  <c:v>46098.826388888891</c:v>
                </c:pt>
                <c:pt idx="9135">
                  <c:v>46098.833333333336</c:v>
                </c:pt>
                <c:pt idx="9136">
                  <c:v>46098.840277777781</c:v>
                </c:pt>
                <c:pt idx="9137">
                  <c:v>46098.847222222219</c:v>
                </c:pt>
                <c:pt idx="9138">
                  <c:v>46098.854166666664</c:v>
                </c:pt>
                <c:pt idx="9139">
                  <c:v>46098.861111111109</c:v>
                </c:pt>
                <c:pt idx="9140">
                  <c:v>46098.868055555555</c:v>
                </c:pt>
                <c:pt idx="9141">
                  <c:v>46098.875</c:v>
                </c:pt>
                <c:pt idx="9142">
                  <c:v>46098.881944444445</c:v>
                </c:pt>
                <c:pt idx="9143">
                  <c:v>46098.888888888891</c:v>
                </c:pt>
                <c:pt idx="9144">
                  <c:v>46098.895833333336</c:v>
                </c:pt>
                <c:pt idx="9145">
                  <c:v>46098.902777777781</c:v>
                </c:pt>
                <c:pt idx="9146">
                  <c:v>46098.909722222219</c:v>
                </c:pt>
                <c:pt idx="9147">
                  <c:v>46098.916666666664</c:v>
                </c:pt>
                <c:pt idx="9148">
                  <c:v>46098.923611111109</c:v>
                </c:pt>
                <c:pt idx="9149">
                  <c:v>46098.930555555555</c:v>
                </c:pt>
                <c:pt idx="9150">
                  <c:v>46098.9375</c:v>
                </c:pt>
                <c:pt idx="9151">
                  <c:v>46098.944444444445</c:v>
                </c:pt>
                <c:pt idx="9152">
                  <c:v>46098.951388888891</c:v>
                </c:pt>
                <c:pt idx="9153">
                  <c:v>46098.958333333336</c:v>
                </c:pt>
                <c:pt idx="9154">
                  <c:v>46098.965277777781</c:v>
                </c:pt>
                <c:pt idx="9155">
                  <c:v>46098.972222222219</c:v>
                </c:pt>
                <c:pt idx="9156">
                  <c:v>46098.979166666664</c:v>
                </c:pt>
                <c:pt idx="9157">
                  <c:v>46098.986111111109</c:v>
                </c:pt>
                <c:pt idx="9158">
                  <c:v>46098.993055555555</c:v>
                </c:pt>
                <c:pt idx="9159">
                  <c:v>46099</c:v>
                </c:pt>
                <c:pt idx="9160">
                  <c:v>46099.006944444445</c:v>
                </c:pt>
                <c:pt idx="9161">
                  <c:v>46099.013888888891</c:v>
                </c:pt>
                <c:pt idx="9162">
                  <c:v>46099.020833333336</c:v>
                </c:pt>
                <c:pt idx="9163">
                  <c:v>46099.027777777781</c:v>
                </c:pt>
                <c:pt idx="9164">
                  <c:v>46099.034722222219</c:v>
                </c:pt>
                <c:pt idx="9165">
                  <c:v>46099.041666666664</c:v>
                </c:pt>
                <c:pt idx="9166">
                  <c:v>46099.048611111109</c:v>
                </c:pt>
                <c:pt idx="9167">
                  <c:v>46099.055555555555</c:v>
                </c:pt>
                <c:pt idx="9168">
                  <c:v>46099.0625</c:v>
                </c:pt>
                <c:pt idx="9169">
                  <c:v>46099.069444444445</c:v>
                </c:pt>
                <c:pt idx="9170">
                  <c:v>46099.076388888891</c:v>
                </c:pt>
                <c:pt idx="9171">
                  <c:v>46099.083333333336</c:v>
                </c:pt>
                <c:pt idx="9172">
                  <c:v>46099.090277777781</c:v>
                </c:pt>
                <c:pt idx="9173">
                  <c:v>46099.097222222219</c:v>
                </c:pt>
                <c:pt idx="9174">
                  <c:v>46099.104166666664</c:v>
                </c:pt>
                <c:pt idx="9175">
                  <c:v>46099.111111111109</c:v>
                </c:pt>
                <c:pt idx="9176">
                  <c:v>46099.118055555555</c:v>
                </c:pt>
                <c:pt idx="9177">
                  <c:v>46099.125</c:v>
                </c:pt>
                <c:pt idx="9178">
                  <c:v>46099.131944444445</c:v>
                </c:pt>
                <c:pt idx="9179">
                  <c:v>46099.138888888891</c:v>
                </c:pt>
                <c:pt idx="9180">
                  <c:v>46099.145833333336</c:v>
                </c:pt>
                <c:pt idx="9181">
                  <c:v>46099.152777777781</c:v>
                </c:pt>
                <c:pt idx="9182">
                  <c:v>46099.159722222219</c:v>
                </c:pt>
                <c:pt idx="9183">
                  <c:v>46099.166666666664</c:v>
                </c:pt>
                <c:pt idx="9184">
                  <c:v>46099.173611111109</c:v>
                </c:pt>
                <c:pt idx="9185">
                  <c:v>46099.180555555555</c:v>
                </c:pt>
                <c:pt idx="9186">
                  <c:v>46099.1875</c:v>
                </c:pt>
                <c:pt idx="9187">
                  <c:v>46099.194444444445</c:v>
                </c:pt>
                <c:pt idx="9188">
                  <c:v>46099.201388888891</c:v>
                </c:pt>
                <c:pt idx="9189">
                  <c:v>46099.208333333336</c:v>
                </c:pt>
                <c:pt idx="9190">
                  <c:v>46099.215277777781</c:v>
                </c:pt>
                <c:pt idx="9191">
                  <c:v>46099.222222222219</c:v>
                </c:pt>
                <c:pt idx="9192">
                  <c:v>46099.229166666664</c:v>
                </c:pt>
                <c:pt idx="9193">
                  <c:v>46099.236111111109</c:v>
                </c:pt>
                <c:pt idx="9194">
                  <c:v>46099.243055555555</c:v>
                </c:pt>
                <c:pt idx="9195">
                  <c:v>46099.25</c:v>
                </c:pt>
                <c:pt idx="9196">
                  <c:v>46099.256944444445</c:v>
                </c:pt>
                <c:pt idx="9197">
                  <c:v>46099.263888888891</c:v>
                </c:pt>
                <c:pt idx="9198">
                  <c:v>46099.270833333336</c:v>
                </c:pt>
                <c:pt idx="9199">
                  <c:v>46099.277777777781</c:v>
                </c:pt>
                <c:pt idx="9200">
                  <c:v>46099.284722222219</c:v>
                </c:pt>
                <c:pt idx="9201">
                  <c:v>46099.291666666664</c:v>
                </c:pt>
                <c:pt idx="9202">
                  <c:v>46099.298611111109</c:v>
                </c:pt>
                <c:pt idx="9203">
                  <c:v>46099.305555555555</c:v>
                </c:pt>
                <c:pt idx="9204">
                  <c:v>46099.3125</c:v>
                </c:pt>
                <c:pt idx="9205">
                  <c:v>46099.319444444445</c:v>
                </c:pt>
                <c:pt idx="9206">
                  <c:v>46099.326388888891</c:v>
                </c:pt>
                <c:pt idx="9207">
                  <c:v>46099.333333333336</c:v>
                </c:pt>
                <c:pt idx="9208">
                  <c:v>46099.340277777781</c:v>
                </c:pt>
                <c:pt idx="9209">
                  <c:v>46099.347222222219</c:v>
                </c:pt>
                <c:pt idx="9210">
                  <c:v>46099.354166666664</c:v>
                </c:pt>
                <c:pt idx="9211">
                  <c:v>46099.361111111109</c:v>
                </c:pt>
                <c:pt idx="9212">
                  <c:v>46099.368055555555</c:v>
                </c:pt>
                <c:pt idx="9213">
                  <c:v>46099.375</c:v>
                </c:pt>
                <c:pt idx="9214">
                  <c:v>46099.381944444445</c:v>
                </c:pt>
                <c:pt idx="9215">
                  <c:v>46099.388888888891</c:v>
                </c:pt>
                <c:pt idx="9216">
                  <c:v>46099.395833333336</c:v>
                </c:pt>
                <c:pt idx="9217">
                  <c:v>46099.402777777781</c:v>
                </c:pt>
                <c:pt idx="9218">
                  <c:v>46099.409722222219</c:v>
                </c:pt>
                <c:pt idx="9219">
                  <c:v>46099.416666666664</c:v>
                </c:pt>
                <c:pt idx="9220">
                  <c:v>46099.423611111109</c:v>
                </c:pt>
                <c:pt idx="9221">
                  <c:v>46099.430555555555</c:v>
                </c:pt>
                <c:pt idx="9222">
                  <c:v>46099.4375</c:v>
                </c:pt>
                <c:pt idx="9223">
                  <c:v>46099.444444444445</c:v>
                </c:pt>
                <c:pt idx="9224">
                  <c:v>46099.451388888891</c:v>
                </c:pt>
                <c:pt idx="9225">
                  <c:v>46099.458333333336</c:v>
                </c:pt>
                <c:pt idx="9226">
                  <c:v>46099.465277777781</c:v>
                </c:pt>
                <c:pt idx="9227">
                  <c:v>46099.472222222219</c:v>
                </c:pt>
                <c:pt idx="9228">
                  <c:v>46099.479166666664</c:v>
                </c:pt>
                <c:pt idx="9229">
                  <c:v>46099.486111111109</c:v>
                </c:pt>
                <c:pt idx="9230">
                  <c:v>46099.493055555555</c:v>
                </c:pt>
                <c:pt idx="9231">
                  <c:v>46099.5</c:v>
                </c:pt>
                <c:pt idx="9232">
                  <c:v>46099.506944444445</c:v>
                </c:pt>
                <c:pt idx="9233">
                  <c:v>46099.513888888891</c:v>
                </c:pt>
                <c:pt idx="9234">
                  <c:v>46099.520833333336</c:v>
                </c:pt>
                <c:pt idx="9235">
                  <c:v>46099.527777777781</c:v>
                </c:pt>
                <c:pt idx="9236">
                  <c:v>46099.534722222219</c:v>
                </c:pt>
                <c:pt idx="9237">
                  <c:v>46099.541666666664</c:v>
                </c:pt>
                <c:pt idx="9238">
                  <c:v>46099.548611111109</c:v>
                </c:pt>
                <c:pt idx="9239">
                  <c:v>46099.555555555555</c:v>
                </c:pt>
                <c:pt idx="9240">
                  <c:v>46099.5625</c:v>
                </c:pt>
                <c:pt idx="9241">
                  <c:v>46099.569444444445</c:v>
                </c:pt>
                <c:pt idx="9242">
                  <c:v>46099.576388888891</c:v>
                </c:pt>
                <c:pt idx="9243">
                  <c:v>46099.583333333336</c:v>
                </c:pt>
                <c:pt idx="9244">
                  <c:v>46099.590277777781</c:v>
                </c:pt>
                <c:pt idx="9245">
                  <c:v>46099.597222222219</c:v>
                </c:pt>
                <c:pt idx="9246">
                  <c:v>46099.604166666664</c:v>
                </c:pt>
                <c:pt idx="9247">
                  <c:v>46099.611111111109</c:v>
                </c:pt>
                <c:pt idx="9248">
                  <c:v>46099.618055555555</c:v>
                </c:pt>
                <c:pt idx="9249">
                  <c:v>46099.625</c:v>
                </c:pt>
                <c:pt idx="9250">
                  <c:v>46099.631944444445</c:v>
                </c:pt>
                <c:pt idx="9251">
                  <c:v>46099.638888888891</c:v>
                </c:pt>
                <c:pt idx="9252">
                  <c:v>46099.645833333336</c:v>
                </c:pt>
                <c:pt idx="9253">
                  <c:v>46099.652777777781</c:v>
                </c:pt>
                <c:pt idx="9254">
                  <c:v>46099.659722222219</c:v>
                </c:pt>
                <c:pt idx="9255">
                  <c:v>46099.666666666664</c:v>
                </c:pt>
                <c:pt idx="9256">
                  <c:v>46099.673611111109</c:v>
                </c:pt>
                <c:pt idx="9257">
                  <c:v>46099.680555555555</c:v>
                </c:pt>
                <c:pt idx="9258">
                  <c:v>46099.6875</c:v>
                </c:pt>
                <c:pt idx="9259">
                  <c:v>46099.694444444445</c:v>
                </c:pt>
                <c:pt idx="9260">
                  <c:v>46099.701388888891</c:v>
                </c:pt>
                <c:pt idx="9261">
                  <c:v>46099.708333333336</c:v>
                </c:pt>
                <c:pt idx="9262">
                  <c:v>46099.715277777781</c:v>
                </c:pt>
                <c:pt idx="9263">
                  <c:v>46099.722222222219</c:v>
                </c:pt>
                <c:pt idx="9264">
                  <c:v>46099.729166666664</c:v>
                </c:pt>
                <c:pt idx="9265">
                  <c:v>46099.736111111109</c:v>
                </c:pt>
                <c:pt idx="9266">
                  <c:v>46099.743055555555</c:v>
                </c:pt>
                <c:pt idx="9267">
                  <c:v>46099.75</c:v>
                </c:pt>
                <c:pt idx="9268">
                  <c:v>46099.756944444445</c:v>
                </c:pt>
                <c:pt idx="9269">
                  <c:v>46099.763888888891</c:v>
                </c:pt>
                <c:pt idx="9270">
                  <c:v>46099.770833333336</c:v>
                </c:pt>
                <c:pt idx="9271">
                  <c:v>46099.777777777781</c:v>
                </c:pt>
                <c:pt idx="9272">
                  <c:v>46099.784722222219</c:v>
                </c:pt>
                <c:pt idx="9273">
                  <c:v>46099.791666666664</c:v>
                </c:pt>
                <c:pt idx="9274">
                  <c:v>46099.798611111109</c:v>
                </c:pt>
                <c:pt idx="9275">
                  <c:v>46099.805555555555</c:v>
                </c:pt>
                <c:pt idx="9276">
                  <c:v>46099.8125</c:v>
                </c:pt>
                <c:pt idx="9277">
                  <c:v>46099.819444444445</c:v>
                </c:pt>
                <c:pt idx="9278">
                  <c:v>46099.826388888891</c:v>
                </c:pt>
                <c:pt idx="9279">
                  <c:v>46099.833333333336</c:v>
                </c:pt>
                <c:pt idx="9280">
                  <c:v>46099.840277777781</c:v>
                </c:pt>
                <c:pt idx="9281">
                  <c:v>46099.847222222219</c:v>
                </c:pt>
                <c:pt idx="9282">
                  <c:v>46099.854166666664</c:v>
                </c:pt>
                <c:pt idx="9283">
                  <c:v>46099.861111111109</c:v>
                </c:pt>
                <c:pt idx="9284">
                  <c:v>46099.868055555555</c:v>
                </c:pt>
                <c:pt idx="9285">
                  <c:v>46099.875</c:v>
                </c:pt>
                <c:pt idx="9286">
                  <c:v>46099.881944444445</c:v>
                </c:pt>
                <c:pt idx="9287">
                  <c:v>46099.888888888891</c:v>
                </c:pt>
                <c:pt idx="9288">
                  <c:v>46099.895833333336</c:v>
                </c:pt>
                <c:pt idx="9289">
                  <c:v>46099.902777777781</c:v>
                </c:pt>
                <c:pt idx="9290">
                  <c:v>46099.909722222219</c:v>
                </c:pt>
                <c:pt idx="9291">
                  <c:v>46099.916666666664</c:v>
                </c:pt>
                <c:pt idx="9292">
                  <c:v>46099.923611111109</c:v>
                </c:pt>
                <c:pt idx="9293">
                  <c:v>46099.930555555555</c:v>
                </c:pt>
                <c:pt idx="9294">
                  <c:v>46099.9375</c:v>
                </c:pt>
                <c:pt idx="9295">
                  <c:v>46099.944444444445</c:v>
                </c:pt>
                <c:pt idx="9296">
                  <c:v>46099.951388888891</c:v>
                </c:pt>
                <c:pt idx="9297">
                  <c:v>46099.958333333336</c:v>
                </c:pt>
                <c:pt idx="9298">
                  <c:v>46099.965277777781</c:v>
                </c:pt>
                <c:pt idx="9299">
                  <c:v>46099.972222222219</c:v>
                </c:pt>
                <c:pt idx="9300">
                  <c:v>46099.979166666664</c:v>
                </c:pt>
                <c:pt idx="9301">
                  <c:v>46099.986111111109</c:v>
                </c:pt>
                <c:pt idx="9302">
                  <c:v>46099.993055555555</c:v>
                </c:pt>
                <c:pt idx="9303">
                  <c:v>46100</c:v>
                </c:pt>
                <c:pt idx="9304">
                  <c:v>46100.006944444445</c:v>
                </c:pt>
                <c:pt idx="9305">
                  <c:v>46100.013888888891</c:v>
                </c:pt>
                <c:pt idx="9306">
                  <c:v>46100.020833333336</c:v>
                </c:pt>
                <c:pt idx="9307">
                  <c:v>46100.027777777781</c:v>
                </c:pt>
                <c:pt idx="9308">
                  <c:v>46100.034722222219</c:v>
                </c:pt>
                <c:pt idx="9309">
                  <c:v>46100.041666666664</c:v>
                </c:pt>
                <c:pt idx="9310">
                  <c:v>46100.048611111109</c:v>
                </c:pt>
                <c:pt idx="9311">
                  <c:v>46100.055555555555</c:v>
                </c:pt>
                <c:pt idx="9312">
                  <c:v>46100.0625</c:v>
                </c:pt>
                <c:pt idx="9313">
                  <c:v>46100.069444444445</c:v>
                </c:pt>
                <c:pt idx="9314">
                  <c:v>46100.076388888891</c:v>
                </c:pt>
                <c:pt idx="9315">
                  <c:v>46100.083333333336</c:v>
                </c:pt>
                <c:pt idx="9316">
                  <c:v>46100.090277777781</c:v>
                </c:pt>
                <c:pt idx="9317">
                  <c:v>46100.097222222219</c:v>
                </c:pt>
                <c:pt idx="9318">
                  <c:v>46100.104166666664</c:v>
                </c:pt>
                <c:pt idx="9319">
                  <c:v>46100.111111111109</c:v>
                </c:pt>
                <c:pt idx="9320">
                  <c:v>46100.118055555555</c:v>
                </c:pt>
                <c:pt idx="9321">
                  <c:v>46100.125</c:v>
                </c:pt>
                <c:pt idx="9322">
                  <c:v>46100.131944444445</c:v>
                </c:pt>
                <c:pt idx="9323">
                  <c:v>46100.138888888891</c:v>
                </c:pt>
                <c:pt idx="9324">
                  <c:v>46100.145833333336</c:v>
                </c:pt>
                <c:pt idx="9325">
                  <c:v>46100.152777777781</c:v>
                </c:pt>
                <c:pt idx="9326">
                  <c:v>46100.159722222219</c:v>
                </c:pt>
                <c:pt idx="9327">
                  <c:v>46100.166666666664</c:v>
                </c:pt>
                <c:pt idx="9328">
                  <c:v>46100.173611111109</c:v>
                </c:pt>
                <c:pt idx="9329">
                  <c:v>46100.180555555555</c:v>
                </c:pt>
                <c:pt idx="9330">
                  <c:v>46100.1875</c:v>
                </c:pt>
                <c:pt idx="9331">
                  <c:v>46100.194444444445</c:v>
                </c:pt>
                <c:pt idx="9332">
                  <c:v>46100.201388888891</c:v>
                </c:pt>
                <c:pt idx="9333">
                  <c:v>46100.208333333336</c:v>
                </c:pt>
                <c:pt idx="9334">
                  <c:v>46100.215277777781</c:v>
                </c:pt>
                <c:pt idx="9335">
                  <c:v>46100.222222222219</c:v>
                </c:pt>
                <c:pt idx="9336">
                  <c:v>46100.229166666664</c:v>
                </c:pt>
                <c:pt idx="9337">
                  <c:v>46100.236111111109</c:v>
                </c:pt>
                <c:pt idx="9338">
                  <c:v>46100.243055555555</c:v>
                </c:pt>
                <c:pt idx="9339">
                  <c:v>46100.25</c:v>
                </c:pt>
                <c:pt idx="9340">
                  <c:v>46100.256944444445</c:v>
                </c:pt>
                <c:pt idx="9341">
                  <c:v>46100.263888888891</c:v>
                </c:pt>
                <c:pt idx="9342">
                  <c:v>46100.270833333336</c:v>
                </c:pt>
                <c:pt idx="9343">
                  <c:v>46100.277777777781</c:v>
                </c:pt>
                <c:pt idx="9344">
                  <c:v>46100.284722222219</c:v>
                </c:pt>
                <c:pt idx="9345">
                  <c:v>46100.291666666664</c:v>
                </c:pt>
                <c:pt idx="9346">
                  <c:v>46100.298611111109</c:v>
                </c:pt>
                <c:pt idx="9347">
                  <c:v>46100.305555555555</c:v>
                </c:pt>
                <c:pt idx="9348">
                  <c:v>46100.3125</c:v>
                </c:pt>
                <c:pt idx="9349">
                  <c:v>46100.319444444445</c:v>
                </c:pt>
                <c:pt idx="9350">
                  <c:v>46100.326388888891</c:v>
                </c:pt>
                <c:pt idx="9351">
                  <c:v>46100.333333333336</c:v>
                </c:pt>
                <c:pt idx="9352">
                  <c:v>46100.340277777781</c:v>
                </c:pt>
                <c:pt idx="9353">
                  <c:v>46100.347222222219</c:v>
                </c:pt>
                <c:pt idx="9354">
                  <c:v>46100.354166666664</c:v>
                </c:pt>
                <c:pt idx="9355">
                  <c:v>46100.361111111109</c:v>
                </c:pt>
                <c:pt idx="9356">
                  <c:v>46100.368055555555</c:v>
                </c:pt>
                <c:pt idx="9357">
                  <c:v>46100.375</c:v>
                </c:pt>
                <c:pt idx="9358">
                  <c:v>46100.381944444445</c:v>
                </c:pt>
                <c:pt idx="9359">
                  <c:v>46100.388888888891</c:v>
                </c:pt>
                <c:pt idx="9360">
                  <c:v>46100.395833333336</c:v>
                </c:pt>
                <c:pt idx="9361">
                  <c:v>46100.402777777781</c:v>
                </c:pt>
                <c:pt idx="9362">
                  <c:v>46100.409722222219</c:v>
                </c:pt>
                <c:pt idx="9363">
                  <c:v>46100.416666666664</c:v>
                </c:pt>
                <c:pt idx="9364">
                  <c:v>46100.423611111109</c:v>
                </c:pt>
                <c:pt idx="9365">
                  <c:v>46100.430555555555</c:v>
                </c:pt>
                <c:pt idx="9366">
                  <c:v>46100.4375</c:v>
                </c:pt>
                <c:pt idx="9367">
                  <c:v>46100.444444444445</c:v>
                </c:pt>
                <c:pt idx="9368">
                  <c:v>46100.451388888891</c:v>
                </c:pt>
                <c:pt idx="9369">
                  <c:v>46100.458333333336</c:v>
                </c:pt>
                <c:pt idx="9370">
                  <c:v>46100.465277777781</c:v>
                </c:pt>
                <c:pt idx="9371">
                  <c:v>46100.472222222219</c:v>
                </c:pt>
                <c:pt idx="9372">
                  <c:v>46100.479166666664</c:v>
                </c:pt>
                <c:pt idx="9373">
                  <c:v>46100.486111111109</c:v>
                </c:pt>
                <c:pt idx="9374">
                  <c:v>46100.493055555555</c:v>
                </c:pt>
                <c:pt idx="9375">
                  <c:v>46100.5</c:v>
                </c:pt>
                <c:pt idx="9376">
                  <c:v>46100.506944444445</c:v>
                </c:pt>
                <c:pt idx="9377">
                  <c:v>46100.513888888891</c:v>
                </c:pt>
                <c:pt idx="9378">
                  <c:v>46100.520833333336</c:v>
                </c:pt>
                <c:pt idx="9379">
                  <c:v>46100.527777777781</c:v>
                </c:pt>
                <c:pt idx="9380">
                  <c:v>46100.534722222219</c:v>
                </c:pt>
                <c:pt idx="9381">
                  <c:v>46100.541666666664</c:v>
                </c:pt>
                <c:pt idx="9382">
                  <c:v>46100.548611111109</c:v>
                </c:pt>
                <c:pt idx="9383">
                  <c:v>46100.555555555555</c:v>
                </c:pt>
                <c:pt idx="9384">
                  <c:v>46100.5625</c:v>
                </c:pt>
                <c:pt idx="9385">
                  <c:v>46100.569444444445</c:v>
                </c:pt>
                <c:pt idx="9386">
                  <c:v>46100.576388888891</c:v>
                </c:pt>
                <c:pt idx="9387">
                  <c:v>46100.583333333336</c:v>
                </c:pt>
                <c:pt idx="9388">
                  <c:v>46100.590277777781</c:v>
                </c:pt>
                <c:pt idx="9389">
                  <c:v>46100.597222222219</c:v>
                </c:pt>
                <c:pt idx="9390">
                  <c:v>46100.604166666664</c:v>
                </c:pt>
                <c:pt idx="9391">
                  <c:v>46100.611111111109</c:v>
                </c:pt>
                <c:pt idx="9392">
                  <c:v>46100.618055555555</c:v>
                </c:pt>
                <c:pt idx="9393">
                  <c:v>46100.625</c:v>
                </c:pt>
                <c:pt idx="9394">
                  <c:v>46100.631944444445</c:v>
                </c:pt>
                <c:pt idx="9395">
                  <c:v>46100.638888888891</c:v>
                </c:pt>
                <c:pt idx="9396">
                  <c:v>46100.645833333336</c:v>
                </c:pt>
                <c:pt idx="9397">
                  <c:v>46100.652777777781</c:v>
                </c:pt>
                <c:pt idx="9398">
                  <c:v>46100.659722222219</c:v>
                </c:pt>
                <c:pt idx="9399">
                  <c:v>46100.666666666664</c:v>
                </c:pt>
                <c:pt idx="9400">
                  <c:v>46100.673611111109</c:v>
                </c:pt>
                <c:pt idx="9401">
                  <c:v>46100.680555555555</c:v>
                </c:pt>
                <c:pt idx="9402">
                  <c:v>46100.6875</c:v>
                </c:pt>
                <c:pt idx="9403">
                  <c:v>46100.694444444445</c:v>
                </c:pt>
                <c:pt idx="9404">
                  <c:v>46100.701388888891</c:v>
                </c:pt>
                <c:pt idx="9405">
                  <c:v>46100.708333333336</c:v>
                </c:pt>
                <c:pt idx="9406">
                  <c:v>46100.715277777781</c:v>
                </c:pt>
                <c:pt idx="9407">
                  <c:v>46100.722222222219</c:v>
                </c:pt>
                <c:pt idx="9408">
                  <c:v>46100.729166666664</c:v>
                </c:pt>
                <c:pt idx="9409">
                  <c:v>46100.736111111109</c:v>
                </c:pt>
                <c:pt idx="9410">
                  <c:v>46100.743055555555</c:v>
                </c:pt>
                <c:pt idx="9411">
                  <c:v>46100.75</c:v>
                </c:pt>
                <c:pt idx="9412">
                  <c:v>46100.756944444445</c:v>
                </c:pt>
                <c:pt idx="9413">
                  <c:v>46100.763888888891</c:v>
                </c:pt>
                <c:pt idx="9414">
                  <c:v>46100.770833333336</c:v>
                </c:pt>
                <c:pt idx="9415">
                  <c:v>46100.777777777781</c:v>
                </c:pt>
                <c:pt idx="9416">
                  <c:v>46100.784722222219</c:v>
                </c:pt>
                <c:pt idx="9417">
                  <c:v>46100.791666666664</c:v>
                </c:pt>
                <c:pt idx="9418">
                  <c:v>46100.798611111109</c:v>
                </c:pt>
                <c:pt idx="9419">
                  <c:v>46100.805555555555</c:v>
                </c:pt>
                <c:pt idx="9420">
                  <c:v>46100.8125</c:v>
                </c:pt>
                <c:pt idx="9421">
                  <c:v>46100.819444444445</c:v>
                </c:pt>
                <c:pt idx="9422">
                  <c:v>46100.826388888891</c:v>
                </c:pt>
                <c:pt idx="9423">
                  <c:v>46100.833333333336</c:v>
                </c:pt>
                <c:pt idx="9424">
                  <c:v>46100.840277777781</c:v>
                </c:pt>
                <c:pt idx="9425">
                  <c:v>46100.847222222219</c:v>
                </c:pt>
                <c:pt idx="9426">
                  <c:v>46100.854166666664</c:v>
                </c:pt>
                <c:pt idx="9427">
                  <c:v>46100.861111111109</c:v>
                </c:pt>
                <c:pt idx="9428">
                  <c:v>46100.868055555555</c:v>
                </c:pt>
                <c:pt idx="9429">
                  <c:v>46100.875</c:v>
                </c:pt>
                <c:pt idx="9430">
                  <c:v>46100.881944444445</c:v>
                </c:pt>
                <c:pt idx="9431">
                  <c:v>46100.888888888891</c:v>
                </c:pt>
                <c:pt idx="9432">
                  <c:v>46100.895833333336</c:v>
                </c:pt>
                <c:pt idx="9433">
                  <c:v>46100.902777777781</c:v>
                </c:pt>
                <c:pt idx="9434">
                  <c:v>46100.909722222219</c:v>
                </c:pt>
                <c:pt idx="9435">
                  <c:v>46100.916666666664</c:v>
                </c:pt>
                <c:pt idx="9436">
                  <c:v>46100.923611111109</c:v>
                </c:pt>
                <c:pt idx="9437">
                  <c:v>46100.930555555555</c:v>
                </c:pt>
                <c:pt idx="9438">
                  <c:v>46100.9375</c:v>
                </c:pt>
                <c:pt idx="9439">
                  <c:v>46100.944444444445</c:v>
                </c:pt>
                <c:pt idx="9440">
                  <c:v>46100.951388888891</c:v>
                </c:pt>
                <c:pt idx="9441">
                  <c:v>46100.958333333336</c:v>
                </c:pt>
                <c:pt idx="9442">
                  <c:v>46100.965277777781</c:v>
                </c:pt>
                <c:pt idx="9443">
                  <c:v>46100.972222222219</c:v>
                </c:pt>
                <c:pt idx="9444">
                  <c:v>46100.979166666664</c:v>
                </c:pt>
                <c:pt idx="9445">
                  <c:v>46100.986111111109</c:v>
                </c:pt>
                <c:pt idx="9446">
                  <c:v>46100.993055555555</c:v>
                </c:pt>
                <c:pt idx="9447">
                  <c:v>46101</c:v>
                </c:pt>
                <c:pt idx="9448">
                  <c:v>46101.006944444445</c:v>
                </c:pt>
                <c:pt idx="9449">
                  <c:v>46101.013888888891</c:v>
                </c:pt>
                <c:pt idx="9450">
                  <c:v>46101.020833333336</c:v>
                </c:pt>
                <c:pt idx="9451">
                  <c:v>46101.027777777781</c:v>
                </c:pt>
                <c:pt idx="9452">
                  <c:v>46101.034722222219</c:v>
                </c:pt>
                <c:pt idx="9453">
                  <c:v>46101.041666666664</c:v>
                </c:pt>
                <c:pt idx="9454">
                  <c:v>46101.048611111109</c:v>
                </c:pt>
                <c:pt idx="9455">
                  <c:v>46101.055555555555</c:v>
                </c:pt>
                <c:pt idx="9456">
                  <c:v>46101.0625</c:v>
                </c:pt>
                <c:pt idx="9457">
                  <c:v>46101.069444444445</c:v>
                </c:pt>
                <c:pt idx="9458">
                  <c:v>46101.076388888891</c:v>
                </c:pt>
                <c:pt idx="9459">
                  <c:v>46101.083333333336</c:v>
                </c:pt>
                <c:pt idx="9460">
                  <c:v>46101.090277777781</c:v>
                </c:pt>
                <c:pt idx="9461">
                  <c:v>46101.097222222219</c:v>
                </c:pt>
                <c:pt idx="9462">
                  <c:v>46101.104166666664</c:v>
                </c:pt>
                <c:pt idx="9463">
                  <c:v>46101.111111111109</c:v>
                </c:pt>
                <c:pt idx="9464">
                  <c:v>46101.118055555555</c:v>
                </c:pt>
                <c:pt idx="9465">
                  <c:v>46101.125</c:v>
                </c:pt>
                <c:pt idx="9466">
                  <c:v>46101.131944444445</c:v>
                </c:pt>
                <c:pt idx="9467">
                  <c:v>46101.138888888891</c:v>
                </c:pt>
                <c:pt idx="9468">
                  <c:v>46101.145833333336</c:v>
                </c:pt>
                <c:pt idx="9469">
                  <c:v>46101.152777777781</c:v>
                </c:pt>
                <c:pt idx="9470">
                  <c:v>46101.159722222219</c:v>
                </c:pt>
                <c:pt idx="9471">
                  <c:v>46101.166666666664</c:v>
                </c:pt>
                <c:pt idx="9472">
                  <c:v>46101.173611111109</c:v>
                </c:pt>
                <c:pt idx="9473">
                  <c:v>46101.180555555555</c:v>
                </c:pt>
                <c:pt idx="9474">
                  <c:v>46101.1875</c:v>
                </c:pt>
                <c:pt idx="9475">
                  <c:v>46101.194444444445</c:v>
                </c:pt>
                <c:pt idx="9476">
                  <c:v>46101.201388888891</c:v>
                </c:pt>
                <c:pt idx="9477">
                  <c:v>46101.208333333336</c:v>
                </c:pt>
                <c:pt idx="9478">
                  <c:v>46101.215277777781</c:v>
                </c:pt>
                <c:pt idx="9479">
                  <c:v>46101.222222222219</c:v>
                </c:pt>
                <c:pt idx="9480">
                  <c:v>46101.229166666664</c:v>
                </c:pt>
                <c:pt idx="9481">
                  <c:v>46101.236111111109</c:v>
                </c:pt>
                <c:pt idx="9482">
                  <c:v>46101.243055555555</c:v>
                </c:pt>
                <c:pt idx="9483">
                  <c:v>46101.25</c:v>
                </c:pt>
                <c:pt idx="9484">
                  <c:v>46101.256944444445</c:v>
                </c:pt>
                <c:pt idx="9485">
                  <c:v>46101.263888888891</c:v>
                </c:pt>
                <c:pt idx="9486">
                  <c:v>46101.270833333336</c:v>
                </c:pt>
                <c:pt idx="9487">
                  <c:v>46101.277777777781</c:v>
                </c:pt>
                <c:pt idx="9488">
                  <c:v>46101.284722222219</c:v>
                </c:pt>
                <c:pt idx="9489">
                  <c:v>46101.291666666664</c:v>
                </c:pt>
                <c:pt idx="9490">
                  <c:v>46101.298611111109</c:v>
                </c:pt>
                <c:pt idx="9491">
                  <c:v>46101.305555555555</c:v>
                </c:pt>
                <c:pt idx="9492">
                  <c:v>46101.3125</c:v>
                </c:pt>
                <c:pt idx="9493">
                  <c:v>46101.319444444445</c:v>
                </c:pt>
                <c:pt idx="9494">
                  <c:v>46101.326388888891</c:v>
                </c:pt>
                <c:pt idx="9495">
                  <c:v>46101.333333333336</c:v>
                </c:pt>
                <c:pt idx="9496">
                  <c:v>46101.340277777781</c:v>
                </c:pt>
                <c:pt idx="9497">
                  <c:v>46101.347222222219</c:v>
                </c:pt>
                <c:pt idx="9498">
                  <c:v>46101.354166666664</c:v>
                </c:pt>
                <c:pt idx="9499">
                  <c:v>46101.361111111109</c:v>
                </c:pt>
                <c:pt idx="9500">
                  <c:v>46101.368055555555</c:v>
                </c:pt>
                <c:pt idx="9501">
                  <c:v>46101.375</c:v>
                </c:pt>
                <c:pt idx="9502">
                  <c:v>46101.381944444445</c:v>
                </c:pt>
                <c:pt idx="9503">
                  <c:v>46101.388888888891</c:v>
                </c:pt>
                <c:pt idx="9504">
                  <c:v>46101.395833333336</c:v>
                </c:pt>
                <c:pt idx="9505">
                  <c:v>46101.402777777781</c:v>
                </c:pt>
                <c:pt idx="9506">
                  <c:v>46101.409722222219</c:v>
                </c:pt>
                <c:pt idx="9507">
                  <c:v>46101.416666666664</c:v>
                </c:pt>
                <c:pt idx="9508">
                  <c:v>46101.423611111109</c:v>
                </c:pt>
                <c:pt idx="9509">
                  <c:v>46101.430555555555</c:v>
                </c:pt>
                <c:pt idx="9510">
                  <c:v>46101.4375</c:v>
                </c:pt>
                <c:pt idx="9511">
                  <c:v>46101.444444444445</c:v>
                </c:pt>
                <c:pt idx="9512">
                  <c:v>46101.451388888891</c:v>
                </c:pt>
                <c:pt idx="9513">
                  <c:v>46101.458333333336</c:v>
                </c:pt>
                <c:pt idx="9514">
                  <c:v>46101.465277777781</c:v>
                </c:pt>
                <c:pt idx="9515">
                  <c:v>46101.472222222219</c:v>
                </c:pt>
                <c:pt idx="9516">
                  <c:v>46101.479166666664</c:v>
                </c:pt>
                <c:pt idx="9517">
                  <c:v>46101.486111111109</c:v>
                </c:pt>
                <c:pt idx="9518">
                  <c:v>46101.493055555555</c:v>
                </c:pt>
                <c:pt idx="9519">
                  <c:v>46101.5</c:v>
                </c:pt>
                <c:pt idx="9520">
                  <c:v>46101.506944444445</c:v>
                </c:pt>
                <c:pt idx="9521">
                  <c:v>46101.513888888891</c:v>
                </c:pt>
                <c:pt idx="9522">
                  <c:v>46101.520833333336</c:v>
                </c:pt>
                <c:pt idx="9523">
                  <c:v>46101.527777777781</c:v>
                </c:pt>
                <c:pt idx="9524">
                  <c:v>46101.534722222219</c:v>
                </c:pt>
                <c:pt idx="9525">
                  <c:v>46101.541666666664</c:v>
                </c:pt>
                <c:pt idx="9526">
                  <c:v>46101.548611111109</c:v>
                </c:pt>
                <c:pt idx="9527">
                  <c:v>46101.555555555555</c:v>
                </c:pt>
                <c:pt idx="9528">
                  <c:v>46101.5625</c:v>
                </c:pt>
                <c:pt idx="9529">
                  <c:v>46101.569444444445</c:v>
                </c:pt>
                <c:pt idx="9530">
                  <c:v>46101.576388888891</c:v>
                </c:pt>
                <c:pt idx="9531">
                  <c:v>46101.583333333336</c:v>
                </c:pt>
                <c:pt idx="9532">
                  <c:v>46101.590277777781</c:v>
                </c:pt>
                <c:pt idx="9533">
                  <c:v>46101.597222222219</c:v>
                </c:pt>
                <c:pt idx="9534">
                  <c:v>46101.604166666664</c:v>
                </c:pt>
                <c:pt idx="9535">
                  <c:v>46101.611111111109</c:v>
                </c:pt>
                <c:pt idx="9536">
                  <c:v>46101.618055555555</c:v>
                </c:pt>
                <c:pt idx="9537">
                  <c:v>46101.625</c:v>
                </c:pt>
                <c:pt idx="9538">
                  <c:v>46101.631944444445</c:v>
                </c:pt>
                <c:pt idx="9539">
                  <c:v>46101.638888888891</c:v>
                </c:pt>
                <c:pt idx="9540">
                  <c:v>46101.645833333336</c:v>
                </c:pt>
                <c:pt idx="9541">
                  <c:v>46101.652777777781</c:v>
                </c:pt>
                <c:pt idx="9542">
                  <c:v>46101.659722222219</c:v>
                </c:pt>
                <c:pt idx="9543">
                  <c:v>46101.666666666664</c:v>
                </c:pt>
                <c:pt idx="9544">
                  <c:v>46101.673611111109</c:v>
                </c:pt>
                <c:pt idx="9545">
                  <c:v>46101.680555555555</c:v>
                </c:pt>
                <c:pt idx="9546">
                  <c:v>46101.6875</c:v>
                </c:pt>
                <c:pt idx="9547">
                  <c:v>46101.694444444445</c:v>
                </c:pt>
                <c:pt idx="9548">
                  <c:v>46101.701388888891</c:v>
                </c:pt>
                <c:pt idx="9549">
                  <c:v>46101.708333333336</c:v>
                </c:pt>
                <c:pt idx="9550">
                  <c:v>46101.715277777781</c:v>
                </c:pt>
                <c:pt idx="9551">
                  <c:v>46101.722222222219</c:v>
                </c:pt>
                <c:pt idx="9552">
                  <c:v>46101.729166666664</c:v>
                </c:pt>
                <c:pt idx="9553">
                  <c:v>46101.736111111109</c:v>
                </c:pt>
                <c:pt idx="9554">
                  <c:v>46101.743055555555</c:v>
                </c:pt>
                <c:pt idx="9555">
                  <c:v>46101.75</c:v>
                </c:pt>
                <c:pt idx="9556">
                  <c:v>46101.756944444445</c:v>
                </c:pt>
                <c:pt idx="9557">
                  <c:v>46101.763888888891</c:v>
                </c:pt>
                <c:pt idx="9558">
                  <c:v>46101.770833333336</c:v>
                </c:pt>
                <c:pt idx="9559">
                  <c:v>46101.777777777781</c:v>
                </c:pt>
                <c:pt idx="9560">
                  <c:v>46101.784722222219</c:v>
                </c:pt>
                <c:pt idx="9561">
                  <c:v>46101.791666666664</c:v>
                </c:pt>
                <c:pt idx="9562">
                  <c:v>46101.798611111109</c:v>
                </c:pt>
                <c:pt idx="9563">
                  <c:v>46101.805555555555</c:v>
                </c:pt>
                <c:pt idx="9564">
                  <c:v>46101.8125</c:v>
                </c:pt>
                <c:pt idx="9565">
                  <c:v>46101.819444444445</c:v>
                </c:pt>
                <c:pt idx="9566">
                  <c:v>46101.826388888891</c:v>
                </c:pt>
                <c:pt idx="9567">
                  <c:v>46101.833333333336</c:v>
                </c:pt>
                <c:pt idx="9568">
                  <c:v>46101.840277777781</c:v>
                </c:pt>
                <c:pt idx="9569">
                  <c:v>46101.847222222219</c:v>
                </c:pt>
                <c:pt idx="9570">
                  <c:v>46101.854166666664</c:v>
                </c:pt>
                <c:pt idx="9571">
                  <c:v>46101.861111111109</c:v>
                </c:pt>
                <c:pt idx="9572">
                  <c:v>46101.868055555555</c:v>
                </c:pt>
                <c:pt idx="9573">
                  <c:v>46101.875</c:v>
                </c:pt>
                <c:pt idx="9574">
                  <c:v>46101.881944444445</c:v>
                </c:pt>
                <c:pt idx="9575">
                  <c:v>46101.888888888891</c:v>
                </c:pt>
                <c:pt idx="9576">
                  <c:v>46101.895833333336</c:v>
                </c:pt>
                <c:pt idx="9577">
                  <c:v>46101.902777777781</c:v>
                </c:pt>
                <c:pt idx="9578">
                  <c:v>46101.909722222219</c:v>
                </c:pt>
                <c:pt idx="9579">
                  <c:v>46101.916666666664</c:v>
                </c:pt>
                <c:pt idx="9580">
                  <c:v>46101.923611111109</c:v>
                </c:pt>
                <c:pt idx="9581">
                  <c:v>46101.930555555555</c:v>
                </c:pt>
                <c:pt idx="9582">
                  <c:v>46101.9375</c:v>
                </c:pt>
                <c:pt idx="9583">
                  <c:v>46101.944444444445</c:v>
                </c:pt>
                <c:pt idx="9584">
                  <c:v>46101.951388888891</c:v>
                </c:pt>
                <c:pt idx="9585">
                  <c:v>46101.958333333336</c:v>
                </c:pt>
                <c:pt idx="9586">
                  <c:v>46101.965277777781</c:v>
                </c:pt>
                <c:pt idx="9587">
                  <c:v>46101.972222222219</c:v>
                </c:pt>
                <c:pt idx="9588">
                  <c:v>46101.979166666664</c:v>
                </c:pt>
                <c:pt idx="9589">
                  <c:v>46101.986111111109</c:v>
                </c:pt>
                <c:pt idx="9590">
                  <c:v>46101.993055555555</c:v>
                </c:pt>
                <c:pt idx="9591">
                  <c:v>46102</c:v>
                </c:pt>
                <c:pt idx="9592">
                  <c:v>46102.006944444445</c:v>
                </c:pt>
                <c:pt idx="9593">
                  <c:v>46102.013888888891</c:v>
                </c:pt>
                <c:pt idx="9594">
                  <c:v>46102.020833333336</c:v>
                </c:pt>
                <c:pt idx="9595">
                  <c:v>46102.027777777781</c:v>
                </c:pt>
                <c:pt idx="9596">
                  <c:v>46102.034722222219</c:v>
                </c:pt>
                <c:pt idx="9597">
                  <c:v>46102.041666666664</c:v>
                </c:pt>
                <c:pt idx="9598">
                  <c:v>46102.048611111109</c:v>
                </c:pt>
                <c:pt idx="9599">
                  <c:v>46102.055555555555</c:v>
                </c:pt>
                <c:pt idx="9600">
                  <c:v>46102.0625</c:v>
                </c:pt>
                <c:pt idx="9601">
                  <c:v>46102.069444444445</c:v>
                </c:pt>
                <c:pt idx="9602">
                  <c:v>46102.076388888891</c:v>
                </c:pt>
                <c:pt idx="9603">
                  <c:v>46102.083333333336</c:v>
                </c:pt>
                <c:pt idx="9604">
                  <c:v>46102.090277777781</c:v>
                </c:pt>
                <c:pt idx="9605">
                  <c:v>46102.097222222219</c:v>
                </c:pt>
                <c:pt idx="9606">
                  <c:v>46102.104166666664</c:v>
                </c:pt>
                <c:pt idx="9607">
                  <c:v>46102.111111111109</c:v>
                </c:pt>
                <c:pt idx="9608">
                  <c:v>46102.118055555555</c:v>
                </c:pt>
                <c:pt idx="9609">
                  <c:v>46102.125</c:v>
                </c:pt>
                <c:pt idx="9610">
                  <c:v>46102.131944444445</c:v>
                </c:pt>
                <c:pt idx="9611">
                  <c:v>46102.138888888891</c:v>
                </c:pt>
                <c:pt idx="9612">
                  <c:v>46102.145833333336</c:v>
                </c:pt>
                <c:pt idx="9613">
                  <c:v>46102.152777777781</c:v>
                </c:pt>
                <c:pt idx="9614">
                  <c:v>46102.159722222219</c:v>
                </c:pt>
                <c:pt idx="9615">
                  <c:v>46102.166666666664</c:v>
                </c:pt>
                <c:pt idx="9616">
                  <c:v>46102.173611111109</c:v>
                </c:pt>
                <c:pt idx="9617">
                  <c:v>46102.180555555555</c:v>
                </c:pt>
                <c:pt idx="9618">
                  <c:v>46102.1875</c:v>
                </c:pt>
                <c:pt idx="9619">
                  <c:v>46102.194444444445</c:v>
                </c:pt>
                <c:pt idx="9620">
                  <c:v>46102.201388888891</c:v>
                </c:pt>
                <c:pt idx="9621">
                  <c:v>46102.208333333336</c:v>
                </c:pt>
                <c:pt idx="9622">
                  <c:v>46102.215277777781</c:v>
                </c:pt>
                <c:pt idx="9623">
                  <c:v>46102.222222222219</c:v>
                </c:pt>
                <c:pt idx="9624">
                  <c:v>46102.229166666664</c:v>
                </c:pt>
                <c:pt idx="9625">
                  <c:v>46102.236111111109</c:v>
                </c:pt>
                <c:pt idx="9626">
                  <c:v>46102.243055555555</c:v>
                </c:pt>
                <c:pt idx="9627">
                  <c:v>46102.25</c:v>
                </c:pt>
                <c:pt idx="9628">
                  <c:v>46102.256944444445</c:v>
                </c:pt>
                <c:pt idx="9629">
                  <c:v>46102.263888888891</c:v>
                </c:pt>
                <c:pt idx="9630">
                  <c:v>46102.270833333336</c:v>
                </c:pt>
                <c:pt idx="9631">
                  <c:v>46102.277777777781</c:v>
                </c:pt>
                <c:pt idx="9632">
                  <c:v>46102.284722222219</c:v>
                </c:pt>
                <c:pt idx="9633">
                  <c:v>46102.291666666664</c:v>
                </c:pt>
                <c:pt idx="9634">
                  <c:v>46102.298611111109</c:v>
                </c:pt>
                <c:pt idx="9635">
                  <c:v>46102.305555555555</c:v>
                </c:pt>
                <c:pt idx="9636">
                  <c:v>46102.3125</c:v>
                </c:pt>
                <c:pt idx="9637">
                  <c:v>46102.319444444445</c:v>
                </c:pt>
                <c:pt idx="9638">
                  <c:v>46102.326388888891</c:v>
                </c:pt>
                <c:pt idx="9639">
                  <c:v>46102.333333333336</c:v>
                </c:pt>
                <c:pt idx="9640">
                  <c:v>46102.340277777781</c:v>
                </c:pt>
                <c:pt idx="9641">
                  <c:v>46102.347222222219</c:v>
                </c:pt>
                <c:pt idx="9642">
                  <c:v>46102.354166666664</c:v>
                </c:pt>
                <c:pt idx="9643">
                  <c:v>46102.361111111109</c:v>
                </c:pt>
                <c:pt idx="9644">
                  <c:v>46102.368055555555</c:v>
                </c:pt>
                <c:pt idx="9645">
                  <c:v>46102.375</c:v>
                </c:pt>
                <c:pt idx="9646">
                  <c:v>46102.381944444445</c:v>
                </c:pt>
                <c:pt idx="9647">
                  <c:v>46102.388888888891</c:v>
                </c:pt>
                <c:pt idx="9648">
                  <c:v>46102.395833333336</c:v>
                </c:pt>
                <c:pt idx="9649">
                  <c:v>46102.402777777781</c:v>
                </c:pt>
                <c:pt idx="9650">
                  <c:v>46102.409722222219</c:v>
                </c:pt>
                <c:pt idx="9651">
                  <c:v>46102.416666666664</c:v>
                </c:pt>
                <c:pt idx="9652">
                  <c:v>46102.423611111109</c:v>
                </c:pt>
                <c:pt idx="9653">
                  <c:v>46102.430555555555</c:v>
                </c:pt>
                <c:pt idx="9654">
                  <c:v>46102.4375</c:v>
                </c:pt>
                <c:pt idx="9655">
                  <c:v>46102.444444444445</c:v>
                </c:pt>
                <c:pt idx="9656">
                  <c:v>46102.451388888891</c:v>
                </c:pt>
                <c:pt idx="9657">
                  <c:v>46102.458333333336</c:v>
                </c:pt>
                <c:pt idx="9658">
                  <c:v>46102.465277777781</c:v>
                </c:pt>
                <c:pt idx="9659">
                  <c:v>46102.472222222219</c:v>
                </c:pt>
                <c:pt idx="9660">
                  <c:v>46102.479166666664</c:v>
                </c:pt>
                <c:pt idx="9661">
                  <c:v>46102.486111111109</c:v>
                </c:pt>
                <c:pt idx="9662">
                  <c:v>46102.493055555555</c:v>
                </c:pt>
                <c:pt idx="9663">
                  <c:v>46102.5</c:v>
                </c:pt>
                <c:pt idx="9664">
                  <c:v>46102.506944444445</c:v>
                </c:pt>
                <c:pt idx="9665">
                  <c:v>46102.513888888891</c:v>
                </c:pt>
                <c:pt idx="9666">
                  <c:v>46102.520833333336</c:v>
                </c:pt>
                <c:pt idx="9667">
                  <c:v>46102.527777777781</c:v>
                </c:pt>
                <c:pt idx="9668">
                  <c:v>46102.534722222219</c:v>
                </c:pt>
                <c:pt idx="9669">
                  <c:v>46102.541666666664</c:v>
                </c:pt>
                <c:pt idx="9670">
                  <c:v>46102.548611111109</c:v>
                </c:pt>
                <c:pt idx="9671">
                  <c:v>46102.555555555555</c:v>
                </c:pt>
                <c:pt idx="9672">
                  <c:v>46102.5625</c:v>
                </c:pt>
                <c:pt idx="9673">
                  <c:v>46102.569444444445</c:v>
                </c:pt>
                <c:pt idx="9674">
                  <c:v>46102.576388888891</c:v>
                </c:pt>
                <c:pt idx="9675">
                  <c:v>46102.583333333336</c:v>
                </c:pt>
                <c:pt idx="9676">
                  <c:v>46102.590277777781</c:v>
                </c:pt>
                <c:pt idx="9677">
                  <c:v>46102.597222222219</c:v>
                </c:pt>
                <c:pt idx="9678">
                  <c:v>46102.604166666664</c:v>
                </c:pt>
                <c:pt idx="9679">
                  <c:v>46102.611111111109</c:v>
                </c:pt>
                <c:pt idx="9680">
                  <c:v>46102.618055555555</c:v>
                </c:pt>
                <c:pt idx="9681">
                  <c:v>46102.625</c:v>
                </c:pt>
                <c:pt idx="9682">
                  <c:v>46102.631944444445</c:v>
                </c:pt>
                <c:pt idx="9683">
                  <c:v>46102.638888888891</c:v>
                </c:pt>
                <c:pt idx="9684">
                  <c:v>46102.645833333336</c:v>
                </c:pt>
                <c:pt idx="9685">
                  <c:v>46102.652777777781</c:v>
                </c:pt>
                <c:pt idx="9686">
                  <c:v>46102.659722222219</c:v>
                </c:pt>
                <c:pt idx="9687">
                  <c:v>46102.666666666664</c:v>
                </c:pt>
                <c:pt idx="9688">
                  <c:v>46102.673611111109</c:v>
                </c:pt>
                <c:pt idx="9689">
                  <c:v>46102.680555555555</c:v>
                </c:pt>
                <c:pt idx="9690">
                  <c:v>46102.6875</c:v>
                </c:pt>
                <c:pt idx="9691">
                  <c:v>46102.694444444445</c:v>
                </c:pt>
                <c:pt idx="9692">
                  <c:v>46102.701388888891</c:v>
                </c:pt>
                <c:pt idx="9693">
                  <c:v>46102.708333333336</c:v>
                </c:pt>
                <c:pt idx="9694">
                  <c:v>46102.715277777781</c:v>
                </c:pt>
                <c:pt idx="9695">
                  <c:v>46102.722222222219</c:v>
                </c:pt>
                <c:pt idx="9696">
                  <c:v>46102.729166666664</c:v>
                </c:pt>
                <c:pt idx="9697">
                  <c:v>46102.736111111109</c:v>
                </c:pt>
                <c:pt idx="9698">
                  <c:v>46102.743055555555</c:v>
                </c:pt>
                <c:pt idx="9699">
                  <c:v>46102.75</c:v>
                </c:pt>
                <c:pt idx="9700">
                  <c:v>46102.756944444445</c:v>
                </c:pt>
                <c:pt idx="9701">
                  <c:v>46102.763888888891</c:v>
                </c:pt>
                <c:pt idx="9702">
                  <c:v>46102.770833333336</c:v>
                </c:pt>
                <c:pt idx="9703">
                  <c:v>46102.777777777781</c:v>
                </c:pt>
                <c:pt idx="9704">
                  <c:v>46102.784722222219</c:v>
                </c:pt>
                <c:pt idx="9705">
                  <c:v>46102.791666666664</c:v>
                </c:pt>
                <c:pt idx="9706">
                  <c:v>46102.798611111109</c:v>
                </c:pt>
                <c:pt idx="9707">
                  <c:v>46102.805555555555</c:v>
                </c:pt>
                <c:pt idx="9708">
                  <c:v>46102.8125</c:v>
                </c:pt>
                <c:pt idx="9709">
                  <c:v>46102.819444444445</c:v>
                </c:pt>
                <c:pt idx="9710">
                  <c:v>46102.826388888891</c:v>
                </c:pt>
                <c:pt idx="9711">
                  <c:v>46102.833333333336</c:v>
                </c:pt>
                <c:pt idx="9712">
                  <c:v>46102.840277777781</c:v>
                </c:pt>
                <c:pt idx="9713">
                  <c:v>46102.847222222219</c:v>
                </c:pt>
                <c:pt idx="9714">
                  <c:v>46102.854166666664</c:v>
                </c:pt>
                <c:pt idx="9715">
                  <c:v>46102.861111111109</c:v>
                </c:pt>
                <c:pt idx="9716">
                  <c:v>46102.868055555555</c:v>
                </c:pt>
                <c:pt idx="9717">
                  <c:v>46102.875</c:v>
                </c:pt>
                <c:pt idx="9718">
                  <c:v>46102.881944444445</c:v>
                </c:pt>
                <c:pt idx="9719">
                  <c:v>46102.888888888891</c:v>
                </c:pt>
                <c:pt idx="9720">
                  <c:v>46102.895833333336</c:v>
                </c:pt>
                <c:pt idx="9721">
                  <c:v>46102.902777777781</c:v>
                </c:pt>
                <c:pt idx="9722">
                  <c:v>46102.909722222219</c:v>
                </c:pt>
                <c:pt idx="9723">
                  <c:v>46102.916666666664</c:v>
                </c:pt>
                <c:pt idx="9724">
                  <c:v>46102.923611111109</c:v>
                </c:pt>
                <c:pt idx="9725">
                  <c:v>46102.930555555555</c:v>
                </c:pt>
                <c:pt idx="9726">
                  <c:v>46102.9375</c:v>
                </c:pt>
                <c:pt idx="9727">
                  <c:v>46102.944444444445</c:v>
                </c:pt>
                <c:pt idx="9728">
                  <c:v>46102.951388888891</c:v>
                </c:pt>
                <c:pt idx="9729">
                  <c:v>46102.958333333336</c:v>
                </c:pt>
                <c:pt idx="9730">
                  <c:v>46102.965277777781</c:v>
                </c:pt>
                <c:pt idx="9731">
                  <c:v>46102.972222222219</c:v>
                </c:pt>
                <c:pt idx="9732">
                  <c:v>46102.979166666664</c:v>
                </c:pt>
                <c:pt idx="9733">
                  <c:v>46102.986111111109</c:v>
                </c:pt>
                <c:pt idx="9734">
                  <c:v>46102.993055555555</c:v>
                </c:pt>
                <c:pt idx="9735">
                  <c:v>46103</c:v>
                </c:pt>
                <c:pt idx="9736">
                  <c:v>46103.006944444445</c:v>
                </c:pt>
                <c:pt idx="9737">
                  <c:v>46103.013888888891</c:v>
                </c:pt>
                <c:pt idx="9738">
                  <c:v>46103.020833333336</c:v>
                </c:pt>
                <c:pt idx="9739">
                  <c:v>46103.027777777781</c:v>
                </c:pt>
                <c:pt idx="9740">
                  <c:v>46103.034722222219</c:v>
                </c:pt>
                <c:pt idx="9741">
                  <c:v>46103.041666666664</c:v>
                </c:pt>
                <c:pt idx="9742">
                  <c:v>46103.048611111109</c:v>
                </c:pt>
                <c:pt idx="9743">
                  <c:v>46103.055555555555</c:v>
                </c:pt>
                <c:pt idx="9744">
                  <c:v>46103.0625</c:v>
                </c:pt>
                <c:pt idx="9745">
                  <c:v>46103.069444444445</c:v>
                </c:pt>
                <c:pt idx="9746">
                  <c:v>46103.076388888891</c:v>
                </c:pt>
                <c:pt idx="9747">
                  <c:v>46103.083333333336</c:v>
                </c:pt>
                <c:pt idx="9748">
                  <c:v>46103.090277777781</c:v>
                </c:pt>
                <c:pt idx="9749">
                  <c:v>46103.097222222219</c:v>
                </c:pt>
                <c:pt idx="9750">
                  <c:v>46103.104166666664</c:v>
                </c:pt>
                <c:pt idx="9751">
                  <c:v>46103.111111111109</c:v>
                </c:pt>
                <c:pt idx="9752">
                  <c:v>46103.118055555555</c:v>
                </c:pt>
                <c:pt idx="9753">
                  <c:v>46103.125</c:v>
                </c:pt>
                <c:pt idx="9754">
                  <c:v>46103.131944444445</c:v>
                </c:pt>
                <c:pt idx="9755">
                  <c:v>46103.138888888891</c:v>
                </c:pt>
                <c:pt idx="9756">
                  <c:v>46103.145833333336</c:v>
                </c:pt>
                <c:pt idx="9757">
                  <c:v>46103.152777777781</c:v>
                </c:pt>
                <c:pt idx="9758">
                  <c:v>46103.159722222219</c:v>
                </c:pt>
                <c:pt idx="9759">
                  <c:v>46103.166666666664</c:v>
                </c:pt>
                <c:pt idx="9760">
                  <c:v>46103.173611111109</c:v>
                </c:pt>
                <c:pt idx="9761">
                  <c:v>46103.180555555555</c:v>
                </c:pt>
                <c:pt idx="9762">
                  <c:v>46103.1875</c:v>
                </c:pt>
                <c:pt idx="9763">
                  <c:v>46103.194444444445</c:v>
                </c:pt>
                <c:pt idx="9764">
                  <c:v>46103.201388888891</c:v>
                </c:pt>
                <c:pt idx="9765">
                  <c:v>46103.208333333336</c:v>
                </c:pt>
                <c:pt idx="9766">
                  <c:v>46103.215277777781</c:v>
                </c:pt>
                <c:pt idx="9767">
                  <c:v>46103.222222222219</c:v>
                </c:pt>
                <c:pt idx="9768">
                  <c:v>46103.229166666664</c:v>
                </c:pt>
                <c:pt idx="9769">
                  <c:v>46103.236111111109</c:v>
                </c:pt>
                <c:pt idx="9770">
                  <c:v>46103.243055555555</c:v>
                </c:pt>
                <c:pt idx="9771">
                  <c:v>46103.25</c:v>
                </c:pt>
                <c:pt idx="9772">
                  <c:v>46103.256944444445</c:v>
                </c:pt>
                <c:pt idx="9773">
                  <c:v>46103.263888888891</c:v>
                </c:pt>
                <c:pt idx="9774">
                  <c:v>46103.270833333336</c:v>
                </c:pt>
                <c:pt idx="9775">
                  <c:v>46103.277777777781</c:v>
                </c:pt>
                <c:pt idx="9776">
                  <c:v>46103.284722222219</c:v>
                </c:pt>
                <c:pt idx="9777">
                  <c:v>46103.291666666664</c:v>
                </c:pt>
                <c:pt idx="9778">
                  <c:v>46103.298611111109</c:v>
                </c:pt>
                <c:pt idx="9779">
                  <c:v>46103.305555555555</c:v>
                </c:pt>
                <c:pt idx="9780">
                  <c:v>46103.3125</c:v>
                </c:pt>
                <c:pt idx="9781">
                  <c:v>46103.319444444445</c:v>
                </c:pt>
                <c:pt idx="9782">
                  <c:v>46103.326388888891</c:v>
                </c:pt>
                <c:pt idx="9783">
                  <c:v>46103.333333333336</c:v>
                </c:pt>
                <c:pt idx="9784">
                  <c:v>46103.340277777781</c:v>
                </c:pt>
                <c:pt idx="9785">
                  <c:v>46103.347222222219</c:v>
                </c:pt>
                <c:pt idx="9786">
                  <c:v>46103.354166666664</c:v>
                </c:pt>
                <c:pt idx="9787">
                  <c:v>46103.361111111109</c:v>
                </c:pt>
                <c:pt idx="9788">
                  <c:v>46103.368055555555</c:v>
                </c:pt>
                <c:pt idx="9789">
                  <c:v>46103.375</c:v>
                </c:pt>
                <c:pt idx="9790">
                  <c:v>46103.381944444445</c:v>
                </c:pt>
                <c:pt idx="9791">
                  <c:v>46103.388888888891</c:v>
                </c:pt>
                <c:pt idx="9792">
                  <c:v>46103.395833333336</c:v>
                </c:pt>
                <c:pt idx="9793">
                  <c:v>46103.402777777781</c:v>
                </c:pt>
                <c:pt idx="9794">
                  <c:v>46103.409722222219</c:v>
                </c:pt>
                <c:pt idx="9795">
                  <c:v>46103.416666666664</c:v>
                </c:pt>
                <c:pt idx="9796">
                  <c:v>46103.423611111109</c:v>
                </c:pt>
                <c:pt idx="9797">
                  <c:v>46103.430555555555</c:v>
                </c:pt>
                <c:pt idx="9798">
                  <c:v>46103.4375</c:v>
                </c:pt>
                <c:pt idx="9799">
                  <c:v>46103.444444444445</c:v>
                </c:pt>
                <c:pt idx="9800">
                  <c:v>46103.451388888891</c:v>
                </c:pt>
                <c:pt idx="9801">
                  <c:v>46103.458333333336</c:v>
                </c:pt>
                <c:pt idx="9802">
                  <c:v>46103.465277777781</c:v>
                </c:pt>
                <c:pt idx="9803">
                  <c:v>46103.472222222219</c:v>
                </c:pt>
                <c:pt idx="9804">
                  <c:v>46103.479166666664</c:v>
                </c:pt>
                <c:pt idx="9805">
                  <c:v>46103.486111111109</c:v>
                </c:pt>
                <c:pt idx="9806">
                  <c:v>46103.493055555555</c:v>
                </c:pt>
                <c:pt idx="9807">
                  <c:v>46103.5</c:v>
                </c:pt>
                <c:pt idx="9808">
                  <c:v>46103.506944444445</c:v>
                </c:pt>
                <c:pt idx="9809">
                  <c:v>46103.513888888891</c:v>
                </c:pt>
                <c:pt idx="9810">
                  <c:v>46103.520833333336</c:v>
                </c:pt>
                <c:pt idx="9811">
                  <c:v>46103.527777777781</c:v>
                </c:pt>
                <c:pt idx="9812">
                  <c:v>46103.534722222219</c:v>
                </c:pt>
                <c:pt idx="9813">
                  <c:v>46103.541666666664</c:v>
                </c:pt>
                <c:pt idx="9814">
                  <c:v>46103.548611111109</c:v>
                </c:pt>
                <c:pt idx="9815">
                  <c:v>46103.555555555555</c:v>
                </c:pt>
                <c:pt idx="9816">
                  <c:v>46103.5625</c:v>
                </c:pt>
                <c:pt idx="9817">
                  <c:v>46103.569444444445</c:v>
                </c:pt>
                <c:pt idx="9818">
                  <c:v>46103.576388888891</c:v>
                </c:pt>
                <c:pt idx="9819">
                  <c:v>46103.583333333336</c:v>
                </c:pt>
                <c:pt idx="9820">
                  <c:v>46103.590277777781</c:v>
                </c:pt>
                <c:pt idx="9821">
                  <c:v>46103.597222222219</c:v>
                </c:pt>
                <c:pt idx="9822">
                  <c:v>46103.604166666664</c:v>
                </c:pt>
                <c:pt idx="9823">
                  <c:v>46103.611111111109</c:v>
                </c:pt>
                <c:pt idx="9824">
                  <c:v>46103.618055555555</c:v>
                </c:pt>
                <c:pt idx="9825">
                  <c:v>46103.625</c:v>
                </c:pt>
                <c:pt idx="9826">
                  <c:v>46103.631944444445</c:v>
                </c:pt>
                <c:pt idx="9827">
                  <c:v>46103.638888888891</c:v>
                </c:pt>
                <c:pt idx="9828">
                  <c:v>46103.645833333336</c:v>
                </c:pt>
                <c:pt idx="9829">
                  <c:v>46103.652777777781</c:v>
                </c:pt>
                <c:pt idx="9830">
                  <c:v>46103.659722222219</c:v>
                </c:pt>
                <c:pt idx="9831">
                  <c:v>46103.666666666664</c:v>
                </c:pt>
                <c:pt idx="9832">
                  <c:v>46103.673611111109</c:v>
                </c:pt>
                <c:pt idx="9833">
                  <c:v>46103.680555555555</c:v>
                </c:pt>
                <c:pt idx="9834">
                  <c:v>46103.6875</c:v>
                </c:pt>
                <c:pt idx="9835">
                  <c:v>46103.694444444445</c:v>
                </c:pt>
                <c:pt idx="9836">
                  <c:v>46103.701388888891</c:v>
                </c:pt>
                <c:pt idx="9837">
                  <c:v>46103.708333333336</c:v>
                </c:pt>
                <c:pt idx="9838">
                  <c:v>46103.715277777781</c:v>
                </c:pt>
                <c:pt idx="9839">
                  <c:v>46103.722222222219</c:v>
                </c:pt>
                <c:pt idx="9840">
                  <c:v>46103.729166666664</c:v>
                </c:pt>
                <c:pt idx="9841">
                  <c:v>46103.736111111109</c:v>
                </c:pt>
                <c:pt idx="9842">
                  <c:v>46103.743055555555</c:v>
                </c:pt>
                <c:pt idx="9843">
                  <c:v>46103.75</c:v>
                </c:pt>
                <c:pt idx="9844">
                  <c:v>46103.756944444445</c:v>
                </c:pt>
                <c:pt idx="9845">
                  <c:v>46103.763888888891</c:v>
                </c:pt>
                <c:pt idx="9846">
                  <c:v>46103.770833333336</c:v>
                </c:pt>
                <c:pt idx="9847">
                  <c:v>46103.777777777781</c:v>
                </c:pt>
                <c:pt idx="9848">
                  <c:v>46103.784722222219</c:v>
                </c:pt>
                <c:pt idx="9849">
                  <c:v>46103.791666666664</c:v>
                </c:pt>
                <c:pt idx="9850">
                  <c:v>46103.798611111109</c:v>
                </c:pt>
                <c:pt idx="9851">
                  <c:v>46103.805555555555</c:v>
                </c:pt>
                <c:pt idx="9852">
                  <c:v>46103.8125</c:v>
                </c:pt>
                <c:pt idx="9853">
                  <c:v>46103.819444444445</c:v>
                </c:pt>
                <c:pt idx="9854">
                  <c:v>46103.826388888891</c:v>
                </c:pt>
                <c:pt idx="9855">
                  <c:v>46103.833333333336</c:v>
                </c:pt>
                <c:pt idx="9856">
                  <c:v>46103.840277777781</c:v>
                </c:pt>
                <c:pt idx="9857">
                  <c:v>46103.847222222219</c:v>
                </c:pt>
                <c:pt idx="9858">
                  <c:v>46103.854166666664</c:v>
                </c:pt>
                <c:pt idx="9859">
                  <c:v>46103.861111111109</c:v>
                </c:pt>
                <c:pt idx="9860">
                  <c:v>46103.868055555555</c:v>
                </c:pt>
                <c:pt idx="9861">
                  <c:v>46103.875</c:v>
                </c:pt>
                <c:pt idx="9862">
                  <c:v>46103.881944444445</c:v>
                </c:pt>
                <c:pt idx="9863">
                  <c:v>46103.888888888891</c:v>
                </c:pt>
                <c:pt idx="9864">
                  <c:v>46103.895833333336</c:v>
                </c:pt>
                <c:pt idx="9865">
                  <c:v>46103.902777777781</c:v>
                </c:pt>
                <c:pt idx="9866">
                  <c:v>46103.909722222219</c:v>
                </c:pt>
                <c:pt idx="9867">
                  <c:v>46103.916666666664</c:v>
                </c:pt>
                <c:pt idx="9868">
                  <c:v>46103.923611111109</c:v>
                </c:pt>
                <c:pt idx="9869">
                  <c:v>46103.930555555555</c:v>
                </c:pt>
                <c:pt idx="9870">
                  <c:v>46103.9375</c:v>
                </c:pt>
                <c:pt idx="9871">
                  <c:v>46103.944444444445</c:v>
                </c:pt>
                <c:pt idx="9872">
                  <c:v>46103.951388888891</c:v>
                </c:pt>
                <c:pt idx="9873">
                  <c:v>46103.958333333336</c:v>
                </c:pt>
                <c:pt idx="9874">
                  <c:v>46103.965277777781</c:v>
                </c:pt>
                <c:pt idx="9875">
                  <c:v>46103.972222222219</c:v>
                </c:pt>
                <c:pt idx="9876">
                  <c:v>46103.979166666664</c:v>
                </c:pt>
                <c:pt idx="9877">
                  <c:v>46103.986111111109</c:v>
                </c:pt>
                <c:pt idx="9878">
                  <c:v>46103.993055555555</c:v>
                </c:pt>
                <c:pt idx="9879">
                  <c:v>46104</c:v>
                </c:pt>
                <c:pt idx="9880">
                  <c:v>46104.006944444445</c:v>
                </c:pt>
                <c:pt idx="9881">
                  <c:v>46104.013888888891</c:v>
                </c:pt>
                <c:pt idx="9882">
                  <c:v>46104.020833333336</c:v>
                </c:pt>
                <c:pt idx="9883">
                  <c:v>46104.027777777781</c:v>
                </c:pt>
                <c:pt idx="9884">
                  <c:v>46104.034722222219</c:v>
                </c:pt>
                <c:pt idx="9885">
                  <c:v>46104.041666666664</c:v>
                </c:pt>
                <c:pt idx="9886">
                  <c:v>46104.048611111109</c:v>
                </c:pt>
                <c:pt idx="9887">
                  <c:v>46104.055555555555</c:v>
                </c:pt>
                <c:pt idx="9888">
                  <c:v>46104.0625</c:v>
                </c:pt>
                <c:pt idx="9889">
                  <c:v>46104.069444444445</c:v>
                </c:pt>
                <c:pt idx="9890">
                  <c:v>46104.076388888891</c:v>
                </c:pt>
                <c:pt idx="9891">
                  <c:v>46104.083333333336</c:v>
                </c:pt>
                <c:pt idx="9892">
                  <c:v>46104.090277777781</c:v>
                </c:pt>
                <c:pt idx="9893">
                  <c:v>46104.097222222219</c:v>
                </c:pt>
                <c:pt idx="9894">
                  <c:v>46104.104166666664</c:v>
                </c:pt>
                <c:pt idx="9895">
                  <c:v>46104.111111111109</c:v>
                </c:pt>
                <c:pt idx="9896">
                  <c:v>46104.118055555555</c:v>
                </c:pt>
                <c:pt idx="9897">
                  <c:v>46104.125</c:v>
                </c:pt>
                <c:pt idx="9898">
                  <c:v>46104.131944444445</c:v>
                </c:pt>
                <c:pt idx="9899">
                  <c:v>46104.138888888891</c:v>
                </c:pt>
                <c:pt idx="9900">
                  <c:v>46104.145833333336</c:v>
                </c:pt>
                <c:pt idx="9901">
                  <c:v>46104.152777777781</c:v>
                </c:pt>
                <c:pt idx="9902">
                  <c:v>46104.159722222219</c:v>
                </c:pt>
                <c:pt idx="9903">
                  <c:v>46104.166666666664</c:v>
                </c:pt>
                <c:pt idx="9904">
                  <c:v>46104.173611111109</c:v>
                </c:pt>
                <c:pt idx="9905">
                  <c:v>46104.180555555555</c:v>
                </c:pt>
                <c:pt idx="9906">
                  <c:v>46104.1875</c:v>
                </c:pt>
                <c:pt idx="9907">
                  <c:v>46104.194444444445</c:v>
                </c:pt>
                <c:pt idx="9908">
                  <c:v>46104.201388888891</c:v>
                </c:pt>
                <c:pt idx="9909">
                  <c:v>46104.208333333336</c:v>
                </c:pt>
                <c:pt idx="9910">
                  <c:v>46104.215277777781</c:v>
                </c:pt>
                <c:pt idx="9911">
                  <c:v>46104.222222222219</c:v>
                </c:pt>
                <c:pt idx="9912">
                  <c:v>46104.229166666664</c:v>
                </c:pt>
                <c:pt idx="9913">
                  <c:v>46104.236111111109</c:v>
                </c:pt>
                <c:pt idx="9914">
                  <c:v>46104.243055555555</c:v>
                </c:pt>
                <c:pt idx="9915">
                  <c:v>46104.25</c:v>
                </c:pt>
                <c:pt idx="9916">
                  <c:v>46104.256944444445</c:v>
                </c:pt>
                <c:pt idx="9917">
                  <c:v>46104.263888888891</c:v>
                </c:pt>
                <c:pt idx="9918">
                  <c:v>46104.270833333336</c:v>
                </c:pt>
                <c:pt idx="9919">
                  <c:v>46104.277777777781</c:v>
                </c:pt>
                <c:pt idx="9920">
                  <c:v>46104.284722222219</c:v>
                </c:pt>
                <c:pt idx="9921">
                  <c:v>46104.291666666664</c:v>
                </c:pt>
                <c:pt idx="9922">
                  <c:v>46104.298611111109</c:v>
                </c:pt>
                <c:pt idx="9923">
                  <c:v>46104.305555555555</c:v>
                </c:pt>
                <c:pt idx="9924">
                  <c:v>46104.3125</c:v>
                </c:pt>
                <c:pt idx="9925">
                  <c:v>46104.319444444445</c:v>
                </c:pt>
                <c:pt idx="9926">
                  <c:v>46104.326388888891</c:v>
                </c:pt>
                <c:pt idx="9927">
                  <c:v>46104.333333333336</c:v>
                </c:pt>
                <c:pt idx="9928">
                  <c:v>46104.340277777781</c:v>
                </c:pt>
                <c:pt idx="9929">
                  <c:v>46104.347222222219</c:v>
                </c:pt>
                <c:pt idx="9930">
                  <c:v>46104.354166666664</c:v>
                </c:pt>
                <c:pt idx="9931">
                  <c:v>46104.361111111109</c:v>
                </c:pt>
                <c:pt idx="9932">
                  <c:v>46104.368055555555</c:v>
                </c:pt>
                <c:pt idx="9933">
                  <c:v>46104.375</c:v>
                </c:pt>
                <c:pt idx="9934">
                  <c:v>46104.381944444445</c:v>
                </c:pt>
                <c:pt idx="9935">
                  <c:v>46104.388888888891</c:v>
                </c:pt>
                <c:pt idx="9936">
                  <c:v>46104.395833333336</c:v>
                </c:pt>
                <c:pt idx="9937">
                  <c:v>46104.402777777781</c:v>
                </c:pt>
                <c:pt idx="9938">
                  <c:v>46104.409722222219</c:v>
                </c:pt>
                <c:pt idx="9939">
                  <c:v>46104.416666666664</c:v>
                </c:pt>
                <c:pt idx="9940">
                  <c:v>46104.423611111109</c:v>
                </c:pt>
                <c:pt idx="9941">
                  <c:v>46104.430555555555</c:v>
                </c:pt>
                <c:pt idx="9942">
                  <c:v>46104.4375</c:v>
                </c:pt>
                <c:pt idx="9943">
                  <c:v>46104.444444444445</c:v>
                </c:pt>
                <c:pt idx="9944">
                  <c:v>46104.451388888891</c:v>
                </c:pt>
                <c:pt idx="9945">
                  <c:v>46104.458333333336</c:v>
                </c:pt>
                <c:pt idx="9946">
                  <c:v>46104.465277777781</c:v>
                </c:pt>
                <c:pt idx="9947">
                  <c:v>46104.472222222219</c:v>
                </c:pt>
                <c:pt idx="9948">
                  <c:v>46104.479166666664</c:v>
                </c:pt>
                <c:pt idx="9949">
                  <c:v>46104.486111111109</c:v>
                </c:pt>
                <c:pt idx="9950">
                  <c:v>46104.493055555555</c:v>
                </c:pt>
                <c:pt idx="9951">
                  <c:v>46104.5</c:v>
                </c:pt>
                <c:pt idx="9952">
                  <c:v>46104.506944444445</c:v>
                </c:pt>
                <c:pt idx="9953">
                  <c:v>46104.513888888891</c:v>
                </c:pt>
                <c:pt idx="9954">
                  <c:v>46104.520833333336</c:v>
                </c:pt>
                <c:pt idx="9955">
                  <c:v>46104.527777777781</c:v>
                </c:pt>
                <c:pt idx="9956">
                  <c:v>46104.534722222219</c:v>
                </c:pt>
                <c:pt idx="9957">
                  <c:v>46104.541666666664</c:v>
                </c:pt>
                <c:pt idx="9958">
                  <c:v>46104.548611111109</c:v>
                </c:pt>
                <c:pt idx="9959">
                  <c:v>46104.555555555555</c:v>
                </c:pt>
                <c:pt idx="9960">
                  <c:v>46104.5625</c:v>
                </c:pt>
                <c:pt idx="9961">
                  <c:v>46104.569444444445</c:v>
                </c:pt>
                <c:pt idx="9962">
                  <c:v>46104.576388888891</c:v>
                </c:pt>
                <c:pt idx="9963">
                  <c:v>46104.583333333336</c:v>
                </c:pt>
                <c:pt idx="9964">
                  <c:v>46104.590277777781</c:v>
                </c:pt>
                <c:pt idx="9965">
                  <c:v>46104.597222222219</c:v>
                </c:pt>
                <c:pt idx="9966">
                  <c:v>46104.604166666664</c:v>
                </c:pt>
                <c:pt idx="9967">
                  <c:v>46104.611111111109</c:v>
                </c:pt>
                <c:pt idx="9968">
                  <c:v>46104.618055555555</c:v>
                </c:pt>
                <c:pt idx="9969">
                  <c:v>46104.625</c:v>
                </c:pt>
                <c:pt idx="9970">
                  <c:v>46104.631944444445</c:v>
                </c:pt>
                <c:pt idx="9971">
                  <c:v>46104.638888888891</c:v>
                </c:pt>
                <c:pt idx="9972">
                  <c:v>46104.645833333336</c:v>
                </c:pt>
                <c:pt idx="9973">
                  <c:v>46104.652777777781</c:v>
                </c:pt>
                <c:pt idx="9974">
                  <c:v>46104.659722222219</c:v>
                </c:pt>
                <c:pt idx="9975">
                  <c:v>46104.666666666664</c:v>
                </c:pt>
                <c:pt idx="9976">
                  <c:v>46104.673611111109</c:v>
                </c:pt>
                <c:pt idx="9977">
                  <c:v>46104.680555555555</c:v>
                </c:pt>
                <c:pt idx="9978">
                  <c:v>46104.6875</c:v>
                </c:pt>
                <c:pt idx="9979">
                  <c:v>46104.694444444445</c:v>
                </c:pt>
                <c:pt idx="9980">
                  <c:v>46104.701388888891</c:v>
                </c:pt>
                <c:pt idx="9981">
                  <c:v>46104.708333333336</c:v>
                </c:pt>
                <c:pt idx="9982">
                  <c:v>46104.715277777781</c:v>
                </c:pt>
                <c:pt idx="9983">
                  <c:v>46104.722222222219</c:v>
                </c:pt>
                <c:pt idx="9984">
                  <c:v>46104.729166666664</c:v>
                </c:pt>
                <c:pt idx="9985">
                  <c:v>46104.736111111109</c:v>
                </c:pt>
                <c:pt idx="9986">
                  <c:v>46104.743055555555</c:v>
                </c:pt>
                <c:pt idx="9987">
                  <c:v>46104.75</c:v>
                </c:pt>
                <c:pt idx="9988">
                  <c:v>46104.756944444445</c:v>
                </c:pt>
                <c:pt idx="9989">
                  <c:v>46104.763888888891</c:v>
                </c:pt>
                <c:pt idx="9990">
                  <c:v>46104.770833333336</c:v>
                </c:pt>
                <c:pt idx="9991">
                  <c:v>46104.777777777781</c:v>
                </c:pt>
                <c:pt idx="9992">
                  <c:v>46104.784722222219</c:v>
                </c:pt>
                <c:pt idx="9993">
                  <c:v>46104.791666666664</c:v>
                </c:pt>
                <c:pt idx="9994">
                  <c:v>46104.798611111109</c:v>
                </c:pt>
                <c:pt idx="9995">
                  <c:v>46104.805555555555</c:v>
                </c:pt>
                <c:pt idx="9996">
                  <c:v>46104.8125</c:v>
                </c:pt>
                <c:pt idx="9997">
                  <c:v>46104.819444444445</c:v>
                </c:pt>
                <c:pt idx="9998">
                  <c:v>46104.826388888891</c:v>
                </c:pt>
                <c:pt idx="9999">
                  <c:v>46104.833333333336</c:v>
                </c:pt>
                <c:pt idx="10000">
                  <c:v>46104.840277777781</c:v>
                </c:pt>
                <c:pt idx="10001">
                  <c:v>46104.847222222219</c:v>
                </c:pt>
                <c:pt idx="10002">
                  <c:v>46104.854166666664</c:v>
                </c:pt>
                <c:pt idx="10003">
                  <c:v>46104.861111111109</c:v>
                </c:pt>
                <c:pt idx="10004">
                  <c:v>46104.868055555555</c:v>
                </c:pt>
                <c:pt idx="10005">
                  <c:v>46104.875</c:v>
                </c:pt>
                <c:pt idx="10006">
                  <c:v>46104.881944444445</c:v>
                </c:pt>
                <c:pt idx="10007">
                  <c:v>46104.888888888891</c:v>
                </c:pt>
                <c:pt idx="10008">
                  <c:v>46104.895833333336</c:v>
                </c:pt>
                <c:pt idx="10009">
                  <c:v>46104.902777777781</c:v>
                </c:pt>
                <c:pt idx="10010">
                  <c:v>46104.909722222219</c:v>
                </c:pt>
                <c:pt idx="10011">
                  <c:v>46104.916666666664</c:v>
                </c:pt>
                <c:pt idx="10012">
                  <c:v>46104.923611111109</c:v>
                </c:pt>
                <c:pt idx="10013">
                  <c:v>46104.930555555555</c:v>
                </c:pt>
                <c:pt idx="10014">
                  <c:v>46104.9375</c:v>
                </c:pt>
                <c:pt idx="10015">
                  <c:v>46104.944444444445</c:v>
                </c:pt>
                <c:pt idx="10016">
                  <c:v>46104.951388888891</c:v>
                </c:pt>
                <c:pt idx="10017">
                  <c:v>46104.958333333336</c:v>
                </c:pt>
                <c:pt idx="10018">
                  <c:v>46104.965277777781</c:v>
                </c:pt>
                <c:pt idx="10019">
                  <c:v>46104.972222222219</c:v>
                </c:pt>
                <c:pt idx="10020">
                  <c:v>46104.979166666664</c:v>
                </c:pt>
                <c:pt idx="10021">
                  <c:v>46104.986111111109</c:v>
                </c:pt>
                <c:pt idx="10022">
                  <c:v>46104.993055555555</c:v>
                </c:pt>
                <c:pt idx="10023">
                  <c:v>46105</c:v>
                </c:pt>
                <c:pt idx="10024">
                  <c:v>46105.006944444445</c:v>
                </c:pt>
                <c:pt idx="10025">
                  <c:v>46105.013888888891</c:v>
                </c:pt>
                <c:pt idx="10026">
                  <c:v>46105.020833333336</c:v>
                </c:pt>
                <c:pt idx="10027">
                  <c:v>46105.027777777781</c:v>
                </c:pt>
                <c:pt idx="10028">
                  <c:v>46105.034722222219</c:v>
                </c:pt>
                <c:pt idx="10029">
                  <c:v>46105.041666666664</c:v>
                </c:pt>
                <c:pt idx="10030">
                  <c:v>46105.048611111109</c:v>
                </c:pt>
                <c:pt idx="10031">
                  <c:v>46105.055555555555</c:v>
                </c:pt>
                <c:pt idx="10032">
                  <c:v>46105.0625</c:v>
                </c:pt>
                <c:pt idx="10033">
                  <c:v>46105.069444444445</c:v>
                </c:pt>
                <c:pt idx="10034">
                  <c:v>46105.076388888891</c:v>
                </c:pt>
                <c:pt idx="10035">
                  <c:v>46105.083333333336</c:v>
                </c:pt>
                <c:pt idx="10036">
                  <c:v>46105.090277777781</c:v>
                </c:pt>
                <c:pt idx="10037">
                  <c:v>46105.097222222219</c:v>
                </c:pt>
                <c:pt idx="10038">
                  <c:v>46105.104166666664</c:v>
                </c:pt>
                <c:pt idx="10039">
                  <c:v>46105.111111111109</c:v>
                </c:pt>
                <c:pt idx="10040">
                  <c:v>46105.118055555555</c:v>
                </c:pt>
                <c:pt idx="10041">
                  <c:v>46105.125</c:v>
                </c:pt>
                <c:pt idx="10042">
                  <c:v>46105.131944444445</c:v>
                </c:pt>
                <c:pt idx="10043">
                  <c:v>46105.138888888891</c:v>
                </c:pt>
                <c:pt idx="10044">
                  <c:v>46105.145833333336</c:v>
                </c:pt>
                <c:pt idx="10045">
                  <c:v>46105.152777777781</c:v>
                </c:pt>
                <c:pt idx="10046">
                  <c:v>46105.159722222219</c:v>
                </c:pt>
                <c:pt idx="10047">
                  <c:v>46105.166666666664</c:v>
                </c:pt>
                <c:pt idx="10048">
                  <c:v>46105.173611111109</c:v>
                </c:pt>
                <c:pt idx="10049">
                  <c:v>46105.180555555555</c:v>
                </c:pt>
                <c:pt idx="10050">
                  <c:v>46105.1875</c:v>
                </c:pt>
                <c:pt idx="10051">
                  <c:v>46105.194444444445</c:v>
                </c:pt>
                <c:pt idx="10052">
                  <c:v>46105.201388888891</c:v>
                </c:pt>
                <c:pt idx="10053">
                  <c:v>46105.208333333336</c:v>
                </c:pt>
                <c:pt idx="10054">
                  <c:v>46105.215277777781</c:v>
                </c:pt>
                <c:pt idx="10055">
                  <c:v>46105.222222222219</c:v>
                </c:pt>
                <c:pt idx="10056">
                  <c:v>46105.229166666664</c:v>
                </c:pt>
                <c:pt idx="10057">
                  <c:v>46105.236111111109</c:v>
                </c:pt>
                <c:pt idx="10058">
                  <c:v>46105.243055555555</c:v>
                </c:pt>
                <c:pt idx="10059">
                  <c:v>46105.25</c:v>
                </c:pt>
                <c:pt idx="10060">
                  <c:v>46105.256944444445</c:v>
                </c:pt>
                <c:pt idx="10061">
                  <c:v>46105.263888888891</c:v>
                </c:pt>
                <c:pt idx="10062">
                  <c:v>46105.270833333336</c:v>
                </c:pt>
                <c:pt idx="10063">
                  <c:v>46105.277777777781</c:v>
                </c:pt>
                <c:pt idx="10064">
                  <c:v>46105.284722222219</c:v>
                </c:pt>
                <c:pt idx="10065">
                  <c:v>46105.291666666664</c:v>
                </c:pt>
                <c:pt idx="10066">
                  <c:v>46105.298611111109</c:v>
                </c:pt>
                <c:pt idx="10067">
                  <c:v>46105.305555555555</c:v>
                </c:pt>
                <c:pt idx="10068">
                  <c:v>46105.3125</c:v>
                </c:pt>
                <c:pt idx="10069">
                  <c:v>46105.319444444445</c:v>
                </c:pt>
                <c:pt idx="10070">
                  <c:v>46105.326388888891</c:v>
                </c:pt>
                <c:pt idx="10071">
                  <c:v>46105.333333333336</c:v>
                </c:pt>
                <c:pt idx="10072">
                  <c:v>46105.340277777781</c:v>
                </c:pt>
                <c:pt idx="10073">
                  <c:v>46105.347222222219</c:v>
                </c:pt>
                <c:pt idx="10074">
                  <c:v>46105.354166666664</c:v>
                </c:pt>
                <c:pt idx="10075">
                  <c:v>46105.361111111109</c:v>
                </c:pt>
                <c:pt idx="10076">
                  <c:v>46105.368055555555</c:v>
                </c:pt>
                <c:pt idx="10077">
                  <c:v>46105.375</c:v>
                </c:pt>
                <c:pt idx="10078">
                  <c:v>46105.381944444445</c:v>
                </c:pt>
                <c:pt idx="10079">
                  <c:v>46105.388888888891</c:v>
                </c:pt>
                <c:pt idx="10080">
                  <c:v>46105.395833333336</c:v>
                </c:pt>
                <c:pt idx="10081">
                  <c:v>46105.402777777781</c:v>
                </c:pt>
                <c:pt idx="10082">
                  <c:v>46105.409722222219</c:v>
                </c:pt>
                <c:pt idx="10083">
                  <c:v>46105.416666666664</c:v>
                </c:pt>
                <c:pt idx="10084">
                  <c:v>46105.423611111109</c:v>
                </c:pt>
                <c:pt idx="10085">
                  <c:v>46105.430555555555</c:v>
                </c:pt>
                <c:pt idx="10086">
                  <c:v>46105.4375</c:v>
                </c:pt>
                <c:pt idx="10087">
                  <c:v>46105.444444444445</c:v>
                </c:pt>
                <c:pt idx="10088">
                  <c:v>46105.451388888891</c:v>
                </c:pt>
                <c:pt idx="10089">
                  <c:v>46105.458333333336</c:v>
                </c:pt>
                <c:pt idx="10090">
                  <c:v>46105.465277777781</c:v>
                </c:pt>
                <c:pt idx="10091">
                  <c:v>46105.472222222219</c:v>
                </c:pt>
                <c:pt idx="10092">
                  <c:v>46105.479166666664</c:v>
                </c:pt>
                <c:pt idx="10093">
                  <c:v>46105.486111111109</c:v>
                </c:pt>
                <c:pt idx="10094">
                  <c:v>46105.493055555555</c:v>
                </c:pt>
                <c:pt idx="10095">
                  <c:v>46105.5</c:v>
                </c:pt>
                <c:pt idx="10096">
                  <c:v>46105.506944444445</c:v>
                </c:pt>
                <c:pt idx="10097">
                  <c:v>46105.513888888891</c:v>
                </c:pt>
                <c:pt idx="10098">
                  <c:v>46105.520833333336</c:v>
                </c:pt>
                <c:pt idx="10099">
                  <c:v>46105.527777777781</c:v>
                </c:pt>
                <c:pt idx="10100">
                  <c:v>46105.534722222219</c:v>
                </c:pt>
                <c:pt idx="10101">
                  <c:v>46105.541666666664</c:v>
                </c:pt>
                <c:pt idx="10102">
                  <c:v>46105.548611111109</c:v>
                </c:pt>
                <c:pt idx="10103">
                  <c:v>46105.555555555555</c:v>
                </c:pt>
                <c:pt idx="10104">
                  <c:v>46105.5625</c:v>
                </c:pt>
                <c:pt idx="10105">
                  <c:v>46105.569444444445</c:v>
                </c:pt>
                <c:pt idx="10106">
                  <c:v>46105.576388888891</c:v>
                </c:pt>
                <c:pt idx="10107">
                  <c:v>46105.583333333336</c:v>
                </c:pt>
                <c:pt idx="10108">
                  <c:v>46105.590277777781</c:v>
                </c:pt>
                <c:pt idx="10109">
                  <c:v>46105.597222222219</c:v>
                </c:pt>
                <c:pt idx="10110">
                  <c:v>46105.604166666664</c:v>
                </c:pt>
                <c:pt idx="10111">
                  <c:v>46105.611111111109</c:v>
                </c:pt>
                <c:pt idx="10112">
                  <c:v>46105.618055555555</c:v>
                </c:pt>
                <c:pt idx="10113">
                  <c:v>46105.625</c:v>
                </c:pt>
                <c:pt idx="10114">
                  <c:v>46105.631944444445</c:v>
                </c:pt>
                <c:pt idx="10115">
                  <c:v>46105.638888888891</c:v>
                </c:pt>
                <c:pt idx="10116">
                  <c:v>46105.645833333336</c:v>
                </c:pt>
                <c:pt idx="10117">
                  <c:v>46105.652777777781</c:v>
                </c:pt>
                <c:pt idx="10118">
                  <c:v>46105.659722222219</c:v>
                </c:pt>
                <c:pt idx="10119">
                  <c:v>46105.666666666664</c:v>
                </c:pt>
                <c:pt idx="10120">
                  <c:v>46105.673611111109</c:v>
                </c:pt>
                <c:pt idx="10121">
                  <c:v>46105.680555555555</c:v>
                </c:pt>
                <c:pt idx="10122">
                  <c:v>46105.6875</c:v>
                </c:pt>
                <c:pt idx="10123">
                  <c:v>46105.694444444445</c:v>
                </c:pt>
                <c:pt idx="10124">
                  <c:v>46105.701388888891</c:v>
                </c:pt>
                <c:pt idx="10125">
                  <c:v>46105.708333333336</c:v>
                </c:pt>
                <c:pt idx="10126">
                  <c:v>46105.715277777781</c:v>
                </c:pt>
                <c:pt idx="10127">
                  <c:v>46105.722222222219</c:v>
                </c:pt>
                <c:pt idx="10128">
                  <c:v>46105.729166666664</c:v>
                </c:pt>
                <c:pt idx="10129">
                  <c:v>46105.736111111109</c:v>
                </c:pt>
                <c:pt idx="10130">
                  <c:v>46105.743055555555</c:v>
                </c:pt>
                <c:pt idx="10131">
                  <c:v>46105.75</c:v>
                </c:pt>
                <c:pt idx="10132">
                  <c:v>46105.756944444445</c:v>
                </c:pt>
                <c:pt idx="10133">
                  <c:v>46105.763888888891</c:v>
                </c:pt>
                <c:pt idx="10134">
                  <c:v>46105.770833333336</c:v>
                </c:pt>
                <c:pt idx="10135">
                  <c:v>46105.777777777781</c:v>
                </c:pt>
                <c:pt idx="10136">
                  <c:v>46105.784722222219</c:v>
                </c:pt>
                <c:pt idx="10137">
                  <c:v>46105.791666666664</c:v>
                </c:pt>
                <c:pt idx="10138">
                  <c:v>46105.798611111109</c:v>
                </c:pt>
                <c:pt idx="10139">
                  <c:v>46105.805555555555</c:v>
                </c:pt>
                <c:pt idx="10140">
                  <c:v>46105.8125</c:v>
                </c:pt>
                <c:pt idx="10141">
                  <c:v>46105.819444444445</c:v>
                </c:pt>
                <c:pt idx="10142">
                  <c:v>46105.826388888891</c:v>
                </c:pt>
                <c:pt idx="10143">
                  <c:v>46105.833333333336</c:v>
                </c:pt>
                <c:pt idx="10144">
                  <c:v>46105.840277777781</c:v>
                </c:pt>
                <c:pt idx="10145">
                  <c:v>46105.847222222219</c:v>
                </c:pt>
                <c:pt idx="10146">
                  <c:v>46105.854166666664</c:v>
                </c:pt>
                <c:pt idx="10147">
                  <c:v>46105.861111111109</c:v>
                </c:pt>
                <c:pt idx="10148">
                  <c:v>46105.868055555555</c:v>
                </c:pt>
                <c:pt idx="10149">
                  <c:v>46105.875</c:v>
                </c:pt>
                <c:pt idx="10150">
                  <c:v>46105.881944444445</c:v>
                </c:pt>
                <c:pt idx="10151">
                  <c:v>46105.888888888891</c:v>
                </c:pt>
                <c:pt idx="10152">
                  <c:v>46105.895833333336</c:v>
                </c:pt>
                <c:pt idx="10153">
                  <c:v>46105.902777777781</c:v>
                </c:pt>
                <c:pt idx="10154">
                  <c:v>46105.909722222219</c:v>
                </c:pt>
                <c:pt idx="10155">
                  <c:v>46105.916666666664</c:v>
                </c:pt>
                <c:pt idx="10156">
                  <c:v>46105.923611111109</c:v>
                </c:pt>
                <c:pt idx="10157">
                  <c:v>46105.930555555555</c:v>
                </c:pt>
                <c:pt idx="10158">
                  <c:v>46105.9375</c:v>
                </c:pt>
                <c:pt idx="10159">
                  <c:v>46105.944444444445</c:v>
                </c:pt>
                <c:pt idx="10160">
                  <c:v>46105.951388888891</c:v>
                </c:pt>
                <c:pt idx="10161">
                  <c:v>46105.958333333336</c:v>
                </c:pt>
                <c:pt idx="10162">
                  <c:v>46105.965277777781</c:v>
                </c:pt>
                <c:pt idx="10163">
                  <c:v>46105.972222222219</c:v>
                </c:pt>
                <c:pt idx="10164">
                  <c:v>46105.979166666664</c:v>
                </c:pt>
                <c:pt idx="10165">
                  <c:v>46105.986111111109</c:v>
                </c:pt>
                <c:pt idx="10166">
                  <c:v>46105.993055555555</c:v>
                </c:pt>
                <c:pt idx="10167">
                  <c:v>46106</c:v>
                </c:pt>
                <c:pt idx="10168">
                  <c:v>46106.006944444445</c:v>
                </c:pt>
                <c:pt idx="10169">
                  <c:v>46106.013888888891</c:v>
                </c:pt>
                <c:pt idx="10170">
                  <c:v>46106.020833333336</c:v>
                </c:pt>
                <c:pt idx="10171">
                  <c:v>46106.027777777781</c:v>
                </c:pt>
                <c:pt idx="10172">
                  <c:v>46106.034722222219</c:v>
                </c:pt>
                <c:pt idx="10173">
                  <c:v>46106.041666666664</c:v>
                </c:pt>
                <c:pt idx="10174">
                  <c:v>46106.048611111109</c:v>
                </c:pt>
                <c:pt idx="10175">
                  <c:v>46106.055555555555</c:v>
                </c:pt>
                <c:pt idx="10176">
                  <c:v>46106.0625</c:v>
                </c:pt>
                <c:pt idx="10177">
                  <c:v>46106.069444444445</c:v>
                </c:pt>
                <c:pt idx="10178">
                  <c:v>46106.076388888891</c:v>
                </c:pt>
                <c:pt idx="10179">
                  <c:v>46106.083333333336</c:v>
                </c:pt>
                <c:pt idx="10180">
                  <c:v>46106.090277777781</c:v>
                </c:pt>
                <c:pt idx="10181">
                  <c:v>46106.097222222219</c:v>
                </c:pt>
                <c:pt idx="10182">
                  <c:v>46106.104166666664</c:v>
                </c:pt>
                <c:pt idx="10183">
                  <c:v>46106.111111111109</c:v>
                </c:pt>
                <c:pt idx="10184">
                  <c:v>46106.118055555555</c:v>
                </c:pt>
                <c:pt idx="10185">
                  <c:v>46106.125</c:v>
                </c:pt>
                <c:pt idx="10186">
                  <c:v>46106.131944444445</c:v>
                </c:pt>
                <c:pt idx="10187">
                  <c:v>46106.138888888891</c:v>
                </c:pt>
                <c:pt idx="10188">
                  <c:v>46106.145833333336</c:v>
                </c:pt>
                <c:pt idx="10189">
                  <c:v>46106.152777777781</c:v>
                </c:pt>
                <c:pt idx="10190">
                  <c:v>46106.159722222219</c:v>
                </c:pt>
                <c:pt idx="10191">
                  <c:v>46106.166666666664</c:v>
                </c:pt>
                <c:pt idx="10192">
                  <c:v>46106.173611111109</c:v>
                </c:pt>
                <c:pt idx="10193">
                  <c:v>46106.180555555555</c:v>
                </c:pt>
                <c:pt idx="10194">
                  <c:v>46106.1875</c:v>
                </c:pt>
                <c:pt idx="10195">
                  <c:v>46106.194444444445</c:v>
                </c:pt>
                <c:pt idx="10196">
                  <c:v>46106.201388888891</c:v>
                </c:pt>
                <c:pt idx="10197">
                  <c:v>46106.208333333336</c:v>
                </c:pt>
                <c:pt idx="10198">
                  <c:v>46106.215277777781</c:v>
                </c:pt>
                <c:pt idx="10199">
                  <c:v>46106.222222222219</c:v>
                </c:pt>
                <c:pt idx="10200">
                  <c:v>46106.229166666664</c:v>
                </c:pt>
                <c:pt idx="10201">
                  <c:v>46106.236111111109</c:v>
                </c:pt>
                <c:pt idx="10202">
                  <c:v>46106.243055555555</c:v>
                </c:pt>
                <c:pt idx="10203">
                  <c:v>46106.25</c:v>
                </c:pt>
                <c:pt idx="10204">
                  <c:v>46106.256944444445</c:v>
                </c:pt>
                <c:pt idx="10205">
                  <c:v>46106.263888888891</c:v>
                </c:pt>
                <c:pt idx="10206">
                  <c:v>46106.270833333336</c:v>
                </c:pt>
                <c:pt idx="10207">
                  <c:v>46106.277777777781</c:v>
                </c:pt>
                <c:pt idx="10208">
                  <c:v>46106.284722222219</c:v>
                </c:pt>
                <c:pt idx="10209">
                  <c:v>46106.291666666664</c:v>
                </c:pt>
                <c:pt idx="10210">
                  <c:v>46106.298611111109</c:v>
                </c:pt>
                <c:pt idx="10211">
                  <c:v>46106.305555555555</c:v>
                </c:pt>
                <c:pt idx="10212">
                  <c:v>46106.3125</c:v>
                </c:pt>
                <c:pt idx="10213">
                  <c:v>46106.319444444445</c:v>
                </c:pt>
                <c:pt idx="10214">
                  <c:v>46106.326388888891</c:v>
                </c:pt>
                <c:pt idx="10215">
                  <c:v>46106.333333333336</c:v>
                </c:pt>
                <c:pt idx="10216">
                  <c:v>46106.340277777781</c:v>
                </c:pt>
                <c:pt idx="10217">
                  <c:v>46106.347222222219</c:v>
                </c:pt>
                <c:pt idx="10218">
                  <c:v>46106.354166666664</c:v>
                </c:pt>
                <c:pt idx="10219">
                  <c:v>46106.361111111109</c:v>
                </c:pt>
                <c:pt idx="10220">
                  <c:v>46106.368055555555</c:v>
                </c:pt>
                <c:pt idx="10221">
                  <c:v>46106.375</c:v>
                </c:pt>
                <c:pt idx="10222">
                  <c:v>46106.381944444445</c:v>
                </c:pt>
                <c:pt idx="10223">
                  <c:v>46106.388888888891</c:v>
                </c:pt>
                <c:pt idx="10224">
                  <c:v>46106.395833333336</c:v>
                </c:pt>
                <c:pt idx="10225">
                  <c:v>46106.402777777781</c:v>
                </c:pt>
                <c:pt idx="10226">
                  <c:v>46106.409722222219</c:v>
                </c:pt>
                <c:pt idx="10227">
                  <c:v>46106.416666666664</c:v>
                </c:pt>
                <c:pt idx="10228">
                  <c:v>46106.423611111109</c:v>
                </c:pt>
                <c:pt idx="10229">
                  <c:v>46106.430555555555</c:v>
                </c:pt>
                <c:pt idx="10230">
                  <c:v>46106.4375</c:v>
                </c:pt>
                <c:pt idx="10231">
                  <c:v>46106.444444444445</c:v>
                </c:pt>
                <c:pt idx="10232">
                  <c:v>46106.451388888891</c:v>
                </c:pt>
                <c:pt idx="10233">
                  <c:v>46106.458333333336</c:v>
                </c:pt>
                <c:pt idx="10234">
                  <c:v>46106.465277777781</c:v>
                </c:pt>
                <c:pt idx="10235">
                  <c:v>46106.472222222219</c:v>
                </c:pt>
                <c:pt idx="10236">
                  <c:v>46106.479166666664</c:v>
                </c:pt>
                <c:pt idx="10237">
                  <c:v>46106.486111111109</c:v>
                </c:pt>
                <c:pt idx="10238">
                  <c:v>46106.493055555555</c:v>
                </c:pt>
                <c:pt idx="10239">
                  <c:v>46106.5</c:v>
                </c:pt>
                <c:pt idx="10240">
                  <c:v>46106.506944444445</c:v>
                </c:pt>
                <c:pt idx="10241">
                  <c:v>46106.513888888891</c:v>
                </c:pt>
                <c:pt idx="10242">
                  <c:v>46106.520833333336</c:v>
                </c:pt>
                <c:pt idx="10243">
                  <c:v>46106.527777777781</c:v>
                </c:pt>
                <c:pt idx="10244">
                  <c:v>46106.534722222219</c:v>
                </c:pt>
                <c:pt idx="10245">
                  <c:v>46106.541666666664</c:v>
                </c:pt>
                <c:pt idx="10246">
                  <c:v>46106.548611111109</c:v>
                </c:pt>
                <c:pt idx="10247">
                  <c:v>46106.555555555555</c:v>
                </c:pt>
                <c:pt idx="10248">
                  <c:v>46106.5625</c:v>
                </c:pt>
                <c:pt idx="10249">
                  <c:v>46106.569444444445</c:v>
                </c:pt>
                <c:pt idx="10250">
                  <c:v>46106.576388888891</c:v>
                </c:pt>
                <c:pt idx="10251">
                  <c:v>46106.583333333336</c:v>
                </c:pt>
                <c:pt idx="10252">
                  <c:v>46106.590277777781</c:v>
                </c:pt>
                <c:pt idx="10253">
                  <c:v>46106.597222222219</c:v>
                </c:pt>
                <c:pt idx="10254">
                  <c:v>46106.604166666664</c:v>
                </c:pt>
                <c:pt idx="10255">
                  <c:v>46106.611111111109</c:v>
                </c:pt>
                <c:pt idx="10256">
                  <c:v>46106.618055555555</c:v>
                </c:pt>
                <c:pt idx="10257">
                  <c:v>46106.625</c:v>
                </c:pt>
                <c:pt idx="10258">
                  <c:v>46106.631944444445</c:v>
                </c:pt>
                <c:pt idx="10259">
                  <c:v>46106.638888888891</c:v>
                </c:pt>
                <c:pt idx="10260">
                  <c:v>46106.645833333336</c:v>
                </c:pt>
                <c:pt idx="10261">
                  <c:v>46106.652777777781</c:v>
                </c:pt>
                <c:pt idx="10262">
                  <c:v>46106.659722222219</c:v>
                </c:pt>
                <c:pt idx="10263">
                  <c:v>46106.666666666664</c:v>
                </c:pt>
                <c:pt idx="10264">
                  <c:v>46106.673611111109</c:v>
                </c:pt>
                <c:pt idx="10265">
                  <c:v>46106.680555555555</c:v>
                </c:pt>
                <c:pt idx="10266">
                  <c:v>46106.6875</c:v>
                </c:pt>
                <c:pt idx="10267">
                  <c:v>46106.694444444445</c:v>
                </c:pt>
                <c:pt idx="10268">
                  <c:v>46106.701388888891</c:v>
                </c:pt>
                <c:pt idx="10269">
                  <c:v>46106.708333333336</c:v>
                </c:pt>
                <c:pt idx="10270">
                  <c:v>46106.715277777781</c:v>
                </c:pt>
                <c:pt idx="10271">
                  <c:v>46106.722222222219</c:v>
                </c:pt>
                <c:pt idx="10272">
                  <c:v>46106.729166666664</c:v>
                </c:pt>
                <c:pt idx="10273">
                  <c:v>46106.736111111109</c:v>
                </c:pt>
                <c:pt idx="10274">
                  <c:v>46106.743055555555</c:v>
                </c:pt>
                <c:pt idx="10275">
                  <c:v>46106.75</c:v>
                </c:pt>
                <c:pt idx="10276">
                  <c:v>46106.756944444445</c:v>
                </c:pt>
                <c:pt idx="10277">
                  <c:v>46106.763888888891</c:v>
                </c:pt>
                <c:pt idx="10278">
                  <c:v>46106.770833333336</c:v>
                </c:pt>
                <c:pt idx="10279">
                  <c:v>46106.777777777781</c:v>
                </c:pt>
                <c:pt idx="10280">
                  <c:v>46106.784722222219</c:v>
                </c:pt>
                <c:pt idx="10281">
                  <c:v>46106.791666666664</c:v>
                </c:pt>
                <c:pt idx="10282">
                  <c:v>46106.798611111109</c:v>
                </c:pt>
                <c:pt idx="10283">
                  <c:v>46106.805555555555</c:v>
                </c:pt>
                <c:pt idx="10284">
                  <c:v>46106.8125</c:v>
                </c:pt>
                <c:pt idx="10285">
                  <c:v>46106.819444444445</c:v>
                </c:pt>
                <c:pt idx="10286">
                  <c:v>46106.826388888891</c:v>
                </c:pt>
                <c:pt idx="10287">
                  <c:v>46106.833333333336</c:v>
                </c:pt>
                <c:pt idx="10288">
                  <c:v>46106.840277777781</c:v>
                </c:pt>
                <c:pt idx="10289">
                  <c:v>46106.847222222219</c:v>
                </c:pt>
                <c:pt idx="10290">
                  <c:v>46106.854166666664</c:v>
                </c:pt>
                <c:pt idx="10291">
                  <c:v>46106.861111111109</c:v>
                </c:pt>
                <c:pt idx="10292">
                  <c:v>46106.868055555555</c:v>
                </c:pt>
                <c:pt idx="10293">
                  <c:v>46106.875</c:v>
                </c:pt>
                <c:pt idx="10294">
                  <c:v>46106.881944444445</c:v>
                </c:pt>
                <c:pt idx="10295">
                  <c:v>46106.888888888891</c:v>
                </c:pt>
                <c:pt idx="10296">
                  <c:v>46106.895833333336</c:v>
                </c:pt>
                <c:pt idx="10297">
                  <c:v>46106.902777777781</c:v>
                </c:pt>
                <c:pt idx="10298">
                  <c:v>46106.909722222219</c:v>
                </c:pt>
                <c:pt idx="10299">
                  <c:v>46106.916666666664</c:v>
                </c:pt>
                <c:pt idx="10300">
                  <c:v>46106.923611111109</c:v>
                </c:pt>
                <c:pt idx="10301">
                  <c:v>46106.930555555555</c:v>
                </c:pt>
                <c:pt idx="10302">
                  <c:v>46106.9375</c:v>
                </c:pt>
                <c:pt idx="10303">
                  <c:v>46106.944444444445</c:v>
                </c:pt>
                <c:pt idx="10304">
                  <c:v>46106.951388888891</c:v>
                </c:pt>
                <c:pt idx="10305">
                  <c:v>46106.958333333336</c:v>
                </c:pt>
                <c:pt idx="10306">
                  <c:v>46106.965277777781</c:v>
                </c:pt>
                <c:pt idx="10307">
                  <c:v>46106.972222222219</c:v>
                </c:pt>
                <c:pt idx="10308">
                  <c:v>46106.979166666664</c:v>
                </c:pt>
                <c:pt idx="10309">
                  <c:v>46106.986111111109</c:v>
                </c:pt>
                <c:pt idx="10310">
                  <c:v>46106.993055555555</c:v>
                </c:pt>
                <c:pt idx="10311">
                  <c:v>46107</c:v>
                </c:pt>
                <c:pt idx="10312">
                  <c:v>46107.006944444445</c:v>
                </c:pt>
                <c:pt idx="10313">
                  <c:v>46107.013888888891</c:v>
                </c:pt>
                <c:pt idx="10314">
                  <c:v>46107.020833333336</c:v>
                </c:pt>
                <c:pt idx="10315">
                  <c:v>46107.027777777781</c:v>
                </c:pt>
                <c:pt idx="10316">
                  <c:v>46107.034722222219</c:v>
                </c:pt>
                <c:pt idx="10317">
                  <c:v>46107.041666666664</c:v>
                </c:pt>
                <c:pt idx="10318">
                  <c:v>46107.048611111109</c:v>
                </c:pt>
                <c:pt idx="10319">
                  <c:v>46107.055555555555</c:v>
                </c:pt>
                <c:pt idx="10320">
                  <c:v>46107.0625</c:v>
                </c:pt>
                <c:pt idx="10321">
                  <c:v>46107.069444444445</c:v>
                </c:pt>
                <c:pt idx="10322">
                  <c:v>46107.076388888891</c:v>
                </c:pt>
                <c:pt idx="10323">
                  <c:v>46107.083333333336</c:v>
                </c:pt>
                <c:pt idx="10324">
                  <c:v>46107.090277777781</c:v>
                </c:pt>
                <c:pt idx="10325">
                  <c:v>46107.097222222219</c:v>
                </c:pt>
                <c:pt idx="10326">
                  <c:v>46107.104166666664</c:v>
                </c:pt>
                <c:pt idx="10327">
                  <c:v>46107.111111111109</c:v>
                </c:pt>
                <c:pt idx="10328">
                  <c:v>46107.118055555555</c:v>
                </c:pt>
                <c:pt idx="10329">
                  <c:v>46107.125</c:v>
                </c:pt>
                <c:pt idx="10330">
                  <c:v>46107.131944444445</c:v>
                </c:pt>
                <c:pt idx="10331">
                  <c:v>46107.138888888891</c:v>
                </c:pt>
                <c:pt idx="10332">
                  <c:v>46107.145833333336</c:v>
                </c:pt>
                <c:pt idx="10333">
                  <c:v>46107.152777777781</c:v>
                </c:pt>
                <c:pt idx="10334">
                  <c:v>46107.159722222219</c:v>
                </c:pt>
                <c:pt idx="10335">
                  <c:v>46107.166666666664</c:v>
                </c:pt>
                <c:pt idx="10336">
                  <c:v>46107.173611111109</c:v>
                </c:pt>
                <c:pt idx="10337">
                  <c:v>46107.180555555555</c:v>
                </c:pt>
                <c:pt idx="10338">
                  <c:v>46107.1875</c:v>
                </c:pt>
                <c:pt idx="10339">
                  <c:v>46107.194444444445</c:v>
                </c:pt>
                <c:pt idx="10340">
                  <c:v>46107.201388888891</c:v>
                </c:pt>
                <c:pt idx="10341">
                  <c:v>46107.208333333336</c:v>
                </c:pt>
                <c:pt idx="10342">
                  <c:v>46107.215277777781</c:v>
                </c:pt>
                <c:pt idx="10343">
                  <c:v>46107.222222222219</c:v>
                </c:pt>
                <c:pt idx="10344">
                  <c:v>46107.229166666664</c:v>
                </c:pt>
                <c:pt idx="10345">
                  <c:v>46107.236111111109</c:v>
                </c:pt>
                <c:pt idx="10346">
                  <c:v>46107.243055555555</c:v>
                </c:pt>
                <c:pt idx="10347">
                  <c:v>46107.25</c:v>
                </c:pt>
                <c:pt idx="10348">
                  <c:v>46107.256944444445</c:v>
                </c:pt>
                <c:pt idx="10349">
                  <c:v>46107.263888888891</c:v>
                </c:pt>
                <c:pt idx="10350">
                  <c:v>46107.270833333336</c:v>
                </c:pt>
                <c:pt idx="10351">
                  <c:v>46107.277777777781</c:v>
                </c:pt>
                <c:pt idx="10352">
                  <c:v>46107.284722222219</c:v>
                </c:pt>
                <c:pt idx="10353">
                  <c:v>46107.291666666664</c:v>
                </c:pt>
                <c:pt idx="10354">
                  <c:v>46107.298611111109</c:v>
                </c:pt>
                <c:pt idx="10355">
                  <c:v>46107.305555555555</c:v>
                </c:pt>
                <c:pt idx="10356">
                  <c:v>46107.3125</c:v>
                </c:pt>
                <c:pt idx="10357">
                  <c:v>46107.319444444445</c:v>
                </c:pt>
                <c:pt idx="10358">
                  <c:v>46107.326388888891</c:v>
                </c:pt>
                <c:pt idx="10359">
                  <c:v>46107.333333333336</c:v>
                </c:pt>
                <c:pt idx="10360">
                  <c:v>46107.340277777781</c:v>
                </c:pt>
                <c:pt idx="10361">
                  <c:v>46107.347222222219</c:v>
                </c:pt>
                <c:pt idx="10362">
                  <c:v>46107.354166666664</c:v>
                </c:pt>
                <c:pt idx="10363">
                  <c:v>46107.361111111109</c:v>
                </c:pt>
                <c:pt idx="10364">
                  <c:v>46107.368055555555</c:v>
                </c:pt>
                <c:pt idx="10365">
                  <c:v>46107.375</c:v>
                </c:pt>
                <c:pt idx="10366">
                  <c:v>46107.381944444445</c:v>
                </c:pt>
                <c:pt idx="10367">
                  <c:v>46107.388888888891</c:v>
                </c:pt>
                <c:pt idx="10368">
                  <c:v>46107.395833333336</c:v>
                </c:pt>
                <c:pt idx="10369">
                  <c:v>46107.402777777781</c:v>
                </c:pt>
                <c:pt idx="10370">
                  <c:v>46107.409722222219</c:v>
                </c:pt>
                <c:pt idx="10371">
                  <c:v>46107.416666666664</c:v>
                </c:pt>
                <c:pt idx="10372">
                  <c:v>46107.423611111109</c:v>
                </c:pt>
                <c:pt idx="10373">
                  <c:v>46107.430555555555</c:v>
                </c:pt>
                <c:pt idx="10374">
                  <c:v>46107.4375</c:v>
                </c:pt>
                <c:pt idx="10375">
                  <c:v>46107.444444444445</c:v>
                </c:pt>
                <c:pt idx="10376">
                  <c:v>46107.451388888891</c:v>
                </c:pt>
                <c:pt idx="10377">
                  <c:v>46107.458333333336</c:v>
                </c:pt>
                <c:pt idx="10378">
                  <c:v>46107.465277777781</c:v>
                </c:pt>
                <c:pt idx="10379">
                  <c:v>46107.472222222219</c:v>
                </c:pt>
                <c:pt idx="10380">
                  <c:v>46107.479166666664</c:v>
                </c:pt>
                <c:pt idx="10381">
                  <c:v>46107.486111111109</c:v>
                </c:pt>
                <c:pt idx="10382">
                  <c:v>46107.493055555555</c:v>
                </c:pt>
                <c:pt idx="10383">
                  <c:v>46107.5</c:v>
                </c:pt>
                <c:pt idx="10384">
                  <c:v>46107.506944444445</c:v>
                </c:pt>
                <c:pt idx="10385">
                  <c:v>46107.513888888891</c:v>
                </c:pt>
                <c:pt idx="10386">
                  <c:v>46107.520833333336</c:v>
                </c:pt>
                <c:pt idx="10387">
                  <c:v>46107.527777777781</c:v>
                </c:pt>
                <c:pt idx="10388">
                  <c:v>46107.534722222219</c:v>
                </c:pt>
                <c:pt idx="10389">
                  <c:v>46107.541666666664</c:v>
                </c:pt>
                <c:pt idx="10390">
                  <c:v>46107.548611111109</c:v>
                </c:pt>
                <c:pt idx="10391">
                  <c:v>46107.555555555555</c:v>
                </c:pt>
                <c:pt idx="10392">
                  <c:v>46107.5625</c:v>
                </c:pt>
                <c:pt idx="10393">
                  <c:v>46107.569444444445</c:v>
                </c:pt>
                <c:pt idx="10394">
                  <c:v>46107.576388888891</c:v>
                </c:pt>
                <c:pt idx="10395">
                  <c:v>46107.583333333336</c:v>
                </c:pt>
                <c:pt idx="10396">
                  <c:v>46107.590277777781</c:v>
                </c:pt>
                <c:pt idx="10397">
                  <c:v>46107.597222222219</c:v>
                </c:pt>
                <c:pt idx="10398">
                  <c:v>46107.604166666664</c:v>
                </c:pt>
                <c:pt idx="10399">
                  <c:v>46107.611111111109</c:v>
                </c:pt>
                <c:pt idx="10400">
                  <c:v>46107.618055555555</c:v>
                </c:pt>
                <c:pt idx="10401">
                  <c:v>46107.625</c:v>
                </c:pt>
                <c:pt idx="10402">
                  <c:v>46107.631944444445</c:v>
                </c:pt>
                <c:pt idx="10403">
                  <c:v>46107.638888888891</c:v>
                </c:pt>
                <c:pt idx="10404">
                  <c:v>46107.645833333336</c:v>
                </c:pt>
                <c:pt idx="10405">
                  <c:v>46107.652777777781</c:v>
                </c:pt>
                <c:pt idx="10406">
                  <c:v>46107.659722222219</c:v>
                </c:pt>
                <c:pt idx="10407">
                  <c:v>46107.666666666664</c:v>
                </c:pt>
                <c:pt idx="10408">
                  <c:v>46107.673611111109</c:v>
                </c:pt>
                <c:pt idx="10409">
                  <c:v>46107.680555555555</c:v>
                </c:pt>
                <c:pt idx="10410">
                  <c:v>46107.6875</c:v>
                </c:pt>
                <c:pt idx="10411">
                  <c:v>46107.694444444445</c:v>
                </c:pt>
                <c:pt idx="10412">
                  <c:v>46107.701388888891</c:v>
                </c:pt>
                <c:pt idx="10413">
                  <c:v>46107.708333333336</c:v>
                </c:pt>
                <c:pt idx="10414">
                  <c:v>46107.715277777781</c:v>
                </c:pt>
                <c:pt idx="10415">
                  <c:v>46107.722222222219</c:v>
                </c:pt>
                <c:pt idx="10416">
                  <c:v>46107.729166666664</c:v>
                </c:pt>
                <c:pt idx="10417">
                  <c:v>46107.736111111109</c:v>
                </c:pt>
                <c:pt idx="10418">
                  <c:v>46107.743055555555</c:v>
                </c:pt>
                <c:pt idx="10419">
                  <c:v>46107.75</c:v>
                </c:pt>
                <c:pt idx="10420">
                  <c:v>46107.756944444445</c:v>
                </c:pt>
                <c:pt idx="10421">
                  <c:v>46107.763888888891</c:v>
                </c:pt>
                <c:pt idx="10422">
                  <c:v>46107.770833333336</c:v>
                </c:pt>
                <c:pt idx="10423">
                  <c:v>46107.777777777781</c:v>
                </c:pt>
                <c:pt idx="10424">
                  <c:v>46107.784722222219</c:v>
                </c:pt>
                <c:pt idx="10425">
                  <c:v>46107.791666666664</c:v>
                </c:pt>
                <c:pt idx="10426">
                  <c:v>46107.798611111109</c:v>
                </c:pt>
                <c:pt idx="10427">
                  <c:v>46107.805555555555</c:v>
                </c:pt>
                <c:pt idx="10428">
                  <c:v>46107.8125</c:v>
                </c:pt>
                <c:pt idx="10429">
                  <c:v>46107.819444444445</c:v>
                </c:pt>
                <c:pt idx="10430">
                  <c:v>46107.826388888891</c:v>
                </c:pt>
                <c:pt idx="10431">
                  <c:v>46107.833333333336</c:v>
                </c:pt>
                <c:pt idx="10432">
                  <c:v>46107.840277777781</c:v>
                </c:pt>
                <c:pt idx="10433">
                  <c:v>46107.847222222219</c:v>
                </c:pt>
                <c:pt idx="10434">
                  <c:v>46107.854166666664</c:v>
                </c:pt>
                <c:pt idx="10435">
                  <c:v>46107.861111111109</c:v>
                </c:pt>
                <c:pt idx="10436">
                  <c:v>46107.868055555555</c:v>
                </c:pt>
                <c:pt idx="10437">
                  <c:v>46107.875</c:v>
                </c:pt>
                <c:pt idx="10438">
                  <c:v>46107.881944444445</c:v>
                </c:pt>
                <c:pt idx="10439">
                  <c:v>46107.888888888891</c:v>
                </c:pt>
                <c:pt idx="10440">
                  <c:v>46107.895833333336</c:v>
                </c:pt>
                <c:pt idx="10441">
                  <c:v>46107.902777777781</c:v>
                </c:pt>
                <c:pt idx="10442">
                  <c:v>46107.909722222219</c:v>
                </c:pt>
                <c:pt idx="10443">
                  <c:v>46107.916666666664</c:v>
                </c:pt>
                <c:pt idx="10444">
                  <c:v>46107.923611111109</c:v>
                </c:pt>
                <c:pt idx="10445">
                  <c:v>46107.930555555555</c:v>
                </c:pt>
                <c:pt idx="10446">
                  <c:v>46107.9375</c:v>
                </c:pt>
                <c:pt idx="10447">
                  <c:v>46107.944444444445</c:v>
                </c:pt>
                <c:pt idx="10448">
                  <c:v>46107.951388888891</c:v>
                </c:pt>
                <c:pt idx="10449">
                  <c:v>46107.958333333336</c:v>
                </c:pt>
                <c:pt idx="10450">
                  <c:v>46107.965277777781</c:v>
                </c:pt>
                <c:pt idx="10451">
                  <c:v>46107.972222222219</c:v>
                </c:pt>
                <c:pt idx="10452">
                  <c:v>46107.979166666664</c:v>
                </c:pt>
                <c:pt idx="10453">
                  <c:v>46107.986111111109</c:v>
                </c:pt>
                <c:pt idx="10454">
                  <c:v>46107.993055555555</c:v>
                </c:pt>
                <c:pt idx="10455">
                  <c:v>46108</c:v>
                </c:pt>
                <c:pt idx="10456">
                  <c:v>46108.006944444445</c:v>
                </c:pt>
                <c:pt idx="10457">
                  <c:v>46108.013888888891</c:v>
                </c:pt>
                <c:pt idx="10458">
                  <c:v>46108.020833333336</c:v>
                </c:pt>
                <c:pt idx="10459">
                  <c:v>46108.027777777781</c:v>
                </c:pt>
                <c:pt idx="10460">
                  <c:v>46108.034722222219</c:v>
                </c:pt>
                <c:pt idx="10461">
                  <c:v>46108.041666666664</c:v>
                </c:pt>
                <c:pt idx="10462">
                  <c:v>46108.048611111109</c:v>
                </c:pt>
                <c:pt idx="10463">
                  <c:v>46108.055555555555</c:v>
                </c:pt>
                <c:pt idx="10464">
                  <c:v>46108.0625</c:v>
                </c:pt>
                <c:pt idx="10465">
                  <c:v>46108.069444444445</c:v>
                </c:pt>
                <c:pt idx="10466">
                  <c:v>46108.076388888891</c:v>
                </c:pt>
                <c:pt idx="10467">
                  <c:v>46108.083333333336</c:v>
                </c:pt>
                <c:pt idx="10468">
                  <c:v>46108.090277777781</c:v>
                </c:pt>
                <c:pt idx="10469">
                  <c:v>46108.097222222219</c:v>
                </c:pt>
                <c:pt idx="10470">
                  <c:v>46108.104166666664</c:v>
                </c:pt>
                <c:pt idx="10471">
                  <c:v>46108.111111111109</c:v>
                </c:pt>
                <c:pt idx="10472">
                  <c:v>46108.118055555555</c:v>
                </c:pt>
                <c:pt idx="10473">
                  <c:v>46108.125</c:v>
                </c:pt>
                <c:pt idx="10474">
                  <c:v>46108.131944444445</c:v>
                </c:pt>
                <c:pt idx="10475">
                  <c:v>46108.138888888891</c:v>
                </c:pt>
                <c:pt idx="10476">
                  <c:v>46108.145833333336</c:v>
                </c:pt>
                <c:pt idx="10477">
                  <c:v>46108.152777777781</c:v>
                </c:pt>
                <c:pt idx="10478">
                  <c:v>46108.159722222219</c:v>
                </c:pt>
                <c:pt idx="10479">
                  <c:v>46108.166666666664</c:v>
                </c:pt>
                <c:pt idx="10480">
                  <c:v>46108.173611111109</c:v>
                </c:pt>
                <c:pt idx="10481">
                  <c:v>46108.180555555555</c:v>
                </c:pt>
                <c:pt idx="10482">
                  <c:v>46108.1875</c:v>
                </c:pt>
                <c:pt idx="10483">
                  <c:v>46108.194444444445</c:v>
                </c:pt>
                <c:pt idx="10484">
                  <c:v>46108.201388888891</c:v>
                </c:pt>
                <c:pt idx="10485">
                  <c:v>46108.208333333336</c:v>
                </c:pt>
                <c:pt idx="10486">
                  <c:v>46108.215277777781</c:v>
                </c:pt>
                <c:pt idx="10487">
                  <c:v>46108.222222222219</c:v>
                </c:pt>
                <c:pt idx="10488">
                  <c:v>46108.229166666664</c:v>
                </c:pt>
                <c:pt idx="10489">
                  <c:v>46108.236111111109</c:v>
                </c:pt>
                <c:pt idx="10490">
                  <c:v>46108.243055555555</c:v>
                </c:pt>
                <c:pt idx="10491">
                  <c:v>46108.25</c:v>
                </c:pt>
                <c:pt idx="10492">
                  <c:v>46108.256944444445</c:v>
                </c:pt>
                <c:pt idx="10493">
                  <c:v>46108.263888888891</c:v>
                </c:pt>
                <c:pt idx="10494">
                  <c:v>46108.270833333336</c:v>
                </c:pt>
                <c:pt idx="10495">
                  <c:v>46108.277777777781</c:v>
                </c:pt>
                <c:pt idx="10496">
                  <c:v>46108.284722222219</c:v>
                </c:pt>
                <c:pt idx="10497">
                  <c:v>46108.291666666664</c:v>
                </c:pt>
                <c:pt idx="10498">
                  <c:v>46108.298611111109</c:v>
                </c:pt>
                <c:pt idx="10499">
                  <c:v>46108.305555555555</c:v>
                </c:pt>
                <c:pt idx="10500">
                  <c:v>46108.3125</c:v>
                </c:pt>
                <c:pt idx="10501">
                  <c:v>46108.319444444445</c:v>
                </c:pt>
                <c:pt idx="10502">
                  <c:v>46108.326388888891</c:v>
                </c:pt>
                <c:pt idx="10503">
                  <c:v>46108.333333333336</c:v>
                </c:pt>
                <c:pt idx="10504">
                  <c:v>46108.340277777781</c:v>
                </c:pt>
                <c:pt idx="10505">
                  <c:v>46108.347222222219</c:v>
                </c:pt>
                <c:pt idx="10506">
                  <c:v>46108.354166666664</c:v>
                </c:pt>
                <c:pt idx="10507">
                  <c:v>46108.361111111109</c:v>
                </c:pt>
                <c:pt idx="10508">
                  <c:v>46108.368055555555</c:v>
                </c:pt>
                <c:pt idx="10509">
                  <c:v>46108.375</c:v>
                </c:pt>
                <c:pt idx="10510">
                  <c:v>46108.381944444445</c:v>
                </c:pt>
                <c:pt idx="10511">
                  <c:v>46108.388888888891</c:v>
                </c:pt>
                <c:pt idx="10512">
                  <c:v>46108.395833333336</c:v>
                </c:pt>
                <c:pt idx="10513">
                  <c:v>46108.402777777781</c:v>
                </c:pt>
                <c:pt idx="10514">
                  <c:v>46108.409722222219</c:v>
                </c:pt>
                <c:pt idx="10515">
                  <c:v>46108.416666666664</c:v>
                </c:pt>
                <c:pt idx="10516">
                  <c:v>46108.423611111109</c:v>
                </c:pt>
                <c:pt idx="10517">
                  <c:v>46108.430555555555</c:v>
                </c:pt>
                <c:pt idx="10518">
                  <c:v>46108.4375</c:v>
                </c:pt>
                <c:pt idx="10519">
                  <c:v>46108.444444444445</c:v>
                </c:pt>
                <c:pt idx="10520">
                  <c:v>46108.451388888891</c:v>
                </c:pt>
                <c:pt idx="10521">
                  <c:v>46108.458333333336</c:v>
                </c:pt>
                <c:pt idx="10522">
                  <c:v>46108.465277777781</c:v>
                </c:pt>
                <c:pt idx="10523">
                  <c:v>46108.472222222219</c:v>
                </c:pt>
                <c:pt idx="10524">
                  <c:v>46108.479166666664</c:v>
                </c:pt>
                <c:pt idx="10525">
                  <c:v>46108.486111111109</c:v>
                </c:pt>
                <c:pt idx="10526">
                  <c:v>46108.493055555555</c:v>
                </c:pt>
                <c:pt idx="10527">
                  <c:v>46108.5</c:v>
                </c:pt>
                <c:pt idx="10528">
                  <c:v>46108.506944444445</c:v>
                </c:pt>
                <c:pt idx="10529">
                  <c:v>46108.513888888891</c:v>
                </c:pt>
                <c:pt idx="10530">
                  <c:v>46108.520833333336</c:v>
                </c:pt>
                <c:pt idx="10531">
                  <c:v>46108.527777777781</c:v>
                </c:pt>
                <c:pt idx="10532">
                  <c:v>46108.534722222219</c:v>
                </c:pt>
                <c:pt idx="10533">
                  <c:v>46108.541666666664</c:v>
                </c:pt>
                <c:pt idx="10534">
                  <c:v>46108.548611111109</c:v>
                </c:pt>
                <c:pt idx="10535">
                  <c:v>46108.555555555555</c:v>
                </c:pt>
                <c:pt idx="10536">
                  <c:v>46108.5625</c:v>
                </c:pt>
                <c:pt idx="10537">
                  <c:v>46108.569444444445</c:v>
                </c:pt>
                <c:pt idx="10538">
                  <c:v>46108.576388888891</c:v>
                </c:pt>
                <c:pt idx="10539">
                  <c:v>46108.583333333336</c:v>
                </c:pt>
                <c:pt idx="10540">
                  <c:v>46108.590277777781</c:v>
                </c:pt>
                <c:pt idx="10541">
                  <c:v>46108.597222222219</c:v>
                </c:pt>
                <c:pt idx="10542">
                  <c:v>46108.604166666664</c:v>
                </c:pt>
                <c:pt idx="10543">
                  <c:v>46108.611111111109</c:v>
                </c:pt>
                <c:pt idx="10544">
                  <c:v>46108.618055555555</c:v>
                </c:pt>
                <c:pt idx="10545">
                  <c:v>46108.625</c:v>
                </c:pt>
                <c:pt idx="10546">
                  <c:v>46108.631944444445</c:v>
                </c:pt>
                <c:pt idx="10547">
                  <c:v>46108.638888888891</c:v>
                </c:pt>
                <c:pt idx="10548">
                  <c:v>46108.645833333336</c:v>
                </c:pt>
                <c:pt idx="10549">
                  <c:v>46108.652777777781</c:v>
                </c:pt>
                <c:pt idx="10550">
                  <c:v>46108.659722222219</c:v>
                </c:pt>
                <c:pt idx="10551">
                  <c:v>46108.666666666664</c:v>
                </c:pt>
                <c:pt idx="10552">
                  <c:v>46108.673611111109</c:v>
                </c:pt>
                <c:pt idx="10553">
                  <c:v>46108.680555555555</c:v>
                </c:pt>
                <c:pt idx="10554">
                  <c:v>46108.6875</c:v>
                </c:pt>
                <c:pt idx="10555">
                  <c:v>46108.694444444445</c:v>
                </c:pt>
                <c:pt idx="10556">
                  <c:v>46108.701388888891</c:v>
                </c:pt>
                <c:pt idx="10557">
                  <c:v>46108.708333333336</c:v>
                </c:pt>
                <c:pt idx="10558">
                  <c:v>46108.715277777781</c:v>
                </c:pt>
                <c:pt idx="10559">
                  <c:v>46108.722222222219</c:v>
                </c:pt>
                <c:pt idx="10560">
                  <c:v>46108.729166666664</c:v>
                </c:pt>
                <c:pt idx="10561">
                  <c:v>46108.736111111109</c:v>
                </c:pt>
                <c:pt idx="10562">
                  <c:v>46108.743055555555</c:v>
                </c:pt>
                <c:pt idx="10563">
                  <c:v>46108.75</c:v>
                </c:pt>
                <c:pt idx="10564">
                  <c:v>46108.756944444445</c:v>
                </c:pt>
                <c:pt idx="10565">
                  <c:v>46108.763888888891</c:v>
                </c:pt>
                <c:pt idx="10566">
                  <c:v>46108.770833333336</c:v>
                </c:pt>
                <c:pt idx="10567">
                  <c:v>46108.777777777781</c:v>
                </c:pt>
                <c:pt idx="10568">
                  <c:v>46108.784722222219</c:v>
                </c:pt>
                <c:pt idx="10569">
                  <c:v>46108.791666666664</c:v>
                </c:pt>
                <c:pt idx="10570">
                  <c:v>46108.798611111109</c:v>
                </c:pt>
                <c:pt idx="10571">
                  <c:v>46108.805555555555</c:v>
                </c:pt>
                <c:pt idx="10572">
                  <c:v>46108.8125</c:v>
                </c:pt>
                <c:pt idx="10573">
                  <c:v>46108.819444444445</c:v>
                </c:pt>
                <c:pt idx="10574">
                  <c:v>46108.826388888891</c:v>
                </c:pt>
                <c:pt idx="10575">
                  <c:v>46108.833333333336</c:v>
                </c:pt>
                <c:pt idx="10576">
                  <c:v>46108.840277777781</c:v>
                </c:pt>
                <c:pt idx="10577">
                  <c:v>46108.847222222219</c:v>
                </c:pt>
                <c:pt idx="10578">
                  <c:v>46108.854166666664</c:v>
                </c:pt>
                <c:pt idx="10579">
                  <c:v>46108.861111111109</c:v>
                </c:pt>
                <c:pt idx="10580">
                  <c:v>46108.868055555555</c:v>
                </c:pt>
                <c:pt idx="10581">
                  <c:v>46108.875</c:v>
                </c:pt>
                <c:pt idx="10582">
                  <c:v>46108.881944444445</c:v>
                </c:pt>
                <c:pt idx="10583">
                  <c:v>46108.888888888891</c:v>
                </c:pt>
                <c:pt idx="10584">
                  <c:v>46108.895833333336</c:v>
                </c:pt>
                <c:pt idx="10585">
                  <c:v>46108.902777777781</c:v>
                </c:pt>
                <c:pt idx="10586">
                  <c:v>46108.909722222219</c:v>
                </c:pt>
                <c:pt idx="10587">
                  <c:v>46108.916666666664</c:v>
                </c:pt>
                <c:pt idx="10588">
                  <c:v>46108.923611111109</c:v>
                </c:pt>
                <c:pt idx="10589">
                  <c:v>46108.930555555555</c:v>
                </c:pt>
                <c:pt idx="10590">
                  <c:v>46108.9375</c:v>
                </c:pt>
                <c:pt idx="10591">
                  <c:v>46108.944444444445</c:v>
                </c:pt>
                <c:pt idx="10592">
                  <c:v>46108.951388888891</c:v>
                </c:pt>
                <c:pt idx="10593">
                  <c:v>46108.958333333336</c:v>
                </c:pt>
                <c:pt idx="10594">
                  <c:v>46108.965277777781</c:v>
                </c:pt>
                <c:pt idx="10595">
                  <c:v>46108.972222222219</c:v>
                </c:pt>
                <c:pt idx="10596">
                  <c:v>46108.979166666664</c:v>
                </c:pt>
                <c:pt idx="10597">
                  <c:v>46108.986111111109</c:v>
                </c:pt>
                <c:pt idx="10598">
                  <c:v>46108.993055555555</c:v>
                </c:pt>
                <c:pt idx="10599">
                  <c:v>46109</c:v>
                </c:pt>
                <c:pt idx="10600">
                  <c:v>46109.006944444445</c:v>
                </c:pt>
                <c:pt idx="10601">
                  <c:v>46109.013888888891</c:v>
                </c:pt>
                <c:pt idx="10602">
                  <c:v>46109.020833333336</c:v>
                </c:pt>
                <c:pt idx="10603">
                  <c:v>46109.027777777781</c:v>
                </c:pt>
                <c:pt idx="10604">
                  <c:v>46109.034722222219</c:v>
                </c:pt>
                <c:pt idx="10605">
                  <c:v>46109.041666666664</c:v>
                </c:pt>
                <c:pt idx="10606">
                  <c:v>46109.048611111109</c:v>
                </c:pt>
                <c:pt idx="10607">
                  <c:v>46109.055555555555</c:v>
                </c:pt>
                <c:pt idx="10608">
                  <c:v>46109.0625</c:v>
                </c:pt>
                <c:pt idx="10609">
                  <c:v>46109.069444444445</c:v>
                </c:pt>
                <c:pt idx="10610">
                  <c:v>46109.076388888891</c:v>
                </c:pt>
                <c:pt idx="10611">
                  <c:v>46109.083333333336</c:v>
                </c:pt>
                <c:pt idx="10612">
                  <c:v>46109.090277777781</c:v>
                </c:pt>
                <c:pt idx="10613">
                  <c:v>46109.097222222219</c:v>
                </c:pt>
                <c:pt idx="10614">
                  <c:v>46109.104166666664</c:v>
                </c:pt>
                <c:pt idx="10615">
                  <c:v>46109.111111111109</c:v>
                </c:pt>
                <c:pt idx="10616">
                  <c:v>46109.118055555555</c:v>
                </c:pt>
                <c:pt idx="10617">
                  <c:v>46109.125</c:v>
                </c:pt>
                <c:pt idx="10618">
                  <c:v>46109.131944444445</c:v>
                </c:pt>
                <c:pt idx="10619">
                  <c:v>46109.138888888891</c:v>
                </c:pt>
                <c:pt idx="10620">
                  <c:v>46109.145833333336</c:v>
                </c:pt>
                <c:pt idx="10621">
                  <c:v>46109.152777777781</c:v>
                </c:pt>
                <c:pt idx="10622">
                  <c:v>46109.159722222219</c:v>
                </c:pt>
                <c:pt idx="10623">
                  <c:v>46109.166666666664</c:v>
                </c:pt>
                <c:pt idx="10624">
                  <c:v>46109.173611111109</c:v>
                </c:pt>
                <c:pt idx="10625">
                  <c:v>46109.180555555555</c:v>
                </c:pt>
                <c:pt idx="10626">
                  <c:v>46109.1875</c:v>
                </c:pt>
                <c:pt idx="10627">
                  <c:v>46109.194444444445</c:v>
                </c:pt>
                <c:pt idx="10628">
                  <c:v>46109.201388888891</c:v>
                </c:pt>
                <c:pt idx="10629">
                  <c:v>46109.208333333336</c:v>
                </c:pt>
                <c:pt idx="10630">
                  <c:v>46109.215277777781</c:v>
                </c:pt>
                <c:pt idx="10631">
                  <c:v>46109.222222222219</c:v>
                </c:pt>
                <c:pt idx="10632">
                  <c:v>46109.229166666664</c:v>
                </c:pt>
                <c:pt idx="10633">
                  <c:v>46109.236111111109</c:v>
                </c:pt>
                <c:pt idx="10634">
                  <c:v>46109.243055555555</c:v>
                </c:pt>
                <c:pt idx="10635">
                  <c:v>46109.25</c:v>
                </c:pt>
                <c:pt idx="10636">
                  <c:v>46109.256944444445</c:v>
                </c:pt>
                <c:pt idx="10637">
                  <c:v>46109.263888888891</c:v>
                </c:pt>
                <c:pt idx="10638">
                  <c:v>46109.270833333336</c:v>
                </c:pt>
                <c:pt idx="10639">
                  <c:v>46109.277777777781</c:v>
                </c:pt>
                <c:pt idx="10640">
                  <c:v>46109.284722222219</c:v>
                </c:pt>
                <c:pt idx="10641">
                  <c:v>46109.291666666664</c:v>
                </c:pt>
                <c:pt idx="10642">
                  <c:v>46109.298611111109</c:v>
                </c:pt>
                <c:pt idx="10643">
                  <c:v>46109.305555555555</c:v>
                </c:pt>
                <c:pt idx="10644">
                  <c:v>46109.3125</c:v>
                </c:pt>
                <c:pt idx="10645">
                  <c:v>46109.319444444445</c:v>
                </c:pt>
                <c:pt idx="10646">
                  <c:v>46109.326388888891</c:v>
                </c:pt>
                <c:pt idx="10647">
                  <c:v>46109.333333333336</c:v>
                </c:pt>
                <c:pt idx="10648">
                  <c:v>46109.340277777781</c:v>
                </c:pt>
                <c:pt idx="10649">
                  <c:v>46109.347222222219</c:v>
                </c:pt>
                <c:pt idx="10650">
                  <c:v>46109.354166666664</c:v>
                </c:pt>
                <c:pt idx="10651">
                  <c:v>46109.361111111109</c:v>
                </c:pt>
                <c:pt idx="10652">
                  <c:v>46109.368055555555</c:v>
                </c:pt>
                <c:pt idx="10653">
                  <c:v>46109.375</c:v>
                </c:pt>
                <c:pt idx="10654">
                  <c:v>46109.381944444445</c:v>
                </c:pt>
                <c:pt idx="10655">
                  <c:v>46109.388888888891</c:v>
                </c:pt>
                <c:pt idx="10656">
                  <c:v>46109.395833333336</c:v>
                </c:pt>
                <c:pt idx="10657">
                  <c:v>46109.402777777781</c:v>
                </c:pt>
                <c:pt idx="10658">
                  <c:v>46109.409722222219</c:v>
                </c:pt>
                <c:pt idx="10659">
                  <c:v>46109.416666666664</c:v>
                </c:pt>
                <c:pt idx="10660">
                  <c:v>46109.423611111109</c:v>
                </c:pt>
                <c:pt idx="10661">
                  <c:v>46109.430555555555</c:v>
                </c:pt>
                <c:pt idx="10662">
                  <c:v>46109.4375</c:v>
                </c:pt>
                <c:pt idx="10663">
                  <c:v>46109.444444444445</c:v>
                </c:pt>
                <c:pt idx="10664">
                  <c:v>46109.451388888891</c:v>
                </c:pt>
                <c:pt idx="10665">
                  <c:v>46109.458333333336</c:v>
                </c:pt>
                <c:pt idx="10666">
                  <c:v>46109.465277777781</c:v>
                </c:pt>
                <c:pt idx="10667">
                  <c:v>46109.472222222219</c:v>
                </c:pt>
                <c:pt idx="10668">
                  <c:v>46109.479166666664</c:v>
                </c:pt>
                <c:pt idx="10669">
                  <c:v>46109.486111111109</c:v>
                </c:pt>
                <c:pt idx="10670">
                  <c:v>46109.493055555555</c:v>
                </c:pt>
                <c:pt idx="10671">
                  <c:v>46109.5</c:v>
                </c:pt>
                <c:pt idx="10672">
                  <c:v>46109.506944444445</c:v>
                </c:pt>
                <c:pt idx="10673">
                  <c:v>46109.513888888891</c:v>
                </c:pt>
                <c:pt idx="10674">
                  <c:v>46109.520833333336</c:v>
                </c:pt>
                <c:pt idx="10675">
                  <c:v>46109.527777777781</c:v>
                </c:pt>
                <c:pt idx="10676">
                  <c:v>46109.534722222219</c:v>
                </c:pt>
                <c:pt idx="10677">
                  <c:v>46109.541666666664</c:v>
                </c:pt>
                <c:pt idx="10678">
                  <c:v>46109.548611111109</c:v>
                </c:pt>
                <c:pt idx="10679">
                  <c:v>46109.555555555555</c:v>
                </c:pt>
                <c:pt idx="10680">
                  <c:v>46109.5625</c:v>
                </c:pt>
                <c:pt idx="10681">
                  <c:v>46109.569444444445</c:v>
                </c:pt>
                <c:pt idx="10682">
                  <c:v>46109.576388888891</c:v>
                </c:pt>
                <c:pt idx="10683">
                  <c:v>46109.583333333336</c:v>
                </c:pt>
                <c:pt idx="10684">
                  <c:v>46109.590277777781</c:v>
                </c:pt>
                <c:pt idx="10685">
                  <c:v>46109.597222222219</c:v>
                </c:pt>
                <c:pt idx="10686">
                  <c:v>46109.604166666664</c:v>
                </c:pt>
                <c:pt idx="10687">
                  <c:v>46109.611111111109</c:v>
                </c:pt>
                <c:pt idx="10688">
                  <c:v>46109.618055555555</c:v>
                </c:pt>
                <c:pt idx="10689">
                  <c:v>46109.625</c:v>
                </c:pt>
                <c:pt idx="10690">
                  <c:v>46109.631944444445</c:v>
                </c:pt>
                <c:pt idx="10691">
                  <c:v>46109.638888888891</c:v>
                </c:pt>
                <c:pt idx="10692">
                  <c:v>46109.645833333336</c:v>
                </c:pt>
                <c:pt idx="10693">
                  <c:v>46109.652777777781</c:v>
                </c:pt>
                <c:pt idx="10694">
                  <c:v>46109.659722222219</c:v>
                </c:pt>
                <c:pt idx="10695">
                  <c:v>46109.666666666664</c:v>
                </c:pt>
                <c:pt idx="10696">
                  <c:v>46109.673611111109</c:v>
                </c:pt>
                <c:pt idx="10697">
                  <c:v>46109.680555555555</c:v>
                </c:pt>
                <c:pt idx="10698">
                  <c:v>46109.6875</c:v>
                </c:pt>
                <c:pt idx="10699">
                  <c:v>46109.694444444445</c:v>
                </c:pt>
                <c:pt idx="10700">
                  <c:v>46109.701388888891</c:v>
                </c:pt>
                <c:pt idx="10701">
                  <c:v>46109.708333333336</c:v>
                </c:pt>
                <c:pt idx="10702">
                  <c:v>46109.715277777781</c:v>
                </c:pt>
                <c:pt idx="10703">
                  <c:v>46109.722222222219</c:v>
                </c:pt>
                <c:pt idx="10704">
                  <c:v>46109.729166666664</c:v>
                </c:pt>
                <c:pt idx="10705">
                  <c:v>46109.736111111109</c:v>
                </c:pt>
                <c:pt idx="10706">
                  <c:v>46109.743055555555</c:v>
                </c:pt>
                <c:pt idx="10707">
                  <c:v>46109.75</c:v>
                </c:pt>
                <c:pt idx="10708">
                  <c:v>46109.756944444445</c:v>
                </c:pt>
                <c:pt idx="10709">
                  <c:v>46109.763888888891</c:v>
                </c:pt>
                <c:pt idx="10710">
                  <c:v>46109.770833333336</c:v>
                </c:pt>
                <c:pt idx="10711">
                  <c:v>46109.777777777781</c:v>
                </c:pt>
                <c:pt idx="10712">
                  <c:v>46109.784722222219</c:v>
                </c:pt>
                <c:pt idx="10713">
                  <c:v>46109.791666666664</c:v>
                </c:pt>
                <c:pt idx="10714">
                  <c:v>46109.798611111109</c:v>
                </c:pt>
                <c:pt idx="10715">
                  <c:v>46109.805555555555</c:v>
                </c:pt>
                <c:pt idx="10716">
                  <c:v>46109.8125</c:v>
                </c:pt>
                <c:pt idx="10717">
                  <c:v>46109.819444444445</c:v>
                </c:pt>
                <c:pt idx="10718">
                  <c:v>46109.826388888891</c:v>
                </c:pt>
                <c:pt idx="10719">
                  <c:v>46109.833333333336</c:v>
                </c:pt>
                <c:pt idx="10720">
                  <c:v>46109.840277777781</c:v>
                </c:pt>
                <c:pt idx="10721">
                  <c:v>46109.847222222219</c:v>
                </c:pt>
                <c:pt idx="10722">
                  <c:v>46109.854166666664</c:v>
                </c:pt>
                <c:pt idx="10723">
                  <c:v>46109.861111111109</c:v>
                </c:pt>
                <c:pt idx="10724">
                  <c:v>46109.868055555555</c:v>
                </c:pt>
                <c:pt idx="10725">
                  <c:v>46109.875</c:v>
                </c:pt>
                <c:pt idx="10726">
                  <c:v>46109.881944444445</c:v>
                </c:pt>
                <c:pt idx="10727">
                  <c:v>46109.888888888891</c:v>
                </c:pt>
                <c:pt idx="10728">
                  <c:v>46109.895833333336</c:v>
                </c:pt>
                <c:pt idx="10729">
                  <c:v>46109.902777777781</c:v>
                </c:pt>
                <c:pt idx="10730">
                  <c:v>46109.909722222219</c:v>
                </c:pt>
                <c:pt idx="10731">
                  <c:v>46109.916666666664</c:v>
                </c:pt>
                <c:pt idx="10732">
                  <c:v>46109.923611111109</c:v>
                </c:pt>
                <c:pt idx="10733">
                  <c:v>46109.930555555555</c:v>
                </c:pt>
                <c:pt idx="10734">
                  <c:v>46109.9375</c:v>
                </c:pt>
                <c:pt idx="10735">
                  <c:v>46109.944444444445</c:v>
                </c:pt>
                <c:pt idx="10736">
                  <c:v>46109.951388888891</c:v>
                </c:pt>
                <c:pt idx="10737">
                  <c:v>46109.958333333336</c:v>
                </c:pt>
                <c:pt idx="10738">
                  <c:v>46109.965277777781</c:v>
                </c:pt>
                <c:pt idx="10739">
                  <c:v>46109.972222222219</c:v>
                </c:pt>
                <c:pt idx="10740">
                  <c:v>46109.979166666664</c:v>
                </c:pt>
                <c:pt idx="10741">
                  <c:v>46109.986111111109</c:v>
                </c:pt>
                <c:pt idx="10742">
                  <c:v>46109.993055555555</c:v>
                </c:pt>
                <c:pt idx="10743">
                  <c:v>46110</c:v>
                </c:pt>
                <c:pt idx="10744">
                  <c:v>46110.006944444445</c:v>
                </c:pt>
                <c:pt idx="10745">
                  <c:v>46110.013888888891</c:v>
                </c:pt>
                <c:pt idx="10746">
                  <c:v>46110.020833333336</c:v>
                </c:pt>
                <c:pt idx="10747">
                  <c:v>46110.027777777781</c:v>
                </c:pt>
                <c:pt idx="10748">
                  <c:v>46110.034722222219</c:v>
                </c:pt>
                <c:pt idx="10749">
                  <c:v>46110.041666666664</c:v>
                </c:pt>
                <c:pt idx="10750">
                  <c:v>46110.048611111109</c:v>
                </c:pt>
                <c:pt idx="10751">
                  <c:v>46110.055555555555</c:v>
                </c:pt>
                <c:pt idx="10752">
                  <c:v>46110.0625</c:v>
                </c:pt>
                <c:pt idx="10753">
                  <c:v>46110.069444444445</c:v>
                </c:pt>
                <c:pt idx="10754">
                  <c:v>46110.076388888891</c:v>
                </c:pt>
                <c:pt idx="10755">
                  <c:v>46110.083333333336</c:v>
                </c:pt>
                <c:pt idx="10756">
                  <c:v>46110.090277777781</c:v>
                </c:pt>
                <c:pt idx="10757">
                  <c:v>46110.097222222219</c:v>
                </c:pt>
                <c:pt idx="10758">
                  <c:v>46110.104166666664</c:v>
                </c:pt>
                <c:pt idx="10759">
                  <c:v>46110.111111111109</c:v>
                </c:pt>
                <c:pt idx="10760">
                  <c:v>46110.118055555555</c:v>
                </c:pt>
                <c:pt idx="10761">
                  <c:v>46110.125</c:v>
                </c:pt>
                <c:pt idx="10762">
                  <c:v>46110.131944444445</c:v>
                </c:pt>
                <c:pt idx="10763">
                  <c:v>46110.138888888891</c:v>
                </c:pt>
                <c:pt idx="10764">
                  <c:v>46110.145833333336</c:v>
                </c:pt>
                <c:pt idx="10765">
                  <c:v>46110.152777777781</c:v>
                </c:pt>
                <c:pt idx="10766">
                  <c:v>46110.159722222219</c:v>
                </c:pt>
                <c:pt idx="10767">
                  <c:v>46110.166666666664</c:v>
                </c:pt>
                <c:pt idx="10768">
                  <c:v>46110.173611111109</c:v>
                </c:pt>
                <c:pt idx="10769">
                  <c:v>46110.180555555555</c:v>
                </c:pt>
                <c:pt idx="10770">
                  <c:v>46110.1875</c:v>
                </c:pt>
                <c:pt idx="10771">
                  <c:v>46110.194444444445</c:v>
                </c:pt>
                <c:pt idx="10772">
                  <c:v>46110.201388888891</c:v>
                </c:pt>
                <c:pt idx="10773">
                  <c:v>46110.208333333336</c:v>
                </c:pt>
                <c:pt idx="10774">
                  <c:v>46110.215277777781</c:v>
                </c:pt>
                <c:pt idx="10775">
                  <c:v>46110.222222222219</c:v>
                </c:pt>
                <c:pt idx="10776">
                  <c:v>46110.229166666664</c:v>
                </c:pt>
                <c:pt idx="10777">
                  <c:v>46110.236111111109</c:v>
                </c:pt>
                <c:pt idx="10778">
                  <c:v>46110.243055555555</c:v>
                </c:pt>
                <c:pt idx="10779">
                  <c:v>46110.25</c:v>
                </c:pt>
                <c:pt idx="10780">
                  <c:v>46110.256944444445</c:v>
                </c:pt>
                <c:pt idx="10781">
                  <c:v>46110.263888888891</c:v>
                </c:pt>
                <c:pt idx="10782">
                  <c:v>46110.270833333336</c:v>
                </c:pt>
                <c:pt idx="10783">
                  <c:v>46110.277777777781</c:v>
                </c:pt>
                <c:pt idx="10784">
                  <c:v>46110.284722222219</c:v>
                </c:pt>
                <c:pt idx="10785">
                  <c:v>46110.291666666664</c:v>
                </c:pt>
                <c:pt idx="10786">
                  <c:v>46110.298611111109</c:v>
                </c:pt>
                <c:pt idx="10787">
                  <c:v>46110.305555555555</c:v>
                </c:pt>
                <c:pt idx="10788">
                  <c:v>46110.3125</c:v>
                </c:pt>
                <c:pt idx="10789">
                  <c:v>46110.319444444445</c:v>
                </c:pt>
                <c:pt idx="10790">
                  <c:v>46110.326388888891</c:v>
                </c:pt>
                <c:pt idx="10791">
                  <c:v>46110.333333333336</c:v>
                </c:pt>
                <c:pt idx="10792">
                  <c:v>46110.340277777781</c:v>
                </c:pt>
                <c:pt idx="10793">
                  <c:v>46110.347222222219</c:v>
                </c:pt>
                <c:pt idx="10794">
                  <c:v>46110.354166666664</c:v>
                </c:pt>
                <c:pt idx="10795">
                  <c:v>46110.361111111109</c:v>
                </c:pt>
                <c:pt idx="10796">
                  <c:v>46110.368055555555</c:v>
                </c:pt>
                <c:pt idx="10797">
                  <c:v>46110.375</c:v>
                </c:pt>
                <c:pt idx="10798">
                  <c:v>46110.381944444445</c:v>
                </c:pt>
                <c:pt idx="10799">
                  <c:v>46110.388888888891</c:v>
                </c:pt>
                <c:pt idx="10800">
                  <c:v>46110.395833333336</c:v>
                </c:pt>
                <c:pt idx="10801">
                  <c:v>46110.402777777781</c:v>
                </c:pt>
                <c:pt idx="10802">
                  <c:v>46110.409722222219</c:v>
                </c:pt>
                <c:pt idx="10803">
                  <c:v>46110.416666666664</c:v>
                </c:pt>
                <c:pt idx="10804">
                  <c:v>46110.423611111109</c:v>
                </c:pt>
                <c:pt idx="10805">
                  <c:v>46110.430555555555</c:v>
                </c:pt>
                <c:pt idx="10806">
                  <c:v>46110.4375</c:v>
                </c:pt>
                <c:pt idx="10807">
                  <c:v>46110.444444444445</c:v>
                </c:pt>
                <c:pt idx="10808">
                  <c:v>46110.451388888891</c:v>
                </c:pt>
                <c:pt idx="10809">
                  <c:v>46110.458333333336</c:v>
                </c:pt>
                <c:pt idx="10810">
                  <c:v>46110.465277777781</c:v>
                </c:pt>
                <c:pt idx="10811">
                  <c:v>46110.472222222219</c:v>
                </c:pt>
                <c:pt idx="10812">
                  <c:v>46110.479166666664</c:v>
                </c:pt>
                <c:pt idx="10813">
                  <c:v>46110.486111111109</c:v>
                </c:pt>
                <c:pt idx="10814">
                  <c:v>46110.493055555555</c:v>
                </c:pt>
                <c:pt idx="10815">
                  <c:v>46110.5</c:v>
                </c:pt>
                <c:pt idx="10816">
                  <c:v>46110.506944444445</c:v>
                </c:pt>
                <c:pt idx="10817">
                  <c:v>46110.513888888891</c:v>
                </c:pt>
                <c:pt idx="10818">
                  <c:v>46110.520833333336</c:v>
                </c:pt>
                <c:pt idx="10819">
                  <c:v>46110.527777777781</c:v>
                </c:pt>
                <c:pt idx="10820">
                  <c:v>46110.534722222219</c:v>
                </c:pt>
                <c:pt idx="10821">
                  <c:v>46110.541666666664</c:v>
                </c:pt>
                <c:pt idx="10822">
                  <c:v>46110.548611111109</c:v>
                </c:pt>
                <c:pt idx="10823">
                  <c:v>46110.555555555555</c:v>
                </c:pt>
                <c:pt idx="10824">
                  <c:v>46110.5625</c:v>
                </c:pt>
                <c:pt idx="10825">
                  <c:v>46110.569444444445</c:v>
                </c:pt>
                <c:pt idx="10826">
                  <c:v>46110.576388888891</c:v>
                </c:pt>
                <c:pt idx="10827">
                  <c:v>46110.583333333336</c:v>
                </c:pt>
                <c:pt idx="10828">
                  <c:v>46110.590277777781</c:v>
                </c:pt>
                <c:pt idx="10829">
                  <c:v>46110.597222222219</c:v>
                </c:pt>
                <c:pt idx="10830">
                  <c:v>46110.604166666664</c:v>
                </c:pt>
                <c:pt idx="10831">
                  <c:v>46110.611111111109</c:v>
                </c:pt>
                <c:pt idx="10832">
                  <c:v>46110.618055555555</c:v>
                </c:pt>
                <c:pt idx="10833">
                  <c:v>46110.625</c:v>
                </c:pt>
                <c:pt idx="10834">
                  <c:v>46110.631944444445</c:v>
                </c:pt>
                <c:pt idx="10835">
                  <c:v>46110.638888888891</c:v>
                </c:pt>
                <c:pt idx="10836">
                  <c:v>46110.645833333336</c:v>
                </c:pt>
                <c:pt idx="10837">
                  <c:v>46110.652777777781</c:v>
                </c:pt>
                <c:pt idx="10838">
                  <c:v>46110.659722222219</c:v>
                </c:pt>
                <c:pt idx="10839">
                  <c:v>46110.666666666664</c:v>
                </c:pt>
                <c:pt idx="10840">
                  <c:v>46110.673611111109</c:v>
                </c:pt>
                <c:pt idx="10841">
                  <c:v>46110.680555555555</c:v>
                </c:pt>
                <c:pt idx="10842">
                  <c:v>46110.6875</c:v>
                </c:pt>
                <c:pt idx="10843">
                  <c:v>46110.694444444445</c:v>
                </c:pt>
                <c:pt idx="10844">
                  <c:v>46110.701388888891</c:v>
                </c:pt>
                <c:pt idx="10845">
                  <c:v>46110.708333333336</c:v>
                </c:pt>
                <c:pt idx="10846">
                  <c:v>46110.715277777781</c:v>
                </c:pt>
                <c:pt idx="10847">
                  <c:v>46110.722222222219</c:v>
                </c:pt>
                <c:pt idx="10848">
                  <c:v>46110.729166666664</c:v>
                </c:pt>
                <c:pt idx="10849">
                  <c:v>46110.736111111109</c:v>
                </c:pt>
                <c:pt idx="10850">
                  <c:v>46110.743055555555</c:v>
                </c:pt>
                <c:pt idx="10851">
                  <c:v>46110.75</c:v>
                </c:pt>
                <c:pt idx="10852">
                  <c:v>46110.756944444445</c:v>
                </c:pt>
                <c:pt idx="10853">
                  <c:v>46110.763888888891</c:v>
                </c:pt>
                <c:pt idx="10854">
                  <c:v>46110.770833333336</c:v>
                </c:pt>
                <c:pt idx="10855">
                  <c:v>46110.777777777781</c:v>
                </c:pt>
                <c:pt idx="10856">
                  <c:v>46110.784722222219</c:v>
                </c:pt>
                <c:pt idx="10857">
                  <c:v>46110.791666666664</c:v>
                </c:pt>
                <c:pt idx="10858">
                  <c:v>46110.798611111109</c:v>
                </c:pt>
                <c:pt idx="10859">
                  <c:v>46110.805555555555</c:v>
                </c:pt>
                <c:pt idx="10860">
                  <c:v>46110.8125</c:v>
                </c:pt>
                <c:pt idx="10861">
                  <c:v>46110.819444444445</c:v>
                </c:pt>
                <c:pt idx="10862">
                  <c:v>46110.826388888891</c:v>
                </c:pt>
                <c:pt idx="10863">
                  <c:v>46110.833333333336</c:v>
                </c:pt>
                <c:pt idx="10864">
                  <c:v>46110.840277777781</c:v>
                </c:pt>
                <c:pt idx="10865">
                  <c:v>46110.847222222219</c:v>
                </c:pt>
                <c:pt idx="10866">
                  <c:v>46110.854166666664</c:v>
                </c:pt>
                <c:pt idx="10867">
                  <c:v>46110.861111111109</c:v>
                </c:pt>
                <c:pt idx="10868">
                  <c:v>46110.868055555555</c:v>
                </c:pt>
                <c:pt idx="10869">
                  <c:v>46110.875</c:v>
                </c:pt>
                <c:pt idx="10870">
                  <c:v>46110.881944444445</c:v>
                </c:pt>
                <c:pt idx="10871">
                  <c:v>46110.888888888891</c:v>
                </c:pt>
                <c:pt idx="10872">
                  <c:v>46110.895833333336</c:v>
                </c:pt>
                <c:pt idx="10873">
                  <c:v>46110.902777777781</c:v>
                </c:pt>
                <c:pt idx="10874">
                  <c:v>46110.909722222219</c:v>
                </c:pt>
                <c:pt idx="10875">
                  <c:v>46110.916666666664</c:v>
                </c:pt>
                <c:pt idx="10876">
                  <c:v>46110.923611111109</c:v>
                </c:pt>
                <c:pt idx="10877">
                  <c:v>46110.930555555555</c:v>
                </c:pt>
                <c:pt idx="10878">
                  <c:v>46110.9375</c:v>
                </c:pt>
                <c:pt idx="10879">
                  <c:v>46110.944444444445</c:v>
                </c:pt>
                <c:pt idx="10880">
                  <c:v>46110.951388888891</c:v>
                </c:pt>
                <c:pt idx="10881">
                  <c:v>46110.958333333336</c:v>
                </c:pt>
                <c:pt idx="10882">
                  <c:v>46110.965277777781</c:v>
                </c:pt>
                <c:pt idx="10883">
                  <c:v>46110.972222222219</c:v>
                </c:pt>
                <c:pt idx="10884">
                  <c:v>46110.979166666664</c:v>
                </c:pt>
                <c:pt idx="10885">
                  <c:v>46110.986111111109</c:v>
                </c:pt>
                <c:pt idx="10886">
                  <c:v>46110.993055555555</c:v>
                </c:pt>
                <c:pt idx="10887">
                  <c:v>46111</c:v>
                </c:pt>
                <c:pt idx="10888">
                  <c:v>46111.006944444445</c:v>
                </c:pt>
                <c:pt idx="10889">
                  <c:v>46111.013888888891</c:v>
                </c:pt>
                <c:pt idx="10890">
                  <c:v>46111.020833333336</c:v>
                </c:pt>
                <c:pt idx="10891">
                  <c:v>46111.027777777781</c:v>
                </c:pt>
                <c:pt idx="10892">
                  <c:v>46111.034722222219</c:v>
                </c:pt>
                <c:pt idx="10893">
                  <c:v>46111.041666666664</c:v>
                </c:pt>
                <c:pt idx="10894">
                  <c:v>46111.048611111109</c:v>
                </c:pt>
                <c:pt idx="10895">
                  <c:v>46111.055555555555</c:v>
                </c:pt>
                <c:pt idx="10896">
                  <c:v>46111.0625</c:v>
                </c:pt>
                <c:pt idx="10897">
                  <c:v>46111.069444444445</c:v>
                </c:pt>
                <c:pt idx="10898">
                  <c:v>46111.076388888891</c:v>
                </c:pt>
                <c:pt idx="10899">
                  <c:v>46111.083333333336</c:v>
                </c:pt>
                <c:pt idx="10900">
                  <c:v>46111.090277777781</c:v>
                </c:pt>
                <c:pt idx="10901">
                  <c:v>46111.097222222219</c:v>
                </c:pt>
                <c:pt idx="10902">
                  <c:v>46111.104166666664</c:v>
                </c:pt>
                <c:pt idx="10903">
                  <c:v>46111.111111111109</c:v>
                </c:pt>
                <c:pt idx="10904">
                  <c:v>46111.118055555555</c:v>
                </c:pt>
                <c:pt idx="10905">
                  <c:v>46111.125</c:v>
                </c:pt>
                <c:pt idx="10906">
                  <c:v>46111.131944444445</c:v>
                </c:pt>
                <c:pt idx="10907">
                  <c:v>46111.138888888891</c:v>
                </c:pt>
                <c:pt idx="10908">
                  <c:v>46111.145833333336</c:v>
                </c:pt>
                <c:pt idx="10909">
                  <c:v>46111.152777777781</c:v>
                </c:pt>
                <c:pt idx="10910">
                  <c:v>46111.159722222219</c:v>
                </c:pt>
                <c:pt idx="10911">
                  <c:v>46111.166666666664</c:v>
                </c:pt>
                <c:pt idx="10912">
                  <c:v>46111.173611111109</c:v>
                </c:pt>
                <c:pt idx="10913">
                  <c:v>46111.180555555555</c:v>
                </c:pt>
                <c:pt idx="10914">
                  <c:v>46111.1875</c:v>
                </c:pt>
                <c:pt idx="10915">
                  <c:v>46111.194444444445</c:v>
                </c:pt>
                <c:pt idx="10916">
                  <c:v>46111.201388888891</c:v>
                </c:pt>
                <c:pt idx="10917">
                  <c:v>46111.208333333336</c:v>
                </c:pt>
                <c:pt idx="10918">
                  <c:v>46111.215277777781</c:v>
                </c:pt>
                <c:pt idx="10919">
                  <c:v>46111.222222222219</c:v>
                </c:pt>
                <c:pt idx="10920">
                  <c:v>46111.229166666664</c:v>
                </c:pt>
                <c:pt idx="10921">
                  <c:v>46111.243055555555</c:v>
                </c:pt>
                <c:pt idx="10922">
                  <c:v>46111.25</c:v>
                </c:pt>
                <c:pt idx="10923">
                  <c:v>46111.256944444445</c:v>
                </c:pt>
                <c:pt idx="10924">
                  <c:v>46111.263888888891</c:v>
                </c:pt>
                <c:pt idx="10925">
                  <c:v>46111.270833333336</c:v>
                </c:pt>
                <c:pt idx="10926">
                  <c:v>46111.277777777781</c:v>
                </c:pt>
                <c:pt idx="10927">
                  <c:v>46111.284722222219</c:v>
                </c:pt>
                <c:pt idx="10928">
                  <c:v>46111.291666666664</c:v>
                </c:pt>
                <c:pt idx="10929">
                  <c:v>46111.298611111109</c:v>
                </c:pt>
                <c:pt idx="10930">
                  <c:v>46111.305555555555</c:v>
                </c:pt>
                <c:pt idx="10931">
                  <c:v>46111.3125</c:v>
                </c:pt>
                <c:pt idx="10932">
                  <c:v>46111.319444444445</c:v>
                </c:pt>
                <c:pt idx="10933">
                  <c:v>46111.326388888891</c:v>
                </c:pt>
                <c:pt idx="10934">
                  <c:v>46111.333333333336</c:v>
                </c:pt>
                <c:pt idx="10935">
                  <c:v>46111.340277777781</c:v>
                </c:pt>
                <c:pt idx="10936">
                  <c:v>46111.347222222219</c:v>
                </c:pt>
                <c:pt idx="10937">
                  <c:v>46111.354166666664</c:v>
                </c:pt>
                <c:pt idx="10938">
                  <c:v>46111.361111111109</c:v>
                </c:pt>
                <c:pt idx="10939">
                  <c:v>46111.368055555555</c:v>
                </c:pt>
                <c:pt idx="10940">
                  <c:v>46111.375</c:v>
                </c:pt>
                <c:pt idx="10941">
                  <c:v>46111.381944444445</c:v>
                </c:pt>
                <c:pt idx="10942">
                  <c:v>46111.388888888891</c:v>
                </c:pt>
                <c:pt idx="10943">
                  <c:v>46111.395833333336</c:v>
                </c:pt>
                <c:pt idx="10944">
                  <c:v>46111.402777777781</c:v>
                </c:pt>
                <c:pt idx="10945">
                  <c:v>46111.409722222219</c:v>
                </c:pt>
                <c:pt idx="10946">
                  <c:v>46111.416666666664</c:v>
                </c:pt>
                <c:pt idx="10947">
                  <c:v>46111.423611111109</c:v>
                </c:pt>
                <c:pt idx="10948">
                  <c:v>46111.430555555555</c:v>
                </c:pt>
                <c:pt idx="10949">
                  <c:v>46111.4375</c:v>
                </c:pt>
                <c:pt idx="10950">
                  <c:v>46111.444444444445</c:v>
                </c:pt>
                <c:pt idx="10951">
                  <c:v>46111.451388888891</c:v>
                </c:pt>
                <c:pt idx="10952">
                  <c:v>46111.458333333336</c:v>
                </c:pt>
                <c:pt idx="10953">
                  <c:v>46111.465277777781</c:v>
                </c:pt>
                <c:pt idx="10954">
                  <c:v>46111.472222222219</c:v>
                </c:pt>
                <c:pt idx="10955">
                  <c:v>46111.479166666664</c:v>
                </c:pt>
                <c:pt idx="10956">
                  <c:v>46111.486111111109</c:v>
                </c:pt>
                <c:pt idx="10957">
                  <c:v>46111.493055555555</c:v>
                </c:pt>
                <c:pt idx="10958">
                  <c:v>46111.5</c:v>
                </c:pt>
                <c:pt idx="10959">
                  <c:v>46111.506944444445</c:v>
                </c:pt>
                <c:pt idx="10960">
                  <c:v>46111.513888888891</c:v>
                </c:pt>
                <c:pt idx="10961">
                  <c:v>46111.520833333336</c:v>
                </c:pt>
                <c:pt idx="10962">
                  <c:v>46111.527777777781</c:v>
                </c:pt>
                <c:pt idx="10963">
                  <c:v>46111.534722222219</c:v>
                </c:pt>
                <c:pt idx="10964">
                  <c:v>46111.541666666664</c:v>
                </c:pt>
                <c:pt idx="10965">
                  <c:v>46111.548611111109</c:v>
                </c:pt>
                <c:pt idx="10966">
                  <c:v>46111.555555555555</c:v>
                </c:pt>
                <c:pt idx="10967">
                  <c:v>46111.5625</c:v>
                </c:pt>
                <c:pt idx="10968">
                  <c:v>46111.569444444445</c:v>
                </c:pt>
                <c:pt idx="10969">
                  <c:v>46111.576388888891</c:v>
                </c:pt>
                <c:pt idx="10970">
                  <c:v>46111.583333333336</c:v>
                </c:pt>
                <c:pt idx="10971">
                  <c:v>46111.590277777781</c:v>
                </c:pt>
                <c:pt idx="10972">
                  <c:v>46111.597222222219</c:v>
                </c:pt>
                <c:pt idx="10973">
                  <c:v>46111.604166666664</c:v>
                </c:pt>
                <c:pt idx="10974">
                  <c:v>46111.611111111109</c:v>
                </c:pt>
                <c:pt idx="10975">
                  <c:v>46111.618055555555</c:v>
                </c:pt>
                <c:pt idx="10976">
                  <c:v>46111.625</c:v>
                </c:pt>
                <c:pt idx="10977">
                  <c:v>46111.631944444445</c:v>
                </c:pt>
                <c:pt idx="10978">
                  <c:v>46111.638888888891</c:v>
                </c:pt>
                <c:pt idx="10979">
                  <c:v>46111.645833333336</c:v>
                </c:pt>
                <c:pt idx="10980">
                  <c:v>46111.652777777781</c:v>
                </c:pt>
                <c:pt idx="10981">
                  <c:v>46111.659722222219</c:v>
                </c:pt>
                <c:pt idx="10982">
                  <c:v>46111.666666666664</c:v>
                </c:pt>
                <c:pt idx="10983">
                  <c:v>46111.673611111109</c:v>
                </c:pt>
                <c:pt idx="10984">
                  <c:v>46111.680555555555</c:v>
                </c:pt>
                <c:pt idx="10985">
                  <c:v>46111.6875</c:v>
                </c:pt>
                <c:pt idx="10986">
                  <c:v>46111.694444444445</c:v>
                </c:pt>
                <c:pt idx="10987">
                  <c:v>46111.701388888891</c:v>
                </c:pt>
                <c:pt idx="10988">
                  <c:v>46111.708333333336</c:v>
                </c:pt>
                <c:pt idx="10989">
                  <c:v>46111.715277777781</c:v>
                </c:pt>
                <c:pt idx="10990">
                  <c:v>46111.722222222219</c:v>
                </c:pt>
                <c:pt idx="10991">
                  <c:v>46111.729166666664</c:v>
                </c:pt>
                <c:pt idx="10992">
                  <c:v>46111.736111111109</c:v>
                </c:pt>
                <c:pt idx="10993">
                  <c:v>46111.743055555555</c:v>
                </c:pt>
                <c:pt idx="10994">
                  <c:v>46111.75</c:v>
                </c:pt>
                <c:pt idx="10995">
                  <c:v>46111.756944444445</c:v>
                </c:pt>
                <c:pt idx="10996">
                  <c:v>46111.763888888891</c:v>
                </c:pt>
                <c:pt idx="10997">
                  <c:v>46111.770833333336</c:v>
                </c:pt>
                <c:pt idx="10998">
                  <c:v>46111.777777777781</c:v>
                </c:pt>
                <c:pt idx="10999">
                  <c:v>46111.784722222219</c:v>
                </c:pt>
                <c:pt idx="11000">
                  <c:v>46111.791666666664</c:v>
                </c:pt>
                <c:pt idx="11001">
                  <c:v>46111.798611111109</c:v>
                </c:pt>
                <c:pt idx="11002">
                  <c:v>46111.805555555555</c:v>
                </c:pt>
                <c:pt idx="11003">
                  <c:v>46111.8125</c:v>
                </c:pt>
                <c:pt idx="11004">
                  <c:v>46111.819444444445</c:v>
                </c:pt>
                <c:pt idx="11005">
                  <c:v>46111.826388888891</c:v>
                </c:pt>
                <c:pt idx="11006">
                  <c:v>46111.833333333336</c:v>
                </c:pt>
                <c:pt idx="11007">
                  <c:v>46111.840277777781</c:v>
                </c:pt>
                <c:pt idx="11008">
                  <c:v>46111.847222222219</c:v>
                </c:pt>
                <c:pt idx="11009">
                  <c:v>46111.854166666664</c:v>
                </c:pt>
                <c:pt idx="11010">
                  <c:v>46111.861111111109</c:v>
                </c:pt>
                <c:pt idx="11011">
                  <c:v>46111.868055555555</c:v>
                </c:pt>
                <c:pt idx="11012">
                  <c:v>46111.875</c:v>
                </c:pt>
                <c:pt idx="11013">
                  <c:v>46111.881944444445</c:v>
                </c:pt>
                <c:pt idx="11014">
                  <c:v>46111.888888888891</c:v>
                </c:pt>
                <c:pt idx="11015">
                  <c:v>46111.895833333336</c:v>
                </c:pt>
                <c:pt idx="11016">
                  <c:v>46111.902777777781</c:v>
                </c:pt>
                <c:pt idx="11017">
                  <c:v>46111.909722222219</c:v>
                </c:pt>
                <c:pt idx="11018">
                  <c:v>46111.916666666664</c:v>
                </c:pt>
                <c:pt idx="11019">
                  <c:v>46111.923611111109</c:v>
                </c:pt>
                <c:pt idx="11020">
                  <c:v>46111.930555555555</c:v>
                </c:pt>
                <c:pt idx="11021">
                  <c:v>46111.9375</c:v>
                </c:pt>
                <c:pt idx="11022">
                  <c:v>46111.944444444445</c:v>
                </c:pt>
                <c:pt idx="11023">
                  <c:v>46111.951388888891</c:v>
                </c:pt>
                <c:pt idx="11024">
                  <c:v>46111.958333333336</c:v>
                </c:pt>
                <c:pt idx="11025">
                  <c:v>46111.965277777781</c:v>
                </c:pt>
                <c:pt idx="11026">
                  <c:v>46111.972222222219</c:v>
                </c:pt>
                <c:pt idx="11027">
                  <c:v>46111.979166666664</c:v>
                </c:pt>
                <c:pt idx="11028">
                  <c:v>46111.986111111109</c:v>
                </c:pt>
                <c:pt idx="11029">
                  <c:v>46111.993055555555</c:v>
                </c:pt>
                <c:pt idx="11030">
                  <c:v>46112</c:v>
                </c:pt>
                <c:pt idx="11031">
                  <c:v>46112.006944444445</c:v>
                </c:pt>
                <c:pt idx="11032">
                  <c:v>46112.013888888891</c:v>
                </c:pt>
                <c:pt idx="11033">
                  <c:v>46112.020833333336</c:v>
                </c:pt>
                <c:pt idx="11034">
                  <c:v>46112.027777777781</c:v>
                </c:pt>
                <c:pt idx="11035">
                  <c:v>46112.034722222219</c:v>
                </c:pt>
                <c:pt idx="11036">
                  <c:v>46112.041666666664</c:v>
                </c:pt>
                <c:pt idx="11037">
                  <c:v>46112.048611111109</c:v>
                </c:pt>
                <c:pt idx="11038">
                  <c:v>46112.055555555555</c:v>
                </c:pt>
                <c:pt idx="11039">
                  <c:v>46112.0625</c:v>
                </c:pt>
                <c:pt idx="11040">
                  <c:v>46112.069444444445</c:v>
                </c:pt>
                <c:pt idx="11041">
                  <c:v>46112.076388888891</c:v>
                </c:pt>
                <c:pt idx="11042">
                  <c:v>46112.083333333336</c:v>
                </c:pt>
                <c:pt idx="11043">
                  <c:v>46112.090277777781</c:v>
                </c:pt>
                <c:pt idx="11044">
                  <c:v>46112.097222222219</c:v>
                </c:pt>
                <c:pt idx="11045">
                  <c:v>46112.104166666664</c:v>
                </c:pt>
                <c:pt idx="11046">
                  <c:v>46112.111111111109</c:v>
                </c:pt>
                <c:pt idx="11047">
                  <c:v>46112.118055555555</c:v>
                </c:pt>
                <c:pt idx="11048">
                  <c:v>46112.125</c:v>
                </c:pt>
                <c:pt idx="11049">
                  <c:v>46112.131944444445</c:v>
                </c:pt>
                <c:pt idx="11050">
                  <c:v>46112.138888888891</c:v>
                </c:pt>
                <c:pt idx="11051">
                  <c:v>46112.145833333336</c:v>
                </c:pt>
                <c:pt idx="11052">
                  <c:v>46112.152777777781</c:v>
                </c:pt>
                <c:pt idx="11053">
                  <c:v>46112.159722222219</c:v>
                </c:pt>
                <c:pt idx="11054">
                  <c:v>46112.166666666664</c:v>
                </c:pt>
                <c:pt idx="11055">
                  <c:v>46112.173611111109</c:v>
                </c:pt>
                <c:pt idx="11056">
                  <c:v>46112.180555555555</c:v>
                </c:pt>
                <c:pt idx="11057">
                  <c:v>46112.1875</c:v>
                </c:pt>
                <c:pt idx="11058">
                  <c:v>46112.194444444445</c:v>
                </c:pt>
                <c:pt idx="11059">
                  <c:v>46112.201388888891</c:v>
                </c:pt>
                <c:pt idx="11060">
                  <c:v>46112.208333333336</c:v>
                </c:pt>
                <c:pt idx="11061">
                  <c:v>46112.215277777781</c:v>
                </c:pt>
                <c:pt idx="11062">
                  <c:v>46112.222222222219</c:v>
                </c:pt>
                <c:pt idx="11063">
                  <c:v>46112.229166666664</c:v>
                </c:pt>
                <c:pt idx="11064">
                  <c:v>46112.236111111109</c:v>
                </c:pt>
                <c:pt idx="11065">
                  <c:v>46112.243055555555</c:v>
                </c:pt>
                <c:pt idx="11066">
                  <c:v>46112.25</c:v>
                </c:pt>
                <c:pt idx="11067">
                  <c:v>46112.256944444445</c:v>
                </c:pt>
                <c:pt idx="11068">
                  <c:v>46112.263888888891</c:v>
                </c:pt>
                <c:pt idx="11069">
                  <c:v>46112.270833333336</c:v>
                </c:pt>
                <c:pt idx="11070">
                  <c:v>46112.277777777781</c:v>
                </c:pt>
                <c:pt idx="11071">
                  <c:v>46112.284722222219</c:v>
                </c:pt>
                <c:pt idx="11072">
                  <c:v>46112.291666666664</c:v>
                </c:pt>
                <c:pt idx="11073">
                  <c:v>46112.298611111109</c:v>
                </c:pt>
                <c:pt idx="11074">
                  <c:v>46112.305555555555</c:v>
                </c:pt>
                <c:pt idx="11075">
                  <c:v>46112.3125</c:v>
                </c:pt>
                <c:pt idx="11076">
                  <c:v>46112.319444444445</c:v>
                </c:pt>
                <c:pt idx="11077">
                  <c:v>46112.326388888891</c:v>
                </c:pt>
                <c:pt idx="11078">
                  <c:v>46112.333333333336</c:v>
                </c:pt>
                <c:pt idx="11079">
                  <c:v>46112.340277777781</c:v>
                </c:pt>
                <c:pt idx="11080">
                  <c:v>46112.347222222219</c:v>
                </c:pt>
                <c:pt idx="11081">
                  <c:v>46112.354166666664</c:v>
                </c:pt>
                <c:pt idx="11082">
                  <c:v>46112.361111111109</c:v>
                </c:pt>
                <c:pt idx="11083">
                  <c:v>46112.368055555555</c:v>
                </c:pt>
                <c:pt idx="11084">
                  <c:v>46112.375</c:v>
                </c:pt>
                <c:pt idx="11085">
                  <c:v>46112.381944444445</c:v>
                </c:pt>
                <c:pt idx="11086">
                  <c:v>46112.388888888891</c:v>
                </c:pt>
                <c:pt idx="11087">
                  <c:v>46112.395833333336</c:v>
                </c:pt>
                <c:pt idx="11088">
                  <c:v>46112.402777777781</c:v>
                </c:pt>
                <c:pt idx="11089">
                  <c:v>46112.409722222219</c:v>
                </c:pt>
                <c:pt idx="11090">
                  <c:v>46112.416666666664</c:v>
                </c:pt>
                <c:pt idx="11091">
                  <c:v>46112.423611111109</c:v>
                </c:pt>
                <c:pt idx="11092">
                  <c:v>46112.430555555555</c:v>
                </c:pt>
                <c:pt idx="11093">
                  <c:v>46112.4375</c:v>
                </c:pt>
                <c:pt idx="11094">
                  <c:v>46112.444444444445</c:v>
                </c:pt>
                <c:pt idx="11095">
                  <c:v>46112.451388888891</c:v>
                </c:pt>
                <c:pt idx="11096">
                  <c:v>46112.458333333336</c:v>
                </c:pt>
                <c:pt idx="11097">
                  <c:v>46112.465277777781</c:v>
                </c:pt>
                <c:pt idx="11098">
                  <c:v>46112.472222222219</c:v>
                </c:pt>
                <c:pt idx="11099">
                  <c:v>46112.479166666664</c:v>
                </c:pt>
                <c:pt idx="11100">
                  <c:v>46112.486111111109</c:v>
                </c:pt>
                <c:pt idx="11101">
                  <c:v>46112.493055555555</c:v>
                </c:pt>
                <c:pt idx="11102">
                  <c:v>46112.5</c:v>
                </c:pt>
                <c:pt idx="11103">
                  <c:v>46112.506944444445</c:v>
                </c:pt>
                <c:pt idx="11104">
                  <c:v>46112.513888888891</c:v>
                </c:pt>
                <c:pt idx="11105">
                  <c:v>46112.520833333336</c:v>
                </c:pt>
                <c:pt idx="11106">
                  <c:v>46112.527777777781</c:v>
                </c:pt>
                <c:pt idx="11107">
                  <c:v>46112.534722222219</c:v>
                </c:pt>
                <c:pt idx="11108">
                  <c:v>46112.541666666664</c:v>
                </c:pt>
                <c:pt idx="11109">
                  <c:v>46112.548611111109</c:v>
                </c:pt>
                <c:pt idx="11110">
                  <c:v>46112.555555555555</c:v>
                </c:pt>
                <c:pt idx="11111">
                  <c:v>46112.5625</c:v>
                </c:pt>
                <c:pt idx="11112">
                  <c:v>46112.569444444445</c:v>
                </c:pt>
                <c:pt idx="11113">
                  <c:v>46112.576388888891</c:v>
                </c:pt>
                <c:pt idx="11114">
                  <c:v>46112.583333333336</c:v>
                </c:pt>
                <c:pt idx="11115">
                  <c:v>46112.590277777781</c:v>
                </c:pt>
                <c:pt idx="11116">
                  <c:v>46112.597222222219</c:v>
                </c:pt>
                <c:pt idx="11117">
                  <c:v>46112.604166666664</c:v>
                </c:pt>
                <c:pt idx="11118">
                  <c:v>46112.611111111109</c:v>
                </c:pt>
                <c:pt idx="11119">
                  <c:v>46112.618055555555</c:v>
                </c:pt>
                <c:pt idx="11120">
                  <c:v>46112.625</c:v>
                </c:pt>
                <c:pt idx="11121">
                  <c:v>46112.631944444445</c:v>
                </c:pt>
                <c:pt idx="11122">
                  <c:v>46112.638888888891</c:v>
                </c:pt>
                <c:pt idx="11123">
                  <c:v>46112.645833333336</c:v>
                </c:pt>
                <c:pt idx="11124">
                  <c:v>46112.652777777781</c:v>
                </c:pt>
                <c:pt idx="11125">
                  <c:v>46112.659722222219</c:v>
                </c:pt>
                <c:pt idx="11126">
                  <c:v>46112.666666666664</c:v>
                </c:pt>
                <c:pt idx="11127">
                  <c:v>46112.673611111109</c:v>
                </c:pt>
                <c:pt idx="11128">
                  <c:v>46112.680555555555</c:v>
                </c:pt>
                <c:pt idx="11129">
                  <c:v>46112.6875</c:v>
                </c:pt>
                <c:pt idx="11130">
                  <c:v>46112.694444444445</c:v>
                </c:pt>
                <c:pt idx="11131">
                  <c:v>46112.701388888891</c:v>
                </c:pt>
                <c:pt idx="11132">
                  <c:v>46112.708333333336</c:v>
                </c:pt>
                <c:pt idx="11133">
                  <c:v>46112.715277777781</c:v>
                </c:pt>
                <c:pt idx="11134">
                  <c:v>46112.722222222219</c:v>
                </c:pt>
                <c:pt idx="11135">
                  <c:v>46112.729166666664</c:v>
                </c:pt>
                <c:pt idx="11136">
                  <c:v>46112.736111111109</c:v>
                </c:pt>
                <c:pt idx="11137">
                  <c:v>46112.743055555555</c:v>
                </c:pt>
                <c:pt idx="11138">
                  <c:v>46112.75</c:v>
                </c:pt>
                <c:pt idx="11139">
                  <c:v>46112.756944444445</c:v>
                </c:pt>
                <c:pt idx="11140">
                  <c:v>46112.763888888891</c:v>
                </c:pt>
                <c:pt idx="11141">
                  <c:v>46112.770833333336</c:v>
                </c:pt>
                <c:pt idx="11142">
                  <c:v>46112.777777777781</c:v>
                </c:pt>
                <c:pt idx="11143">
                  <c:v>46112.784722222219</c:v>
                </c:pt>
                <c:pt idx="11144">
                  <c:v>46112.791666666664</c:v>
                </c:pt>
                <c:pt idx="11145">
                  <c:v>46112.798611111109</c:v>
                </c:pt>
                <c:pt idx="11146">
                  <c:v>46112.805555555555</c:v>
                </c:pt>
                <c:pt idx="11147">
                  <c:v>46112.8125</c:v>
                </c:pt>
                <c:pt idx="11148">
                  <c:v>46112.819444444445</c:v>
                </c:pt>
                <c:pt idx="11149">
                  <c:v>46112.826388888891</c:v>
                </c:pt>
                <c:pt idx="11150">
                  <c:v>46112.833333333336</c:v>
                </c:pt>
                <c:pt idx="11151">
                  <c:v>46112.840277777781</c:v>
                </c:pt>
                <c:pt idx="11152">
                  <c:v>46112.847222222219</c:v>
                </c:pt>
                <c:pt idx="11153">
                  <c:v>46112.854166666664</c:v>
                </c:pt>
                <c:pt idx="11154">
                  <c:v>46112.861111111109</c:v>
                </c:pt>
                <c:pt idx="11155">
                  <c:v>46112.868055555555</c:v>
                </c:pt>
                <c:pt idx="11156">
                  <c:v>46112.875</c:v>
                </c:pt>
                <c:pt idx="11157">
                  <c:v>46112.881944444445</c:v>
                </c:pt>
                <c:pt idx="11158">
                  <c:v>46112.888888888891</c:v>
                </c:pt>
                <c:pt idx="11159">
                  <c:v>46112.895833333336</c:v>
                </c:pt>
                <c:pt idx="11160">
                  <c:v>46112.902777777781</c:v>
                </c:pt>
                <c:pt idx="11161">
                  <c:v>46112.909722222219</c:v>
                </c:pt>
                <c:pt idx="11162">
                  <c:v>46112.916666666664</c:v>
                </c:pt>
                <c:pt idx="11163">
                  <c:v>46112.923611111109</c:v>
                </c:pt>
                <c:pt idx="11164">
                  <c:v>46112.930555555555</c:v>
                </c:pt>
                <c:pt idx="11165">
                  <c:v>46112.9375</c:v>
                </c:pt>
                <c:pt idx="11166">
                  <c:v>46112.944444444445</c:v>
                </c:pt>
                <c:pt idx="11167">
                  <c:v>46112.951388888891</c:v>
                </c:pt>
                <c:pt idx="11168">
                  <c:v>46112.958333333336</c:v>
                </c:pt>
                <c:pt idx="11169">
                  <c:v>46112.965277777781</c:v>
                </c:pt>
                <c:pt idx="11170">
                  <c:v>46112.972222222219</c:v>
                </c:pt>
                <c:pt idx="11171">
                  <c:v>46112.979166666664</c:v>
                </c:pt>
                <c:pt idx="11172">
                  <c:v>46112.986111111109</c:v>
                </c:pt>
                <c:pt idx="11173">
                  <c:v>46112.993055555555</c:v>
                </c:pt>
                <c:pt idx="11174">
                  <c:v>46113</c:v>
                </c:pt>
                <c:pt idx="11175">
                  <c:v>46113.006944444445</c:v>
                </c:pt>
                <c:pt idx="11176">
                  <c:v>46113.013888888891</c:v>
                </c:pt>
                <c:pt idx="11177">
                  <c:v>46113.020833333336</c:v>
                </c:pt>
                <c:pt idx="11178">
                  <c:v>46113.027777777781</c:v>
                </c:pt>
                <c:pt idx="11179">
                  <c:v>46113.034722222219</c:v>
                </c:pt>
                <c:pt idx="11180">
                  <c:v>46113.041666666664</c:v>
                </c:pt>
                <c:pt idx="11181">
                  <c:v>46113.048611111109</c:v>
                </c:pt>
                <c:pt idx="11182">
                  <c:v>46113.055555555555</c:v>
                </c:pt>
                <c:pt idx="11183">
                  <c:v>46113.0625</c:v>
                </c:pt>
                <c:pt idx="11184">
                  <c:v>46113.069444444445</c:v>
                </c:pt>
                <c:pt idx="11185">
                  <c:v>46113.076388888891</c:v>
                </c:pt>
                <c:pt idx="11186">
                  <c:v>46113.083333333336</c:v>
                </c:pt>
                <c:pt idx="11187">
                  <c:v>46113.090277777781</c:v>
                </c:pt>
                <c:pt idx="11188">
                  <c:v>46113.097222222219</c:v>
                </c:pt>
                <c:pt idx="11189">
                  <c:v>46113.104166666664</c:v>
                </c:pt>
                <c:pt idx="11190">
                  <c:v>46113.111111111109</c:v>
                </c:pt>
                <c:pt idx="11191">
                  <c:v>46113.118055555555</c:v>
                </c:pt>
                <c:pt idx="11192">
                  <c:v>46113.125</c:v>
                </c:pt>
                <c:pt idx="11193">
                  <c:v>46113.131944444445</c:v>
                </c:pt>
                <c:pt idx="11194">
                  <c:v>46113.138888888891</c:v>
                </c:pt>
                <c:pt idx="11195">
                  <c:v>46113.145833333336</c:v>
                </c:pt>
                <c:pt idx="11196">
                  <c:v>46113.152777777781</c:v>
                </c:pt>
                <c:pt idx="11197">
                  <c:v>46113.159722222219</c:v>
                </c:pt>
                <c:pt idx="11198">
                  <c:v>46113.166666666664</c:v>
                </c:pt>
                <c:pt idx="11199">
                  <c:v>46113.173611111109</c:v>
                </c:pt>
                <c:pt idx="11200">
                  <c:v>46113.180555555555</c:v>
                </c:pt>
                <c:pt idx="11201">
                  <c:v>46113.1875</c:v>
                </c:pt>
                <c:pt idx="11202">
                  <c:v>46113.194444444445</c:v>
                </c:pt>
                <c:pt idx="11203">
                  <c:v>46113.201388888891</c:v>
                </c:pt>
                <c:pt idx="11204">
                  <c:v>46113.208333333336</c:v>
                </c:pt>
                <c:pt idx="11205">
                  <c:v>46113.215277777781</c:v>
                </c:pt>
                <c:pt idx="11206">
                  <c:v>46113.222222222219</c:v>
                </c:pt>
                <c:pt idx="11207">
                  <c:v>46113.229166666664</c:v>
                </c:pt>
                <c:pt idx="11208">
                  <c:v>46113.236111111109</c:v>
                </c:pt>
                <c:pt idx="11209">
                  <c:v>46113.243055555555</c:v>
                </c:pt>
                <c:pt idx="11210">
                  <c:v>46113.25</c:v>
                </c:pt>
                <c:pt idx="11211">
                  <c:v>46113.256944444445</c:v>
                </c:pt>
                <c:pt idx="11212">
                  <c:v>46113.263888888891</c:v>
                </c:pt>
                <c:pt idx="11213">
                  <c:v>46113.270833333336</c:v>
                </c:pt>
                <c:pt idx="11214">
                  <c:v>46113.277777777781</c:v>
                </c:pt>
                <c:pt idx="11215">
                  <c:v>46113.284722222219</c:v>
                </c:pt>
                <c:pt idx="11216">
                  <c:v>46113.291666666664</c:v>
                </c:pt>
                <c:pt idx="11217">
                  <c:v>46113.298611111109</c:v>
                </c:pt>
                <c:pt idx="11218">
                  <c:v>46113.305555555555</c:v>
                </c:pt>
                <c:pt idx="11219">
                  <c:v>46113.3125</c:v>
                </c:pt>
                <c:pt idx="11220">
                  <c:v>46113.319444444445</c:v>
                </c:pt>
                <c:pt idx="11221">
                  <c:v>46113.326388888891</c:v>
                </c:pt>
                <c:pt idx="11222">
                  <c:v>46113.333333333336</c:v>
                </c:pt>
                <c:pt idx="11223">
                  <c:v>46113.340277777781</c:v>
                </c:pt>
                <c:pt idx="11224">
                  <c:v>46113.347222222219</c:v>
                </c:pt>
                <c:pt idx="11225">
                  <c:v>46113.354166666664</c:v>
                </c:pt>
                <c:pt idx="11226">
                  <c:v>46113.361111111109</c:v>
                </c:pt>
                <c:pt idx="11227">
                  <c:v>46113.368055555555</c:v>
                </c:pt>
                <c:pt idx="11228">
                  <c:v>46113.375</c:v>
                </c:pt>
                <c:pt idx="11229">
                  <c:v>46113.381944444445</c:v>
                </c:pt>
                <c:pt idx="11230">
                  <c:v>46113.388888888891</c:v>
                </c:pt>
                <c:pt idx="11231">
                  <c:v>46113.395833333336</c:v>
                </c:pt>
                <c:pt idx="11232">
                  <c:v>46113.402777777781</c:v>
                </c:pt>
                <c:pt idx="11233">
                  <c:v>46113.409722222219</c:v>
                </c:pt>
                <c:pt idx="11234">
                  <c:v>46113.416666666664</c:v>
                </c:pt>
                <c:pt idx="11235">
                  <c:v>46113.423611111109</c:v>
                </c:pt>
                <c:pt idx="11236">
                  <c:v>46113.430555555555</c:v>
                </c:pt>
                <c:pt idx="11237">
                  <c:v>46113.4375</c:v>
                </c:pt>
                <c:pt idx="11238">
                  <c:v>46113.444444444445</c:v>
                </c:pt>
                <c:pt idx="11239">
                  <c:v>46113.451388888891</c:v>
                </c:pt>
                <c:pt idx="11240">
                  <c:v>46113.458333333336</c:v>
                </c:pt>
                <c:pt idx="11241">
                  <c:v>46113.465277777781</c:v>
                </c:pt>
                <c:pt idx="11242">
                  <c:v>46113.472222222219</c:v>
                </c:pt>
                <c:pt idx="11243">
                  <c:v>46113.479166666664</c:v>
                </c:pt>
                <c:pt idx="11244">
                  <c:v>46113.486111111109</c:v>
                </c:pt>
                <c:pt idx="11245">
                  <c:v>46113.493055555555</c:v>
                </c:pt>
                <c:pt idx="11246">
                  <c:v>46113.5</c:v>
                </c:pt>
                <c:pt idx="11247">
                  <c:v>46113.506944444445</c:v>
                </c:pt>
                <c:pt idx="11248">
                  <c:v>46113.513888888891</c:v>
                </c:pt>
                <c:pt idx="11249">
                  <c:v>46113.520833333336</c:v>
                </c:pt>
                <c:pt idx="11250">
                  <c:v>46113.527777777781</c:v>
                </c:pt>
                <c:pt idx="11251">
                  <c:v>46113.534722222219</c:v>
                </c:pt>
                <c:pt idx="11252">
                  <c:v>46113.541666666664</c:v>
                </c:pt>
                <c:pt idx="11253">
                  <c:v>46113.548611111109</c:v>
                </c:pt>
                <c:pt idx="11254">
                  <c:v>46113.555555555555</c:v>
                </c:pt>
                <c:pt idx="11255">
                  <c:v>46113.5625</c:v>
                </c:pt>
                <c:pt idx="11256">
                  <c:v>46113.569444444445</c:v>
                </c:pt>
                <c:pt idx="11257">
                  <c:v>46113.576388888891</c:v>
                </c:pt>
                <c:pt idx="11258">
                  <c:v>46113.583333333336</c:v>
                </c:pt>
                <c:pt idx="11259">
                  <c:v>46113.590277777781</c:v>
                </c:pt>
                <c:pt idx="11260">
                  <c:v>46113.597222222219</c:v>
                </c:pt>
                <c:pt idx="11261">
                  <c:v>46113.604166666664</c:v>
                </c:pt>
                <c:pt idx="11262">
                  <c:v>46113.611111111109</c:v>
                </c:pt>
                <c:pt idx="11263">
                  <c:v>46113.618055555555</c:v>
                </c:pt>
                <c:pt idx="11264">
                  <c:v>46113.625</c:v>
                </c:pt>
                <c:pt idx="11265">
                  <c:v>46113.631944444445</c:v>
                </c:pt>
                <c:pt idx="11266">
                  <c:v>46113.638888888891</c:v>
                </c:pt>
                <c:pt idx="11267">
                  <c:v>46113.645833333336</c:v>
                </c:pt>
                <c:pt idx="11268">
                  <c:v>46113.652777777781</c:v>
                </c:pt>
                <c:pt idx="11269">
                  <c:v>46113.659722222219</c:v>
                </c:pt>
                <c:pt idx="11270">
                  <c:v>46113.666666666664</c:v>
                </c:pt>
                <c:pt idx="11271">
                  <c:v>46113.673611111109</c:v>
                </c:pt>
                <c:pt idx="11272">
                  <c:v>46113.680555555555</c:v>
                </c:pt>
                <c:pt idx="11273">
                  <c:v>46113.6875</c:v>
                </c:pt>
                <c:pt idx="11274">
                  <c:v>46113.694444444445</c:v>
                </c:pt>
                <c:pt idx="11275">
                  <c:v>46113.701388888891</c:v>
                </c:pt>
                <c:pt idx="11276">
                  <c:v>46113.708333333336</c:v>
                </c:pt>
                <c:pt idx="11277">
                  <c:v>46113.715277777781</c:v>
                </c:pt>
                <c:pt idx="11278">
                  <c:v>46113.722222222219</c:v>
                </c:pt>
                <c:pt idx="11279">
                  <c:v>46113.729166666664</c:v>
                </c:pt>
                <c:pt idx="11280">
                  <c:v>46113.736111111109</c:v>
                </c:pt>
                <c:pt idx="11281">
                  <c:v>46113.743055555555</c:v>
                </c:pt>
                <c:pt idx="11282">
                  <c:v>46113.75</c:v>
                </c:pt>
                <c:pt idx="11283">
                  <c:v>46113.756944444445</c:v>
                </c:pt>
                <c:pt idx="11284">
                  <c:v>46113.763888888891</c:v>
                </c:pt>
                <c:pt idx="11285">
                  <c:v>46113.770833333336</c:v>
                </c:pt>
                <c:pt idx="11286">
                  <c:v>46113.777777777781</c:v>
                </c:pt>
                <c:pt idx="11287">
                  <c:v>46113.784722222219</c:v>
                </c:pt>
                <c:pt idx="11288">
                  <c:v>46113.791666666664</c:v>
                </c:pt>
                <c:pt idx="11289">
                  <c:v>46113.798611111109</c:v>
                </c:pt>
                <c:pt idx="11290">
                  <c:v>46113.805555555555</c:v>
                </c:pt>
                <c:pt idx="11291">
                  <c:v>46113.8125</c:v>
                </c:pt>
                <c:pt idx="11292">
                  <c:v>46113.819444444445</c:v>
                </c:pt>
                <c:pt idx="11293">
                  <c:v>46113.826388888891</c:v>
                </c:pt>
                <c:pt idx="11294">
                  <c:v>46113.833333333336</c:v>
                </c:pt>
                <c:pt idx="11295">
                  <c:v>46113.840277777781</c:v>
                </c:pt>
                <c:pt idx="11296">
                  <c:v>46113.847222222219</c:v>
                </c:pt>
                <c:pt idx="11297">
                  <c:v>46113.854166666664</c:v>
                </c:pt>
                <c:pt idx="11298">
                  <c:v>46113.861111111109</c:v>
                </c:pt>
                <c:pt idx="11299">
                  <c:v>46113.868055555555</c:v>
                </c:pt>
                <c:pt idx="11300">
                  <c:v>46113.875</c:v>
                </c:pt>
                <c:pt idx="11301">
                  <c:v>46113.881944444445</c:v>
                </c:pt>
                <c:pt idx="11302">
                  <c:v>46113.888888888891</c:v>
                </c:pt>
                <c:pt idx="11303">
                  <c:v>46113.895833333336</c:v>
                </c:pt>
                <c:pt idx="11304">
                  <c:v>46113.902777777781</c:v>
                </c:pt>
                <c:pt idx="11305">
                  <c:v>46113.909722222219</c:v>
                </c:pt>
                <c:pt idx="11306">
                  <c:v>46113.916666666664</c:v>
                </c:pt>
                <c:pt idx="11307">
                  <c:v>46113.923611111109</c:v>
                </c:pt>
                <c:pt idx="11308">
                  <c:v>46113.930555555555</c:v>
                </c:pt>
                <c:pt idx="11309">
                  <c:v>46113.9375</c:v>
                </c:pt>
                <c:pt idx="11310">
                  <c:v>46113.944444444445</c:v>
                </c:pt>
                <c:pt idx="11311">
                  <c:v>46113.951388888891</c:v>
                </c:pt>
                <c:pt idx="11312">
                  <c:v>46113.958333333336</c:v>
                </c:pt>
                <c:pt idx="11313">
                  <c:v>46113.965277777781</c:v>
                </c:pt>
                <c:pt idx="11314">
                  <c:v>46113.972222222219</c:v>
                </c:pt>
                <c:pt idx="11315">
                  <c:v>46113.979166666664</c:v>
                </c:pt>
                <c:pt idx="11316">
                  <c:v>46113.986111111109</c:v>
                </c:pt>
                <c:pt idx="11317">
                  <c:v>46113.993055555555</c:v>
                </c:pt>
                <c:pt idx="11318">
                  <c:v>46114</c:v>
                </c:pt>
                <c:pt idx="11319">
                  <c:v>46114.006944444445</c:v>
                </c:pt>
                <c:pt idx="11320">
                  <c:v>46114.013888888891</c:v>
                </c:pt>
                <c:pt idx="11321">
                  <c:v>46114.020833333336</c:v>
                </c:pt>
                <c:pt idx="11322">
                  <c:v>46114.027777777781</c:v>
                </c:pt>
                <c:pt idx="11323">
                  <c:v>46114.034722222219</c:v>
                </c:pt>
                <c:pt idx="11324">
                  <c:v>46114.041666666664</c:v>
                </c:pt>
                <c:pt idx="11325">
                  <c:v>46114.048611111109</c:v>
                </c:pt>
                <c:pt idx="11326">
                  <c:v>46114.055555555555</c:v>
                </c:pt>
                <c:pt idx="11327">
                  <c:v>46114.0625</c:v>
                </c:pt>
                <c:pt idx="11328">
                  <c:v>46114.069444444445</c:v>
                </c:pt>
                <c:pt idx="11329">
                  <c:v>46114.076388888891</c:v>
                </c:pt>
                <c:pt idx="11330">
                  <c:v>46114.083333333336</c:v>
                </c:pt>
                <c:pt idx="11331">
                  <c:v>46114.090277777781</c:v>
                </c:pt>
                <c:pt idx="11332">
                  <c:v>46114.097222222219</c:v>
                </c:pt>
                <c:pt idx="11333">
                  <c:v>46114.104166666664</c:v>
                </c:pt>
                <c:pt idx="11334">
                  <c:v>46114.111111111109</c:v>
                </c:pt>
                <c:pt idx="11335">
                  <c:v>46114.118055555555</c:v>
                </c:pt>
                <c:pt idx="11336">
                  <c:v>46114.125</c:v>
                </c:pt>
                <c:pt idx="11337">
                  <c:v>46114.131944444445</c:v>
                </c:pt>
                <c:pt idx="11338">
                  <c:v>46114.138888888891</c:v>
                </c:pt>
                <c:pt idx="11339">
                  <c:v>46114.145833333336</c:v>
                </c:pt>
                <c:pt idx="11340">
                  <c:v>46114.152777777781</c:v>
                </c:pt>
                <c:pt idx="11341">
                  <c:v>46114.159722222219</c:v>
                </c:pt>
                <c:pt idx="11342">
                  <c:v>46114.166666666664</c:v>
                </c:pt>
                <c:pt idx="11343">
                  <c:v>46114.173611111109</c:v>
                </c:pt>
                <c:pt idx="11344">
                  <c:v>46114.180555555555</c:v>
                </c:pt>
                <c:pt idx="11345">
                  <c:v>46114.1875</c:v>
                </c:pt>
                <c:pt idx="11346">
                  <c:v>46114.194444444445</c:v>
                </c:pt>
                <c:pt idx="11347">
                  <c:v>46114.201388888891</c:v>
                </c:pt>
                <c:pt idx="11348">
                  <c:v>46114.208333333336</c:v>
                </c:pt>
                <c:pt idx="11349">
                  <c:v>46114.215277777781</c:v>
                </c:pt>
                <c:pt idx="11350">
                  <c:v>46114.222222222219</c:v>
                </c:pt>
                <c:pt idx="11351">
                  <c:v>46114.229166666664</c:v>
                </c:pt>
                <c:pt idx="11352">
                  <c:v>46114.236111111109</c:v>
                </c:pt>
                <c:pt idx="11353">
                  <c:v>46114.243055555555</c:v>
                </c:pt>
                <c:pt idx="11354">
                  <c:v>46114.25</c:v>
                </c:pt>
                <c:pt idx="11355">
                  <c:v>46114.256944444445</c:v>
                </c:pt>
                <c:pt idx="11356">
                  <c:v>46114.263888888891</c:v>
                </c:pt>
                <c:pt idx="11357">
                  <c:v>46114.270833333336</c:v>
                </c:pt>
                <c:pt idx="11358">
                  <c:v>46114.277777777781</c:v>
                </c:pt>
                <c:pt idx="11359">
                  <c:v>46114.284722222219</c:v>
                </c:pt>
                <c:pt idx="11360">
                  <c:v>46114.291666666664</c:v>
                </c:pt>
                <c:pt idx="11361">
                  <c:v>46114.298611111109</c:v>
                </c:pt>
                <c:pt idx="11362">
                  <c:v>46114.305555555555</c:v>
                </c:pt>
                <c:pt idx="11363">
                  <c:v>46114.3125</c:v>
                </c:pt>
                <c:pt idx="11364">
                  <c:v>46114.319444444445</c:v>
                </c:pt>
                <c:pt idx="11365">
                  <c:v>46114.326388888891</c:v>
                </c:pt>
                <c:pt idx="11366">
                  <c:v>46114.333333333336</c:v>
                </c:pt>
                <c:pt idx="11367">
                  <c:v>46114.340277777781</c:v>
                </c:pt>
                <c:pt idx="11368">
                  <c:v>46114.347222222219</c:v>
                </c:pt>
                <c:pt idx="11369">
                  <c:v>46114.354166666664</c:v>
                </c:pt>
                <c:pt idx="11370">
                  <c:v>46114.361111111109</c:v>
                </c:pt>
                <c:pt idx="11371">
                  <c:v>46114.368055555555</c:v>
                </c:pt>
                <c:pt idx="11372">
                  <c:v>46114.375</c:v>
                </c:pt>
                <c:pt idx="11373">
                  <c:v>46114.381944444445</c:v>
                </c:pt>
                <c:pt idx="11374">
                  <c:v>46114.388888888891</c:v>
                </c:pt>
                <c:pt idx="11375">
                  <c:v>46114.395833333336</c:v>
                </c:pt>
                <c:pt idx="11376">
                  <c:v>46114.402777777781</c:v>
                </c:pt>
                <c:pt idx="11377">
                  <c:v>46114.409722222219</c:v>
                </c:pt>
                <c:pt idx="11378">
                  <c:v>46114.416666666664</c:v>
                </c:pt>
                <c:pt idx="11379">
                  <c:v>46114.423611111109</c:v>
                </c:pt>
                <c:pt idx="11380">
                  <c:v>46114.430555555555</c:v>
                </c:pt>
                <c:pt idx="11381">
                  <c:v>46114.4375</c:v>
                </c:pt>
                <c:pt idx="11382">
                  <c:v>46114.444444444445</c:v>
                </c:pt>
                <c:pt idx="11383">
                  <c:v>46114.451388888891</c:v>
                </c:pt>
                <c:pt idx="11384">
                  <c:v>46114.458333333336</c:v>
                </c:pt>
                <c:pt idx="11385">
                  <c:v>46114.465277777781</c:v>
                </c:pt>
                <c:pt idx="11386">
                  <c:v>46114.472222222219</c:v>
                </c:pt>
                <c:pt idx="11387">
                  <c:v>46114.479166666664</c:v>
                </c:pt>
                <c:pt idx="11388">
                  <c:v>46114.486111111109</c:v>
                </c:pt>
                <c:pt idx="11389">
                  <c:v>46114.493055555555</c:v>
                </c:pt>
                <c:pt idx="11390">
                  <c:v>46114.5</c:v>
                </c:pt>
                <c:pt idx="11391">
                  <c:v>46114.506944444445</c:v>
                </c:pt>
                <c:pt idx="11392">
                  <c:v>46114.513888888891</c:v>
                </c:pt>
                <c:pt idx="11393">
                  <c:v>46114.520833333336</c:v>
                </c:pt>
                <c:pt idx="11394">
                  <c:v>46114.527777777781</c:v>
                </c:pt>
                <c:pt idx="11395">
                  <c:v>46114.534722222219</c:v>
                </c:pt>
                <c:pt idx="11396">
                  <c:v>46114.541666666664</c:v>
                </c:pt>
                <c:pt idx="11397">
                  <c:v>46114.548611111109</c:v>
                </c:pt>
                <c:pt idx="11398">
                  <c:v>46114.555555555555</c:v>
                </c:pt>
                <c:pt idx="11399">
                  <c:v>46114.5625</c:v>
                </c:pt>
                <c:pt idx="11400">
                  <c:v>46114.569444444445</c:v>
                </c:pt>
                <c:pt idx="11401">
                  <c:v>46114.576388888891</c:v>
                </c:pt>
                <c:pt idx="11402">
                  <c:v>46114.583333333336</c:v>
                </c:pt>
                <c:pt idx="11403">
                  <c:v>46114.590277777781</c:v>
                </c:pt>
                <c:pt idx="11404">
                  <c:v>46114.597222222219</c:v>
                </c:pt>
                <c:pt idx="11405">
                  <c:v>46114.604166666664</c:v>
                </c:pt>
                <c:pt idx="11406">
                  <c:v>46114.611111111109</c:v>
                </c:pt>
                <c:pt idx="11407">
                  <c:v>46114.618055555555</c:v>
                </c:pt>
                <c:pt idx="11408">
                  <c:v>46114.625</c:v>
                </c:pt>
                <c:pt idx="11409">
                  <c:v>46114.631944444445</c:v>
                </c:pt>
                <c:pt idx="11410">
                  <c:v>46114.638888888891</c:v>
                </c:pt>
                <c:pt idx="11411">
                  <c:v>46114.645833333336</c:v>
                </c:pt>
                <c:pt idx="11412">
                  <c:v>46114.652777777781</c:v>
                </c:pt>
                <c:pt idx="11413">
                  <c:v>46114.659722222219</c:v>
                </c:pt>
                <c:pt idx="11414">
                  <c:v>46114.666666666664</c:v>
                </c:pt>
                <c:pt idx="11415">
                  <c:v>46114.673611111109</c:v>
                </c:pt>
                <c:pt idx="11416">
                  <c:v>46114.680555555555</c:v>
                </c:pt>
                <c:pt idx="11417">
                  <c:v>46114.6875</c:v>
                </c:pt>
                <c:pt idx="11418">
                  <c:v>46114.694444444445</c:v>
                </c:pt>
                <c:pt idx="11419">
                  <c:v>46114.701388888891</c:v>
                </c:pt>
                <c:pt idx="11420">
                  <c:v>46114.708333333336</c:v>
                </c:pt>
                <c:pt idx="11421">
                  <c:v>46114.715277777781</c:v>
                </c:pt>
                <c:pt idx="11422">
                  <c:v>46114.722222222219</c:v>
                </c:pt>
                <c:pt idx="11423">
                  <c:v>46114.729166666664</c:v>
                </c:pt>
                <c:pt idx="11424">
                  <c:v>46114.736111111109</c:v>
                </c:pt>
                <c:pt idx="11425">
                  <c:v>46114.743055555555</c:v>
                </c:pt>
                <c:pt idx="11426">
                  <c:v>46114.75</c:v>
                </c:pt>
                <c:pt idx="11427">
                  <c:v>46114.756944444445</c:v>
                </c:pt>
                <c:pt idx="11428">
                  <c:v>46114.763888888891</c:v>
                </c:pt>
                <c:pt idx="11429">
                  <c:v>46114.770833333336</c:v>
                </c:pt>
                <c:pt idx="11430">
                  <c:v>46114.777777777781</c:v>
                </c:pt>
                <c:pt idx="11431">
                  <c:v>46114.784722222219</c:v>
                </c:pt>
                <c:pt idx="11432">
                  <c:v>46114.791666666664</c:v>
                </c:pt>
                <c:pt idx="11433">
                  <c:v>46114.798611111109</c:v>
                </c:pt>
                <c:pt idx="11434">
                  <c:v>46114.805555555555</c:v>
                </c:pt>
                <c:pt idx="11435">
                  <c:v>46114.8125</c:v>
                </c:pt>
                <c:pt idx="11436">
                  <c:v>46114.819444444445</c:v>
                </c:pt>
                <c:pt idx="11437">
                  <c:v>46114.826388888891</c:v>
                </c:pt>
                <c:pt idx="11438">
                  <c:v>46114.833333333336</c:v>
                </c:pt>
                <c:pt idx="11439">
                  <c:v>46114.840277777781</c:v>
                </c:pt>
                <c:pt idx="11440">
                  <c:v>46114.847222222219</c:v>
                </c:pt>
                <c:pt idx="11441">
                  <c:v>46114.854166666664</c:v>
                </c:pt>
                <c:pt idx="11442">
                  <c:v>46114.861111111109</c:v>
                </c:pt>
                <c:pt idx="11443">
                  <c:v>46114.868055555555</c:v>
                </c:pt>
                <c:pt idx="11444">
                  <c:v>46114.875</c:v>
                </c:pt>
                <c:pt idx="11445">
                  <c:v>46114.881944444445</c:v>
                </c:pt>
                <c:pt idx="11446">
                  <c:v>46114.888888888891</c:v>
                </c:pt>
                <c:pt idx="11447">
                  <c:v>46114.895833333336</c:v>
                </c:pt>
                <c:pt idx="11448">
                  <c:v>46114.902777777781</c:v>
                </c:pt>
                <c:pt idx="11449">
                  <c:v>46114.909722222219</c:v>
                </c:pt>
                <c:pt idx="11450">
                  <c:v>46114.916666666664</c:v>
                </c:pt>
                <c:pt idx="11451">
                  <c:v>46114.923611111109</c:v>
                </c:pt>
                <c:pt idx="11452">
                  <c:v>46114.930555555555</c:v>
                </c:pt>
                <c:pt idx="11453">
                  <c:v>46114.9375</c:v>
                </c:pt>
                <c:pt idx="11454">
                  <c:v>46114.944444444445</c:v>
                </c:pt>
                <c:pt idx="11455">
                  <c:v>46114.951388888891</c:v>
                </c:pt>
                <c:pt idx="11456">
                  <c:v>46114.958333333336</c:v>
                </c:pt>
                <c:pt idx="11457">
                  <c:v>46114.965277777781</c:v>
                </c:pt>
                <c:pt idx="11458">
                  <c:v>46114.972222222219</c:v>
                </c:pt>
                <c:pt idx="11459">
                  <c:v>46114.979166666664</c:v>
                </c:pt>
                <c:pt idx="11460">
                  <c:v>46114.986111111109</c:v>
                </c:pt>
                <c:pt idx="11461">
                  <c:v>46114.993055555555</c:v>
                </c:pt>
                <c:pt idx="11462">
                  <c:v>46115</c:v>
                </c:pt>
                <c:pt idx="11463">
                  <c:v>46115.006944444445</c:v>
                </c:pt>
                <c:pt idx="11464">
                  <c:v>46115.013888888891</c:v>
                </c:pt>
                <c:pt idx="11465">
                  <c:v>46115.020833333336</c:v>
                </c:pt>
                <c:pt idx="11466">
                  <c:v>46115.027777777781</c:v>
                </c:pt>
                <c:pt idx="11467">
                  <c:v>46115.034722222219</c:v>
                </c:pt>
                <c:pt idx="11468">
                  <c:v>46115.041666666664</c:v>
                </c:pt>
                <c:pt idx="11469">
                  <c:v>46115.048611111109</c:v>
                </c:pt>
                <c:pt idx="11470">
                  <c:v>46115.055555555555</c:v>
                </c:pt>
                <c:pt idx="11471">
                  <c:v>46115.0625</c:v>
                </c:pt>
                <c:pt idx="11472">
                  <c:v>46115.069444444445</c:v>
                </c:pt>
                <c:pt idx="11473">
                  <c:v>46115.076388888891</c:v>
                </c:pt>
                <c:pt idx="11474">
                  <c:v>46115.083333333336</c:v>
                </c:pt>
                <c:pt idx="11475">
                  <c:v>46115.090277777781</c:v>
                </c:pt>
                <c:pt idx="11476">
                  <c:v>46115.097222222219</c:v>
                </c:pt>
                <c:pt idx="11477">
                  <c:v>46115.104166666664</c:v>
                </c:pt>
                <c:pt idx="11478">
                  <c:v>46115.111111111109</c:v>
                </c:pt>
                <c:pt idx="11479">
                  <c:v>46115.118055555555</c:v>
                </c:pt>
                <c:pt idx="11480">
                  <c:v>46115.125</c:v>
                </c:pt>
                <c:pt idx="11481">
                  <c:v>46115.131944444445</c:v>
                </c:pt>
                <c:pt idx="11482">
                  <c:v>46115.138888888891</c:v>
                </c:pt>
                <c:pt idx="11483">
                  <c:v>46115.145833333336</c:v>
                </c:pt>
                <c:pt idx="11484">
                  <c:v>46115.152777777781</c:v>
                </c:pt>
                <c:pt idx="11485">
                  <c:v>46115.159722222219</c:v>
                </c:pt>
                <c:pt idx="11486">
                  <c:v>46115.166666666664</c:v>
                </c:pt>
                <c:pt idx="11487">
                  <c:v>46115.173611111109</c:v>
                </c:pt>
                <c:pt idx="11488">
                  <c:v>46115.180555555555</c:v>
                </c:pt>
                <c:pt idx="11489">
                  <c:v>46115.1875</c:v>
                </c:pt>
                <c:pt idx="11490">
                  <c:v>46115.194444444445</c:v>
                </c:pt>
                <c:pt idx="11491">
                  <c:v>46115.201388888891</c:v>
                </c:pt>
                <c:pt idx="11492">
                  <c:v>46115.208333333336</c:v>
                </c:pt>
                <c:pt idx="11493">
                  <c:v>46115.215277777781</c:v>
                </c:pt>
                <c:pt idx="11494">
                  <c:v>46115.222222222219</c:v>
                </c:pt>
                <c:pt idx="11495">
                  <c:v>46115.229166666664</c:v>
                </c:pt>
                <c:pt idx="11496">
                  <c:v>46115.236111111109</c:v>
                </c:pt>
                <c:pt idx="11497">
                  <c:v>46115.243055555555</c:v>
                </c:pt>
                <c:pt idx="11498">
                  <c:v>46115.25</c:v>
                </c:pt>
                <c:pt idx="11499">
                  <c:v>46115.256944444445</c:v>
                </c:pt>
                <c:pt idx="11500">
                  <c:v>46115.263888888891</c:v>
                </c:pt>
                <c:pt idx="11501">
                  <c:v>46115.270833333336</c:v>
                </c:pt>
                <c:pt idx="11502">
                  <c:v>46115.277777777781</c:v>
                </c:pt>
                <c:pt idx="11503">
                  <c:v>46115.284722222219</c:v>
                </c:pt>
                <c:pt idx="11504">
                  <c:v>46115.291666666664</c:v>
                </c:pt>
                <c:pt idx="11505">
                  <c:v>46115.298611111109</c:v>
                </c:pt>
                <c:pt idx="11506">
                  <c:v>46115.305555555555</c:v>
                </c:pt>
                <c:pt idx="11507">
                  <c:v>46115.3125</c:v>
                </c:pt>
                <c:pt idx="11508">
                  <c:v>46115.319444444445</c:v>
                </c:pt>
                <c:pt idx="11509">
                  <c:v>46115.326388888891</c:v>
                </c:pt>
                <c:pt idx="11510">
                  <c:v>46115.333333333336</c:v>
                </c:pt>
                <c:pt idx="11511">
                  <c:v>46115.340277777781</c:v>
                </c:pt>
                <c:pt idx="11512">
                  <c:v>46115.347222222219</c:v>
                </c:pt>
                <c:pt idx="11513">
                  <c:v>46115.354166666664</c:v>
                </c:pt>
                <c:pt idx="11514">
                  <c:v>46115.361111111109</c:v>
                </c:pt>
                <c:pt idx="11515">
                  <c:v>46115.368055555555</c:v>
                </c:pt>
                <c:pt idx="11516">
                  <c:v>46115.375</c:v>
                </c:pt>
                <c:pt idx="11517">
                  <c:v>46115.381944444445</c:v>
                </c:pt>
                <c:pt idx="11518">
                  <c:v>46115.388888888891</c:v>
                </c:pt>
                <c:pt idx="11519">
                  <c:v>46115.395833333336</c:v>
                </c:pt>
                <c:pt idx="11520">
                  <c:v>46115.402777777781</c:v>
                </c:pt>
                <c:pt idx="11521">
                  <c:v>46115.409722222219</c:v>
                </c:pt>
                <c:pt idx="11522">
                  <c:v>46115.416666666664</c:v>
                </c:pt>
                <c:pt idx="11523">
                  <c:v>46115.423611111109</c:v>
                </c:pt>
                <c:pt idx="11524">
                  <c:v>46115.430555555555</c:v>
                </c:pt>
                <c:pt idx="11525">
                  <c:v>46115.4375</c:v>
                </c:pt>
                <c:pt idx="11526">
                  <c:v>46115.444444444445</c:v>
                </c:pt>
                <c:pt idx="11527">
                  <c:v>46115.451388888891</c:v>
                </c:pt>
                <c:pt idx="11528">
                  <c:v>46115.458333333336</c:v>
                </c:pt>
                <c:pt idx="11529">
                  <c:v>46115.465277777781</c:v>
                </c:pt>
                <c:pt idx="11530">
                  <c:v>46115.472222222219</c:v>
                </c:pt>
                <c:pt idx="11531">
                  <c:v>46115.479166666664</c:v>
                </c:pt>
                <c:pt idx="11532">
                  <c:v>46115.486111111109</c:v>
                </c:pt>
                <c:pt idx="11533">
                  <c:v>46115.493055555555</c:v>
                </c:pt>
                <c:pt idx="11534">
                  <c:v>46115.5</c:v>
                </c:pt>
                <c:pt idx="11535">
                  <c:v>46115.506944444445</c:v>
                </c:pt>
                <c:pt idx="11536">
                  <c:v>46115.513888888891</c:v>
                </c:pt>
                <c:pt idx="11537">
                  <c:v>46115.520833333336</c:v>
                </c:pt>
                <c:pt idx="11538">
                  <c:v>46115.527777777781</c:v>
                </c:pt>
                <c:pt idx="11539">
                  <c:v>46115.534722222219</c:v>
                </c:pt>
                <c:pt idx="11540">
                  <c:v>46115.541666666664</c:v>
                </c:pt>
                <c:pt idx="11541">
                  <c:v>46115.548611111109</c:v>
                </c:pt>
                <c:pt idx="11542">
                  <c:v>46115.555555555555</c:v>
                </c:pt>
                <c:pt idx="11543">
                  <c:v>46115.5625</c:v>
                </c:pt>
                <c:pt idx="11544">
                  <c:v>46115.569444444445</c:v>
                </c:pt>
                <c:pt idx="11545">
                  <c:v>46115.576388888891</c:v>
                </c:pt>
                <c:pt idx="11546">
                  <c:v>46115.583333333336</c:v>
                </c:pt>
                <c:pt idx="11547">
                  <c:v>46115.590277777781</c:v>
                </c:pt>
                <c:pt idx="11548">
                  <c:v>46115.597222222219</c:v>
                </c:pt>
                <c:pt idx="11549">
                  <c:v>46115.604166666664</c:v>
                </c:pt>
                <c:pt idx="11550">
                  <c:v>46115.611111111109</c:v>
                </c:pt>
                <c:pt idx="11551">
                  <c:v>46115.618055555555</c:v>
                </c:pt>
                <c:pt idx="11552">
                  <c:v>46115.625</c:v>
                </c:pt>
                <c:pt idx="11553">
                  <c:v>46115.631944444445</c:v>
                </c:pt>
                <c:pt idx="11554">
                  <c:v>46115.638888888891</c:v>
                </c:pt>
                <c:pt idx="11555">
                  <c:v>46115.645833333336</c:v>
                </c:pt>
                <c:pt idx="11556">
                  <c:v>46115.652777777781</c:v>
                </c:pt>
                <c:pt idx="11557">
                  <c:v>46115.659722222219</c:v>
                </c:pt>
                <c:pt idx="11558">
                  <c:v>46115.666666666664</c:v>
                </c:pt>
                <c:pt idx="11559">
                  <c:v>46115.673611111109</c:v>
                </c:pt>
                <c:pt idx="11560">
                  <c:v>46115.680555555555</c:v>
                </c:pt>
                <c:pt idx="11561">
                  <c:v>46115.6875</c:v>
                </c:pt>
                <c:pt idx="11562">
                  <c:v>46115.694444444445</c:v>
                </c:pt>
                <c:pt idx="11563">
                  <c:v>46115.701388888891</c:v>
                </c:pt>
                <c:pt idx="11564">
                  <c:v>46115.708333333336</c:v>
                </c:pt>
                <c:pt idx="11565">
                  <c:v>46115.715277777781</c:v>
                </c:pt>
                <c:pt idx="11566">
                  <c:v>46115.722222222219</c:v>
                </c:pt>
                <c:pt idx="11567">
                  <c:v>46115.729166666664</c:v>
                </c:pt>
                <c:pt idx="11568">
                  <c:v>46115.736111111109</c:v>
                </c:pt>
                <c:pt idx="11569">
                  <c:v>46115.743055555555</c:v>
                </c:pt>
                <c:pt idx="11570">
                  <c:v>46115.75</c:v>
                </c:pt>
                <c:pt idx="11571">
                  <c:v>46115.756944444445</c:v>
                </c:pt>
                <c:pt idx="11572">
                  <c:v>46115.763888888891</c:v>
                </c:pt>
                <c:pt idx="11573">
                  <c:v>46115.770833333336</c:v>
                </c:pt>
                <c:pt idx="11574">
                  <c:v>46115.777777777781</c:v>
                </c:pt>
                <c:pt idx="11575">
                  <c:v>46115.784722222219</c:v>
                </c:pt>
                <c:pt idx="11576">
                  <c:v>46115.791666666664</c:v>
                </c:pt>
                <c:pt idx="11577">
                  <c:v>46115.798611111109</c:v>
                </c:pt>
                <c:pt idx="11578">
                  <c:v>46115.805555555555</c:v>
                </c:pt>
                <c:pt idx="11579">
                  <c:v>46115.8125</c:v>
                </c:pt>
                <c:pt idx="11580">
                  <c:v>46115.819444444445</c:v>
                </c:pt>
                <c:pt idx="11581">
                  <c:v>46115.826388888891</c:v>
                </c:pt>
                <c:pt idx="11582">
                  <c:v>46115.833333333336</c:v>
                </c:pt>
                <c:pt idx="11583">
                  <c:v>46115.840277777781</c:v>
                </c:pt>
                <c:pt idx="11584">
                  <c:v>46115.847222222219</c:v>
                </c:pt>
                <c:pt idx="11585">
                  <c:v>46115.854166666664</c:v>
                </c:pt>
                <c:pt idx="11586">
                  <c:v>46115.861111111109</c:v>
                </c:pt>
                <c:pt idx="11587">
                  <c:v>46115.868055555555</c:v>
                </c:pt>
                <c:pt idx="11588">
                  <c:v>46115.875</c:v>
                </c:pt>
                <c:pt idx="11589">
                  <c:v>46115.881944444445</c:v>
                </c:pt>
                <c:pt idx="11590">
                  <c:v>46115.888888888891</c:v>
                </c:pt>
                <c:pt idx="11591">
                  <c:v>46115.895833333336</c:v>
                </c:pt>
                <c:pt idx="11592">
                  <c:v>46115.902777777781</c:v>
                </c:pt>
                <c:pt idx="11593">
                  <c:v>46115.909722222219</c:v>
                </c:pt>
                <c:pt idx="11594">
                  <c:v>46115.916666666664</c:v>
                </c:pt>
                <c:pt idx="11595">
                  <c:v>46115.923611111109</c:v>
                </c:pt>
                <c:pt idx="11596">
                  <c:v>46115.930555555555</c:v>
                </c:pt>
                <c:pt idx="11597">
                  <c:v>46115.9375</c:v>
                </c:pt>
                <c:pt idx="11598">
                  <c:v>46115.944444444445</c:v>
                </c:pt>
                <c:pt idx="11599">
                  <c:v>46115.951388888891</c:v>
                </c:pt>
                <c:pt idx="11600">
                  <c:v>46115.958333333336</c:v>
                </c:pt>
                <c:pt idx="11601">
                  <c:v>46115.965277777781</c:v>
                </c:pt>
                <c:pt idx="11602">
                  <c:v>46115.972222222219</c:v>
                </c:pt>
                <c:pt idx="11603">
                  <c:v>46115.979166666664</c:v>
                </c:pt>
                <c:pt idx="11604">
                  <c:v>46115.986111111109</c:v>
                </c:pt>
                <c:pt idx="11605">
                  <c:v>46115.993055555555</c:v>
                </c:pt>
                <c:pt idx="11606">
                  <c:v>46116</c:v>
                </c:pt>
                <c:pt idx="11607">
                  <c:v>46116.006944444445</c:v>
                </c:pt>
                <c:pt idx="11608">
                  <c:v>46116.013888888891</c:v>
                </c:pt>
                <c:pt idx="11609">
                  <c:v>46116.020833333336</c:v>
                </c:pt>
                <c:pt idx="11610">
                  <c:v>46116.027777777781</c:v>
                </c:pt>
                <c:pt idx="11611">
                  <c:v>46116.034722222219</c:v>
                </c:pt>
                <c:pt idx="11612">
                  <c:v>46116.041666666664</c:v>
                </c:pt>
                <c:pt idx="11613">
                  <c:v>46116.048611111109</c:v>
                </c:pt>
                <c:pt idx="11614">
                  <c:v>46116.055555555555</c:v>
                </c:pt>
                <c:pt idx="11615">
                  <c:v>46116.0625</c:v>
                </c:pt>
                <c:pt idx="11616">
                  <c:v>46116.069444444445</c:v>
                </c:pt>
                <c:pt idx="11617">
                  <c:v>46116.076388888891</c:v>
                </c:pt>
                <c:pt idx="11618">
                  <c:v>46116.083333333336</c:v>
                </c:pt>
                <c:pt idx="11619">
                  <c:v>46116.090277777781</c:v>
                </c:pt>
                <c:pt idx="11620">
                  <c:v>46116.097222222219</c:v>
                </c:pt>
                <c:pt idx="11621">
                  <c:v>46116.104166666664</c:v>
                </c:pt>
                <c:pt idx="11622">
                  <c:v>46116.111111111109</c:v>
                </c:pt>
                <c:pt idx="11623">
                  <c:v>46116.118055555555</c:v>
                </c:pt>
                <c:pt idx="11624">
                  <c:v>46116.125</c:v>
                </c:pt>
                <c:pt idx="11625">
                  <c:v>46116.131944444445</c:v>
                </c:pt>
                <c:pt idx="11626">
                  <c:v>46116.138888888891</c:v>
                </c:pt>
                <c:pt idx="11627">
                  <c:v>46116.145833333336</c:v>
                </c:pt>
                <c:pt idx="11628">
                  <c:v>46116.152777777781</c:v>
                </c:pt>
                <c:pt idx="11629">
                  <c:v>46116.159722222219</c:v>
                </c:pt>
                <c:pt idx="11630">
                  <c:v>46116.166666666664</c:v>
                </c:pt>
                <c:pt idx="11631">
                  <c:v>46116.173611111109</c:v>
                </c:pt>
                <c:pt idx="11632">
                  <c:v>46116.180555555555</c:v>
                </c:pt>
                <c:pt idx="11633">
                  <c:v>46116.1875</c:v>
                </c:pt>
                <c:pt idx="11634">
                  <c:v>46116.194444444445</c:v>
                </c:pt>
                <c:pt idx="11635">
                  <c:v>46116.201388888891</c:v>
                </c:pt>
                <c:pt idx="11636">
                  <c:v>46116.208333333336</c:v>
                </c:pt>
                <c:pt idx="11637">
                  <c:v>46116.215277777781</c:v>
                </c:pt>
                <c:pt idx="11638">
                  <c:v>46116.222222222219</c:v>
                </c:pt>
                <c:pt idx="11639">
                  <c:v>46116.229166666664</c:v>
                </c:pt>
                <c:pt idx="11640">
                  <c:v>46116.236111111109</c:v>
                </c:pt>
                <c:pt idx="11641">
                  <c:v>46116.243055555555</c:v>
                </c:pt>
                <c:pt idx="11642">
                  <c:v>46116.25</c:v>
                </c:pt>
                <c:pt idx="11643">
                  <c:v>46116.256944444445</c:v>
                </c:pt>
                <c:pt idx="11644">
                  <c:v>46116.263888888891</c:v>
                </c:pt>
                <c:pt idx="11645">
                  <c:v>46116.270833333336</c:v>
                </c:pt>
                <c:pt idx="11646">
                  <c:v>46116.277777777781</c:v>
                </c:pt>
                <c:pt idx="11647">
                  <c:v>46116.284722222219</c:v>
                </c:pt>
                <c:pt idx="11648">
                  <c:v>46116.291666666664</c:v>
                </c:pt>
                <c:pt idx="11649">
                  <c:v>46116.298611111109</c:v>
                </c:pt>
                <c:pt idx="11650">
                  <c:v>46116.305555555555</c:v>
                </c:pt>
                <c:pt idx="11651">
                  <c:v>46116.3125</c:v>
                </c:pt>
                <c:pt idx="11652">
                  <c:v>46116.319444444445</c:v>
                </c:pt>
                <c:pt idx="11653">
                  <c:v>46116.326388888891</c:v>
                </c:pt>
                <c:pt idx="11654">
                  <c:v>46116.333333333336</c:v>
                </c:pt>
                <c:pt idx="11655">
                  <c:v>46116.340277777781</c:v>
                </c:pt>
                <c:pt idx="11656">
                  <c:v>46116.347222222219</c:v>
                </c:pt>
                <c:pt idx="11657">
                  <c:v>46116.354166666664</c:v>
                </c:pt>
                <c:pt idx="11658">
                  <c:v>46116.361111111109</c:v>
                </c:pt>
                <c:pt idx="11659">
                  <c:v>46116.368055555555</c:v>
                </c:pt>
                <c:pt idx="11660">
                  <c:v>46116.375</c:v>
                </c:pt>
                <c:pt idx="11661">
                  <c:v>46116.381944444445</c:v>
                </c:pt>
                <c:pt idx="11662">
                  <c:v>46116.388888888891</c:v>
                </c:pt>
                <c:pt idx="11663">
                  <c:v>46116.395833333336</c:v>
                </c:pt>
                <c:pt idx="11664">
                  <c:v>46116.402777777781</c:v>
                </c:pt>
                <c:pt idx="11665">
                  <c:v>46116.409722222219</c:v>
                </c:pt>
                <c:pt idx="11666">
                  <c:v>46116.416666666664</c:v>
                </c:pt>
                <c:pt idx="11667">
                  <c:v>46116.423611111109</c:v>
                </c:pt>
                <c:pt idx="11668">
                  <c:v>46116.430555555555</c:v>
                </c:pt>
                <c:pt idx="11669">
                  <c:v>46116.4375</c:v>
                </c:pt>
                <c:pt idx="11670">
                  <c:v>46116.444444444445</c:v>
                </c:pt>
                <c:pt idx="11671">
                  <c:v>46116.451388888891</c:v>
                </c:pt>
                <c:pt idx="11672">
                  <c:v>46116.458333333336</c:v>
                </c:pt>
                <c:pt idx="11673">
                  <c:v>46116.465277777781</c:v>
                </c:pt>
                <c:pt idx="11674">
                  <c:v>46116.472222222219</c:v>
                </c:pt>
                <c:pt idx="11675">
                  <c:v>46116.479166666664</c:v>
                </c:pt>
                <c:pt idx="11676">
                  <c:v>46116.486111111109</c:v>
                </c:pt>
                <c:pt idx="11677">
                  <c:v>46116.493055555555</c:v>
                </c:pt>
                <c:pt idx="11678">
                  <c:v>46116.5</c:v>
                </c:pt>
                <c:pt idx="11679">
                  <c:v>46116.506944444445</c:v>
                </c:pt>
                <c:pt idx="11680">
                  <c:v>46116.513888888891</c:v>
                </c:pt>
                <c:pt idx="11681">
                  <c:v>46116.520833333336</c:v>
                </c:pt>
                <c:pt idx="11682">
                  <c:v>46116.527777777781</c:v>
                </c:pt>
                <c:pt idx="11683">
                  <c:v>46116.534722222219</c:v>
                </c:pt>
                <c:pt idx="11684">
                  <c:v>46116.541666666664</c:v>
                </c:pt>
                <c:pt idx="11685">
                  <c:v>46116.548611111109</c:v>
                </c:pt>
                <c:pt idx="11686">
                  <c:v>46116.555555555555</c:v>
                </c:pt>
                <c:pt idx="11687">
                  <c:v>46116.5625</c:v>
                </c:pt>
                <c:pt idx="11688">
                  <c:v>46116.569444444445</c:v>
                </c:pt>
                <c:pt idx="11689">
                  <c:v>46116.576388888891</c:v>
                </c:pt>
                <c:pt idx="11690">
                  <c:v>46116.583333333336</c:v>
                </c:pt>
                <c:pt idx="11691">
                  <c:v>46116.590277777781</c:v>
                </c:pt>
                <c:pt idx="11692">
                  <c:v>46116.597222222219</c:v>
                </c:pt>
                <c:pt idx="11693">
                  <c:v>46116.604166666664</c:v>
                </c:pt>
                <c:pt idx="11694">
                  <c:v>46116.611111111109</c:v>
                </c:pt>
                <c:pt idx="11695">
                  <c:v>46116.618055555555</c:v>
                </c:pt>
                <c:pt idx="11696">
                  <c:v>46116.625</c:v>
                </c:pt>
                <c:pt idx="11697">
                  <c:v>46116.631944444445</c:v>
                </c:pt>
                <c:pt idx="11698">
                  <c:v>46116.638888888891</c:v>
                </c:pt>
                <c:pt idx="11699">
                  <c:v>46116.645833333336</c:v>
                </c:pt>
                <c:pt idx="11700">
                  <c:v>46116.652777777781</c:v>
                </c:pt>
                <c:pt idx="11701">
                  <c:v>46116.659722222219</c:v>
                </c:pt>
                <c:pt idx="11702">
                  <c:v>46116.666666666664</c:v>
                </c:pt>
                <c:pt idx="11703">
                  <c:v>46116.673611111109</c:v>
                </c:pt>
                <c:pt idx="11704">
                  <c:v>46116.680555555555</c:v>
                </c:pt>
                <c:pt idx="11705">
                  <c:v>46116.6875</c:v>
                </c:pt>
                <c:pt idx="11706">
                  <c:v>46116.694444444445</c:v>
                </c:pt>
                <c:pt idx="11707">
                  <c:v>46116.701388888891</c:v>
                </c:pt>
                <c:pt idx="11708">
                  <c:v>46116.708333333336</c:v>
                </c:pt>
                <c:pt idx="11709">
                  <c:v>46116.715277777781</c:v>
                </c:pt>
                <c:pt idx="11710">
                  <c:v>46116.722222222219</c:v>
                </c:pt>
                <c:pt idx="11711">
                  <c:v>46116.729166666664</c:v>
                </c:pt>
                <c:pt idx="11712">
                  <c:v>46116.736111111109</c:v>
                </c:pt>
                <c:pt idx="11713">
                  <c:v>46116.743055555555</c:v>
                </c:pt>
                <c:pt idx="11714">
                  <c:v>46116.75</c:v>
                </c:pt>
                <c:pt idx="11715">
                  <c:v>46116.756944444445</c:v>
                </c:pt>
                <c:pt idx="11716">
                  <c:v>46116.763888888891</c:v>
                </c:pt>
                <c:pt idx="11717">
                  <c:v>46116.770833333336</c:v>
                </c:pt>
                <c:pt idx="11718">
                  <c:v>46116.777777777781</c:v>
                </c:pt>
                <c:pt idx="11719">
                  <c:v>46116.784722222219</c:v>
                </c:pt>
                <c:pt idx="11720">
                  <c:v>46116.791666666664</c:v>
                </c:pt>
                <c:pt idx="11721">
                  <c:v>46116.798611111109</c:v>
                </c:pt>
                <c:pt idx="11722">
                  <c:v>46116.805555555555</c:v>
                </c:pt>
                <c:pt idx="11723">
                  <c:v>46116.8125</c:v>
                </c:pt>
                <c:pt idx="11724">
                  <c:v>46116.819444444445</c:v>
                </c:pt>
                <c:pt idx="11725">
                  <c:v>46116.826388888891</c:v>
                </c:pt>
                <c:pt idx="11726">
                  <c:v>46116.833333333336</c:v>
                </c:pt>
                <c:pt idx="11727">
                  <c:v>46116.840277777781</c:v>
                </c:pt>
                <c:pt idx="11728">
                  <c:v>46116.847222222219</c:v>
                </c:pt>
                <c:pt idx="11729">
                  <c:v>46116.854166666664</c:v>
                </c:pt>
                <c:pt idx="11730">
                  <c:v>46116.861111111109</c:v>
                </c:pt>
                <c:pt idx="11731">
                  <c:v>46116.868055555555</c:v>
                </c:pt>
                <c:pt idx="11732">
                  <c:v>46116.875</c:v>
                </c:pt>
                <c:pt idx="11733">
                  <c:v>46116.881944444445</c:v>
                </c:pt>
                <c:pt idx="11734">
                  <c:v>46116.888888888891</c:v>
                </c:pt>
                <c:pt idx="11735">
                  <c:v>46116.895833333336</c:v>
                </c:pt>
                <c:pt idx="11736">
                  <c:v>46116.902777777781</c:v>
                </c:pt>
                <c:pt idx="11737">
                  <c:v>46116.909722222219</c:v>
                </c:pt>
                <c:pt idx="11738">
                  <c:v>46116.916666666664</c:v>
                </c:pt>
                <c:pt idx="11739">
                  <c:v>46116.923611111109</c:v>
                </c:pt>
                <c:pt idx="11740">
                  <c:v>46116.930555555555</c:v>
                </c:pt>
                <c:pt idx="11741">
                  <c:v>46116.9375</c:v>
                </c:pt>
                <c:pt idx="11742">
                  <c:v>46116.944444444445</c:v>
                </c:pt>
                <c:pt idx="11743">
                  <c:v>46116.951388888891</c:v>
                </c:pt>
                <c:pt idx="11744">
                  <c:v>46116.958333333336</c:v>
                </c:pt>
                <c:pt idx="11745">
                  <c:v>46116.965277777781</c:v>
                </c:pt>
                <c:pt idx="11746">
                  <c:v>46116.972222222219</c:v>
                </c:pt>
                <c:pt idx="11747">
                  <c:v>46116.979166666664</c:v>
                </c:pt>
                <c:pt idx="11748">
                  <c:v>46116.986111111109</c:v>
                </c:pt>
                <c:pt idx="11749">
                  <c:v>46116.993055555555</c:v>
                </c:pt>
                <c:pt idx="11750">
                  <c:v>46117</c:v>
                </c:pt>
                <c:pt idx="11751">
                  <c:v>46117.006944444445</c:v>
                </c:pt>
                <c:pt idx="11752">
                  <c:v>46117.013888888891</c:v>
                </c:pt>
                <c:pt idx="11753">
                  <c:v>46117.020833333336</c:v>
                </c:pt>
                <c:pt idx="11754">
                  <c:v>46117.027777777781</c:v>
                </c:pt>
                <c:pt idx="11755">
                  <c:v>46117.034722222219</c:v>
                </c:pt>
                <c:pt idx="11756">
                  <c:v>46117.041666666664</c:v>
                </c:pt>
                <c:pt idx="11757">
                  <c:v>46117.048611111109</c:v>
                </c:pt>
                <c:pt idx="11758">
                  <c:v>46117.055555555555</c:v>
                </c:pt>
                <c:pt idx="11759">
                  <c:v>46117.0625</c:v>
                </c:pt>
                <c:pt idx="11760">
                  <c:v>46117.069444444445</c:v>
                </c:pt>
                <c:pt idx="11761">
                  <c:v>46117.076388888891</c:v>
                </c:pt>
                <c:pt idx="11762">
                  <c:v>46117.083333333336</c:v>
                </c:pt>
                <c:pt idx="11763">
                  <c:v>46117.090277777781</c:v>
                </c:pt>
                <c:pt idx="11764">
                  <c:v>46117.097222222219</c:v>
                </c:pt>
                <c:pt idx="11765">
                  <c:v>46117.104166666664</c:v>
                </c:pt>
                <c:pt idx="11766">
                  <c:v>46117.111111111109</c:v>
                </c:pt>
                <c:pt idx="11767">
                  <c:v>46117.118055555555</c:v>
                </c:pt>
                <c:pt idx="11768">
                  <c:v>46117.125</c:v>
                </c:pt>
                <c:pt idx="11769">
                  <c:v>46117.131944444445</c:v>
                </c:pt>
                <c:pt idx="11770">
                  <c:v>46117.138888888891</c:v>
                </c:pt>
                <c:pt idx="11771">
                  <c:v>46117.145833333336</c:v>
                </c:pt>
                <c:pt idx="11772">
                  <c:v>46117.152777777781</c:v>
                </c:pt>
                <c:pt idx="11773">
                  <c:v>46117.159722222219</c:v>
                </c:pt>
                <c:pt idx="11774">
                  <c:v>46117.166666666664</c:v>
                </c:pt>
                <c:pt idx="11775">
                  <c:v>46117.173611111109</c:v>
                </c:pt>
                <c:pt idx="11776">
                  <c:v>46117.180555555555</c:v>
                </c:pt>
                <c:pt idx="11777">
                  <c:v>46117.1875</c:v>
                </c:pt>
                <c:pt idx="11778">
                  <c:v>46117.194444444445</c:v>
                </c:pt>
                <c:pt idx="11779">
                  <c:v>46117.201388888891</c:v>
                </c:pt>
                <c:pt idx="11780">
                  <c:v>46117.208333333336</c:v>
                </c:pt>
                <c:pt idx="11781">
                  <c:v>46117.215277777781</c:v>
                </c:pt>
                <c:pt idx="11782">
                  <c:v>46117.222222222219</c:v>
                </c:pt>
                <c:pt idx="11783">
                  <c:v>46117.229166666664</c:v>
                </c:pt>
                <c:pt idx="11784">
                  <c:v>46117.236111111109</c:v>
                </c:pt>
                <c:pt idx="11785">
                  <c:v>46117.243055555555</c:v>
                </c:pt>
                <c:pt idx="11786">
                  <c:v>46117.25</c:v>
                </c:pt>
                <c:pt idx="11787">
                  <c:v>46117.256944444445</c:v>
                </c:pt>
                <c:pt idx="11788">
                  <c:v>46117.263888888891</c:v>
                </c:pt>
                <c:pt idx="11789">
                  <c:v>46117.270833333336</c:v>
                </c:pt>
                <c:pt idx="11790">
                  <c:v>46117.277777777781</c:v>
                </c:pt>
                <c:pt idx="11791">
                  <c:v>46117.284722222219</c:v>
                </c:pt>
                <c:pt idx="11792">
                  <c:v>46117.291666666664</c:v>
                </c:pt>
                <c:pt idx="11793">
                  <c:v>46117.298611111109</c:v>
                </c:pt>
                <c:pt idx="11794">
                  <c:v>46117.305555555555</c:v>
                </c:pt>
                <c:pt idx="11795">
                  <c:v>46117.3125</c:v>
                </c:pt>
                <c:pt idx="11796">
                  <c:v>46117.319444444445</c:v>
                </c:pt>
                <c:pt idx="11797">
                  <c:v>46117.326388888891</c:v>
                </c:pt>
                <c:pt idx="11798">
                  <c:v>46117.333333333336</c:v>
                </c:pt>
                <c:pt idx="11799">
                  <c:v>46117.340277777781</c:v>
                </c:pt>
                <c:pt idx="11800">
                  <c:v>46117.347222222219</c:v>
                </c:pt>
                <c:pt idx="11801">
                  <c:v>46117.354166666664</c:v>
                </c:pt>
                <c:pt idx="11802">
                  <c:v>46117.361111111109</c:v>
                </c:pt>
                <c:pt idx="11803">
                  <c:v>46117.368055555555</c:v>
                </c:pt>
                <c:pt idx="11804">
                  <c:v>46117.375</c:v>
                </c:pt>
                <c:pt idx="11805">
                  <c:v>46117.381944444445</c:v>
                </c:pt>
                <c:pt idx="11806">
                  <c:v>46117.388888888891</c:v>
                </c:pt>
                <c:pt idx="11807">
                  <c:v>46117.395833333336</c:v>
                </c:pt>
                <c:pt idx="11808">
                  <c:v>46117.402777777781</c:v>
                </c:pt>
                <c:pt idx="11809">
                  <c:v>46117.409722222219</c:v>
                </c:pt>
                <c:pt idx="11810">
                  <c:v>46117.416666666664</c:v>
                </c:pt>
                <c:pt idx="11811">
                  <c:v>46117.423611111109</c:v>
                </c:pt>
                <c:pt idx="11812">
                  <c:v>46117.430555555555</c:v>
                </c:pt>
                <c:pt idx="11813">
                  <c:v>46117.4375</c:v>
                </c:pt>
                <c:pt idx="11814">
                  <c:v>46117.444444444445</c:v>
                </c:pt>
                <c:pt idx="11815">
                  <c:v>46117.451388888891</c:v>
                </c:pt>
                <c:pt idx="11816">
                  <c:v>46117.458333333336</c:v>
                </c:pt>
                <c:pt idx="11817">
                  <c:v>46117.465277777781</c:v>
                </c:pt>
                <c:pt idx="11818">
                  <c:v>46117.472222222219</c:v>
                </c:pt>
                <c:pt idx="11819">
                  <c:v>46117.479166666664</c:v>
                </c:pt>
                <c:pt idx="11820">
                  <c:v>46117.486111111109</c:v>
                </c:pt>
                <c:pt idx="11821">
                  <c:v>46117.493055555555</c:v>
                </c:pt>
                <c:pt idx="11822">
                  <c:v>46117.5</c:v>
                </c:pt>
                <c:pt idx="11823">
                  <c:v>46117.506944444445</c:v>
                </c:pt>
                <c:pt idx="11824">
                  <c:v>46117.513888888891</c:v>
                </c:pt>
                <c:pt idx="11825">
                  <c:v>46117.520833333336</c:v>
                </c:pt>
                <c:pt idx="11826">
                  <c:v>46117.527777777781</c:v>
                </c:pt>
                <c:pt idx="11827">
                  <c:v>46117.534722222219</c:v>
                </c:pt>
                <c:pt idx="11828">
                  <c:v>46117.541666666664</c:v>
                </c:pt>
                <c:pt idx="11829">
                  <c:v>46117.548611111109</c:v>
                </c:pt>
                <c:pt idx="11830">
                  <c:v>46117.555555555555</c:v>
                </c:pt>
                <c:pt idx="11831">
                  <c:v>46117.5625</c:v>
                </c:pt>
                <c:pt idx="11832">
                  <c:v>46117.569444444445</c:v>
                </c:pt>
                <c:pt idx="11833">
                  <c:v>46117.576388888891</c:v>
                </c:pt>
                <c:pt idx="11834">
                  <c:v>46117.583333333336</c:v>
                </c:pt>
                <c:pt idx="11835">
                  <c:v>46117.590277777781</c:v>
                </c:pt>
                <c:pt idx="11836">
                  <c:v>46117.597222222219</c:v>
                </c:pt>
                <c:pt idx="11837">
                  <c:v>46117.604166666664</c:v>
                </c:pt>
                <c:pt idx="11838">
                  <c:v>46117.611111111109</c:v>
                </c:pt>
                <c:pt idx="11839">
                  <c:v>46117.618055555555</c:v>
                </c:pt>
                <c:pt idx="11840">
                  <c:v>46117.625</c:v>
                </c:pt>
                <c:pt idx="11841">
                  <c:v>46117.631944444445</c:v>
                </c:pt>
                <c:pt idx="11842">
                  <c:v>46117.638888888891</c:v>
                </c:pt>
                <c:pt idx="11843">
                  <c:v>46117.645833333336</c:v>
                </c:pt>
                <c:pt idx="11844">
                  <c:v>46117.652777777781</c:v>
                </c:pt>
                <c:pt idx="11845">
                  <c:v>46117.659722222219</c:v>
                </c:pt>
                <c:pt idx="11846">
                  <c:v>46117.666666666664</c:v>
                </c:pt>
                <c:pt idx="11847">
                  <c:v>46117.673611111109</c:v>
                </c:pt>
                <c:pt idx="11848">
                  <c:v>46117.680555555555</c:v>
                </c:pt>
                <c:pt idx="11849">
                  <c:v>46117.6875</c:v>
                </c:pt>
                <c:pt idx="11850">
                  <c:v>46117.694444444445</c:v>
                </c:pt>
                <c:pt idx="11851">
                  <c:v>46117.701388888891</c:v>
                </c:pt>
                <c:pt idx="11852">
                  <c:v>46117.708333333336</c:v>
                </c:pt>
                <c:pt idx="11853">
                  <c:v>46117.715277777781</c:v>
                </c:pt>
                <c:pt idx="11854">
                  <c:v>46117.722222222219</c:v>
                </c:pt>
                <c:pt idx="11855">
                  <c:v>46117.729166666664</c:v>
                </c:pt>
                <c:pt idx="11856">
                  <c:v>46117.736111111109</c:v>
                </c:pt>
                <c:pt idx="11857">
                  <c:v>46117.743055555555</c:v>
                </c:pt>
                <c:pt idx="11858">
                  <c:v>46117.75</c:v>
                </c:pt>
                <c:pt idx="11859">
                  <c:v>46117.756944444445</c:v>
                </c:pt>
                <c:pt idx="11860">
                  <c:v>46117.763888888891</c:v>
                </c:pt>
                <c:pt idx="11861">
                  <c:v>46117.770833333336</c:v>
                </c:pt>
                <c:pt idx="11862">
                  <c:v>46117.777777777781</c:v>
                </c:pt>
                <c:pt idx="11863">
                  <c:v>46117.784722222219</c:v>
                </c:pt>
                <c:pt idx="11864">
                  <c:v>46117.791666666664</c:v>
                </c:pt>
                <c:pt idx="11865">
                  <c:v>46117.798611111109</c:v>
                </c:pt>
                <c:pt idx="11866">
                  <c:v>46117.805555555555</c:v>
                </c:pt>
                <c:pt idx="11867">
                  <c:v>46117.8125</c:v>
                </c:pt>
                <c:pt idx="11868">
                  <c:v>46117.819444444445</c:v>
                </c:pt>
                <c:pt idx="11869">
                  <c:v>46117.826388888891</c:v>
                </c:pt>
                <c:pt idx="11870">
                  <c:v>46117.833333333336</c:v>
                </c:pt>
                <c:pt idx="11871">
                  <c:v>46117.840277777781</c:v>
                </c:pt>
                <c:pt idx="11872">
                  <c:v>46117.847222222219</c:v>
                </c:pt>
                <c:pt idx="11873">
                  <c:v>46117.854166666664</c:v>
                </c:pt>
                <c:pt idx="11874">
                  <c:v>46117.861111111109</c:v>
                </c:pt>
                <c:pt idx="11875">
                  <c:v>46117.868055555555</c:v>
                </c:pt>
                <c:pt idx="11876">
                  <c:v>46117.875</c:v>
                </c:pt>
                <c:pt idx="11877">
                  <c:v>46117.881944444445</c:v>
                </c:pt>
                <c:pt idx="11878">
                  <c:v>46117.888888888891</c:v>
                </c:pt>
                <c:pt idx="11879">
                  <c:v>46117.895833333336</c:v>
                </c:pt>
                <c:pt idx="11880">
                  <c:v>46117.902777777781</c:v>
                </c:pt>
                <c:pt idx="11881">
                  <c:v>46117.909722222219</c:v>
                </c:pt>
                <c:pt idx="11882">
                  <c:v>46117.916666666664</c:v>
                </c:pt>
                <c:pt idx="11883">
                  <c:v>46117.923611111109</c:v>
                </c:pt>
                <c:pt idx="11884">
                  <c:v>46117.930555555555</c:v>
                </c:pt>
                <c:pt idx="11885">
                  <c:v>46117.9375</c:v>
                </c:pt>
                <c:pt idx="11886">
                  <c:v>46117.944444444445</c:v>
                </c:pt>
                <c:pt idx="11887">
                  <c:v>46117.951388888891</c:v>
                </c:pt>
                <c:pt idx="11888">
                  <c:v>46117.958333333336</c:v>
                </c:pt>
                <c:pt idx="11889">
                  <c:v>46117.965277777781</c:v>
                </c:pt>
                <c:pt idx="11890">
                  <c:v>46117.972222222219</c:v>
                </c:pt>
                <c:pt idx="11891">
                  <c:v>46117.979166666664</c:v>
                </c:pt>
                <c:pt idx="11892">
                  <c:v>46117.986111111109</c:v>
                </c:pt>
                <c:pt idx="11893">
                  <c:v>46117.993055555555</c:v>
                </c:pt>
                <c:pt idx="11894">
                  <c:v>46118</c:v>
                </c:pt>
                <c:pt idx="11895">
                  <c:v>46118.006944444445</c:v>
                </c:pt>
                <c:pt idx="11896">
                  <c:v>46118.013888888891</c:v>
                </c:pt>
                <c:pt idx="11897">
                  <c:v>46118.020833333336</c:v>
                </c:pt>
                <c:pt idx="11898">
                  <c:v>46118.027777777781</c:v>
                </c:pt>
                <c:pt idx="11899">
                  <c:v>46118.034722222219</c:v>
                </c:pt>
                <c:pt idx="11900">
                  <c:v>46118.041666666664</c:v>
                </c:pt>
                <c:pt idx="11901">
                  <c:v>46118.048611111109</c:v>
                </c:pt>
                <c:pt idx="11902">
                  <c:v>46118.055555555555</c:v>
                </c:pt>
                <c:pt idx="11903">
                  <c:v>46118.0625</c:v>
                </c:pt>
                <c:pt idx="11904">
                  <c:v>46118.069444444445</c:v>
                </c:pt>
                <c:pt idx="11905">
                  <c:v>46118.076388888891</c:v>
                </c:pt>
                <c:pt idx="11906">
                  <c:v>46118.083333333336</c:v>
                </c:pt>
                <c:pt idx="11907">
                  <c:v>46118.090277777781</c:v>
                </c:pt>
                <c:pt idx="11908">
                  <c:v>46118.097222222219</c:v>
                </c:pt>
                <c:pt idx="11909">
                  <c:v>46118.104166666664</c:v>
                </c:pt>
                <c:pt idx="11910">
                  <c:v>46118.111111111109</c:v>
                </c:pt>
                <c:pt idx="11911">
                  <c:v>46118.118055555555</c:v>
                </c:pt>
                <c:pt idx="11912">
                  <c:v>46118.125</c:v>
                </c:pt>
                <c:pt idx="11913">
                  <c:v>46118.131944444445</c:v>
                </c:pt>
                <c:pt idx="11914">
                  <c:v>46118.138888888891</c:v>
                </c:pt>
                <c:pt idx="11915">
                  <c:v>46118.145833333336</c:v>
                </c:pt>
                <c:pt idx="11916">
                  <c:v>46118.152777777781</c:v>
                </c:pt>
                <c:pt idx="11917">
                  <c:v>46118.159722222219</c:v>
                </c:pt>
                <c:pt idx="11918">
                  <c:v>46118.166666666664</c:v>
                </c:pt>
                <c:pt idx="11919">
                  <c:v>46118.173611111109</c:v>
                </c:pt>
                <c:pt idx="11920">
                  <c:v>46118.180555555555</c:v>
                </c:pt>
                <c:pt idx="11921">
                  <c:v>46118.1875</c:v>
                </c:pt>
                <c:pt idx="11922">
                  <c:v>46118.194444444445</c:v>
                </c:pt>
                <c:pt idx="11923">
                  <c:v>46118.201388888891</c:v>
                </c:pt>
                <c:pt idx="11924">
                  <c:v>46118.208333333336</c:v>
                </c:pt>
                <c:pt idx="11925">
                  <c:v>46118.215277777781</c:v>
                </c:pt>
                <c:pt idx="11926">
                  <c:v>46118.222222222219</c:v>
                </c:pt>
                <c:pt idx="11927">
                  <c:v>46118.229166666664</c:v>
                </c:pt>
                <c:pt idx="11928">
                  <c:v>46118.236111111109</c:v>
                </c:pt>
                <c:pt idx="11929">
                  <c:v>46118.243055555555</c:v>
                </c:pt>
                <c:pt idx="11930">
                  <c:v>46118.25</c:v>
                </c:pt>
                <c:pt idx="11931">
                  <c:v>46118.256944444445</c:v>
                </c:pt>
                <c:pt idx="11932">
                  <c:v>46118.263888888891</c:v>
                </c:pt>
                <c:pt idx="11933">
                  <c:v>46118.270833333336</c:v>
                </c:pt>
                <c:pt idx="11934">
                  <c:v>46118.277777777781</c:v>
                </c:pt>
                <c:pt idx="11935">
                  <c:v>46118.284722222219</c:v>
                </c:pt>
                <c:pt idx="11936">
                  <c:v>46118.291666666664</c:v>
                </c:pt>
                <c:pt idx="11937">
                  <c:v>46118.298611111109</c:v>
                </c:pt>
                <c:pt idx="11938">
                  <c:v>46118.305555555555</c:v>
                </c:pt>
                <c:pt idx="11939">
                  <c:v>46118.3125</c:v>
                </c:pt>
                <c:pt idx="11940">
                  <c:v>46118.319444444445</c:v>
                </c:pt>
                <c:pt idx="11941">
                  <c:v>46118.326388888891</c:v>
                </c:pt>
                <c:pt idx="11942">
                  <c:v>46118.333333333336</c:v>
                </c:pt>
                <c:pt idx="11943">
                  <c:v>46118.340277777781</c:v>
                </c:pt>
                <c:pt idx="11944">
                  <c:v>46118.347222222219</c:v>
                </c:pt>
                <c:pt idx="11945">
                  <c:v>46118.354166666664</c:v>
                </c:pt>
                <c:pt idx="11946">
                  <c:v>46118.361111111109</c:v>
                </c:pt>
                <c:pt idx="11947">
                  <c:v>46118.368055555555</c:v>
                </c:pt>
                <c:pt idx="11948">
                  <c:v>46118.375</c:v>
                </c:pt>
                <c:pt idx="11949">
                  <c:v>46118.381944444445</c:v>
                </c:pt>
                <c:pt idx="11950">
                  <c:v>46118.388888888891</c:v>
                </c:pt>
                <c:pt idx="11951">
                  <c:v>46118.395833333336</c:v>
                </c:pt>
                <c:pt idx="11952">
                  <c:v>46118.402777777781</c:v>
                </c:pt>
                <c:pt idx="11953">
                  <c:v>46118.409722222219</c:v>
                </c:pt>
                <c:pt idx="11954">
                  <c:v>46118.416666666664</c:v>
                </c:pt>
                <c:pt idx="11955">
                  <c:v>46118.423611111109</c:v>
                </c:pt>
                <c:pt idx="11956">
                  <c:v>46118.430555555555</c:v>
                </c:pt>
                <c:pt idx="11957">
                  <c:v>46118.4375</c:v>
                </c:pt>
                <c:pt idx="11958">
                  <c:v>46118.444444444445</c:v>
                </c:pt>
                <c:pt idx="11959">
                  <c:v>46118.451388888891</c:v>
                </c:pt>
                <c:pt idx="11960">
                  <c:v>46118.458333333336</c:v>
                </c:pt>
                <c:pt idx="11961">
                  <c:v>46118.465277777781</c:v>
                </c:pt>
                <c:pt idx="11962">
                  <c:v>46118.472222222219</c:v>
                </c:pt>
                <c:pt idx="11963">
                  <c:v>46118.479166666664</c:v>
                </c:pt>
                <c:pt idx="11964">
                  <c:v>46118.486111111109</c:v>
                </c:pt>
                <c:pt idx="11965">
                  <c:v>46118.493055555555</c:v>
                </c:pt>
                <c:pt idx="11966">
                  <c:v>46118.5</c:v>
                </c:pt>
                <c:pt idx="11967">
                  <c:v>46118.506944444445</c:v>
                </c:pt>
                <c:pt idx="11968">
                  <c:v>46118.513888888891</c:v>
                </c:pt>
                <c:pt idx="11969">
                  <c:v>46118.520833333336</c:v>
                </c:pt>
                <c:pt idx="11970">
                  <c:v>46118.527777777781</c:v>
                </c:pt>
                <c:pt idx="11971">
                  <c:v>46118.534722222219</c:v>
                </c:pt>
                <c:pt idx="11972">
                  <c:v>46118.541666666664</c:v>
                </c:pt>
                <c:pt idx="11973">
                  <c:v>46118.548611111109</c:v>
                </c:pt>
                <c:pt idx="11974">
                  <c:v>46118.555555555555</c:v>
                </c:pt>
                <c:pt idx="11975">
                  <c:v>46118.5625</c:v>
                </c:pt>
                <c:pt idx="11976">
                  <c:v>46118.569444444445</c:v>
                </c:pt>
                <c:pt idx="11977">
                  <c:v>46118.576388888891</c:v>
                </c:pt>
                <c:pt idx="11978">
                  <c:v>46118.583333333336</c:v>
                </c:pt>
                <c:pt idx="11979">
                  <c:v>46118.590277777781</c:v>
                </c:pt>
                <c:pt idx="11980">
                  <c:v>46118.597222222219</c:v>
                </c:pt>
                <c:pt idx="11981">
                  <c:v>46118.604166666664</c:v>
                </c:pt>
                <c:pt idx="11982">
                  <c:v>46118.611111111109</c:v>
                </c:pt>
                <c:pt idx="11983">
                  <c:v>46118.618055555555</c:v>
                </c:pt>
                <c:pt idx="11984">
                  <c:v>46118.625</c:v>
                </c:pt>
                <c:pt idx="11985">
                  <c:v>46118.631944444445</c:v>
                </c:pt>
                <c:pt idx="11986">
                  <c:v>46118.638888888891</c:v>
                </c:pt>
                <c:pt idx="11987">
                  <c:v>46118.645833333336</c:v>
                </c:pt>
                <c:pt idx="11988">
                  <c:v>46118.652777777781</c:v>
                </c:pt>
                <c:pt idx="11989">
                  <c:v>46118.659722222219</c:v>
                </c:pt>
                <c:pt idx="11990">
                  <c:v>46118.666666666664</c:v>
                </c:pt>
                <c:pt idx="11991">
                  <c:v>46118.673611111109</c:v>
                </c:pt>
                <c:pt idx="11992">
                  <c:v>46118.680555555555</c:v>
                </c:pt>
                <c:pt idx="11993">
                  <c:v>46118.6875</c:v>
                </c:pt>
                <c:pt idx="11994">
                  <c:v>46118.694444444445</c:v>
                </c:pt>
                <c:pt idx="11995">
                  <c:v>46118.701388888891</c:v>
                </c:pt>
                <c:pt idx="11996">
                  <c:v>46118.708333333336</c:v>
                </c:pt>
                <c:pt idx="11997">
                  <c:v>46118.715277777781</c:v>
                </c:pt>
                <c:pt idx="11998">
                  <c:v>46118.722222222219</c:v>
                </c:pt>
                <c:pt idx="11999">
                  <c:v>46118.729166666664</c:v>
                </c:pt>
                <c:pt idx="12000">
                  <c:v>46118.736111111109</c:v>
                </c:pt>
                <c:pt idx="12001">
                  <c:v>46118.743055555555</c:v>
                </c:pt>
                <c:pt idx="12002">
                  <c:v>46118.75</c:v>
                </c:pt>
                <c:pt idx="12003">
                  <c:v>46118.756944444445</c:v>
                </c:pt>
                <c:pt idx="12004">
                  <c:v>46118.763888888891</c:v>
                </c:pt>
                <c:pt idx="12005">
                  <c:v>46118.770833333336</c:v>
                </c:pt>
                <c:pt idx="12006">
                  <c:v>46118.777777777781</c:v>
                </c:pt>
                <c:pt idx="12007">
                  <c:v>46118.784722222219</c:v>
                </c:pt>
                <c:pt idx="12008">
                  <c:v>46118.791666666664</c:v>
                </c:pt>
                <c:pt idx="12009">
                  <c:v>46118.798611111109</c:v>
                </c:pt>
                <c:pt idx="12010">
                  <c:v>46118.805555555555</c:v>
                </c:pt>
                <c:pt idx="12011">
                  <c:v>46118.8125</c:v>
                </c:pt>
                <c:pt idx="12012">
                  <c:v>46118.819444444445</c:v>
                </c:pt>
                <c:pt idx="12013">
                  <c:v>46118.826388888891</c:v>
                </c:pt>
                <c:pt idx="12014">
                  <c:v>46118.833333333336</c:v>
                </c:pt>
                <c:pt idx="12015">
                  <c:v>46118.840277777781</c:v>
                </c:pt>
                <c:pt idx="12016">
                  <c:v>46118.847222222219</c:v>
                </c:pt>
                <c:pt idx="12017">
                  <c:v>46118.854166666664</c:v>
                </c:pt>
                <c:pt idx="12018">
                  <c:v>46118.861111111109</c:v>
                </c:pt>
                <c:pt idx="12019">
                  <c:v>46118.868055555555</c:v>
                </c:pt>
                <c:pt idx="12020">
                  <c:v>46118.875</c:v>
                </c:pt>
                <c:pt idx="12021">
                  <c:v>46118.881944444445</c:v>
                </c:pt>
                <c:pt idx="12022">
                  <c:v>46118.888888888891</c:v>
                </c:pt>
                <c:pt idx="12023">
                  <c:v>46118.895833333336</c:v>
                </c:pt>
                <c:pt idx="12024">
                  <c:v>46118.902777777781</c:v>
                </c:pt>
                <c:pt idx="12025">
                  <c:v>46118.909722222219</c:v>
                </c:pt>
                <c:pt idx="12026">
                  <c:v>46118.916666666664</c:v>
                </c:pt>
                <c:pt idx="12027">
                  <c:v>46118.923611111109</c:v>
                </c:pt>
                <c:pt idx="12028">
                  <c:v>46118.930555555555</c:v>
                </c:pt>
                <c:pt idx="12029">
                  <c:v>46118.9375</c:v>
                </c:pt>
                <c:pt idx="12030">
                  <c:v>46118.944444444445</c:v>
                </c:pt>
                <c:pt idx="12031">
                  <c:v>46118.951388888891</c:v>
                </c:pt>
                <c:pt idx="12032">
                  <c:v>46118.958333333336</c:v>
                </c:pt>
                <c:pt idx="12033">
                  <c:v>46118.965277777781</c:v>
                </c:pt>
                <c:pt idx="12034">
                  <c:v>46118.972222222219</c:v>
                </c:pt>
                <c:pt idx="12035">
                  <c:v>46118.979166666664</c:v>
                </c:pt>
                <c:pt idx="12036">
                  <c:v>46118.986111111109</c:v>
                </c:pt>
                <c:pt idx="12037">
                  <c:v>46118.993055555555</c:v>
                </c:pt>
                <c:pt idx="12038">
                  <c:v>46119</c:v>
                </c:pt>
                <c:pt idx="12039">
                  <c:v>46119.006944444445</c:v>
                </c:pt>
                <c:pt idx="12040">
                  <c:v>46119.013888888891</c:v>
                </c:pt>
                <c:pt idx="12041">
                  <c:v>46119.020833333336</c:v>
                </c:pt>
                <c:pt idx="12042">
                  <c:v>46119.027777777781</c:v>
                </c:pt>
                <c:pt idx="12043">
                  <c:v>46119.034722222219</c:v>
                </c:pt>
                <c:pt idx="12044">
                  <c:v>46119.041666666664</c:v>
                </c:pt>
                <c:pt idx="12045">
                  <c:v>46119.048611111109</c:v>
                </c:pt>
                <c:pt idx="12046">
                  <c:v>46119.055555555555</c:v>
                </c:pt>
                <c:pt idx="12047">
                  <c:v>46119.0625</c:v>
                </c:pt>
                <c:pt idx="12048">
                  <c:v>46119.069444444445</c:v>
                </c:pt>
                <c:pt idx="12049">
                  <c:v>46119.076388888891</c:v>
                </c:pt>
                <c:pt idx="12050">
                  <c:v>46119.083333333336</c:v>
                </c:pt>
                <c:pt idx="12051">
                  <c:v>46119.090277777781</c:v>
                </c:pt>
                <c:pt idx="12052">
                  <c:v>46119.097222222219</c:v>
                </c:pt>
                <c:pt idx="12053">
                  <c:v>46119.104166666664</c:v>
                </c:pt>
                <c:pt idx="12054">
                  <c:v>46119.111111111109</c:v>
                </c:pt>
                <c:pt idx="12055">
                  <c:v>46119.118055555555</c:v>
                </c:pt>
                <c:pt idx="12056">
                  <c:v>46119.125</c:v>
                </c:pt>
                <c:pt idx="12057">
                  <c:v>46119.131944444445</c:v>
                </c:pt>
                <c:pt idx="12058">
                  <c:v>46119.138888888891</c:v>
                </c:pt>
                <c:pt idx="12059">
                  <c:v>46119.145833333336</c:v>
                </c:pt>
                <c:pt idx="12060">
                  <c:v>46119.152777777781</c:v>
                </c:pt>
                <c:pt idx="12061">
                  <c:v>46119.159722222219</c:v>
                </c:pt>
                <c:pt idx="12062">
                  <c:v>46119.166666666664</c:v>
                </c:pt>
                <c:pt idx="12063">
                  <c:v>46119.173611111109</c:v>
                </c:pt>
                <c:pt idx="12064">
                  <c:v>46119.180555555555</c:v>
                </c:pt>
                <c:pt idx="12065">
                  <c:v>46119.1875</c:v>
                </c:pt>
                <c:pt idx="12066">
                  <c:v>46119.194444444445</c:v>
                </c:pt>
                <c:pt idx="12067">
                  <c:v>46119.201388888891</c:v>
                </c:pt>
                <c:pt idx="12068">
                  <c:v>46119.208333333336</c:v>
                </c:pt>
                <c:pt idx="12069">
                  <c:v>46119.215277777781</c:v>
                </c:pt>
                <c:pt idx="12070">
                  <c:v>46119.222222222219</c:v>
                </c:pt>
                <c:pt idx="12071">
                  <c:v>46119.229166666664</c:v>
                </c:pt>
                <c:pt idx="12072">
                  <c:v>46119.236111111109</c:v>
                </c:pt>
                <c:pt idx="12073">
                  <c:v>46119.243055555555</c:v>
                </c:pt>
                <c:pt idx="12074">
                  <c:v>46119.25</c:v>
                </c:pt>
                <c:pt idx="12075">
                  <c:v>46119.256944444445</c:v>
                </c:pt>
                <c:pt idx="12076">
                  <c:v>46119.263888888891</c:v>
                </c:pt>
                <c:pt idx="12077">
                  <c:v>46119.270833333336</c:v>
                </c:pt>
                <c:pt idx="12078">
                  <c:v>46119.277777777781</c:v>
                </c:pt>
                <c:pt idx="12079">
                  <c:v>46119.284722222219</c:v>
                </c:pt>
                <c:pt idx="12080">
                  <c:v>46119.291666666664</c:v>
                </c:pt>
                <c:pt idx="12081">
                  <c:v>46119.298611111109</c:v>
                </c:pt>
                <c:pt idx="12082">
                  <c:v>46119.305555555555</c:v>
                </c:pt>
                <c:pt idx="12083">
                  <c:v>46119.3125</c:v>
                </c:pt>
                <c:pt idx="12084">
                  <c:v>46119.319444444445</c:v>
                </c:pt>
                <c:pt idx="12085">
                  <c:v>46119.326388888891</c:v>
                </c:pt>
                <c:pt idx="12086">
                  <c:v>46119.333333333336</c:v>
                </c:pt>
                <c:pt idx="12087">
                  <c:v>46119.340277777781</c:v>
                </c:pt>
                <c:pt idx="12088">
                  <c:v>46119.347222222219</c:v>
                </c:pt>
                <c:pt idx="12089">
                  <c:v>46119.354166666664</c:v>
                </c:pt>
                <c:pt idx="12090">
                  <c:v>46119.361111111109</c:v>
                </c:pt>
                <c:pt idx="12091">
                  <c:v>46119.368055555555</c:v>
                </c:pt>
                <c:pt idx="12092">
                  <c:v>46119.375</c:v>
                </c:pt>
                <c:pt idx="12093">
                  <c:v>46119.381944444445</c:v>
                </c:pt>
                <c:pt idx="12094">
                  <c:v>46119.388888888891</c:v>
                </c:pt>
                <c:pt idx="12095">
                  <c:v>46119.395833333336</c:v>
                </c:pt>
                <c:pt idx="12096">
                  <c:v>46119.402777777781</c:v>
                </c:pt>
                <c:pt idx="12097">
                  <c:v>46119.409722222219</c:v>
                </c:pt>
                <c:pt idx="12098">
                  <c:v>46119.416666666664</c:v>
                </c:pt>
                <c:pt idx="12099">
                  <c:v>46119.423611111109</c:v>
                </c:pt>
                <c:pt idx="12100">
                  <c:v>46119.430555555555</c:v>
                </c:pt>
                <c:pt idx="12101">
                  <c:v>46119.4375</c:v>
                </c:pt>
                <c:pt idx="12102">
                  <c:v>46119.444444444445</c:v>
                </c:pt>
                <c:pt idx="12103">
                  <c:v>46119.451388888891</c:v>
                </c:pt>
                <c:pt idx="12104">
                  <c:v>46119.458333333336</c:v>
                </c:pt>
                <c:pt idx="12105">
                  <c:v>46119.465277777781</c:v>
                </c:pt>
                <c:pt idx="12106">
                  <c:v>46119.472222222219</c:v>
                </c:pt>
                <c:pt idx="12107">
                  <c:v>46119.479166666664</c:v>
                </c:pt>
                <c:pt idx="12108">
                  <c:v>46119.486111111109</c:v>
                </c:pt>
                <c:pt idx="12109">
                  <c:v>46119.493055555555</c:v>
                </c:pt>
                <c:pt idx="12110">
                  <c:v>46119.5</c:v>
                </c:pt>
                <c:pt idx="12111">
                  <c:v>46119.506944444445</c:v>
                </c:pt>
                <c:pt idx="12112">
                  <c:v>46119.513888888891</c:v>
                </c:pt>
                <c:pt idx="12113">
                  <c:v>46119.520833333336</c:v>
                </c:pt>
                <c:pt idx="12114">
                  <c:v>46119.527777777781</c:v>
                </c:pt>
                <c:pt idx="12115">
                  <c:v>46119.534722222219</c:v>
                </c:pt>
                <c:pt idx="12116">
                  <c:v>46119.541666666664</c:v>
                </c:pt>
                <c:pt idx="12117">
                  <c:v>46119.548611111109</c:v>
                </c:pt>
                <c:pt idx="12118">
                  <c:v>46119.555555555555</c:v>
                </c:pt>
                <c:pt idx="12119">
                  <c:v>46119.5625</c:v>
                </c:pt>
                <c:pt idx="12120">
                  <c:v>46119.569444444445</c:v>
                </c:pt>
                <c:pt idx="12121">
                  <c:v>46119.576388888891</c:v>
                </c:pt>
                <c:pt idx="12122">
                  <c:v>46119.583333333336</c:v>
                </c:pt>
                <c:pt idx="12123">
                  <c:v>46119.590277777781</c:v>
                </c:pt>
                <c:pt idx="12124">
                  <c:v>46119.597222222219</c:v>
                </c:pt>
                <c:pt idx="12125">
                  <c:v>46119.604166666664</c:v>
                </c:pt>
                <c:pt idx="12126">
                  <c:v>46119.611111111109</c:v>
                </c:pt>
                <c:pt idx="12127">
                  <c:v>46119.618055555555</c:v>
                </c:pt>
                <c:pt idx="12128">
                  <c:v>46119.625</c:v>
                </c:pt>
                <c:pt idx="12129">
                  <c:v>46119.631944444445</c:v>
                </c:pt>
                <c:pt idx="12130">
                  <c:v>46119.638888888891</c:v>
                </c:pt>
                <c:pt idx="12131">
                  <c:v>46119.645833333336</c:v>
                </c:pt>
                <c:pt idx="12132">
                  <c:v>46119.652777777781</c:v>
                </c:pt>
                <c:pt idx="12133">
                  <c:v>46119.659722222219</c:v>
                </c:pt>
                <c:pt idx="12134">
                  <c:v>46119.666666666664</c:v>
                </c:pt>
                <c:pt idx="12135">
                  <c:v>46119.673611111109</c:v>
                </c:pt>
                <c:pt idx="12136">
                  <c:v>46119.680555555555</c:v>
                </c:pt>
                <c:pt idx="12137">
                  <c:v>46119.6875</c:v>
                </c:pt>
                <c:pt idx="12138">
                  <c:v>46119.694444444445</c:v>
                </c:pt>
                <c:pt idx="12139">
                  <c:v>46119.701388888891</c:v>
                </c:pt>
                <c:pt idx="12140">
                  <c:v>46119.708333333336</c:v>
                </c:pt>
                <c:pt idx="12141">
                  <c:v>46119.715277777781</c:v>
                </c:pt>
                <c:pt idx="12142">
                  <c:v>46119.722222222219</c:v>
                </c:pt>
                <c:pt idx="12143">
                  <c:v>46119.729166666664</c:v>
                </c:pt>
                <c:pt idx="12144">
                  <c:v>46119.736111111109</c:v>
                </c:pt>
                <c:pt idx="12145">
                  <c:v>46119.743055555555</c:v>
                </c:pt>
                <c:pt idx="12146">
                  <c:v>46119.75</c:v>
                </c:pt>
                <c:pt idx="12147">
                  <c:v>46119.756944444445</c:v>
                </c:pt>
                <c:pt idx="12148">
                  <c:v>46119.763888888891</c:v>
                </c:pt>
                <c:pt idx="12149">
                  <c:v>46119.770833333336</c:v>
                </c:pt>
                <c:pt idx="12150">
                  <c:v>46119.777777777781</c:v>
                </c:pt>
                <c:pt idx="12151">
                  <c:v>46119.784722222219</c:v>
                </c:pt>
                <c:pt idx="12152">
                  <c:v>46119.791666666664</c:v>
                </c:pt>
                <c:pt idx="12153">
                  <c:v>46119.798611111109</c:v>
                </c:pt>
                <c:pt idx="12154">
                  <c:v>46119.805555555555</c:v>
                </c:pt>
                <c:pt idx="12155">
                  <c:v>46119.8125</c:v>
                </c:pt>
                <c:pt idx="12156">
                  <c:v>46119.819444444445</c:v>
                </c:pt>
                <c:pt idx="12157">
                  <c:v>46119.826388888891</c:v>
                </c:pt>
                <c:pt idx="12158">
                  <c:v>46119.833333333336</c:v>
                </c:pt>
                <c:pt idx="12159">
                  <c:v>46119.840277777781</c:v>
                </c:pt>
                <c:pt idx="12160">
                  <c:v>46119.847222222219</c:v>
                </c:pt>
                <c:pt idx="12161">
                  <c:v>46119.854166666664</c:v>
                </c:pt>
                <c:pt idx="12162">
                  <c:v>46119.861111111109</c:v>
                </c:pt>
                <c:pt idx="12163">
                  <c:v>46119.868055555555</c:v>
                </c:pt>
                <c:pt idx="12164">
                  <c:v>46119.875</c:v>
                </c:pt>
                <c:pt idx="12165">
                  <c:v>46119.881944444445</c:v>
                </c:pt>
                <c:pt idx="12166">
                  <c:v>46119.888888888891</c:v>
                </c:pt>
                <c:pt idx="12167">
                  <c:v>46119.895833333336</c:v>
                </c:pt>
                <c:pt idx="12168">
                  <c:v>46119.902777777781</c:v>
                </c:pt>
                <c:pt idx="12169">
                  <c:v>46119.909722222219</c:v>
                </c:pt>
                <c:pt idx="12170">
                  <c:v>46119.916666666664</c:v>
                </c:pt>
                <c:pt idx="12171">
                  <c:v>46119.923611111109</c:v>
                </c:pt>
                <c:pt idx="12172">
                  <c:v>46119.930555555555</c:v>
                </c:pt>
                <c:pt idx="12173">
                  <c:v>46119.9375</c:v>
                </c:pt>
                <c:pt idx="12174">
                  <c:v>46119.944444444445</c:v>
                </c:pt>
                <c:pt idx="12175">
                  <c:v>46119.951388888891</c:v>
                </c:pt>
                <c:pt idx="12176">
                  <c:v>46119.958333333336</c:v>
                </c:pt>
                <c:pt idx="12177">
                  <c:v>46119.965277777781</c:v>
                </c:pt>
                <c:pt idx="12178">
                  <c:v>46119.972222222219</c:v>
                </c:pt>
                <c:pt idx="12179">
                  <c:v>46119.979166666664</c:v>
                </c:pt>
                <c:pt idx="12180">
                  <c:v>46119.986111111109</c:v>
                </c:pt>
                <c:pt idx="12181">
                  <c:v>46119.993055555555</c:v>
                </c:pt>
                <c:pt idx="12182">
                  <c:v>46120</c:v>
                </c:pt>
                <c:pt idx="12183">
                  <c:v>46120.006944444445</c:v>
                </c:pt>
                <c:pt idx="12184">
                  <c:v>46120.013888888891</c:v>
                </c:pt>
                <c:pt idx="12185">
                  <c:v>46120.020833333336</c:v>
                </c:pt>
                <c:pt idx="12186">
                  <c:v>46120.027777777781</c:v>
                </c:pt>
                <c:pt idx="12187">
                  <c:v>46120.034722222219</c:v>
                </c:pt>
                <c:pt idx="12188">
                  <c:v>46120.041666666664</c:v>
                </c:pt>
                <c:pt idx="12189">
                  <c:v>46120.048611111109</c:v>
                </c:pt>
                <c:pt idx="12190">
                  <c:v>46120.055555555555</c:v>
                </c:pt>
                <c:pt idx="12191">
                  <c:v>46120.0625</c:v>
                </c:pt>
                <c:pt idx="12192">
                  <c:v>46120.069444444445</c:v>
                </c:pt>
                <c:pt idx="12193">
                  <c:v>46120.076388888891</c:v>
                </c:pt>
                <c:pt idx="12194">
                  <c:v>46120.083333333336</c:v>
                </c:pt>
                <c:pt idx="12195">
                  <c:v>46120.090277777781</c:v>
                </c:pt>
                <c:pt idx="12196">
                  <c:v>46120.097222222219</c:v>
                </c:pt>
                <c:pt idx="12197">
                  <c:v>46120.104166666664</c:v>
                </c:pt>
                <c:pt idx="12198">
                  <c:v>46120.111111111109</c:v>
                </c:pt>
                <c:pt idx="12199">
                  <c:v>46120.118055555555</c:v>
                </c:pt>
                <c:pt idx="12200">
                  <c:v>46120.125</c:v>
                </c:pt>
                <c:pt idx="12201">
                  <c:v>46120.131944444445</c:v>
                </c:pt>
                <c:pt idx="12202">
                  <c:v>46120.138888888891</c:v>
                </c:pt>
                <c:pt idx="12203">
                  <c:v>46120.145833333336</c:v>
                </c:pt>
                <c:pt idx="12204">
                  <c:v>46120.152777777781</c:v>
                </c:pt>
                <c:pt idx="12205">
                  <c:v>46120.159722222219</c:v>
                </c:pt>
                <c:pt idx="12206">
                  <c:v>46120.166666666664</c:v>
                </c:pt>
                <c:pt idx="12207">
                  <c:v>46120.173611111109</c:v>
                </c:pt>
                <c:pt idx="12208">
                  <c:v>46120.180555555555</c:v>
                </c:pt>
                <c:pt idx="12209">
                  <c:v>46120.1875</c:v>
                </c:pt>
                <c:pt idx="12210">
                  <c:v>46120.194444444445</c:v>
                </c:pt>
                <c:pt idx="12211">
                  <c:v>46120.201388888891</c:v>
                </c:pt>
                <c:pt idx="12212">
                  <c:v>46120.208333333336</c:v>
                </c:pt>
                <c:pt idx="12213">
                  <c:v>46120.215277777781</c:v>
                </c:pt>
                <c:pt idx="12214">
                  <c:v>46120.222222222219</c:v>
                </c:pt>
                <c:pt idx="12215">
                  <c:v>46120.229166666664</c:v>
                </c:pt>
                <c:pt idx="12216">
                  <c:v>46120.236111111109</c:v>
                </c:pt>
                <c:pt idx="12217">
                  <c:v>46120.243055555555</c:v>
                </c:pt>
                <c:pt idx="12218">
                  <c:v>46120.25</c:v>
                </c:pt>
                <c:pt idx="12219">
                  <c:v>46120.256944444445</c:v>
                </c:pt>
                <c:pt idx="12220">
                  <c:v>46120.263888888891</c:v>
                </c:pt>
                <c:pt idx="12221">
                  <c:v>46120.270833333336</c:v>
                </c:pt>
                <c:pt idx="12222">
                  <c:v>46120.277777777781</c:v>
                </c:pt>
                <c:pt idx="12223">
                  <c:v>46120.284722222219</c:v>
                </c:pt>
                <c:pt idx="12224">
                  <c:v>46120.291666666664</c:v>
                </c:pt>
                <c:pt idx="12225">
                  <c:v>46120.298611111109</c:v>
                </c:pt>
                <c:pt idx="12226">
                  <c:v>46120.305555555555</c:v>
                </c:pt>
                <c:pt idx="12227">
                  <c:v>46120.3125</c:v>
                </c:pt>
                <c:pt idx="12228">
                  <c:v>46120.319444444445</c:v>
                </c:pt>
                <c:pt idx="12229">
                  <c:v>46120.326388888891</c:v>
                </c:pt>
                <c:pt idx="12230">
                  <c:v>46120.333333333336</c:v>
                </c:pt>
                <c:pt idx="12231">
                  <c:v>46120.340277777781</c:v>
                </c:pt>
                <c:pt idx="12232">
                  <c:v>46120.347222222219</c:v>
                </c:pt>
                <c:pt idx="12233">
                  <c:v>46120.354166666664</c:v>
                </c:pt>
                <c:pt idx="12234">
                  <c:v>46120.361111111109</c:v>
                </c:pt>
                <c:pt idx="12235">
                  <c:v>46120.368055555555</c:v>
                </c:pt>
                <c:pt idx="12236">
                  <c:v>46120.375</c:v>
                </c:pt>
                <c:pt idx="12237">
                  <c:v>46120.381944444445</c:v>
                </c:pt>
                <c:pt idx="12238">
                  <c:v>46120.388888888891</c:v>
                </c:pt>
                <c:pt idx="12239">
                  <c:v>46120.395833333336</c:v>
                </c:pt>
                <c:pt idx="12240">
                  <c:v>46120.402777777781</c:v>
                </c:pt>
                <c:pt idx="12241">
                  <c:v>46120.409722222219</c:v>
                </c:pt>
                <c:pt idx="12242">
                  <c:v>46120.416666666664</c:v>
                </c:pt>
                <c:pt idx="12243">
                  <c:v>46120.423611111109</c:v>
                </c:pt>
                <c:pt idx="12244">
                  <c:v>46120.430555555555</c:v>
                </c:pt>
                <c:pt idx="12245">
                  <c:v>46120.4375</c:v>
                </c:pt>
                <c:pt idx="12246">
                  <c:v>46120.444444444445</c:v>
                </c:pt>
                <c:pt idx="12247">
                  <c:v>46120.451388888891</c:v>
                </c:pt>
                <c:pt idx="12248">
                  <c:v>46120.458333333336</c:v>
                </c:pt>
                <c:pt idx="12249">
                  <c:v>46120.465277777781</c:v>
                </c:pt>
                <c:pt idx="12250">
                  <c:v>46120.472222222219</c:v>
                </c:pt>
                <c:pt idx="12251">
                  <c:v>46120.479166666664</c:v>
                </c:pt>
                <c:pt idx="12252">
                  <c:v>46120.486111111109</c:v>
                </c:pt>
                <c:pt idx="12253">
                  <c:v>46120.493055555555</c:v>
                </c:pt>
                <c:pt idx="12254">
                  <c:v>46120.5</c:v>
                </c:pt>
                <c:pt idx="12255">
                  <c:v>46120.506944444445</c:v>
                </c:pt>
                <c:pt idx="12256">
                  <c:v>46120.513888888891</c:v>
                </c:pt>
                <c:pt idx="12257">
                  <c:v>46120.520833333336</c:v>
                </c:pt>
                <c:pt idx="12258">
                  <c:v>46120.527777777781</c:v>
                </c:pt>
                <c:pt idx="12259">
                  <c:v>46120.534722222219</c:v>
                </c:pt>
                <c:pt idx="12260">
                  <c:v>46120.541666666664</c:v>
                </c:pt>
                <c:pt idx="12261">
                  <c:v>46120.548611111109</c:v>
                </c:pt>
                <c:pt idx="12262">
                  <c:v>46120.555555555555</c:v>
                </c:pt>
                <c:pt idx="12263">
                  <c:v>46120.5625</c:v>
                </c:pt>
                <c:pt idx="12264">
                  <c:v>46120.569444444445</c:v>
                </c:pt>
                <c:pt idx="12265">
                  <c:v>46120.576388888891</c:v>
                </c:pt>
                <c:pt idx="12266">
                  <c:v>46120.583333333336</c:v>
                </c:pt>
                <c:pt idx="12267">
                  <c:v>46120.590277777781</c:v>
                </c:pt>
                <c:pt idx="12268">
                  <c:v>46120.597222222219</c:v>
                </c:pt>
                <c:pt idx="12269">
                  <c:v>46120.604166666664</c:v>
                </c:pt>
                <c:pt idx="12270">
                  <c:v>46120.611111111109</c:v>
                </c:pt>
                <c:pt idx="12271">
                  <c:v>46120.618055555555</c:v>
                </c:pt>
                <c:pt idx="12272">
                  <c:v>46120.625</c:v>
                </c:pt>
                <c:pt idx="12273">
                  <c:v>46120.631944444445</c:v>
                </c:pt>
                <c:pt idx="12274">
                  <c:v>46120.638888888891</c:v>
                </c:pt>
                <c:pt idx="12275">
                  <c:v>46120.645833333336</c:v>
                </c:pt>
                <c:pt idx="12276">
                  <c:v>46120.652777777781</c:v>
                </c:pt>
                <c:pt idx="12277">
                  <c:v>46120.659722222219</c:v>
                </c:pt>
                <c:pt idx="12278">
                  <c:v>46120.666666666664</c:v>
                </c:pt>
                <c:pt idx="12279">
                  <c:v>46120.673611111109</c:v>
                </c:pt>
                <c:pt idx="12280">
                  <c:v>46120.680555555555</c:v>
                </c:pt>
                <c:pt idx="12281">
                  <c:v>46120.6875</c:v>
                </c:pt>
                <c:pt idx="12282">
                  <c:v>46120.694444444445</c:v>
                </c:pt>
                <c:pt idx="12283">
                  <c:v>46120.701388888891</c:v>
                </c:pt>
                <c:pt idx="12284">
                  <c:v>46120.708333333336</c:v>
                </c:pt>
                <c:pt idx="12285">
                  <c:v>46120.715277777781</c:v>
                </c:pt>
                <c:pt idx="12286">
                  <c:v>46120.722222222219</c:v>
                </c:pt>
                <c:pt idx="12287">
                  <c:v>46120.729166666664</c:v>
                </c:pt>
                <c:pt idx="12288">
                  <c:v>46120.736111111109</c:v>
                </c:pt>
                <c:pt idx="12289">
                  <c:v>46120.743055555555</c:v>
                </c:pt>
                <c:pt idx="12290">
                  <c:v>46120.75</c:v>
                </c:pt>
                <c:pt idx="12291">
                  <c:v>46120.756944444445</c:v>
                </c:pt>
                <c:pt idx="12292">
                  <c:v>46120.763888888891</c:v>
                </c:pt>
                <c:pt idx="12293">
                  <c:v>46120.770833333336</c:v>
                </c:pt>
                <c:pt idx="12294">
                  <c:v>46120.777777777781</c:v>
                </c:pt>
                <c:pt idx="12295">
                  <c:v>46120.784722222219</c:v>
                </c:pt>
                <c:pt idx="12296">
                  <c:v>46120.791666666664</c:v>
                </c:pt>
                <c:pt idx="12297">
                  <c:v>46120.798611111109</c:v>
                </c:pt>
                <c:pt idx="12298">
                  <c:v>46120.805555555555</c:v>
                </c:pt>
                <c:pt idx="12299">
                  <c:v>46120.8125</c:v>
                </c:pt>
                <c:pt idx="12300">
                  <c:v>46120.819444444445</c:v>
                </c:pt>
                <c:pt idx="12301">
                  <c:v>46120.826388888891</c:v>
                </c:pt>
                <c:pt idx="12302">
                  <c:v>46120.833333333336</c:v>
                </c:pt>
                <c:pt idx="12303">
                  <c:v>46120.840277777781</c:v>
                </c:pt>
                <c:pt idx="12304">
                  <c:v>46120.847222222219</c:v>
                </c:pt>
                <c:pt idx="12305">
                  <c:v>46120.854166666664</c:v>
                </c:pt>
                <c:pt idx="12306">
                  <c:v>46120.861111111109</c:v>
                </c:pt>
                <c:pt idx="12307">
                  <c:v>46120.868055555555</c:v>
                </c:pt>
                <c:pt idx="12308">
                  <c:v>46120.875</c:v>
                </c:pt>
                <c:pt idx="12309">
                  <c:v>46120.881944444445</c:v>
                </c:pt>
                <c:pt idx="12310">
                  <c:v>46120.888888888891</c:v>
                </c:pt>
                <c:pt idx="12311">
                  <c:v>46120.895833333336</c:v>
                </c:pt>
                <c:pt idx="12312">
                  <c:v>46120.902777777781</c:v>
                </c:pt>
                <c:pt idx="12313">
                  <c:v>46120.909722222219</c:v>
                </c:pt>
                <c:pt idx="12314">
                  <c:v>46120.916666666664</c:v>
                </c:pt>
                <c:pt idx="12315">
                  <c:v>46120.923611111109</c:v>
                </c:pt>
                <c:pt idx="12316">
                  <c:v>46120.930555555555</c:v>
                </c:pt>
                <c:pt idx="12317">
                  <c:v>46120.9375</c:v>
                </c:pt>
                <c:pt idx="12318">
                  <c:v>46120.944444444445</c:v>
                </c:pt>
                <c:pt idx="12319">
                  <c:v>46120.951388888891</c:v>
                </c:pt>
                <c:pt idx="12320">
                  <c:v>46120.958333333336</c:v>
                </c:pt>
                <c:pt idx="12321">
                  <c:v>46120.965277777781</c:v>
                </c:pt>
                <c:pt idx="12322">
                  <c:v>46120.972222222219</c:v>
                </c:pt>
                <c:pt idx="12323">
                  <c:v>46120.979166666664</c:v>
                </c:pt>
                <c:pt idx="12324">
                  <c:v>46120.986111111109</c:v>
                </c:pt>
                <c:pt idx="12325">
                  <c:v>46120.993055555555</c:v>
                </c:pt>
                <c:pt idx="12326">
                  <c:v>46121</c:v>
                </c:pt>
                <c:pt idx="12327">
                  <c:v>46121.006944444445</c:v>
                </c:pt>
                <c:pt idx="12328">
                  <c:v>46121.013888888891</c:v>
                </c:pt>
                <c:pt idx="12329">
                  <c:v>46121.020833333336</c:v>
                </c:pt>
                <c:pt idx="12330">
                  <c:v>46121.027777777781</c:v>
                </c:pt>
                <c:pt idx="12331">
                  <c:v>46121.034722222219</c:v>
                </c:pt>
                <c:pt idx="12332">
                  <c:v>46121.041666666664</c:v>
                </c:pt>
                <c:pt idx="12333">
                  <c:v>46121.048611111109</c:v>
                </c:pt>
                <c:pt idx="12334">
                  <c:v>46121.055555555555</c:v>
                </c:pt>
                <c:pt idx="12335">
                  <c:v>46121.0625</c:v>
                </c:pt>
                <c:pt idx="12336">
                  <c:v>46121.069444444445</c:v>
                </c:pt>
                <c:pt idx="12337">
                  <c:v>46121.076388888891</c:v>
                </c:pt>
                <c:pt idx="12338">
                  <c:v>46121.083333333336</c:v>
                </c:pt>
                <c:pt idx="12339">
                  <c:v>46121.090277777781</c:v>
                </c:pt>
                <c:pt idx="12340">
                  <c:v>46121.097222222219</c:v>
                </c:pt>
                <c:pt idx="12341">
                  <c:v>46121.104166666664</c:v>
                </c:pt>
                <c:pt idx="12342">
                  <c:v>46121.111111111109</c:v>
                </c:pt>
                <c:pt idx="12343">
                  <c:v>46121.118055555555</c:v>
                </c:pt>
                <c:pt idx="12344">
                  <c:v>46121.125</c:v>
                </c:pt>
                <c:pt idx="12345">
                  <c:v>46121.131944444445</c:v>
                </c:pt>
                <c:pt idx="12346">
                  <c:v>46121.138888888891</c:v>
                </c:pt>
                <c:pt idx="12347">
                  <c:v>46121.145833333336</c:v>
                </c:pt>
                <c:pt idx="12348">
                  <c:v>46121.152777777781</c:v>
                </c:pt>
                <c:pt idx="12349">
                  <c:v>46121.159722222219</c:v>
                </c:pt>
                <c:pt idx="12350">
                  <c:v>46121.166666666664</c:v>
                </c:pt>
                <c:pt idx="12351">
                  <c:v>46121.173611111109</c:v>
                </c:pt>
                <c:pt idx="12352">
                  <c:v>46121.180555555555</c:v>
                </c:pt>
                <c:pt idx="12353">
                  <c:v>46121.1875</c:v>
                </c:pt>
                <c:pt idx="12354">
                  <c:v>46121.194444444445</c:v>
                </c:pt>
                <c:pt idx="12355">
                  <c:v>46121.201388888891</c:v>
                </c:pt>
                <c:pt idx="12356">
                  <c:v>46121.208333333336</c:v>
                </c:pt>
                <c:pt idx="12357">
                  <c:v>46121.215277777781</c:v>
                </c:pt>
                <c:pt idx="12358">
                  <c:v>46121.222222222219</c:v>
                </c:pt>
                <c:pt idx="12359">
                  <c:v>46121.229166666664</c:v>
                </c:pt>
                <c:pt idx="12360">
                  <c:v>46121.236111111109</c:v>
                </c:pt>
                <c:pt idx="12361">
                  <c:v>46121.243055555555</c:v>
                </c:pt>
                <c:pt idx="12362">
                  <c:v>46121.25</c:v>
                </c:pt>
                <c:pt idx="12363">
                  <c:v>46121.256944444445</c:v>
                </c:pt>
                <c:pt idx="12364">
                  <c:v>46121.263888888891</c:v>
                </c:pt>
                <c:pt idx="12365">
                  <c:v>46121.270833333336</c:v>
                </c:pt>
                <c:pt idx="12366">
                  <c:v>46121.277777777781</c:v>
                </c:pt>
                <c:pt idx="12367">
                  <c:v>46121.284722222219</c:v>
                </c:pt>
                <c:pt idx="12368">
                  <c:v>46121.291666666664</c:v>
                </c:pt>
                <c:pt idx="12369">
                  <c:v>46121.298611111109</c:v>
                </c:pt>
                <c:pt idx="12370">
                  <c:v>46121.305555555555</c:v>
                </c:pt>
                <c:pt idx="12371">
                  <c:v>46121.3125</c:v>
                </c:pt>
                <c:pt idx="12372">
                  <c:v>46121.319444444445</c:v>
                </c:pt>
                <c:pt idx="12373">
                  <c:v>46121.326388888891</c:v>
                </c:pt>
                <c:pt idx="12374">
                  <c:v>46121.333333333336</c:v>
                </c:pt>
                <c:pt idx="12375">
                  <c:v>46121.340277777781</c:v>
                </c:pt>
                <c:pt idx="12376">
                  <c:v>46121.347222222219</c:v>
                </c:pt>
                <c:pt idx="12377">
                  <c:v>46121.354166666664</c:v>
                </c:pt>
                <c:pt idx="12378">
                  <c:v>46121.361111111109</c:v>
                </c:pt>
                <c:pt idx="12379">
                  <c:v>46121.368055555555</c:v>
                </c:pt>
                <c:pt idx="12380">
                  <c:v>46121.375</c:v>
                </c:pt>
                <c:pt idx="12381">
                  <c:v>46121.381944444445</c:v>
                </c:pt>
                <c:pt idx="12382">
                  <c:v>46121.388888888891</c:v>
                </c:pt>
                <c:pt idx="12383">
                  <c:v>46121.395833333336</c:v>
                </c:pt>
                <c:pt idx="12384">
                  <c:v>46121.402777777781</c:v>
                </c:pt>
                <c:pt idx="12385">
                  <c:v>46121.409722222219</c:v>
                </c:pt>
                <c:pt idx="12386">
                  <c:v>46121.416666666664</c:v>
                </c:pt>
                <c:pt idx="12387">
                  <c:v>46121.423611111109</c:v>
                </c:pt>
                <c:pt idx="12388">
                  <c:v>46121.430555555555</c:v>
                </c:pt>
                <c:pt idx="12389">
                  <c:v>46121.4375</c:v>
                </c:pt>
                <c:pt idx="12390">
                  <c:v>46121.444444444445</c:v>
                </c:pt>
                <c:pt idx="12391">
                  <c:v>46121.451388888891</c:v>
                </c:pt>
                <c:pt idx="12392">
                  <c:v>46121.458333333336</c:v>
                </c:pt>
                <c:pt idx="12393">
                  <c:v>46121.465277777781</c:v>
                </c:pt>
                <c:pt idx="12394">
                  <c:v>46121.472222222219</c:v>
                </c:pt>
                <c:pt idx="12395">
                  <c:v>46121.479166666664</c:v>
                </c:pt>
                <c:pt idx="12396">
                  <c:v>46121.486111111109</c:v>
                </c:pt>
                <c:pt idx="12397">
                  <c:v>46121.493055555555</c:v>
                </c:pt>
                <c:pt idx="12398">
                  <c:v>46121.5</c:v>
                </c:pt>
                <c:pt idx="12399">
                  <c:v>46121.506944444445</c:v>
                </c:pt>
                <c:pt idx="12400">
                  <c:v>46121.513888888891</c:v>
                </c:pt>
                <c:pt idx="12401">
                  <c:v>46121.520833333336</c:v>
                </c:pt>
                <c:pt idx="12402">
                  <c:v>46121.527777777781</c:v>
                </c:pt>
                <c:pt idx="12403">
                  <c:v>46121.534722222219</c:v>
                </c:pt>
                <c:pt idx="12404">
                  <c:v>46121.541666666664</c:v>
                </c:pt>
                <c:pt idx="12405">
                  <c:v>46121.548611111109</c:v>
                </c:pt>
                <c:pt idx="12406">
                  <c:v>46121.555555555555</c:v>
                </c:pt>
                <c:pt idx="12407">
                  <c:v>46121.5625</c:v>
                </c:pt>
                <c:pt idx="12408">
                  <c:v>46121.569444444445</c:v>
                </c:pt>
                <c:pt idx="12409">
                  <c:v>46121.576388888891</c:v>
                </c:pt>
                <c:pt idx="12410">
                  <c:v>46121.583333333336</c:v>
                </c:pt>
                <c:pt idx="12411">
                  <c:v>46121.590277777781</c:v>
                </c:pt>
                <c:pt idx="12412">
                  <c:v>46121.597222222219</c:v>
                </c:pt>
                <c:pt idx="12413">
                  <c:v>46121.604166666664</c:v>
                </c:pt>
                <c:pt idx="12414">
                  <c:v>46121.611111111109</c:v>
                </c:pt>
                <c:pt idx="12415">
                  <c:v>46121.618055555555</c:v>
                </c:pt>
                <c:pt idx="12416">
                  <c:v>46121.625</c:v>
                </c:pt>
                <c:pt idx="12417">
                  <c:v>46121.631944444445</c:v>
                </c:pt>
                <c:pt idx="12418">
                  <c:v>46121.638888888891</c:v>
                </c:pt>
                <c:pt idx="12419">
                  <c:v>46121.645833333336</c:v>
                </c:pt>
                <c:pt idx="12420">
                  <c:v>46121.652777777781</c:v>
                </c:pt>
                <c:pt idx="12421">
                  <c:v>46121.659722222219</c:v>
                </c:pt>
                <c:pt idx="12422">
                  <c:v>46121.666666666664</c:v>
                </c:pt>
                <c:pt idx="12423">
                  <c:v>46121.673611111109</c:v>
                </c:pt>
                <c:pt idx="12424">
                  <c:v>46121.680555555555</c:v>
                </c:pt>
                <c:pt idx="12425">
                  <c:v>46121.6875</c:v>
                </c:pt>
                <c:pt idx="12426">
                  <c:v>46121.694444444445</c:v>
                </c:pt>
                <c:pt idx="12427">
                  <c:v>46121.701388888891</c:v>
                </c:pt>
                <c:pt idx="12428">
                  <c:v>46121.708333333336</c:v>
                </c:pt>
                <c:pt idx="12429">
                  <c:v>46121.715277777781</c:v>
                </c:pt>
                <c:pt idx="12430">
                  <c:v>46121.722222222219</c:v>
                </c:pt>
                <c:pt idx="12431">
                  <c:v>46121.729166666664</c:v>
                </c:pt>
                <c:pt idx="12432">
                  <c:v>46121.736111111109</c:v>
                </c:pt>
                <c:pt idx="12433">
                  <c:v>46121.743055555555</c:v>
                </c:pt>
                <c:pt idx="12434">
                  <c:v>46121.75</c:v>
                </c:pt>
                <c:pt idx="12435">
                  <c:v>46121.756944444445</c:v>
                </c:pt>
                <c:pt idx="12436">
                  <c:v>46121.763888888891</c:v>
                </c:pt>
                <c:pt idx="12437">
                  <c:v>46121.770833333336</c:v>
                </c:pt>
                <c:pt idx="12438">
                  <c:v>46121.777777777781</c:v>
                </c:pt>
                <c:pt idx="12439">
                  <c:v>46121.784722222219</c:v>
                </c:pt>
                <c:pt idx="12440">
                  <c:v>46121.791666666664</c:v>
                </c:pt>
                <c:pt idx="12441">
                  <c:v>46121.798611111109</c:v>
                </c:pt>
                <c:pt idx="12442">
                  <c:v>46121.805555555555</c:v>
                </c:pt>
                <c:pt idx="12443">
                  <c:v>46121.8125</c:v>
                </c:pt>
                <c:pt idx="12444">
                  <c:v>46121.819444444445</c:v>
                </c:pt>
                <c:pt idx="12445">
                  <c:v>46121.826388888891</c:v>
                </c:pt>
                <c:pt idx="12446">
                  <c:v>46121.833333333336</c:v>
                </c:pt>
                <c:pt idx="12447">
                  <c:v>46121.840277777781</c:v>
                </c:pt>
                <c:pt idx="12448">
                  <c:v>46121.847222222219</c:v>
                </c:pt>
                <c:pt idx="12449">
                  <c:v>46121.854166666664</c:v>
                </c:pt>
                <c:pt idx="12450">
                  <c:v>46121.861111111109</c:v>
                </c:pt>
                <c:pt idx="12451">
                  <c:v>46121.868055555555</c:v>
                </c:pt>
                <c:pt idx="12452">
                  <c:v>46121.875</c:v>
                </c:pt>
                <c:pt idx="12453">
                  <c:v>46121.881944444445</c:v>
                </c:pt>
                <c:pt idx="12454">
                  <c:v>46121.888888888891</c:v>
                </c:pt>
                <c:pt idx="12455">
                  <c:v>46121.895833333336</c:v>
                </c:pt>
                <c:pt idx="12456">
                  <c:v>46121.902777777781</c:v>
                </c:pt>
                <c:pt idx="12457">
                  <c:v>46121.909722222219</c:v>
                </c:pt>
                <c:pt idx="12458">
                  <c:v>46121.916666666664</c:v>
                </c:pt>
                <c:pt idx="12459">
                  <c:v>46121.923611111109</c:v>
                </c:pt>
                <c:pt idx="12460">
                  <c:v>46121.930555555555</c:v>
                </c:pt>
                <c:pt idx="12461">
                  <c:v>46121.9375</c:v>
                </c:pt>
                <c:pt idx="12462">
                  <c:v>46121.944444444445</c:v>
                </c:pt>
                <c:pt idx="12463">
                  <c:v>46121.951388888891</c:v>
                </c:pt>
                <c:pt idx="12464">
                  <c:v>46121.958333333336</c:v>
                </c:pt>
                <c:pt idx="12465">
                  <c:v>46121.965277777781</c:v>
                </c:pt>
                <c:pt idx="12466">
                  <c:v>46121.972222222219</c:v>
                </c:pt>
                <c:pt idx="12467">
                  <c:v>46121.979166666664</c:v>
                </c:pt>
                <c:pt idx="12468">
                  <c:v>46121.986111111109</c:v>
                </c:pt>
                <c:pt idx="12469">
                  <c:v>46121.993055555555</c:v>
                </c:pt>
                <c:pt idx="12470">
                  <c:v>46122</c:v>
                </c:pt>
                <c:pt idx="12471">
                  <c:v>46122.006944444445</c:v>
                </c:pt>
                <c:pt idx="12472">
                  <c:v>46122.013888888891</c:v>
                </c:pt>
                <c:pt idx="12473">
                  <c:v>46122.020833333336</c:v>
                </c:pt>
                <c:pt idx="12474">
                  <c:v>46122.027777777781</c:v>
                </c:pt>
                <c:pt idx="12475">
                  <c:v>46122.034722222219</c:v>
                </c:pt>
                <c:pt idx="12476">
                  <c:v>46122.041666666664</c:v>
                </c:pt>
                <c:pt idx="12477">
                  <c:v>46122.048611111109</c:v>
                </c:pt>
                <c:pt idx="12478">
                  <c:v>46122.055555555555</c:v>
                </c:pt>
                <c:pt idx="12479">
                  <c:v>46122.0625</c:v>
                </c:pt>
                <c:pt idx="12480">
                  <c:v>46122.069444444445</c:v>
                </c:pt>
                <c:pt idx="12481">
                  <c:v>46122.076388888891</c:v>
                </c:pt>
                <c:pt idx="12482">
                  <c:v>46122.083333333336</c:v>
                </c:pt>
                <c:pt idx="12483">
                  <c:v>46122.090277777781</c:v>
                </c:pt>
                <c:pt idx="12484">
                  <c:v>46122.097222222219</c:v>
                </c:pt>
                <c:pt idx="12485">
                  <c:v>46122.104166666664</c:v>
                </c:pt>
                <c:pt idx="12486">
                  <c:v>46122.111111111109</c:v>
                </c:pt>
                <c:pt idx="12487">
                  <c:v>46122.118055555555</c:v>
                </c:pt>
                <c:pt idx="12488">
                  <c:v>46122.125</c:v>
                </c:pt>
                <c:pt idx="12489">
                  <c:v>46122.131944444445</c:v>
                </c:pt>
                <c:pt idx="12490">
                  <c:v>46122.138888888891</c:v>
                </c:pt>
                <c:pt idx="12491">
                  <c:v>46122.145833333336</c:v>
                </c:pt>
                <c:pt idx="12492">
                  <c:v>46122.152777777781</c:v>
                </c:pt>
                <c:pt idx="12493">
                  <c:v>46122.159722222219</c:v>
                </c:pt>
                <c:pt idx="12494">
                  <c:v>46122.166666666664</c:v>
                </c:pt>
                <c:pt idx="12495">
                  <c:v>46122.173611111109</c:v>
                </c:pt>
                <c:pt idx="12496">
                  <c:v>46122.180555555555</c:v>
                </c:pt>
                <c:pt idx="12497">
                  <c:v>46122.1875</c:v>
                </c:pt>
                <c:pt idx="12498">
                  <c:v>46122.194444444445</c:v>
                </c:pt>
                <c:pt idx="12499">
                  <c:v>46122.201388888891</c:v>
                </c:pt>
                <c:pt idx="12500">
                  <c:v>46122.208333333336</c:v>
                </c:pt>
                <c:pt idx="12501">
                  <c:v>46122.215277777781</c:v>
                </c:pt>
                <c:pt idx="12502">
                  <c:v>46122.222222222219</c:v>
                </c:pt>
                <c:pt idx="12503">
                  <c:v>46122.229166666664</c:v>
                </c:pt>
                <c:pt idx="12504">
                  <c:v>46122.236111111109</c:v>
                </c:pt>
                <c:pt idx="12505">
                  <c:v>46122.243055555555</c:v>
                </c:pt>
                <c:pt idx="12506">
                  <c:v>46122.25</c:v>
                </c:pt>
                <c:pt idx="12507">
                  <c:v>46122.256944444445</c:v>
                </c:pt>
                <c:pt idx="12508">
                  <c:v>46122.263888888891</c:v>
                </c:pt>
                <c:pt idx="12509">
                  <c:v>46122.270833333336</c:v>
                </c:pt>
                <c:pt idx="12510">
                  <c:v>46122.277777777781</c:v>
                </c:pt>
                <c:pt idx="12511">
                  <c:v>46122.284722222219</c:v>
                </c:pt>
                <c:pt idx="12512">
                  <c:v>46122.291666666664</c:v>
                </c:pt>
                <c:pt idx="12513">
                  <c:v>46122.298611111109</c:v>
                </c:pt>
                <c:pt idx="12514">
                  <c:v>46122.305555555555</c:v>
                </c:pt>
                <c:pt idx="12515">
                  <c:v>46122.3125</c:v>
                </c:pt>
                <c:pt idx="12516">
                  <c:v>46122.319444444445</c:v>
                </c:pt>
                <c:pt idx="12517">
                  <c:v>46122.326388888891</c:v>
                </c:pt>
                <c:pt idx="12518">
                  <c:v>46122.333333333336</c:v>
                </c:pt>
                <c:pt idx="12519">
                  <c:v>46122.340277777781</c:v>
                </c:pt>
                <c:pt idx="12520">
                  <c:v>46122.347222222219</c:v>
                </c:pt>
                <c:pt idx="12521">
                  <c:v>46122.354166666664</c:v>
                </c:pt>
                <c:pt idx="12522">
                  <c:v>46122.361111111109</c:v>
                </c:pt>
                <c:pt idx="12523">
                  <c:v>46122.368055555555</c:v>
                </c:pt>
                <c:pt idx="12524">
                  <c:v>46122.375</c:v>
                </c:pt>
                <c:pt idx="12525">
                  <c:v>46122.381944444445</c:v>
                </c:pt>
                <c:pt idx="12526">
                  <c:v>46122.388888888891</c:v>
                </c:pt>
                <c:pt idx="12527">
                  <c:v>46122.395833333336</c:v>
                </c:pt>
                <c:pt idx="12528">
                  <c:v>46122.402777777781</c:v>
                </c:pt>
                <c:pt idx="12529">
                  <c:v>46122.409722222219</c:v>
                </c:pt>
                <c:pt idx="12530">
                  <c:v>46122.416666666664</c:v>
                </c:pt>
                <c:pt idx="12531">
                  <c:v>46122.423611111109</c:v>
                </c:pt>
                <c:pt idx="12532">
                  <c:v>46122.430555555555</c:v>
                </c:pt>
                <c:pt idx="12533">
                  <c:v>46122.4375</c:v>
                </c:pt>
                <c:pt idx="12534">
                  <c:v>46122.444444444445</c:v>
                </c:pt>
                <c:pt idx="12535">
                  <c:v>46122.451388888891</c:v>
                </c:pt>
                <c:pt idx="12536">
                  <c:v>46122.458333333336</c:v>
                </c:pt>
                <c:pt idx="12537">
                  <c:v>46122.465277777781</c:v>
                </c:pt>
                <c:pt idx="12538">
                  <c:v>46122.472222222219</c:v>
                </c:pt>
                <c:pt idx="12539">
                  <c:v>46122.479166666664</c:v>
                </c:pt>
                <c:pt idx="12540">
                  <c:v>46122.486111111109</c:v>
                </c:pt>
                <c:pt idx="12541">
                  <c:v>46122.493055555555</c:v>
                </c:pt>
                <c:pt idx="12542">
                  <c:v>46122.5</c:v>
                </c:pt>
                <c:pt idx="12543">
                  <c:v>46122.506944444445</c:v>
                </c:pt>
                <c:pt idx="12544">
                  <c:v>46122.513888888891</c:v>
                </c:pt>
                <c:pt idx="12545">
                  <c:v>46122.520833333336</c:v>
                </c:pt>
                <c:pt idx="12546">
                  <c:v>46122.527777777781</c:v>
                </c:pt>
                <c:pt idx="12547">
                  <c:v>46122.534722222219</c:v>
                </c:pt>
                <c:pt idx="12548">
                  <c:v>46122.541666666664</c:v>
                </c:pt>
                <c:pt idx="12549">
                  <c:v>46122.548611111109</c:v>
                </c:pt>
                <c:pt idx="12550">
                  <c:v>46122.555555555555</c:v>
                </c:pt>
                <c:pt idx="12551">
                  <c:v>46122.5625</c:v>
                </c:pt>
                <c:pt idx="12552">
                  <c:v>46122.569444444445</c:v>
                </c:pt>
                <c:pt idx="12553">
                  <c:v>46122.576388888891</c:v>
                </c:pt>
                <c:pt idx="12554">
                  <c:v>46122.583333333336</c:v>
                </c:pt>
                <c:pt idx="12555">
                  <c:v>46122.590277777781</c:v>
                </c:pt>
                <c:pt idx="12556">
                  <c:v>46122.597222222219</c:v>
                </c:pt>
                <c:pt idx="12557">
                  <c:v>46122.604166666664</c:v>
                </c:pt>
                <c:pt idx="12558">
                  <c:v>46122.611111111109</c:v>
                </c:pt>
                <c:pt idx="12559">
                  <c:v>46122.618055555555</c:v>
                </c:pt>
                <c:pt idx="12560">
                  <c:v>46122.625</c:v>
                </c:pt>
                <c:pt idx="12561">
                  <c:v>46122.631944444445</c:v>
                </c:pt>
                <c:pt idx="12562">
                  <c:v>46122.638888888891</c:v>
                </c:pt>
                <c:pt idx="12563">
                  <c:v>46122.645833333336</c:v>
                </c:pt>
                <c:pt idx="12564">
                  <c:v>46122.652777777781</c:v>
                </c:pt>
                <c:pt idx="12565">
                  <c:v>46122.659722222219</c:v>
                </c:pt>
                <c:pt idx="12566">
                  <c:v>46122.666666666664</c:v>
                </c:pt>
                <c:pt idx="12567">
                  <c:v>46122.673611111109</c:v>
                </c:pt>
                <c:pt idx="12568">
                  <c:v>46122.680555555555</c:v>
                </c:pt>
                <c:pt idx="12569">
                  <c:v>46122.6875</c:v>
                </c:pt>
                <c:pt idx="12570">
                  <c:v>46122.694444444445</c:v>
                </c:pt>
                <c:pt idx="12571">
                  <c:v>46122.701388888891</c:v>
                </c:pt>
                <c:pt idx="12572">
                  <c:v>46122.708333333336</c:v>
                </c:pt>
                <c:pt idx="12573">
                  <c:v>46122.715277777781</c:v>
                </c:pt>
                <c:pt idx="12574">
                  <c:v>46122.722222222219</c:v>
                </c:pt>
                <c:pt idx="12575">
                  <c:v>46122.729166666664</c:v>
                </c:pt>
                <c:pt idx="12576">
                  <c:v>46122.736111111109</c:v>
                </c:pt>
                <c:pt idx="12577">
                  <c:v>46122.743055555555</c:v>
                </c:pt>
                <c:pt idx="12578">
                  <c:v>46122.75</c:v>
                </c:pt>
                <c:pt idx="12579">
                  <c:v>46122.756944444445</c:v>
                </c:pt>
                <c:pt idx="12580">
                  <c:v>46122.763888888891</c:v>
                </c:pt>
                <c:pt idx="12581">
                  <c:v>46122.770833333336</c:v>
                </c:pt>
                <c:pt idx="12582">
                  <c:v>46122.777777777781</c:v>
                </c:pt>
                <c:pt idx="12583">
                  <c:v>46122.784722222219</c:v>
                </c:pt>
                <c:pt idx="12584">
                  <c:v>46122.791666666664</c:v>
                </c:pt>
                <c:pt idx="12585">
                  <c:v>46122.798611111109</c:v>
                </c:pt>
                <c:pt idx="12586">
                  <c:v>46122.805555555555</c:v>
                </c:pt>
                <c:pt idx="12587">
                  <c:v>46122.8125</c:v>
                </c:pt>
                <c:pt idx="12588">
                  <c:v>46122.819444444445</c:v>
                </c:pt>
                <c:pt idx="12589">
                  <c:v>46122.826388888891</c:v>
                </c:pt>
                <c:pt idx="12590">
                  <c:v>46122.833333333336</c:v>
                </c:pt>
                <c:pt idx="12591">
                  <c:v>46122.840277777781</c:v>
                </c:pt>
                <c:pt idx="12592">
                  <c:v>46122.847222222219</c:v>
                </c:pt>
                <c:pt idx="12593">
                  <c:v>46122.854166666664</c:v>
                </c:pt>
                <c:pt idx="12594">
                  <c:v>46122.861111111109</c:v>
                </c:pt>
                <c:pt idx="12595">
                  <c:v>46122.868055555555</c:v>
                </c:pt>
                <c:pt idx="12596">
                  <c:v>46122.875</c:v>
                </c:pt>
                <c:pt idx="12597">
                  <c:v>46122.881944444445</c:v>
                </c:pt>
                <c:pt idx="12598">
                  <c:v>46122.888888888891</c:v>
                </c:pt>
                <c:pt idx="12599">
                  <c:v>46122.895833333336</c:v>
                </c:pt>
                <c:pt idx="12600">
                  <c:v>46122.902777777781</c:v>
                </c:pt>
                <c:pt idx="12601">
                  <c:v>46122.909722222219</c:v>
                </c:pt>
                <c:pt idx="12602">
                  <c:v>46122.916666666664</c:v>
                </c:pt>
                <c:pt idx="12603">
                  <c:v>46122.923611111109</c:v>
                </c:pt>
                <c:pt idx="12604">
                  <c:v>46122.930555555555</c:v>
                </c:pt>
                <c:pt idx="12605">
                  <c:v>46122.9375</c:v>
                </c:pt>
                <c:pt idx="12606">
                  <c:v>46122.944444444445</c:v>
                </c:pt>
                <c:pt idx="12607">
                  <c:v>46122.951388888891</c:v>
                </c:pt>
                <c:pt idx="12608">
                  <c:v>46122.958333333336</c:v>
                </c:pt>
                <c:pt idx="12609">
                  <c:v>46122.965277777781</c:v>
                </c:pt>
                <c:pt idx="12610">
                  <c:v>46122.972222222219</c:v>
                </c:pt>
                <c:pt idx="12611">
                  <c:v>46122.979166666664</c:v>
                </c:pt>
                <c:pt idx="12612">
                  <c:v>46122.986111111109</c:v>
                </c:pt>
                <c:pt idx="12613">
                  <c:v>46122.993055555555</c:v>
                </c:pt>
                <c:pt idx="12614">
                  <c:v>46123</c:v>
                </c:pt>
                <c:pt idx="12615">
                  <c:v>46123.006944444445</c:v>
                </c:pt>
                <c:pt idx="12616">
                  <c:v>46123.013888888891</c:v>
                </c:pt>
                <c:pt idx="12617">
                  <c:v>46123.020833333336</c:v>
                </c:pt>
                <c:pt idx="12618">
                  <c:v>46123.027777777781</c:v>
                </c:pt>
                <c:pt idx="12619">
                  <c:v>46123.034722222219</c:v>
                </c:pt>
                <c:pt idx="12620">
                  <c:v>46123.041666666664</c:v>
                </c:pt>
                <c:pt idx="12621">
                  <c:v>46123.048611111109</c:v>
                </c:pt>
                <c:pt idx="12622">
                  <c:v>46123.055555555555</c:v>
                </c:pt>
                <c:pt idx="12623">
                  <c:v>46123.0625</c:v>
                </c:pt>
                <c:pt idx="12624">
                  <c:v>46123.069444444445</c:v>
                </c:pt>
                <c:pt idx="12625">
                  <c:v>46123.076388888891</c:v>
                </c:pt>
                <c:pt idx="12626">
                  <c:v>46123.083333333336</c:v>
                </c:pt>
                <c:pt idx="12627">
                  <c:v>46123.090277777781</c:v>
                </c:pt>
                <c:pt idx="12628">
                  <c:v>46123.097222222219</c:v>
                </c:pt>
                <c:pt idx="12629">
                  <c:v>46123.104166666664</c:v>
                </c:pt>
                <c:pt idx="12630">
                  <c:v>46123.111111111109</c:v>
                </c:pt>
                <c:pt idx="12631">
                  <c:v>46123.118055555555</c:v>
                </c:pt>
                <c:pt idx="12632">
                  <c:v>46123.125</c:v>
                </c:pt>
                <c:pt idx="12633">
                  <c:v>46123.131944444445</c:v>
                </c:pt>
                <c:pt idx="12634">
                  <c:v>46123.138888888891</c:v>
                </c:pt>
                <c:pt idx="12635">
                  <c:v>46123.145833333336</c:v>
                </c:pt>
                <c:pt idx="12636">
                  <c:v>46123.152777777781</c:v>
                </c:pt>
                <c:pt idx="12637">
                  <c:v>46123.159722222219</c:v>
                </c:pt>
                <c:pt idx="12638">
                  <c:v>46123.166666666664</c:v>
                </c:pt>
                <c:pt idx="12639">
                  <c:v>46123.173611111109</c:v>
                </c:pt>
                <c:pt idx="12640">
                  <c:v>46123.180555555555</c:v>
                </c:pt>
                <c:pt idx="12641">
                  <c:v>46123.1875</c:v>
                </c:pt>
                <c:pt idx="12642">
                  <c:v>46123.194444444445</c:v>
                </c:pt>
                <c:pt idx="12643">
                  <c:v>46123.201388888891</c:v>
                </c:pt>
                <c:pt idx="12644">
                  <c:v>46123.208333333336</c:v>
                </c:pt>
                <c:pt idx="12645">
                  <c:v>46123.215277777781</c:v>
                </c:pt>
                <c:pt idx="12646">
                  <c:v>46123.222222222219</c:v>
                </c:pt>
                <c:pt idx="12647">
                  <c:v>46123.229166666664</c:v>
                </c:pt>
                <c:pt idx="12648">
                  <c:v>46123.236111111109</c:v>
                </c:pt>
                <c:pt idx="12649">
                  <c:v>46123.243055555555</c:v>
                </c:pt>
                <c:pt idx="12650">
                  <c:v>46123.25</c:v>
                </c:pt>
                <c:pt idx="12651">
                  <c:v>46123.256944444445</c:v>
                </c:pt>
                <c:pt idx="12652">
                  <c:v>46123.263888888891</c:v>
                </c:pt>
                <c:pt idx="12653">
                  <c:v>46123.270833333336</c:v>
                </c:pt>
                <c:pt idx="12654">
                  <c:v>46123.277777777781</c:v>
                </c:pt>
                <c:pt idx="12655">
                  <c:v>46123.284722222219</c:v>
                </c:pt>
                <c:pt idx="12656">
                  <c:v>46123.291666666664</c:v>
                </c:pt>
                <c:pt idx="12657">
                  <c:v>46123.298611111109</c:v>
                </c:pt>
                <c:pt idx="12658">
                  <c:v>46123.305555555555</c:v>
                </c:pt>
                <c:pt idx="12659">
                  <c:v>46123.3125</c:v>
                </c:pt>
                <c:pt idx="12660">
                  <c:v>46123.319444444445</c:v>
                </c:pt>
                <c:pt idx="12661">
                  <c:v>46123.326388888891</c:v>
                </c:pt>
                <c:pt idx="12662">
                  <c:v>46123.333333333336</c:v>
                </c:pt>
                <c:pt idx="12663">
                  <c:v>46123.340277777781</c:v>
                </c:pt>
                <c:pt idx="12664">
                  <c:v>46123.347222222219</c:v>
                </c:pt>
                <c:pt idx="12665">
                  <c:v>46123.354166666664</c:v>
                </c:pt>
                <c:pt idx="12666">
                  <c:v>46123.361111111109</c:v>
                </c:pt>
                <c:pt idx="12667">
                  <c:v>46123.368055555555</c:v>
                </c:pt>
                <c:pt idx="12668">
                  <c:v>46123.375</c:v>
                </c:pt>
                <c:pt idx="12669">
                  <c:v>46123.381944444445</c:v>
                </c:pt>
                <c:pt idx="12670">
                  <c:v>46123.388888888891</c:v>
                </c:pt>
                <c:pt idx="12671">
                  <c:v>46123.395833333336</c:v>
                </c:pt>
                <c:pt idx="12672">
                  <c:v>46123.402777777781</c:v>
                </c:pt>
                <c:pt idx="12673">
                  <c:v>46123.409722222219</c:v>
                </c:pt>
                <c:pt idx="12674">
                  <c:v>46123.416666666664</c:v>
                </c:pt>
                <c:pt idx="12675">
                  <c:v>46123.423611111109</c:v>
                </c:pt>
                <c:pt idx="12676">
                  <c:v>46123.430555555555</c:v>
                </c:pt>
                <c:pt idx="12677">
                  <c:v>46123.4375</c:v>
                </c:pt>
                <c:pt idx="12678">
                  <c:v>46123.444444444445</c:v>
                </c:pt>
                <c:pt idx="12679">
                  <c:v>46123.451388888891</c:v>
                </c:pt>
                <c:pt idx="12680">
                  <c:v>46123.458333333336</c:v>
                </c:pt>
                <c:pt idx="12681">
                  <c:v>46123.465277777781</c:v>
                </c:pt>
                <c:pt idx="12682">
                  <c:v>46123.472222222219</c:v>
                </c:pt>
                <c:pt idx="12683">
                  <c:v>46123.479166666664</c:v>
                </c:pt>
                <c:pt idx="12684">
                  <c:v>46123.486111111109</c:v>
                </c:pt>
                <c:pt idx="12685">
                  <c:v>46123.493055555555</c:v>
                </c:pt>
                <c:pt idx="12686">
                  <c:v>46123.5</c:v>
                </c:pt>
                <c:pt idx="12687">
                  <c:v>46123.506944444445</c:v>
                </c:pt>
                <c:pt idx="12688">
                  <c:v>46123.513888888891</c:v>
                </c:pt>
                <c:pt idx="12689">
                  <c:v>46123.520833333336</c:v>
                </c:pt>
                <c:pt idx="12690">
                  <c:v>46123.527777777781</c:v>
                </c:pt>
                <c:pt idx="12691">
                  <c:v>46123.534722222219</c:v>
                </c:pt>
                <c:pt idx="12692">
                  <c:v>46123.541666666664</c:v>
                </c:pt>
                <c:pt idx="12693">
                  <c:v>46123.548611111109</c:v>
                </c:pt>
                <c:pt idx="12694">
                  <c:v>46123.555555555555</c:v>
                </c:pt>
                <c:pt idx="12695">
                  <c:v>46123.5625</c:v>
                </c:pt>
                <c:pt idx="12696">
                  <c:v>46123.569444444445</c:v>
                </c:pt>
                <c:pt idx="12697">
                  <c:v>46123.576388888891</c:v>
                </c:pt>
                <c:pt idx="12698">
                  <c:v>46123.583333333336</c:v>
                </c:pt>
                <c:pt idx="12699">
                  <c:v>46123.590277777781</c:v>
                </c:pt>
                <c:pt idx="12700">
                  <c:v>46123.597222222219</c:v>
                </c:pt>
                <c:pt idx="12701">
                  <c:v>46123.604166666664</c:v>
                </c:pt>
                <c:pt idx="12702">
                  <c:v>46123.611111111109</c:v>
                </c:pt>
                <c:pt idx="12703">
                  <c:v>46123.618055555555</c:v>
                </c:pt>
                <c:pt idx="12704">
                  <c:v>46123.625</c:v>
                </c:pt>
                <c:pt idx="12705">
                  <c:v>46123.631944444445</c:v>
                </c:pt>
                <c:pt idx="12706">
                  <c:v>46123.638888888891</c:v>
                </c:pt>
                <c:pt idx="12707">
                  <c:v>46123.645833333336</c:v>
                </c:pt>
                <c:pt idx="12708">
                  <c:v>46123.652777777781</c:v>
                </c:pt>
                <c:pt idx="12709">
                  <c:v>46123.659722222219</c:v>
                </c:pt>
                <c:pt idx="12710">
                  <c:v>46123.666666666664</c:v>
                </c:pt>
                <c:pt idx="12711">
                  <c:v>46123.673611111109</c:v>
                </c:pt>
                <c:pt idx="12712">
                  <c:v>46123.680555555555</c:v>
                </c:pt>
                <c:pt idx="12713">
                  <c:v>46123.6875</c:v>
                </c:pt>
                <c:pt idx="12714">
                  <c:v>46123.694444444445</c:v>
                </c:pt>
                <c:pt idx="12715">
                  <c:v>46123.701388888891</c:v>
                </c:pt>
                <c:pt idx="12716">
                  <c:v>46123.708333333336</c:v>
                </c:pt>
                <c:pt idx="12717">
                  <c:v>46123.715277777781</c:v>
                </c:pt>
                <c:pt idx="12718">
                  <c:v>46123.722222222219</c:v>
                </c:pt>
                <c:pt idx="12719">
                  <c:v>46123.729166666664</c:v>
                </c:pt>
                <c:pt idx="12720">
                  <c:v>46123.736111111109</c:v>
                </c:pt>
                <c:pt idx="12721">
                  <c:v>46123.743055555555</c:v>
                </c:pt>
                <c:pt idx="12722">
                  <c:v>46123.75</c:v>
                </c:pt>
                <c:pt idx="12723">
                  <c:v>46123.756944444445</c:v>
                </c:pt>
                <c:pt idx="12724">
                  <c:v>46123.763888888891</c:v>
                </c:pt>
                <c:pt idx="12725">
                  <c:v>46123.770833333336</c:v>
                </c:pt>
                <c:pt idx="12726">
                  <c:v>46123.777777777781</c:v>
                </c:pt>
                <c:pt idx="12727">
                  <c:v>46123.784722222219</c:v>
                </c:pt>
                <c:pt idx="12728">
                  <c:v>46123.791666666664</c:v>
                </c:pt>
                <c:pt idx="12729">
                  <c:v>46123.798611111109</c:v>
                </c:pt>
                <c:pt idx="12730">
                  <c:v>46123.805555555555</c:v>
                </c:pt>
                <c:pt idx="12731">
                  <c:v>46123.8125</c:v>
                </c:pt>
                <c:pt idx="12732">
                  <c:v>46123.819444444445</c:v>
                </c:pt>
                <c:pt idx="12733">
                  <c:v>46123.826388888891</c:v>
                </c:pt>
                <c:pt idx="12734">
                  <c:v>46123.833333333336</c:v>
                </c:pt>
                <c:pt idx="12735">
                  <c:v>46123.840277777781</c:v>
                </c:pt>
                <c:pt idx="12736">
                  <c:v>46123.847222222219</c:v>
                </c:pt>
                <c:pt idx="12737">
                  <c:v>46123.854166666664</c:v>
                </c:pt>
                <c:pt idx="12738">
                  <c:v>46123.861111111109</c:v>
                </c:pt>
                <c:pt idx="12739">
                  <c:v>46123.868055555555</c:v>
                </c:pt>
                <c:pt idx="12740">
                  <c:v>46123.875</c:v>
                </c:pt>
                <c:pt idx="12741">
                  <c:v>46123.881944444445</c:v>
                </c:pt>
                <c:pt idx="12742">
                  <c:v>46123.888888888891</c:v>
                </c:pt>
                <c:pt idx="12743">
                  <c:v>46123.895833333336</c:v>
                </c:pt>
                <c:pt idx="12744">
                  <c:v>46123.902777777781</c:v>
                </c:pt>
                <c:pt idx="12745">
                  <c:v>46123.909722222219</c:v>
                </c:pt>
                <c:pt idx="12746">
                  <c:v>46123.916666666664</c:v>
                </c:pt>
                <c:pt idx="12747">
                  <c:v>46123.923611111109</c:v>
                </c:pt>
                <c:pt idx="12748">
                  <c:v>46123.930555555555</c:v>
                </c:pt>
                <c:pt idx="12749">
                  <c:v>46123.9375</c:v>
                </c:pt>
                <c:pt idx="12750">
                  <c:v>46123.944444444445</c:v>
                </c:pt>
                <c:pt idx="12751">
                  <c:v>46123.951388888891</c:v>
                </c:pt>
                <c:pt idx="12752">
                  <c:v>46123.958333333336</c:v>
                </c:pt>
                <c:pt idx="12753">
                  <c:v>46123.965277777781</c:v>
                </c:pt>
                <c:pt idx="12754">
                  <c:v>46123.972222222219</c:v>
                </c:pt>
                <c:pt idx="12755">
                  <c:v>46123.979166666664</c:v>
                </c:pt>
                <c:pt idx="12756">
                  <c:v>46123.986111111109</c:v>
                </c:pt>
                <c:pt idx="12757">
                  <c:v>46123.993055555555</c:v>
                </c:pt>
                <c:pt idx="12758">
                  <c:v>46124</c:v>
                </c:pt>
                <c:pt idx="12759">
                  <c:v>46124.006944444445</c:v>
                </c:pt>
                <c:pt idx="12760">
                  <c:v>46124.013888888891</c:v>
                </c:pt>
                <c:pt idx="12761">
                  <c:v>46124.020833333336</c:v>
                </c:pt>
                <c:pt idx="12762">
                  <c:v>46124.027777777781</c:v>
                </c:pt>
                <c:pt idx="12763">
                  <c:v>46124.034722222219</c:v>
                </c:pt>
                <c:pt idx="12764">
                  <c:v>46124.041666666664</c:v>
                </c:pt>
                <c:pt idx="12765">
                  <c:v>46124.048611111109</c:v>
                </c:pt>
                <c:pt idx="12766">
                  <c:v>46124.055555555555</c:v>
                </c:pt>
                <c:pt idx="12767">
                  <c:v>46124.0625</c:v>
                </c:pt>
                <c:pt idx="12768">
                  <c:v>46124.069444444445</c:v>
                </c:pt>
                <c:pt idx="12769">
                  <c:v>46124.076388888891</c:v>
                </c:pt>
                <c:pt idx="12770">
                  <c:v>46124.083333333336</c:v>
                </c:pt>
                <c:pt idx="12771">
                  <c:v>46124.090277777781</c:v>
                </c:pt>
                <c:pt idx="12772">
                  <c:v>46124.097222222219</c:v>
                </c:pt>
                <c:pt idx="12773">
                  <c:v>46124.104166666664</c:v>
                </c:pt>
                <c:pt idx="12774">
                  <c:v>46124.111111111109</c:v>
                </c:pt>
                <c:pt idx="12775">
                  <c:v>46124.118055555555</c:v>
                </c:pt>
                <c:pt idx="12776">
                  <c:v>46124.125</c:v>
                </c:pt>
                <c:pt idx="12777">
                  <c:v>46124.131944444445</c:v>
                </c:pt>
                <c:pt idx="12778">
                  <c:v>46124.138888888891</c:v>
                </c:pt>
                <c:pt idx="12779">
                  <c:v>46124.145833333336</c:v>
                </c:pt>
                <c:pt idx="12780">
                  <c:v>46124.152777777781</c:v>
                </c:pt>
                <c:pt idx="12781">
                  <c:v>46124.159722222219</c:v>
                </c:pt>
                <c:pt idx="12782">
                  <c:v>46124.166666666664</c:v>
                </c:pt>
                <c:pt idx="12783">
                  <c:v>46124.173611111109</c:v>
                </c:pt>
                <c:pt idx="12784">
                  <c:v>46124.180555555555</c:v>
                </c:pt>
                <c:pt idx="12785">
                  <c:v>46124.1875</c:v>
                </c:pt>
                <c:pt idx="12786">
                  <c:v>46124.194444444445</c:v>
                </c:pt>
                <c:pt idx="12787">
                  <c:v>46124.201388888891</c:v>
                </c:pt>
                <c:pt idx="12788">
                  <c:v>46124.208333333336</c:v>
                </c:pt>
                <c:pt idx="12789">
                  <c:v>46124.215277777781</c:v>
                </c:pt>
                <c:pt idx="12790">
                  <c:v>46124.222222222219</c:v>
                </c:pt>
                <c:pt idx="12791">
                  <c:v>46124.229166666664</c:v>
                </c:pt>
                <c:pt idx="12792">
                  <c:v>46124.236111111109</c:v>
                </c:pt>
                <c:pt idx="12793">
                  <c:v>46124.243055555555</c:v>
                </c:pt>
                <c:pt idx="12794">
                  <c:v>46124.25</c:v>
                </c:pt>
                <c:pt idx="12795">
                  <c:v>46124.256944444445</c:v>
                </c:pt>
                <c:pt idx="12796">
                  <c:v>46124.263888888891</c:v>
                </c:pt>
                <c:pt idx="12797">
                  <c:v>46124.270833333336</c:v>
                </c:pt>
                <c:pt idx="12798">
                  <c:v>46124.277777777781</c:v>
                </c:pt>
                <c:pt idx="12799">
                  <c:v>46124.284722222219</c:v>
                </c:pt>
                <c:pt idx="12800">
                  <c:v>46124.291666666664</c:v>
                </c:pt>
                <c:pt idx="12801">
                  <c:v>46124.298611111109</c:v>
                </c:pt>
                <c:pt idx="12802">
                  <c:v>46124.305555555555</c:v>
                </c:pt>
                <c:pt idx="12803">
                  <c:v>46124.3125</c:v>
                </c:pt>
                <c:pt idx="12804">
                  <c:v>46124.319444444445</c:v>
                </c:pt>
                <c:pt idx="12805">
                  <c:v>46124.326388888891</c:v>
                </c:pt>
                <c:pt idx="12806">
                  <c:v>46124.333333333336</c:v>
                </c:pt>
                <c:pt idx="12807">
                  <c:v>46124.340277777781</c:v>
                </c:pt>
                <c:pt idx="12808">
                  <c:v>46124.347222222219</c:v>
                </c:pt>
                <c:pt idx="12809">
                  <c:v>46124.354166666664</c:v>
                </c:pt>
                <c:pt idx="12810">
                  <c:v>46124.361111111109</c:v>
                </c:pt>
                <c:pt idx="12811">
                  <c:v>46124.368055555555</c:v>
                </c:pt>
                <c:pt idx="12812">
                  <c:v>46124.375</c:v>
                </c:pt>
                <c:pt idx="12813">
                  <c:v>46124.381944444445</c:v>
                </c:pt>
                <c:pt idx="12814">
                  <c:v>46124.388888888891</c:v>
                </c:pt>
                <c:pt idx="12815">
                  <c:v>46124.395833333336</c:v>
                </c:pt>
                <c:pt idx="12816">
                  <c:v>46124.402777777781</c:v>
                </c:pt>
                <c:pt idx="12817">
                  <c:v>46124.409722222219</c:v>
                </c:pt>
                <c:pt idx="12818">
                  <c:v>46124.416666666664</c:v>
                </c:pt>
                <c:pt idx="12819">
                  <c:v>46124.423611111109</c:v>
                </c:pt>
                <c:pt idx="12820">
                  <c:v>46124.430555555555</c:v>
                </c:pt>
                <c:pt idx="12821">
                  <c:v>46124.4375</c:v>
                </c:pt>
                <c:pt idx="12822">
                  <c:v>46124.444444444445</c:v>
                </c:pt>
                <c:pt idx="12823">
                  <c:v>46124.451388888891</c:v>
                </c:pt>
                <c:pt idx="12824">
                  <c:v>46124.458333333336</c:v>
                </c:pt>
                <c:pt idx="12825">
                  <c:v>46124.465277777781</c:v>
                </c:pt>
                <c:pt idx="12826">
                  <c:v>46124.472222222219</c:v>
                </c:pt>
                <c:pt idx="12827">
                  <c:v>46124.479166666664</c:v>
                </c:pt>
                <c:pt idx="12828">
                  <c:v>46124.486111111109</c:v>
                </c:pt>
                <c:pt idx="12829">
                  <c:v>46124.493055555555</c:v>
                </c:pt>
                <c:pt idx="12830">
                  <c:v>46124.5</c:v>
                </c:pt>
                <c:pt idx="12831">
                  <c:v>46124.506944444445</c:v>
                </c:pt>
                <c:pt idx="12832">
                  <c:v>46124.513888888891</c:v>
                </c:pt>
                <c:pt idx="12833">
                  <c:v>46124.520833333336</c:v>
                </c:pt>
                <c:pt idx="12834">
                  <c:v>46124.527777777781</c:v>
                </c:pt>
                <c:pt idx="12835">
                  <c:v>46124.534722222219</c:v>
                </c:pt>
                <c:pt idx="12836">
                  <c:v>46124.541666666664</c:v>
                </c:pt>
                <c:pt idx="12837">
                  <c:v>46124.548611111109</c:v>
                </c:pt>
                <c:pt idx="12838">
                  <c:v>46124.555555555555</c:v>
                </c:pt>
                <c:pt idx="12839">
                  <c:v>46124.5625</c:v>
                </c:pt>
                <c:pt idx="12840">
                  <c:v>46124.569444444445</c:v>
                </c:pt>
                <c:pt idx="12841">
                  <c:v>46124.576388888891</c:v>
                </c:pt>
                <c:pt idx="12842">
                  <c:v>46124.583333333336</c:v>
                </c:pt>
                <c:pt idx="12843">
                  <c:v>46124.590277777781</c:v>
                </c:pt>
                <c:pt idx="12844">
                  <c:v>46124.597222222219</c:v>
                </c:pt>
                <c:pt idx="12845">
                  <c:v>46124.604166666664</c:v>
                </c:pt>
                <c:pt idx="12846">
                  <c:v>46124.611111111109</c:v>
                </c:pt>
                <c:pt idx="12847">
                  <c:v>46124.618055555555</c:v>
                </c:pt>
                <c:pt idx="12848">
                  <c:v>46124.625</c:v>
                </c:pt>
                <c:pt idx="12849">
                  <c:v>46124.631944444445</c:v>
                </c:pt>
                <c:pt idx="12850">
                  <c:v>46124.638888888891</c:v>
                </c:pt>
                <c:pt idx="12851">
                  <c:v>46124.645833333336</c:v>
                </c:pt>
                <c:pt idx="12852">
                  <c:v>46124.652777777781</c:v>
                </c:pt>
                <c:pt idx="12853">
                  <c:v>46124.659722222219</c:v>
                </c:pt>
                <c:pt idx="12854">
                  <c:v>46124.666666666664</c:v>
                </c:pt>
                <c:pt idx="12855">
                  <c:v>46124.673611111109</c:v>
                </c:pt>
                <c:pt idx="12856">
                  <c:v>46124.680555555555</c:v>
                </c:pt>
                <c:pt idx="12857">
                  <c:v>46124.6875</c:v>
                </c:pt>
                <c:pt idx="12858">
                  <c:v>46124.694444444445</c:v>
                </c:pt>
                <c:pt idx="12859">
                  <c:v>46124.701388888891</c:v>
                </c:pt>
                <c:pt idx="12860">
                  <c:v>46124.708333333336</c:v>
                </c:pt>
                <c:pt idx="12861">
                  <c:v>46124.715277777781</c:v>
                </c:pt>
                <c:pt idx="12862">
                  <c:v>46124.722222222219</c:v>
                </c:pt>
                <c:pt idx="12863">
                  <c:v>46124.729166666664</c:v>
                </c:pt>
                <c:pt idx="12864">
                  <c:v>46124.736111111109</c:v>
                </c:pt>
                <c:pt idx="12865">
                  <c:v>46124.743055555555</c:v>
                </c:pt>
                <c:pt idx="12866">
                  <c:v>46124.75</c:v>
                </c:pt>
                <c:pt idx="12867">
                  <c:v>46124.756944444445</c:v>
                </c:pt>
                <c:pt idx="12868">
                  <c:v>46124.763888888891</c:v>
                </c:pt>
                <c:pt idx="12869">
                  <c:v>46124.770833333336</c:v>
                </c:pt>
                <c:pt idx="12870">
                  <c:v>46124.777777777781</c:v>
                </c:pt>
                <c:pt idx="12871">
                  <c:v>46124.784722222219</c:v>
                </c:pt>
                <c:pt idx="12872">
                  <c:v>46124.791666666664</c:v>
                </c:pt>
                <c:pt idx="12873">
                  <c:v>46124.798611111109</c:v>
                </c:pt>
                <c:pt idx="12874">
                  <c:v>46124.805555555555</c:v>
                </c:pt>
                <c:pt idx="12875">
                  <c:v>46124.8125</c:v>
                </c:pt>
                <c:pt idx="12876">
                  <c:v>46124.819444444445</c:v>
                </c:pt>
                <c:pt idx="12877">
                  <c:v>46124.826388888891</c:v>
                </c:pt>
                <c:pt idx="12878">
                  <c:v>46124.833333333336</c:v>
                </c:pt>
                <c:pt idx="12879">
                  <c:v>46124.840277777781</c:v>
                </c:pt>
                <c:pt idx="12880">
                  <c:v>46124.847222222219</c:v>
                </c:pt>
                <c:pt idx="12881">
                  <c:v>46124.854166666664</c:v>
                </c:pt>
                <c:pt idx="12882">
                  <c:v>46124.861111111109</c:v>
                </c:pt>
                <c:pt idx="12883">
                  <c:v>46124.868055555555</c:v>
                </c:pt>
                <c:pt idx="12884">
                  <c:v>46124.875</c:v>
                </c:pt>
                <c:pt idx="12885">
                  <c:v>46124.881944444445</c:v>
                </c:pt>
                <c:pt idx="12886">
                  <c:v>46124.888888888891</c:v>
                </c:pt>
                <c:pt idx="12887">
                  <c:v>46124.895833333336</c:v>
                </c:pt>
                <c:pt idx="12888">
                  <c:v>46124.902777777781</c:v>
                </c:pt>
                <c:pt idx="12889">
                  <c:v>46124.909722222219</c:v>
                </c:pt>
                <c:pt idx="12890">
                  <c:v>46124.916666666664</c:v>
                </c:pt>
                <c:pt idx="12891">
                  <c:v>46124.923611111109</c:v>
                </c:pt>
                <c:pt idx="12892">
                  <c:v>46124.930555555555</c:v>
                </c:pt>
                <c:pt idx="12893">
                  <c:v>46124.9375</c:v>
                </c:pt>
                <c:pt idx="12894">
                  <c:v>46124.944444444445</c:v>
                </c:pt>
                <c:pt idx="12895">
                  <c:v>46124.951388888891</c:v>
                </c:pt>
                <c:pt idx="12896">
                  <c:v>46124.958333333336</c:v>
                </c:pt>
                <c:pt idx="12897">
                  <c:v>46124.965277777781</c:v>
                </c:pt>
                <c:pt idx="12898">
                  <c:v>46124.972222222219</c:v>
                </c:pt>
                <c:pt idx="12899">
                  <c:v>46124.979166666664</c:v>
                </c:pt>
                <c:pt idx="12900">
                  <c:v>46124.986111111109</c:v>
                </c:pt>
                <c:pt idx="12901">
                  <c:v>46124.993055555555</c:v>
                </c:pt>
                <c:pt idx="12902">
                  <c:v>46125</c:v>
                </c:pt>
                <c:pt idx="12903">
                  <c:v>46125.006944444445</c:v>
                </c:pt>
                <c:pt idx="12904">
                  <c:v>46125.013888888891</c:v>
                </c:pt>
                <c:pt idx="12905">
                  <c:v>46125.020833333336</c:v>
                </c:pt>
                <c:pt idx="12906">
                  <c:v>46125.027777777781</c:v>
                </c:pt>
                <c:pt idx="12907">
                  <c:v>46125.034722222219</c:v>
                </c:pt>
                <c:pt idx="12908">
                  <c:v>46125.041666666664</c:v>
                </c:pt>
                <c:pt idx="12909">
                  <c:v>46125.048611111109</c:v>
                </c:pt>
                <c:pt idx="12910">
                  <c:v>46125.055555555555</c:v>
                </c:pt>
                <c:pt idx="12911">
                  <c:v>46125.0625</c:v>
                </c:pt>
                <c:pt idx="12912">
                  <c:v>46125.069444444445</c:v>
                </c:pt>
                <c:pt idx="12913">
                  <c:v>46125.076388888891</c:v>
                </c:pt>
                <c:pt idx="12914">
                  <c:v>46125.083333333336</c:v>
                </c:pt>
                <c:pt idx="12915">
                  <c:v>46125.090277777781</c:v>
                </c:pt>
                <c:pt idx="12916">
                  <c:v>46125.097222222219</c:v>
                </c:pt>
                <c:pt idx="12917">
                  <c:v>46125.104166666664</c:v>
                </c:pt>
                <c:pt idx="12918">
                  <c:v>46125.111111111109</c:v>
                </c:pt>
                <c:pt idx="12919">
                  <c:v>46125.118055555555</c:v>
                </c:pt>
                <c:pt idx="12920">
                  <c:v>46125.125</c:v>
                </c:pt>
                <c:pt idx="12921">
                  <c:v>46125.131944444445</c:v>
                </c:pt>
                <c:pt idx="12922">
                  <c:v>46125.138888888891</c:v>
                </c:pt>
                <c:pt idx="12923">
                  <c:v>46125.145833333336</c:v>
                </c:pt>
                <c:pt idx="12924">
                  <c:v>46125.152777777781</c:v>
                </c:pt>
                <c:pt idx="12925">
                  <c:v>46125.159722222219</c:v>
                </c:pt>
                <c:pt idx="12926">
                  <c:v>46125.166666666664</c:v>
                </c:pt>
                <c:pt idx="12927">
                  <c:v>46125.173611111109</c:v>
                </c:pt>
                <c:pt idx="12928">
                  <c:v>46125.180555555555</c:v>
                </c:pt>
                <c:pt idx="12929">
                  <c:v>46125.1875</c:v>
                </c:pt>
                <c:pt idx="12930">
                  <c:v>46125.194444444445</c:v>
                </c:pt>
                <c:pt idx="12931">
                  <c:v>46125.201388888891</c:v>
                </c:pt>
                <c:pt idx="12932">
                  <c:v>46125.208333333336</c:v>
                </c:pt>
                <c:pt idx="12933">
                  <c:v>46125.215277777781</c:v>
                </c:pt>
                <c:pt idx="12934">
                  <c:v>46125.222222222219</c:v>
                </c:pt>
                <c:pt idx="12935">
                  <c:v>46125.229166666664</c:v>
                </c:pt>
                <c:pt idx="12936">
                  <c:v>46125.236111111109</c:v>
                </c:pt>
                <c:pt idx="12937">
                  <c:v>46125.243055555555</c:v>
                </c:pt>
                <c:pt idx="12938">
                  <c:v>46125.25</c:v>
                </c:pt>
                <c:pt idx="12939">
                  <c:v>46125.256944444445</c:v>
                </c:pt>
                <c:pt idx="12940">
                  <c:v>46125.263888888891</c:v>
                </c:pt>
                <c:pt idx="12941">
                  <c:v>46125.270833333336</c:v>
                </c:pt>
                <c:pt idx="12942">
                  <c:v>46125.277777777781</c:v>
                </c:pt>
                <c:pt idx="12943">
                  <c:v>46125.284722222219</c:v>
                </c:pt>
                <c:pt idx="12944">
                  <c:v>46125.291666666664</c:v>
                </c:pt>
                <c:pt idx="12945">
                  <c:v>46125.298611111109</c:v>
                </c:pt>
                <c:pt idx="12946">
                  <c:v>46125.305555555555</c:v>
                </c:pt>
                <c:pt idx="12947">
                  <c:v>46125.3125</c:v>
                </c:pt>
                <c:pt idx="12948">
                  <c:v>46125.319444444445</c:v>
                </c:pt>
                <c:pt idx="12949">
                  <c:v>46125.326388888891</c:v>
                </c:pt>
                <c:pt idx="12950">
                  <c:v>46125.333333333336</c:v>
                </c:pt>
                <c:pt idx="12951">
                  <c:v>46125.340277777781</c:v>
                </c:pt>
                <c:pt idx="12952">
                  <c:v>46125.347222222219</c:v>
                </c:pt>
                <c:pt idx="12953">
                  <c:v>46125.354166666664</c:v>
                </c:pt>
                <c:pt idx="12954">
                  <c:v>46125.361111111109</c:v>
                </c:pt>
                <c:pt idx="12955">
                  <c:v>46125.368055555555</c:v>
                </c:pt>
                <c:pt idx="12956">
                  <c:v>46125.375</c:v>
                </c:pt>
                <c:pt idx="12957">
                  <c:v>46125.381944444445</c:v>
                </c:pt>
                <c:pt idx="12958">
                  <c:v>46125.388888888891</c:v>
                </c:pt>
                <c:pt idx="12959">
                  <c:v>46125.395833333336</c:v>
                </c:pt>
                <c:pt idx="12960">
                  <c:v>46125.402777777781</c:v>
                </c:pt>
                <c:pt idx="12961">
                  <c:v>46125.409722222219</c:v>
                </c:pt>
                <c:pt idx="12962">
                  <c:v>46125.416666666664</c:v>
                </c:pt>
                <c:pt idx="12963">
                  <c:v>46125.423611111109</c:v>
                </c:pt>
                <c:pt idx="12964">
                  <c:v>46125.430555555555</c:v>
                </c:pt>
                <c:pt idx="12965">
                  <c:v>46125.4375</c:v>
                </c:pt>
                <c:pt idx="12966">
                  <c:v>46125.444444444445</c:v>
                </c:pt>
                <c:pt idx="12967">
                  <c:v>46125.451388888891</c:v>
                </c:pt>
                <c:pt idx="12968">
                  <c:v>46125.458333333336</c:v>
                </c:pt>
                <c:pt idx="12969">
                  <c:v>46125.465277777781</c:v>
                </c:pt>
                <c:pt idx="12970">
                  <c:v>46125.472222222219</c:v>
                </c:pt>
                <c:pt idx="12971">
                  <c:v>46125.479166666664</c:v>
                </c:pt>
                <c:pt idx="12972">
                  <c:v>46125.486111111109</c:v>
                </c:pt>
                <c:pt idx="12973">
                  <c:v>46125.493055555555</c:v>
                </c:pt>
                <c:pt idx="12974">
                  <c:v>46125.5</c:v>
                </c:pt>
                <c:pt idx="12975">
                  <c:v>46125.506944444445</c:v>
                </c:pt>
                <c:pt idx="12976">
                  <c:v>46125.513888888891</c:v>
                </c:pt>
                <c:pt idx="12977">
                  <c:v>46125.520833333336</c:v>
                </c:pt>
                <c:pt idx="12978">
                  <c:v>46125.527777777781</c:v>
                </c:pt>
                <c:pt idx="12979">
                  <c:v>46125.534722222219</c:v>
                </c:pt>
                <c:pt idx="12980">
                  <c:v>46125.541666666664</c:v>
                </c:pt>
                <c:pt idx="12981">
                  <c:v>46125.548611111109</c:v>
                </c:pt>
                <c:pt idx="12982">
                  <c:v>46125.555555555555</c:v>
                </c:pt>
                <c:pt idx="12983">
                  <c:v>46125.5625</c:v>
                </c:pt>
                <c:pt idx="12984">
                  <c:v>46125.569444444445</c:v>
                </c:pt>
                <c:pt idx="12985">
                  <c:v>46125.576388888891</c:v>
                </c:pt>
                <c:pt idx="12986">
                  <c:v>46125.583333333336</c:v>
                </c:pt>
                <c:pt idx="12987">
                  <c:v>46125.590277777781</c:v>
                </c:pt>
                <c:pt idx="12988">
                  <c:v>46125.597222222219</c:v>
                </c:pt>
                <c:pt idx="12989">
                  <c:v>46125.604166666664</c:v>
                </c:pt>
                <c:pt idx="12990">
                  <c:v>46125.611111111109</c:v>
                </c:pt>
                <c:pt idx="12991">
                  <c:v>46125.618055555555</c:v>
                </c:pt>
                <c:pt idx="12992">
                  <c:v>46125.625</c:v>
                </c:pt>
                <c:pt idx="12993">
                  <c:v>46125.631944444445</c:v>
                </c:pt>
                <c:pt idx="12994">
                  <c:v>46125.638888888891</c:v>
                </c:pt>
                <c:pt idx="12995">
                  <c:v>46125.645833333336</c:v>
                </c:pt>
                <c:pt idx="12996">
                  <c:v>46125.652777777781</c:v>
                </c:pt>
                <c:pt idx="12997">
                  <c:v>46125.659722222219</c:v>
                </c:pt>
                <c:pt idx="12998">
                  <c:v>46125.666666666664</c:v>
                </c:pt>
                <c:pt idx="12999">
                  <c:v>46125.673611111109</c:v>
                </c:pt>
                <c:pt idx="13000">
                  <c:v>46125.680555555555</c:v>
                </c:pt>
                <c:pt idx="13001">
                  <c:v>46125.6875</c:v>
                </c:pt>
                <c:pt idx="13002">
                  <c:v>46125.694444444445</c:v>
                </c:pt>
                <c:pt idx="13003">
                  <c:v>46125.701388888891</c:v>
                </c:pt>
                <c:pt idx="13004">
                  <c:v>46125.708333333336</c:v>
                </c:pt>
              </c:numCache>
            </c:numRef>
          </c:xVal>
          <c:yVal>
            <c:numRef>
              <c:f>'Lake Level'!$D$6:$D$13010</c:f>
              <c:numCache>
                <c:formatCode>General</c:formatCode>
                <c:ptCount val="13005"/>
                <c:pt idx="0">
                  <c:v>518.47500000000002</c:v>
                </c:pt>
                <c:pt idx="1">
                  <c:v>518.56100000000004</c:v>
                </c:pt>
                <c:pt idx="2">
                  <c:v>518.60400000000004</c:v>
                </c:pt>
                <c:pt idx="3">
                  <c:v>518.55100000000004</c:v>
                </c:pt>
                <c:pt idx="4">
                  <c:v>518.56399999999996</c:v>
                </c:pt>
                <c:pt idx="5">
                  <c:v>518.62300000000005</c:v>
                </c:pt>
                <c:pt idx="6">
                  <c:v>518.59299999999996</c:v>
                </c:pt>
                <c:pt idx="7">
                  <c:v>518.56899999999996</c:v>
                </c:pt>
                <c:pt idx="8">
                  <c:v>518.54100000000005</c:v>
                </c:pt>
                <c:pt idx="9">
                  <c:v>518.57899999999995</c:v>
                </c:pt>
                <c:pt idx="10">
                  <c:v>518.44899999999996</c:v>
                </c:pt>
                <c:pt idx="11">
                  <c:v>518.58100000000002</c:v>
                </c:pt>
                <c:pt idx="12">
                  <c:v>518.60400000000004</c:v>
                </c:pt>
                <c:pt idx="13">
                  <c:v>518.60400000000004</c:v>
                </c:pt>
                <c:pt idx="14">
                  <c:v>518.60199999999998</c:v>
                </c:pt>
                <c:pt idx="15">
                  <c:v>518.56100000000004</c:v>
                </c:pt>
                <c:pt idx="16">
                  <c:v>518.51499999999999</c:v>
                </c:pt>
                <c:pt idx="17">
                  <c:v>518.548</c:v>
                </c:pt>
                <c:pt idx="18">
                  <c:v>518.56899999999996</c:v>
                </c:pt>
                <c:pt idx="19">
                  <c:v>518.52599999999995</c:v>
                </c:pt>
                <c:pt idx="20">
                  <c:v>518.51099999999997</c:v>
                </c:pt>
                <c:pt idx="21">
                  <c:v>518.51700000000005</c:v>
                </c:pt>
                <c:pt idx="22">
                  <c:v>518.49800000000005</c:v>
                </c:pt>
                <c:pt idx="23">
                  <c:v>518.43299999999999</c:v>
                </c:pt>
                <c:pt idx="24">
                  <c:v>518.64</c:v>
                </c:pt>
                <c:pt idx="25">
                  <c:v>518.66200000000003</c:v>
                </c:pt>
                <c:pt idx="26">
                  <c:v>518.69600000000003</c:v>
                </c:pt>
                <c:pt idx="27">
                  <c:v>518.63300000000004</c:v>
                </c:pt>
                <c:pt idx="28">
                  <c:v>518.65499999999997</c:v>
                </c:pt>
                <c:pt idx="29">
                  <c:v>518.70399999999995</c:v>
                </c:pt>
                <c:pt idx="30">
                  <c:v>518.70399999999995</c:v>
                </c:pt>
                <c:pt idx="31">
                  <c:v>518.66</c:v>
                </c:pt>
                <c:pt idx="32">
                  <c:v>518.63</c:v>
                </c:pt>
                <c:pt idx="33">
                  <c:v>518.62099999999998</c:v>
                </c:pt>
                <c:pt idx="34">
                  <c:v>518.67499999999995</c:v>
                </c:pt>
                <c:pt idx="35">
                  <c:v>518.61300000000006</c:v>
                </c:pt>
                <c:pt idx="36">
                  <c:v>518.59299999999996</c:v>
                </c:pt>
                <c:pt idx="37">
                  <c:v>518.64599999999996</c:v>
                </c:pt>
                <c:pt idx="38">
                  <c:v>518.63699999999994</c:v>
                </c:pt>
                <c:pt idx="39">
                  <c:v>518.61599999999999</c:v>
                </c:pt>
                <c:pt idx="40">
                  <c:v>518.57100000000003</c:v>
                </c:pt>
                <c:pt idx="41">
                  <c:v>518.56700000000001</c:v>
                </c:pt>
                <c:pt idx="42">
                  <c:v>518.60900000000004</c:v>
                </c:pt>
                <c:pt idx="43">
                  <c:v>518.57500000000005</c:v>
                </c:pt>
                <c:pt idx="44">
                  <c:v>518.61</c:v>
                </c:pt>
                <c:pt idx="45">
                  <c:v>518.58699999999999</c:v>
                </c:pt>
                <c:pt idx="46">
                  <c:v>518.63</c:v>
                </c:pt>
                <c:pt idx="47">
                  <c:v>518.60900000000004</c:v>
                </c:pt>
                <c:pt idx="48">
                  <c:v>518.56200000000001</c:v>
                </c:pt>
                <c:pt idx="49">
                  <c:v>518.56700000000001</c:v>
                </c:pt>
                <c:pt idx="50">
                  <c:v>518.59500000000003</c:v>
                </c:pt>
                <c:pt idx="51">
                  <c:v>518.58100000000002</c:v>
                </c:pt>
                <c:pt idx="52">
                  <c:v>518.57799999999997</c:v>
                </c:pt>
                <c:pt idx="53">
                  <c:v>518.60599999999999</c:v>
                </c:pt>
                <c:pt idx="54">
                  <c:v>518.58299999999997</c:v>
                </c:pt>
                <c:pt idx="55">
                  <c:v>518.55499999999995</c:v>
                </c:pt>
                <c:pt idx="56">
                  <c:v>518.51199999999994</c:v>
                </c:pt>
                <c:pt idx="57">
                  <c:v>518.52200000000005</c:v>
                </c:pt>
                <c:pt idx="58">
                  <c:v>518.51599999999996</c:v>
                </c:pt>
                <c:pt idx="59">
                  <c:v>518.49900000000002</c:v>
                </c:pt>
                <c:pt idx="60">
                  <c:v>518.51199999999994</c:v>
                </c:pt>
                <c:pt idx="61">
                  <c:v>518.548</c:v>
                </c:pt>
                <c:pt idx="62">
                  <c:v>518.53499999999997</c:v>
                </c:pt>
                <c:pt idx="63">
                  <c:v>518.47299999999996</c:v>
                </c:pt>
                <c:pt idx="64">
                  <c:v>518.41899999999998</c:v>
                </c:pt>
                <c:pt idx="65">
                  <c:v>518.38099999999997</c:v>
                </c:pt>
                <c:pt idx="66">
                  <c:v>518.38699999999994</c:v>
                </c:pt>
                <c:pt idx="67">
                  <c:v>518.36900000000003</c:v>
                </c:pt>
                <c:pt idx="68">
                  <c:v>518.36199999999997</c:v>
                </c:pt>
                <c:pt idx="69">
                  <c:v>518.39800000000002</c:v>
                </c:pt>
                <c:pt idx="70">
                  <c:v>518.36900000000003</c:v>
                </c:pt>
                <c:pt idx="71">
                  <c:v>518.30399999999997</c:v>
                </c:pt>
                <c:pt idx="72">
                  <c:v>518.26199999999994</c:v>
                </c:pt>
                <c:pt idx="73">
                  <c:v>518.255</c:v>
                </c:pt>
                <c:pt idx="74">
                  <c:v>518.28200000000004</c:v>
                </c:pt>
                <c:pt idx="75">
                  <c:v>518.24900000000002</c:v>
                </c:pt>
                <c:pt idx="76">
                  <c:v>518.25900000000001</c:v>
                </c:pt>
                <c:pt idx="77">
                  <c:v>518.27300000000002</c:v>
                </c:pt>
                <c:pt idx="78">
                  <c:v>518.28200000000004</c:v>
                </c:pt>
                <c:pt idx="79">
                  <c:v>518.19000000000005</c:v>
                </c:pt>
                <c:pt idx="80">
                  <c:v>518.14099999999996</c:v>
                </c:pt>
                <c:pt idx="81">
                  <c:v>518.12300000000005</c:v>
                </c:pt>
                <c:pt idx="82">
                  <c:v>518.22299999999996</c:v>
                </c:pt>
                <c:pt idx="83">
                  <c:v>518.13900000000001</c:v>
                </c:pt>
                <c:pt idx="84">
                  <c:v>518.16600000000005</c:v>
                </c:pt>
                <c:pt idx="85">
                  <c:v>518.20500000000004</c:v>
                </c:pt>
                <c:pt idx="86">
                  <c:v>518.18700000000001</c:v>
                </c:pt>
                <c:pt idx="87">
                  <c:v>518.11900000000003</c:v>
                </c:pt>
                <c:pt idx="88">
                  <c:v>518.101</c:v>
                </c:pt>
                <c:pt idx="89">
                  <c:v>518.13099999999997</c:v>
                </c:pt>
                <c:pt idx="90">
                  <c:v>518.10699999999997</c:v>
                </c:pt>
                <c:pt idx="91">
                  <c:v>518.10500000000002</c:v>
                </c:pt>
                <c:pt idx="92">
                  <c:v>518.08199999999999</c:v>
                </c:pt>
                <c:pt idx="93">
                  <c:v>518.10699999999997</c:v>
                </c:pt>
                <c:pt idx="94">
                  <c:v>518.10199999999998</c:v>
                </c:pt>
                <c:pt idx="95">
                  <c:v>517.98099999999999</c:v>
                </c:pt>
                <c:pt idx="96">
                  <c:v>517.96299999999997</c:v>
                </c:pt>
                <c:pt idx="97">
                  <c:v>518.029</c:v>
                </c:pt>
                <c:pt idx="98">
                  <c:v>517.97799999999995</c:v>
                </c:pt>
                <c:pt idx="99">
                  <c:v>517.93899999999996</c:v>
                </c:pt>
                <c:pt idx="100">
                  <c:v>517.95399999999995</c:v>
                </c:pt>
                <c:pt idx="101">
                  <c:v>518.005</c:v>
                </c:pt>
                <c:pt idx="102">
                  <c:v>517.95399999999995</c:v>
                </c:pt>
                <c:pt idx="103">
                  <c:v>517.89599999999996</c:v>
                </c:pt>
                <c:pt idx="104">
                  <c:v>517.87599999999998</c:v>
                </c:pt>
                <c:pt idx="105">
                  <c:v>517.85</c:v>
                </c:pt>
                <c:pt idx="106">
                  <c:v>517.85199999999998</c:v>
                </c:pt>
                <c:pt idx="107">
                  <c:v>517.80999999999995</c:v>
                </c:pt>
                <c:pt idx="108">
                  <c:v>517.78700000000003</c:v>
                </c:pt>
                <c:pt idx="109">
                  <c:v>517.83000000000004</c:v>
                </c:pt>
                <c:pt idx="110">
                  <c:v>517.81799999999998</c:v>
                </c:pt>
                <c:pt idx="111">
                  <c:v>517.71799999999996</c:v>
                </c:pt>
                <c:pt idx="112">
                  <c:v>517.68100000000004</c:v>
                </c:pt>
                <c:pt idx="113">
                  <c:v>517.65</c:v>
                </c:pt>
                <c:pt idx="114">
                  <c:v>517.66499999999996</c:v>
                </c:pt>
                <c:pt idx="115">
                  <c:v>517.61199999999997</c:v>
                </c:pt>
                <c:pt idx="116">
                  <c:v>517.59100000000001</c:v>
                </c:pt>
                <c:pt idx="117">
                  <c:v>517.63300000000004</c:v>
                </c:pt>
                <c:pt idx="118">
                  <c:v>517.61</c:v>
                </c:pt>
                <c:pt idx="119">
                  <c:v>517.596</c:v>
                </c:pt>
                <c:pt idx="120">
                  <c:v>517.59</c:v>
                </c:pt>
                <c:pt idx="121">
                  <c:v>517.79999999999995</c:v>
                </c:pt>
                <c:pt idx="122">
                  <c:v>517.80899999999997</c:v>
                </c:pt>
                <c:pt idx="123">
                  <c:v>517.75300000000004</c:v>
                </c:pt>
                <c:pt idx="124">
                  <c:v>517.77300000000002</c:v>
                </c:pt>
                <c:pt idx="125">
                  <c:v>517.81299999999999</c:v>
                </c:pt>
                <c:pt idx="126">
                  <c:v>517.84799999999996</c:v>
                </c:pt>
                <c:pt idx="127">
                  <c:v>517.76</c:v>
                </c:pt>
                <c:pt idx="128">
                  <c:v>517.78099999999995</c:v>
                </c:pt>
                <c:pt idx="129">
                  <c:v>517.79300000000001</c:v>
                </c:pt>
                <c:pt idx="130">
                  <c:v>517.79200000000003</c:v>
                </c:pt>
                <c:pt idx="131">
                  <c:v>517.75800000000004</c:v>
                </c:pt>
                <c:pt idx="132">
                  <c:v>517.75400000000002</c:v>
                </c:pt>
                <c:pt idx="133">
                  <c:v>517.74</c:v>
                </c:pt>
                <c:pt idx="134">
                  <c:v>517.74199999999996</c:v>
                </c:pt>
                <c:pt idx="135">
                  <c:v>517.72699999999998</c:v>
                </c:pt>
                <c:pt idx="136">
                  <c:v>517.56600000000003</c:v>
                </c:pt>
                <c:pt idx="137">
                  <c:v>517.60699999999997</c:v>
                </c:pt>
                <c:pt idx="138">
                  <c:v>517.56399999999996</c:v>
                </c:pt>
                <c:pt idx="139">
                  <c:v>517.52800000000002</c:v>
                </c:pt>
                <c:pt idx="140">
                  <c:v>517.51700000000005</c:v>
                </c:pt>
                <c:pt idx="141">
                  <c:v>517.49199999999996</c:v>
                </c:pt>
                <c:pt idx="142">
                  <c:v>517.48299999999995</c:v>
                </c:pt>
                <c:pt idx="143">
                  <c:v>517.41099999999994</c:v>
                </c:pt>
                <c:pt idx="144">
                  <c:v>517.38599999999997</c:v>
                </c:pt>
                <c:pt idx="145">
                  <c:v>517.39700000000005</c:v>
                </c:pt>
                <c:pt idx="146">
                  <c:v>517.39099999999996</c:v>
                </c:pt>
                <c:pt idx="147">
                  <c:v>517.38199999999995</c:v>
                </c:pt>
                <c:pt idx="148">
                  <c:v>517.36800000000005</c:v>
                </c:pt>
                <c:pt idx="149">
                  <c:v>517.39400000000001</c:v>
                </c:pt>
                <c:pt idx="150">
                  <c:v>517.39300000000003</c:v>
                </c:pt>
                <c:pt idx="151">
                  <c:v>517.36</c:v>
                </c:pt>
                <c:pt idx="152">
                  <c:v>517.33299999999997</c:v>
                </c:pt>
                <c:pt idx="153">
                  <c:v>517.32399999999996</c:v>
                </c:pt>
                <c:pt idx="154">
                  <c:v>517.32399999999996</c:v>
                </c:pt>
                <c:pt idx="155">
                  <c:v>517.31600000000003</c:v>
                </c:pt>
                <c:pt idx="156">
                  <c:v>517.33500000000004</c:v>
                </c:pt>
                <c:pt idx="157">
                  <c:v>517.37800000000004</c:v>
                </c:pt>
                <c:pt idx="158">
                  <c:v>517.37300000000005</c:v>
                </c:pt>
                <c:pt idx="159">
                  <c:v>517.33100000000002</c:v>
                </c:pt>
                <c:pt idx="160">
                  <c:v>517.29399999999998</c:v>
                </c:pt>
                <c:pt idx="161">
                  <c:v>517.32100000000003</c:v>
                </c:pt>
                <c:pt idx="162">
                  <c:v>517.33000000000004</c:v>
                </c:pt>
                <c:pt idx="163">
                  <c:v>517.29200000000003</c:v>
                </c:pt>
                <c:pt idx="164">
                  <c:v>517.30100000000004</c:v>
                </c:pt>
                <c:pt idx="165">
                  <c:v>517.34100000000001</c:v>
                </c:pt>
                <c:pt idx="166">
                  <c:v>517.33500000000004</c:v>
                </c:pt>
                <c:pt idx="167">
                  <c:v>517.29499999999996</c:v>
                </c:pt>
                <c:pt idx="168">
                  <c:v>517.22199999999998</c:v>
                </c:pt>
                <c:pt idx="169">
                  <c:v>517.19100000000003</c:v>
                </c:pt>
                <c:pt idx="170">
                  <c:v>517.21400000000006</c:v>
                </c:pt>
                <c:pt idx="171">
                  <c:v>517.18799999999999</c:v>
                </c:pt>
                <c:pt idx="172">
                  <c:v>517.16999999999996</c:v>
                </c:pt>
                <c:pt idx="173">
                  <c:v>517.17399999999998</c:v>
                </c:pt>
                <c:pt idx="174">
                  <c:v>517.14200000000005</c:v>
                </c:pt>
                <c:pt idx="175">
                  <c:v>517.09100000000001</c:v>
                </c:pt>
                <c:pt idx="176">
                  <c:v>517.03700000000003</c:v>
                </c:pt>
                <c:pt idx="177">
                  <c:v>517.00099999999998</c:v>
                </c:pt>
                <c:pt idx="178">
                  <c:v>517.01300000000003</c:v>
                </c:pt>
                <c:pt idx="179">
                  <c:v>516.99900000000002</c:v>
                </c:pt>
                <c:pt idx="180">
                  <c:v>516.971</c:v>
                </c:pt>
                <c:pt idx="181">
                  <c:v>516.976</c:v>
                </c:pt>
                <c:pt idx="182">
                  <c:v>516.96699999999998</c:v>
                </c:pt>
                <c:pt idx="183">
                  <c:v>516.88499999999999</c:v>
                </c:pt>
                <c:pt idx="184">
                  <c:v>516.80999999999995</c:v>
                </c:pt>
                <c:pt idx="185">
                  <c:v>516.82299999999998</c:v>
                </c:pt>
                <c:pt idx="186">
                  <c:v>516.85400000000004</c:v>
                </c:pt>
                <c:pt idx="187">
                  <c:v>516.84699999999998</c:v>
                </c:pt>
                <c:pt idx="188">
                  <c:v>516.86</c:v>
                </c:pt>
                <c:pt idx="189">
                  <c:v>516.90200000000004</c:v>
                </c:pt>
                <c:pt idx="190">
                  <c:v>516.88300000000004</c:v>
                </c:pt>
                <c:pt idx="191">
                  <c:v>516.84699999999998</c:v>
                </c:pt>
                <c:pt idx="192">
                  <c:v>516.798</c:v>
                </c:pt>
                <c:pt idx="193">
                  <c:v>516.80899999999997</c:v>
                </c:pt>
                <c:pt idx="194">
                  <c:v>516.84199999999998</c:v>
                </c:pt>
                <c:pt idx="195">
                  <c:v>516.83299999999997</c:v>
                </c:pt>
                <c:pt idx="196">
                  <c:v>516.84199999999998</c:v>
                </c:pt>
                <c:pt idx="197">
                  <c:v>516.87800000000004</c:v>
                </c:pt>
                <c:pt idx="198">
                  <c:v>516.89</c:v>
                </c:pt>
                <c:pt idx="199">
                  <c:v>516.87300000000005</c:v>
                </c:pt>
                <c:pt idx="200">
                  <c:v>516.80200000000002</c:v>
                </c:pt>
                <c:pt idx="201">
                  <c:v>516.79300000000001</c:v>
                </c:pt>
                <c:pt idx="202">
                  <c:v>516.78099999999995</c:v>
                </c:pt>
                <c:pt idx="203">
                  <c:v>516.79100000000005</c:v>
                </c:pt>
                <c:pt idx="204">
                  <c:v>516.82600000000002</c:v>
                </c:pt>
                <c:pt idx="205">
                  <c:v>516.84299999999996</c:v>
                </c:pt>
                <c:pt idx="206">
                  <c:v>516.84400000000005</c:v>
                </c:pt>
                <c:pt idx="207">
                  <c:v>516.78399999999999</c:v>
                </c:pt>
                <c:pt idx="208">
                  <c:v>516.73199999999997</c:v>
                </c:pt>
                <c:pt idx="209">
                  <c:v>516.71199999999999</c:v>
                </c:pt>
                <c:pt idx="210">
                  <c:v>516.72699999999998</c:v>
                </c:pt>
                <c:pt idx="211">
                  <c:v>516.73500000000001</c:v>
                </c:pt>
                <c:pt idx="212">
                  <c:v>516.73400000000004</c:v>
                </c:pt>
                <c:pt idx="213">
                  <c:v>516.74599999999998</c:v>
                </c:pt>
                <c:pt idx="214">
                  <c:v>516.73199999999997</c:v>
                </c:pt>
                <c:pt idx="215">
                  <c:v>516.64499999999998</c:v>
                </c:pt>
                <c:pt idx="216">
                  <c:v>516.596</c:v>
                </c:pt>
                <c:pt idx="217">
                  <c:v>516.62599999999998</c:v>
                </c:pt>
                <c:pt idx="218">
                  <c:v>516.61300000000006</c:v>
                </c:pt>
                <c:pt idx="219">
                  <c:v>516.59400000000005</c:v>
                </c:pt>
                <c:pt idx="220">
                  <c:v>516.58500000000004</c:v>
                </c:pt>
                <c:pt idx="221">
                  <c:v>516.63199999999995</c:v>
                </c:pt>
                <c:pt idx="222">
                  <c:v>516.64300000000003</c:v>
                </c:pt>
                <c:pt idx="223">
                  <c:v>516.56700000000001</c:v>
                </c:pt>
                <c:pt idx="224">
                  <c:v>516.55799999999999</c:v>
                </c:pt>
                <c:pt idx="225">
                  <c:v>516.56899999999996</c:v>
                </c:pt>
                <c:pt idx="226">
                  <c:v>516.60900000000004</c:v>
                </c:pt>
                <c:pt idx="227">
                  <c:v>516.57500000000005</c:v>
                </c:pt>
                <c:pt idx="228">
                  <c:v>516.58000000000004</c:v>
                </c:pt>
                <c:pt idx="229">
                  <c:v>516.625</c:v>
                </c:pt>
                <c:pt idx="230">
                  <c:v>516.65800000000002</c:v>
                </c:pt>
                <c:pt idx="231">
                  <c:v>516.62400000000002</c:v>
                </c:pt>
                <c:pt idx="232">
                  <c:v>516.58399999999995</c:v>
                </c:pt>
                <c:pt idx="233">
                  <c:v>516.62199999999996</c:v>
                </c:pt>
                <c:pt idx="234">
                  <c:v>516.68600000000004</c:v>
                </c:pt>
                <c:pt idx="235">
                  <c:v>516.67200000000003</c:v>
                </c:pt>
                <c:pt idx="236">
                  <c:v>516.69299999999998</c:v>
                </c:pt>
                <c:pt idx="237">
                  <c:v>516.75300000000004</c:v>
                </c:pt>
                <c:pt idx="238">
                  <c:v>516.75599999999997</c:v>
                </c:pt>
                <c:pt idx="239">
                  <c:v>516.73699999999997</c:v>
                </c:pt>
                <c:pt idx="240">
                  <c:v>516.70000000000005</c:v>
                </c:pt>
                <c:pt idx="241">
                  <c:v>516.73400000000004</c:v>
                </c:pt>
                <c:pt idx="242">
                  <c:v>516.75300000000004</c:v>
                </c:pt>
                <c:pt idx="243">
                  <c:v>516.74400000000003</c:v>
                </c:pt>
                <c:pt idx="244">
                  <c:v>516.73599999999999</c:v>
                </c:pt>
                <c:pt idx="245">
                  <c:v>516.74300000000005</c:v>
                </c:pt>
                <c:pt idx="246">
                  <c:v>516.73500000000001</c:v>
                </c:pt>
                <c:pt idx="247">
                  <c:v>516.702</c:v>
                </c:pt>
                <c:pt idx="248">
                  <c:v>516.65300000000002</c:v>
                </c:pt>
                <c:pt idx="249">
                  <c:v>516.62199999999996</c:v>
                </c:pt>
                <c:pt idx="250">
                  <c:v>516.649</c:v>
                </c:pt>
                <c:pt idx="251">
                  <c:v>516.64700000000005</c:v>
                </c:pt>
                <c:pt idx="252">
                  <c:v>516.57500000000005</c:v>
                </c:pt>
                <c:pt idx="253">
                  <c:v>516.64200000000005</c:v>
                </c:pt>
                <c:pt idx="254">
                  <c:v>516.67700000000002</c:v>
                </c:pt>
                <c:pt idx="255">
                  <c:v>516.61800000000005</c:v>
                </c:pt>
                <c:pt idx="256">
                  <c:v>516.548</c:v>
                </c:pt>
                <c:pt idx="257">
                  <c:v>516.54399999999998</c:v>
                </c:pt>
                <c:pt idx="258">
                  <c:v>516.56399999999996</c:v>
                </c:pt>
                <c:pt idx="259">
                  <c:v>516.55100000000004</c:v>
                </c:pt>
                <c:pt idx="260">
                  <c:v>516.56899999999996</c:v>
                </c:pt>
                <c:pt idx="261">
                  <c:v>516.59199999999998</c:v>
                </c:pt>
                <c:pt idx="262">
                  <c:v>516.60400000000004</c:v>
                </c:pt>
                <c:pt idx="263">
                  <c:v>516.55100000000004</c:v>
                </c:pt>
                <c:pt idx="264">
                  <c:v>516.52800000000002</c:v>
                </c:pt>
                <c:pt idx="265">
                  <c:v>516.46100000000001</c:v>
                </c:pt>
                <c:pt idx="266">
                  <c:v>516.50300000000004</c:v>
                </c:pt>
                <c:pt idx="267">
                  <c:v>516.45799999999997</c:v>
                </c:pt>
                <c:pt idx="268">
                  <c:v>516.44600000000003</c:v>
                </c:pt>
                <c:pt idx="269">
                  <c:v>516.48500000000001</c:v>
                </c:pt>
                <c:pt idx="270">
                  <c:v>516.44600000000003</c:v>
                </c:pt>
                <c:pt idx="271">
                  <c:v>516.38</c:v>
                </c:pt>
                <c:pt idx="272">
                  <c:v>516.28800000000001</c:v>
                </c:pt>
                <c:pt idx="273">
                  <c:v>516.29899999999998</c:v>
                </c:pt>
                <c:pt idx="274">
                  <c:v>516.37099999999998</c:v>
                </c:pt>
                <c:pt idx="275">
                  <c:v>516.30899999999997</c:v>
                </c:pt>
                <c:pt idx="276">
                  <c:v>516.30700000000002</c:v>
                </c:pt>
                <c:pt idx="277">
                  <c:v>516.30200000000002</c:v>
                </c:pt>
                <c:pt idx="278">
                  <c:v>516.30999999999995</c:v>
                </c:pt>
                <c:pt idx="279">
                  <c:v>516.27</c:v>
                </c:pt>
                <c:pt idx="280">
                  <c:v>516.25</c:v>
                </c:pt>
                <c:pt idx="281">
                  <c:v>516.21699999999998</c:v>
                </c:pt>
                <c:pt idx="282">
                  <c:v>516.25199999999995</c:v>
                </c:pt>
                <c:pt idx="283">
                  <c:v>516.24599999999998</c:v>
                </c:pt>
                <c:pt idx="284">
                  <c:v>516.21600000000001</c:v>
                </c:pt>
                <c:pt idx="285">
                  <c:v>516.24900000000002</c:v>
                </c:pt>
                <c:pt idx="286">
                  <c:v>516.29300000000001</c:v>
                </c:pt>
                <c:pt idx="287">
                  <c:v>516.27</c:v>
                </c:pt>
                <c:pt idx="288">
                  <c:v>516.24900000000002</c:v>
                </c:pt>
                <c:pt idx="289">
                  <c:v>516.26499999999999</c:v>
                </c:pt>
                <c:pt idx="290">
                  <c:v>516.29399999999998</c:v>
                </c:pt>
                <c:pt idx="291">
                  <c:v>516.28800000000001</c:v>
                </c:pt>
                <c:pt idx="292">
                  <c:v>516.28300000000002</c:v>
                </c:pt>
                <c:pt idx="293">
                  <c:v>516.33100000000002</c:v>
                </c:pt>
                <c:pt idx="294">
                  <c:v>516.35</c:v>
                </c:pt>
                <c:pt idx="295">
                  <c:v>516.32000000000005</c:v>
                </c:pt>
                <c:pt idx="296">
                  <c:v>516.25199999999995</c:v>
                </c:pt>
                <c:pt idx="297">
                  <c:v>516.25900000000001</c:v>
                </c:pt>
                <c:pt idx="298">
                  <c:v>516.29499999999996</c:v>
                </c:pt>
                <c:pt idx="299">
                  <c:v>516.26900000000001</c:v>
                </c:pt>
                <c:pt idx="300">
                  <c:v>516.25699999999995</c:v>
                </c:pt>
                <c:pt idx="301">
                  <c:v>516.28599999999994</c:v>
                </c:pt>
                <c:pt idx="302">
                  <c:v>516.27200000000005</c:v>
                </c:pt>
                <c:pt idx="303">
                  <c:v>516.22400000000005</c:v>
                </c:pt>
                <c:pt idx="304">
                  <c:v>516.18899999999996</c:v>
                </c:pt>
                <c:pt idx="305">
                  <c:v>516.19500000000005</c:v>
                </c:pt>
                <c:pt idx="306">
                  <c:v>516.21699999999998</c:v>
                </c:pt>
                <c:pt idx="307">
                  <c:v>516.21900000000005</c:v>
                </c:pt>
                <c:pt idx="308">
                  <c:v>516.22299999999996</c:v>
                </c:pt>
                <c:pt idx="309">
                  <c:v>516.24400000000003</c:v>
                </c:pt>
                <c:pt idx="310">
                  <c:v>516.23500000000001</c:v>
                </c:pt>
                <c:pt idx="311">
                  <c:v>516.18499999999995</c:v>
                </c:pt>
                <c:pt idx="312">
                  <c:v>516.18600000000004</c:v>
                </c:pt>
                <c:pt idx="313">
                  <c:v>516.24900000000002</c:v>
                </c:pt>
                <c:pt idx="314">
                  <c:v>516.27200000000005</c:v>
                </c:pt>
                <c:pt idx="315">
                  <c:v>516.27800000000002</c:v>
                </c:pt>
                <c:pt idx="316">
                  <c:v>516.29600000000005</c:v>
                </c:pt>
                <c:pt idx="317">
                  <c:v>516.33399999999995</c:v>
                </c:pt>
                <c:pt idx="318">
                  <c:v>516.35799999999995</c:v>
                </c:pt>
                <c:pt idx="319">
                  <c:v>516.30200000000002</c:v>
                </c:pt>
                <c:pt idx="320">
                  <c:v>516.30200000000002</c:v>
                </c:pt>
                <c:pt idx="321">
                  <c:v>516.346</c:v>
                </c:pt>
                <c:pt idx="322">
                  <c:v>516.38599999999997</c:v>
                </c:pt>
                <c:pt idx="323">
                  <c:v>516.399</c:v>
                </c:pt>
                <c:pt idx="324">
                  <c:v>516.41499999999996</c:v>
                </c:pt>
                <c:pt idx="325">
                  <c:v>516.452</c:v>
                </c:pt>
                <c:pt idx="326">
                  <c:v>516.47299999999996</c:v>
                </c:pt>
                <c:pt idx="327">
                  <c:v>516.42499999999995</c:v>
                </c:pt>
                <c:pt idx="328">
                  <c:v>516.39499999999998</c:v>
                </c:pt>
                <c:pt idx="329">
                  <c:v>516.42100000000005</c:v>
                </c:pt>
                <c:pt idx="330">
                  <c:v>516.45699999999999</c:v>
                </c:pt>
                <c:pt idx="331">
                  <c:v>516.46799999999996</c:v>
                </c:pt>
                <c:pt idx="332">
                  <c:v>516.45899999999995</c:v>
                </c:pt>
                <c:pt idx="333">
                  <c:v>516.51300000000003</c:v>
                </c:pt>
                <c:pt idx="334">
                  <c:v>516.50900000000001</c:v>
                </c:pt>
                <c:pt idx="335">
                  <c:v>516.44399999999996</c:v>
                </c:pt>
                <c:pt idx="336">
                  <c:v>516.38400000000001</c:v>
                </c:pt>
                <c:pt idx="337">
                  <c:v>516.38</c:v>
                </c:pt>
                <c:pt idx="338">
                  <c:v>516.39800000000002</c:v>
                </c:pt>
                <c:pt idx="339">
                  <c:v>516.38400000000001</c:v>
                </c:pt>
                <c:pt idx="340">
                  <c:v>516.36599999999999</c:v>
                </c:pt>
                <c:pt idx="341">
                  <c:v>516.37400000000002</c:v>
                </c:pt>
                <c:pt idx="342">
                  <c:v>516.35799999999995</c:v>
                </c:pt>
                <c:pt idx="343">
                  <c:v>516.28200000000004</c:v>
                </c:pt>
                <c:pt idx="344">
                  <c:v>516.24900000000002</c:v>
                </c:pt>
                <c:pt idx="345">
                  <c:v>516.25400000000002</c:v>
                </c:pt>
                <c:pt idx="346">
                  <c:v>516.26900000000001</c:v>
                </c:pt>
                <c:pt idx="347">
                  <c:v>516.26900000000001</c:v>
                </c:pt>
                <c:pt idx="348">
                  <c:v>516.26800000000003</c:v>
                </c:pt>
                <c:pt idx="349">
                  <c:v>516.28499999999997</c:v>
                </c:pt>
                <c:pt idx="350">
                  <c:v>516.27499999999998</c:v>
                </c:pt>
                <c:pt idx="351">
                  <c:v>516.23099999999999</c:v>
                </c:pt>
                <c:pt idx="352">
                  <c:v>516.19500000000005</c:v>
                </c:pt>
                <c:pt idx="353">
                  <c:v>516.18100000000004</c:v>
                </c:pt>
                <c:pt idx="354">
                  <c:v>516.20100000000002</c:v>
                </c:pt>
                <c:pt idx="355">
                  <c:v>516.197</c:v>
                </c:pt>
                <c:pt idx="356">
                  <c:v>516.22699999999998</c:v>
                </c:pt>
                <c:pt idx="357">
                  <c:v>516.255</c:v>
                </c:pt>
                <c:pt idx="358">
                  <c:v>516.25800000000004</c:v>
                </c:pt>
                <c:pt idx="359">
                  <c:v>516.21500000000003</c:v>
                </c:pt>
                <c:pt idx="360">
                  <c:v>516.19600000000003</c:v>
                </c:pt>
                <c:pt idx="361">
                  <c:v>516.20699999999999</c:v>
                </c:pt>
                <c:pt idx="362">
                  <c:v>516.24900000000002</c:v>
                </c:pt>
                <c:pt idx="363">
                  <c:v>516.24699999999996</c:v>
                </c:pt>
                <c:pt idx="364">
                  <c:v>516.24699999999996</c:v>
                </c:pt>
                <c:pt idx="365">
                  <c:v>516.31399999999996</c:v>
                </c:pt>
                <c:pt idx="366">
                  <c:v>516.30399999999997</c:v>
                </c:pt>
                <c:pt idx="367">
                  <c:v>516.26400000000001</c:v>
                </c:pt>
                <c:pt idx="368">
                  <c:v>516.24699999999996</c:v>
                </c:pt>
                <c:pt idx="369">
                  <c:v>516.24300000000005</c:v>
                </c:pt>
                <c:pt idx="370">
                  <c:v>516.26599999999996</c:v>
                </c:pt>
                <c:pt idx="371">
                  <c:v>516.25400000000002</c:v>
                </c:pt>
                <c:pt idx="372">
                  <c:v>516.26</c:v>
                </c:pt>
                <c:pt idx="373">
                  <c:v>516.28099999999995</c:v>
                </c:pt>
                <c:pt idx="374">
                  <c:v>516.26499999999999</c:v>
                </c:pt>
                <c:pt idx="375">
                  <c:v>516.18899999999996</c:v>
                </c:pt>
                <c:pt idx="376">
                  <c:v>516.14099999999996</c:v>
                </c:pt>
                <c:pt idx="377">
                  <c:v>516.14499999999998</c:v>
                </c:pt>
                <c:pt idx="378">
                  <c:v>516.15599999999995</c:v>
                </c:pt>
                <c:pt idx="379">
                  <c:v>516.13499999999999</c:v>
                </c:pt>
                <c:pt idx="380">
                  <c:v>516.13900000000001</c:v>
                </c:pt>
                <c:pt idx="381">
                  <c:v>516.15700000000004</c:v>
                </c:pt>
                <c:pt idx="382">
                  <c:v>516.12199999999996</c:v>
                </c:pt>
                <c:pt idx="383">
                  <c:v>516.06399999999996</c:v>
                </c:pt>
                <c:pt idx="384">
                  <c:v>516.08799999999997</c:v>
                </c:pt>
                <c:pt idx="385">
                  <c:v>516.07299999999998</c:v>
                </c:pt>
                <c:pt idx="386">
                  <c:v>516.072</c:v>
                </c:pt>
                <c:pt idx="387">
                  <c:v>516.02300000000002</c:v>
                </c:pt>
                <c:pt idx="388">
                  <c:v>515.99699999999996</c:v>
                </c:pt>
                <c:pt idx="389">
                  <c:v>516.00900000000001</c:v>
                </c:pt>
                <c:pt idx="390">
                  <c:v>515.98099999999999</c:v>
                </c:pt>
                <c:pt idx="391">
                  <c:v>515.904</c:v>
                </c:pt>
                <c:pt idx="392">
                  <c:v>515.84500000000003</c:v>
                </c:pt>
                <c:pt idx="393">
                  <c:v>515.827</c:v>
                </c:pt>
                <c:pt idx="394">
                  <c:v>515.85500000000002</c:v>
                </c:pt>
                <c:pt idx="395">
                  <c:v>515.83199999999999</c:v>
                </c:pt>
                <c:pt idx="396">
                  <c:v>515.88199999999995</c:v>
                </c:pt>
                <c:pt idx="397">
                  <c:v>515.96900000000005</c:v>
                </c:pt>
                <c:pt idx="398">
                  <c:v>516.00300000000004</c:v>
                </c:pt>
                <c:pt idx="399">
                  <c:v>515.99099999999999</c:v>
                </c:pt>
                <c:pt idx="400">
                  <c:v>515.97199999999998</c:v>
                </c:pt>
                <c:pt idx="401">
                  <c:v>516.00300000000004</c:v>
                </c:pt>
                <c:pt idx="402">
                  <c:v>516.02</c:v>
                </c:pt>
                <c:pt idx="403">
                  <c:v>516.01800000000003</c:v>
                </c:pt>
                <c:pt idx="404">
                  <c:v>516.02200000000005</c:v>
                </c:pt>
                <c:pt idx="405">
                  <c:v>516.03</c:v>
                </c:pt>
                <c:pt idx="406">
                  <c:v>516.02300000000002</c:v>
                </c:pt>
                <c:pt idx="407">
                  <c:v>516.01800000000003</c:v>
                </c:pt>
                <c:pt idx="408">
                  <c:v>516.02800000000002</c:v>
                </c:pt>
                <c:pt idx="409">
                  <c:v>516.05600000000004</c:v>
                </c:pt>
                <c:pt idx="410">
                  <c:v>516.12599999999998</c:v>
                </c:pt>
                <c:pt idx="411">
                  <c:v>516.12800000000004</c:v>
                </c:pt>
                <c:pt idx="412">
                  <c:v>516.12699999999995</c:v>
                </c:pt>
                <c:pt idx="413">
                  <c:v>516.20600000000002</c:v>
                </c:pt>
                <c:pt idx="414">
                  <c:v>516.24099999999999</c:v>
                </c:pt>
                <c:pt idx="415">
                  <c:v>516.20500000000004</c:v>
                </c:pt>
                <c:pt idx="416">
                  <c:v>516.15099999999995</c:v>
                </c:pt>
                <c:pt idx="417">
                  <c:v>516.16899999999998</c:v>
                </c:pt>
                <c:pt idx="418">
                  <c:v>516.221</c:v>
                </c:pt>
                <c:pt idx="419">
                  <c:v>516.21100000000001</c:v>
                </c:pt>
                <c:pt idx="420">
                  <c:v>516.20000000000005</c:v>
                </c:pt>
                <c:pt idx="421">
                  <c:v>516.23</c:v>
                </c:pt>
                <c:pt idx="422">
                  <c:v>516.24199999999996</c:v>
                </c:pt>
                <c:pt idx="423">
                  <c:v>516.22900000000004</c:v>
                </c:pt>
                <c:pt idx="424">
                  <c:v>516.202</c:v>
                </c:pt>
                <c:pt idx="425">
                  <c:v>516.22900000000004</c:v>
                </c:pt>
                <c:pt idx="426">
                  <c:v>516.26900000000001</c:v>
                </c:pt>
                <c:pt idx="427">
                  <c:v>516.27</c:v>
                </c:pt>
                <c:pt idx="428">
                  <c:v>516.26300000000003</c:v>
                </c:pt>
                <c:pt idx="429">
                  <c:v>516.28499999999997</c:v>
                </c:pt>
                <c:pt idx="430">
                  <c:v>516.26499999999999</c:v>
                </c:pt>
                <c:pt idx="431">
                  <c:v>516.18100000000004</c:v>
                </c:pt>
                <c:pt idx="432">
                  <c:v>516.11099999999999</c:v>
                </c:pt>
                <c:pt idx="433">
                  <c:v>516.09199999999998</c:v>
                </c:pt>
                <c:pt idx="434">
                  <c:v>516.09900000000005</c:v>
                </c:pt>
                <c:pt idx="435">
                  <c:v>516.07799999999997</c:v>
                </c:pt>
                <c:pt idx="436">
                  <c:v>516.07100000000003</c:v>
                </c:pt>
                <c:pt idx="437">
                  <c:v>516.08000000000004</c:v>
                </c:pt>
                <c:pt idx="438">
                  <c:v>516.05799999999999</c:v>
                </c:pt>
                <c:pt idx="439">
                  <c:v>515.98299999999995</c:v>
                </c:pt>
                <c:pt idx="440">
                  <c:v>515.92700000000002</c:v>
                </c:pt>
                <c:pt idx="441">
                  <c:v>515.9</c:v>
                </c:pt>
                <c:pt idx="442">
                  <c:v>515.92899999999997</c:v>
                </c:pt>
                <c:pt idx="443">
                  <c:v>515.92100000000005</c:v>
                </c:pt>
                <c:pt idx="444">
                  <c:v>515.91899999999998</c:v>
                </c:pt>
                <c:pt idx="445">
                  <c:v>515.92999999999995</c:v>
                </c:pt>
                <c:pt idx="446">
                  <c:v>515.93700000000001</c:v>
                </c:pt>
                <c:pt idx="447">
                  <c:v>515.90800000000002</c:v>
                </c:pt>
                <c:pt idx="448">
                  <c:v>515.84500000000003</c:v>
                </c:pt>
                <c:pt idx="449">
                  <c:v>515.81600000000003</c:v>
                </c:pt>
                <c:pt idx="450">
                  <c:v>515.84900000000005</c:v>
                </c:pt>
                <c:pt idx="451">
                  <c:v>515.827</c:v>
                </c:pt>
                <c:pt idx="452">
                  <c:v>515.83799999999997</c:v>
                </c:pt>
                <c:pt idx="453">
                  <c:v>515.86500000000001</c:v>
                </c:pt>
                <c:pt idx="454">
                  <c:v>515.86400000000003</c:v>
                </c:pt>
                <c:pt idx="455">
                  <c:v>515.80899999999997</c:v>
                </c:pt>
                <c:pt idx="456">
                  <c:v>515.76199999999994</c:v>
                </c:pt>
                <c:pt idx="457">
                  <c:v>515.74699999999996</c:v>
                </c:pt>
                <c:pt idx="458">
                  <c:v>515.76199999999994</c:v>
                </c:pt>
                <c:pt idx="459">
                  <c:v>515.76300000000003</c:v>
                </c:pt>
                <c:pt idx="460">
                  <c:v>515.76099999999997</c:v>
                </c:pt>
                <c:pt idx="461">
                  <c:v>515.78800000000001</c:v>
                </c:pt>
                <c:pt idx="462">
                  <c:v>515.78200000000004</c:v>
                </c:pt>
                <c:pt idx="463">
                  <c:v>515.70100000000002</c:v>
                </c:pt>
                <c:pt idx="464">
                  <c:v>515.654</c:v>
                </c:pt>
                <c:pt idx="465">
                  <c:v>515.64400000000001</c:v>
                </c:pt>
                <c:pt idx="466">
                  <c:v>515.65</c:v>
                </c:pt>
                <c:pt idx="467">
                  <c:v>515.62300000000005</c:v>
                </c:pt>
                <c:pt idx="468">
                  <c:v>515.59900000000005</c:v>
                </c:pt>
                <c:pt idx="469">
                  <c:v>515.62199999999996</c:v>
                </c:pt>
                <c:pt idx="470">
                  <c:v>515.61</c:v>
                </c:pt>
                <c:pt idx="471">
                  <c:v>515.55399999999997</c:v>
                </c:pt>
                <c:pt idx="472">
                  <c:v>515.45000000000005</c:v>
                </c:pt>
                <c:pt idx="473">
                  <c:v>515.42899999999997</c:v>
                </c:pt>
                <c:pt idx="474">
                  <c:v>515.44899999999996</c:v>
                </c:pt>
                <c:pt idx="475">
                  <c:v>515.41600000000005</c:v>
                </c:pt>
                <c:pt idx="476">
                  <c:v>515.41600000000005</c:v>
                </c:pt>
                <c:pt idx="477">
                  <c:v>515.41300000000001</c:v>
                </c:pt>
                <c:pt idx="478">
                  <c:v>515.38699999999994</c:v>
                </c:pt>
                <c:pt idx="479">
                  <c:v>515.34</c:v>
                </c:pt>
                <c:pt idx="480">
                  <c:v>515.30899999999997</c:v>
                </c:pt>
                <c:pt idx="481">
                  <c:v>515.31899999999996</c:v>
                </c:pt>
                <c:pt idx="482">
                  <c:v>515.34100000000001</c:v>
                </c:pt>
                <c:pt idx="483">
                  <c:v>515.35500000000002</c:v>
                </c:pt>
                <c:pt idx="484">
                  <c:v>515.36599999999999</c:v>
                </c:pt>
                <c:pt idx="485">
                  <c:v>515.40300000000002</c:v>
                </c:pt>
                <c:pt idx="486">
                  <c:v>515.41200000000003</c:v>
                </c:pt>
                <c:pt idx="487">
                  <c:v>515.36300000000006</c:v>
                </c:pt>
                <c:pt idx="488">
                  <c:v>515.30399999999997</c:v>
                </c:pt>
                <c:pt idx="489">
                  <c:v>515.30799999999999</c:v>
                </c:pt>
                <c:pt idx="490">
                  <c:v>515.33900000000006</c:v>
                </c:pt>
                <c:pt idx="491">
                  <c:v>515.31299999999999</c:v>
                </c:pt>
                <c:pt idx="492">
                  <c:v>515.29499999999996</c:v>
                </c:pt>
                <c:pt idx="493">
                  <c:v>515.32399999999996</c:v>
                </c:pt>
                <c:pt idx="494">
                  <c:v>515.31200000000001</c:v>
                </c:pt>
                <c:pt idx="510">
                  <c:v>515.08000000000004</c:v>
                </c:pt>
                <c:pt idx="511">
                  <c:v>515.00400000000002</c:v>
                </c:pt>
                <c:pt idx="512">
                  <c:v>514.95100000000002</c:v>
                </c:pt>
                <c:pt idx="513">
                  <c:v>514.95399999999995</c:v>
                </c:pt>
                <c:pt idx="514">
                  <c:v>514.976</c:v>
                </c:pt>
                <c:pt idx="515">
                  <c:v>514.976</c:v>
                </c:pt>
                <c:pt idx="516">
                  <c:v>514.952</c:v>
                </c:pt>
                <c:pt idx="517">
                  <c:v>514.98500000000001</c:v>
                </c:pt>
                <c:pt idx="518">
                  <c:v>514.976</c:v>
                </c:pt>
                <c:pt idx="519">
                  <c:v>514.93100000000004</c:v>
                </c:pt>
                <c:pt idx="520">
                  <c:v>514.88099999999997</c:v>
                </c:pt>
                <c:pt idx="521">
                  <c:v>514.89</c:v>
                </c:pt>
                <c:pt idx="522">
                  <c:v>514.93200000000002</c:v>
                </c:pt>
                <c:pt idx="523">
                  <c:v>514.91</c:v>
                </c:pt>
                <c:pt idx="524">
                  <c:v>514.91099999999994</c:v>
                </c:pt>
                <c:pt idx="525">
                  <c:v>514.94299999999998</c:v>
                </c:pt>
                <c:pt idx="526">
                  <c:v>514.93499999999995</c:v>
                </c:pt>
                <c:pt idx="527">
                  <c:v>514.87800000000004</c:v>
                </c:pt>
                <c:pt idx="528">
                  <c:v>514.83100000000002</c:v>
                </c:pt>
                <c:pt idx="529">
                  <c:v>514.827</c:v>
                </c:pt>
                <c:pt idx="530">
                  <c:v>514.84699999999998</c:v>
                </c:pt>
                <c:pt idx="531">
                  <c:v>514.81600000000003</c:v>
                </c:pt>
                <c:pt idx="532">
                  <c:v>514.82399999999996</c:v>
                </c:pt>
                <c:pt idx="533">
                  <c:v>514.83799999999997</c:v>
                </c:pt>
                <c:pt idx="534">
                  <c:v>514.87</c:v>
                </c:pt>
                <c:pt idx="535">
                  <c:v>514.80600000000004</c:v>
                </c:pt>
                <c:pt idx="536">
                  <c:v>514.73800000000006</c:v>
                </c:pt>
                <c:pt idx="537">
                  <c:v>514.72799999999995</c:v>
                </c:pt>
                <c:pt idx="538">
                  <c:v>514.74699999999996</c:v>
                </c:pt>
                <c:pt idx="539">
                  <c:v>514.75099999999998</c:v>
                </c:pt>
                <c:pt idx="540">
                  <c:v>514.71600000000001</c:v>
                </c:pt>
                <c:pt idx="541">
                  <c:v>514.74099999999999</c:v>
                </c:pt>
                <c:pt idx="542">
                  <c:v>514.71199999999999</c:v>
                </c:pt>
                <c:pt idx="543">
                  <c:v>514.60400000000004</c:v>
                </c:pt>
                <c:pt idx="544">
                  <c:v>514.61800000000005</c:v>
                </c:pt>
                <c:pt idx="545">
                  <c:v>514.60199999999998</c:v>
                </c:pt>
                <c:pt idx="546">
                  <c:v>514.63199999999995</c:v>
                </c:pt>
                <c:pt idx="547">
                  <c:v>514.62900000000002</c:v>
                </c:pt>
                <c:pt idx="548">
                  <c:v>514.63300000000004</c:v>
                </c:pt>
                <c:pt idx="549">
                  <c:v>514.67499999999995</c:v>
                </c:pt>
                <c:pt idx="550">
                  <c:v>514.68100000000004</c:v>
                </c:pt>
                <c:pt idx="551">
                  <c:v>514.601</c:v>
                </c:pt>
                <c:pt idx="552">
                  <c:v>514.58100000000002</c:v>
                </c:pt>
                <c:pt idx="553">
                  <c:v>514.59</c:v>
                </c:pt>
                <c:pt idx="554">
                  <c:v>514.58799999999997</c:v>
                </c:pt>
                <c:pt idx="555">
                  <c:v>514.572</c:v>
                </c:pt>
                <c:pt idx="556">
                  <c:v>514.53300000000002</c:v>
                </c:pt>
                <c:pt idx="557">
                  <c:v>514.54200000000003</c:v>
                </c:pt>
                <c:pt idx="558">
                  <c:v>514.56100000000004</c:v>
                </c:pt>
                <c:pt idx="559">
                  <c:v>514.51499999999999</c:v>
                </c:pt>
                <c:pt idx="560">
                  <c:v>514.45399999999995</c:v>
                </c:pt>
                <c:pt idx="561">
                  <c:v>514.44100000000003</c:v>
                </c:pt>
                <c:pt idx="562">
                  <c:v>514.55499999999995</c:v>
                </c:pt>
                <c:pt idx="563">
                  <c:v>515.00800000000004</c:v>
                </c:pt>
                <c:pt idx="564">
                  <c:v>515.18899999999996</c:v>
                </c:pt>
                <c:pt idx="565">
                  <c:v>515.274</c:v>
                </c:pt>
                <c:pt idx="566">
                  <c:v>515.31399999999996</c:v>
                </c:pt>
                <c:pt idx="567">
                  <c:v>515.29399999999998</c:v>
                </c:pt>
                <c:pt idx="568">
                  <c:v>515.28300000000002</c:v>
                </c:pt>
                <c:pt idx="569">
                  <c:v>515.30600000000004</c:v>
                </c:pt>
                <c:pt idx="570">
                  <c:v>515.346</c:v>
                </c:pt>
                <c:pt idx="571">
                  <c:v>515.34100000000001</c:v>
                </c:pt>
                <c:pt idx="572">
                  <c:v>515.34400000000005</c:v>
                </c:pt>
                <c:pt idx="573">
                  <c:v>515.375</c:v>
                </c:pt>
                <c:pt idx="574">
                  <c:v>515.39700000000005</c:v>
                </c:pt>
                <c:pt idx="575">
                  <c:v>515.35400000000004</c:v>
                </c:pt>
                <c:pt idx="576">
                  <c:v>515.32600000000002</c:v>
                </c:pt>
                <c:pt idx="577">
                  <c:v>515.34199999999998</c:v>
                </c:pt>
                <c:pt idx="578">
                  <c:v>515.35500000000002</c:v>
                </c:pt>
                <c:pt idx="579">
                  <c:v>515.35900000000004</c:v>
                </c:pt>
                <c:pt idx="580">
                  <c:v>515.36500000000001</c:v>
                </c:pt>
                <c:pt idx="581">
                  <c:v>515.41099999999994</c:v>
                </c:pt>
                <c:pt idx="582">
                  <c:v>515.40899999999999</c:v>
                </c:pt>
                <c:pt idx="583">
                  <c:v>515.37300000000005</c:v>
                </c:pt>
                <c:pt idx="584">
                  <c:v>515.36099999999999</c:v>
                </c:pt>
                <c:pt idx="585">
                  <c:v>515.40099999999995</c:v>
                </c:pt>
                <c:pt idx="586">
                  <c:v>515.45399999999995</c:v>
                </c:pt>
                <c:pt idx="587">
                  <c:v>515.48299999999995</c:v>
                </c:pt>
                <c:pt idx="588">
                  <c:v>515.51300000000003</c:v>
                </c:pt>
                <c:pt idx="589">
                  <c:v>515.56399999999996</c:v>
                </c:pt>
                <c:pt idx="590">
                  <c:v>515.60500000000002</c:v>
                </c:pt>
                <c:pt idx="591">
                  <c:v>515.56100000000004</c:v>
                </c:pt>
                <c:pt idx="592">
                  <c:v>515.55100000000004</c:v>
                </c:pt>
                <c:pt idx="593">
                  <c:v>515.548</c:v>
                </c:pt>
                <c:pt idx="594">
                  <c:v>515.57600000000002</c:v>
                </c:pt>
                <c:pt idx="595">
                  <c:v>515.58199999999999</c:v>
                </c:pt>
                <c:pt idx="596">
                  <c:v>515.55999999999995</c:v>
                </c:pt>
                <c:pt idx="597">
                  <c:v>515.60900000000004</c:v>
                </c:pt>
                <c:pt idx="598">
                  <c:v>515.59500000000003</c:v>
                </c:pt>
                <c:pt idx="599">
                  <c:v>515.51499999999999</c:v>
                </c:pt>
                <c:pt idx="600">
                  <c:v>515.47400000000005</c:v>
                </c:pt>
                <c:pt idx="601">
                  <c:v>515.45899999999995</c:v>
                </c:pt>
                <c:pt idx="602">
                  <c:v>515.45600000000002</c:v>
                </c:pt>
                <c:pt idx="603">
                  <c:v>515.42399999999998</c:v>
                </c:pt>
                <c:pt idx="604">
                  <c:v>515.40599999999995</c:v>
                </c:pt>
                <c:pt idx="605">
                  <c:v>515.41999999999996</c:v>
                </c:pt>
                <c:pt idx="606">
                  <c:v>515.40599999999995</c:v>
                </c:pt>
                <c:pt idx="607">
                  <c:v>515.34400000000005</c:v>
                </c:pt>
                <c:pt idx="608">
                  <c:v>515.28599999999994</c:v>
                </c:pt>
                <c:pt idx="609">
                  <c:v>515.29100000000005</c:v>
                </c:pt>
                <c:pt idx="610">
                  <c:v>515.31299999999999</c:v>
                </c:pt>
                <c:pt idx="611">
                  <c:v>515.30799999999999</c:v>
                </c:pt>
                <c:pt idx="612">
                  <c:v>515.32100000000003</c:v>
                </c:pt>
                <c:pt idx="613">
                  <c:v>515.37099999999998</c:v>
                </c:pt>
                <c:pt idx="614">
                  <c:v>515.38900000000001</c:v>
                </c:pt>
                <c:pt idx="615">
                  <c:v>515.34</c:v>
                </c:pt>
                <c:pt idx="616">
                  <c:v>515.32100000000003</c:v>
                </c:pt>
                <c:pt idx="617">
                  <c:v>515.37199999999996</c:v>
                </c:pt>
                <c:pt idx="618">
                  <c:v>515.41200000000003</c:v>
                </c:pt>
                <c:pt idx="619">
                  <c:v>515.41700000000003</c:v>
                </c:pt>
                <c:pt idx="620">
                  <c:v>515.43700000000001</c:v>
                </c:pt>
                <c:pt idx="621">
                  <c:v>515.49699999999996</c:v>
                </c:pt>
                <c:pt idx="622">
                  <c:v>515.52599999999995</c:v>
                </c:pt>
                <c:pt idx="623">
                  <c:v>515.47199999999998</c:v>
                </c:pt>
                <c:pt idx="624">
                  <c:v>515.45600000000002</c:v>
                </c:pt>
                <c:pt idx="625">
                  <c:v>515.45600000000002</c:v>
                </c:pt>
                <c:pt idx="626">
                  <c:v>515.48400000000004</c:v>
                </c:pt>
                <c:pt idx="627">
                  <c:v>515.48800000000006</c:v>
                </c:pt>
                <c:pt idx="628">
                  <c:v>515.49099999999999</c:v>
                </c:pt>
                <c:pt idx="629">
                  <c:v>515.53300000000002</c:v>
                </c:pt>
                <c:pt idx="630">
                  <c:v>515.53700000000003</c:v>
                </c:pt>
                <c:pt idx="631">
                  <c:v>515.45899999999995</c:v>
                </c:pt>
                <c:pt idx="632">
                  <c:v>515.40800000000002</c:v>
                </c:pt>
                <c:pt idx="633">
                  <c:v>515.423</c:v>
                </c:pt>
                <c:pt idx="634">
                  <c:v>515.43799999999999</c:v>
                </c:pt>
                <c:pt idx="635">
                  <c:v>515.423</c:v>
                </c:pt>
                <c:pt idx="636">
                  <c:v>515.42100000000005</c:v>
                </c:pt>
                <c:pt idx="637">
                  <c:v>515.46299999999997</c:v>
                </c:pt>
                <c:pt idx="638">
                  <c:v>515.45600000000002</c:v>
                </c:pt>
                <c:pt idx="639">
                  <c:v>515.37400000000002</c:v>
                </c:pt>
                <c:pt idx="640">
                  <c:v>515.34699999999998</c:v>
                </c:pt>
                <c:pt idx="641">
                  <c:v>515.34100000000001</c:v>
                </c:pt>
                <c:pt idx="642">
                  <c:v>515.38599999999997</c:v>
                </c:pt>
                <c:pt idx="643">
                  <c:v>515.37300000000005</c:v>
                </c:pt>
                <c:pt idx="644">
                  <c:v>515.39</c:v>
                </c:pt>
                <c:pt idx="645">
                  <c:v>515.44399999999996</c:v>
                </c:pt>
                <c:pt idx="646">
                  <c:v>515.45100000000002</c:v>
                </c:pt>
                <c:pt idx="647">
                  <c:v>515.37199999999996</c:v>
                </c:pt>
                <c:pt idx="648">
                  <c:v>515.33299999999997</c:v>
                </c:pt>
                <c:pt idx="649">
                  <c:v>515.32799999999997</c:v>
                </c:pt>
                <c:pt idx="650">
                  <c:v>515.346</c:v>
                </c:pt>
                <c:pt idx="651">
                  <c:v>515.33799999999997</c:v>
                </c:pt>
                <c:pt idx="652">
                  <c:v>515.36199999999997</c:v>
                </c:pt>
                <c:pt idx="653">
                  <c:v>515.39599999999996</c:v>
                </c:pt>
                <c:pt idx="654">
                  <c:v>515.452</c:v>
                </c:pt>
                <c:pt idx="655">
                  <c:v>515.39099999999996</c:v>
                </c:pt>
                <c:pt idx="656">
                  <c:v>515.33600000000001</c:v>
                </c:pt>
                <c:pt idx="657">
                  <c:v>515.34699999999998</c:v>
                </c:pt>
                <c:pt idx="658">
                  <c:v>515.33600000000001</c:v>
                </c:pt>
                <c:pt idx="659">
                  <c:v>515.28399999999999</c:v>
                </c:pt>
                <c:pt idx="660">
                  <c:v>515.24400000000003</c:v>
                </c:pt>
                <c:pt idx="661">
                  <c:v>515.26400000000001</c:v>
                </c:pt>
                <c:pt idx="662">
                  <c:v>515.43799999999999</c:v>
                </c:pt>
                <c:pt idx="663">
                  <c:v>516.29700000000003</c:v>
                </c:pt>
                <c:pt idx="664">
                  <c:v>516.77599999999995</c:v>
                </c:pt>
                <c:pt idx="665">
                  <c:v>517.01700000000005</c:v>
                </c:pt>
                <c:pt idx="666">
                  <c:v>517.17200000000003</c:v>
                </c:pt>
                <c:pt idx="667">
                  <c:v>517.26199999999994</c:v>
                </c:pt>
                <c:pt idx="668">
                  <c:v>517.34900000000005</c:v>
                </c:pt>
                <c:pt idx="669">
                  <c:v>517.48</c:v>
                </c:pt>
                <c:pt idx="670">
                  <c:v>517.54</c:v>
                </c:pt>
                <c:pt idx="671">
                  <c:v>517.52200000000005</c:v>
                </c:pt>
                <c:pt idx="672">
                  <c:v>517.52800000000002</c:v>
                </c:pt>
                <c:pt idx="673">
                  <c:v>517.55600000000004</c:v>
                </c:pt>
                <c:pt idx="674">
                  <c:v>517.59699999999998</c:v>
                </c:pt>
                <c:pt idx="675">
                  <c:v>517.596</c:v>
                </c:pt>
                <c:pt idx="676">
                  <c:v>517.62099999999998</c:v>
                </c:pt>
                <c:pt idx="677">
                  <c:v>517.67700000000002</c:v>
                </c:pt>
                <c:pt idx="678">
                  <c:v>517.69000000000005</c:v>
                </c:pt>
                <c:pt idx="679">
                  <c:v>517.61300000000006</c:v>
                </c:pt>
                <c:pt idx="680">
                  <c:v>517.57399999999996</c:v>
                </c:pt>
                <c:pt idx="681">
                  <c:v>517.56799999999998</c:v>
                </c:pt>
                <c:pt idx="682">
                  <c:v>517.56899999999996</c:v>
                </c:pt>
                <c:pt idx="683">
                  <c:v>517.55499999999995</c:v>
                </c:pt>
                <c:pt idx="684">
                  <c:v>517.53499999999997</c:v>
                </c:pt>
                <c:pt idx="685">
                  <c:v>517.52</c:v>
                </c:pt>
                <c:pt idx="686">
                  <c:v>517.50900000000001</c:v>
                </c:pt>
                <c:pt idx="687">
                  <c:v>517.42899999999997</c:v>
                </c:pt>
                <c:pt idx="688">
                  <c:v>517.37400000000002</c:v>
                </c:pt>
                <c:pt idx="689">
                  <c:v>517.35699999999997</c:v>
                </c:pt>
                <c:pt idx="690">
                  <c:v>517.35500000000002</c:v>
                </c:pt>
                <c:pt idx="691">
                  <c:v>517.33600000000001</c:v>
                </c:pt>
                <c:pt idx="692">
                  <c:v>517.30999999999995</c:v>
                </c:pt>
                <c:pt idx="693">
                  <c:v>517.29999999999995</c:v>
                </c:pt>
                <c:pt idx="694">
                  <c:v>517.29499999999996</c:v>
                </c:pt>
                <c:pt idx="695">
                  <c:v>517.21900000000005</c:v>
                </c:pt>
                <c:pt idx="696">
                  <c:v>517.16099999999994</c:v>
                </c:pt>
                <c:pt idx="697">
                  <c:v>517.149</c:v>
                </c:pt>
                <c:pt idx="698">
                  <c:v>517.14400000000001</c:v>
                </c:pt>
                <c:pt idx="699">
                  <c:v>517.10900000000004</c:v>
                </c:pt>
                <c:pt idx="700">
                  <c:v>517.08900000000006</c:v>
                </c:pt>
                <c:pt idx="701">
                  <c:v>517.10799999999995</c:v>
                </c:pt>
                <c:pt idx="702">
                  <c:v>517.10900000000004</c:v>
                </c:pt>
                <c:pt idx="703">
                  <c:v>517.04499999999996</c:v>
                </c:pt>
                <c:pt idx="704">
                  <c:v>517.01400000000001</c:v>
                </c:pt>
                <c:pt idx="705">
                  <c:v>517.02700000000004</c:v>
                </c:pt>
                <c:pt idx="706">
                  <c:v>517.04300000000001</c:v>
                </c:pt>
                <c:pt idx="707">
                  <c:v>517.048</c:v>
                </c:pt>
                <c:pt idx="708">
                  <c:v>517.06399999999996</c:v>
                </c:pt>
                <c:pt idx="709">
                  <c:v>517.10500000000002</c:v>
                </c:pt>
                <c:pt idx="710">
                  <c:v>517.13199999999995</c:v>
                </c:pt>
                <c:pt idx="711">
                  <c:v>517.077</c:v>
                </c:pt>
                <c:pt idx="712">
                  <c:v>517.07799999999997</c:v>
                </c:pt>
                <c:pt idx="713">
                  <c:v>517.11500000000001</c:v>
                </c:pt>
                <c:pt idx="714">
                  <c:v>517.154</c:v>
                </c:pt>
                <c:pt idx="715">
                  <c:v>517.17399999999998</c:v>
                </c:pt>
                <c:pt idx="716">
                  <c:v>517.19299999999998</c:v>
                </c:pt>
                <c:pt idx="717">
                  <c:v>517.24900000000002</c:v>
                </c:pt>
                <c:pt idx="718">
                  <c:v>517.26400000000001</c:v>
                </c:pt>
                <c:pt idx="719">
                  <c:v>517.21299999999997</c:v>
                </c:pt>
                <c:pt idx="720">
                  <c:v>517.18499999999995</c:v>
                </c:pt>
                <c:pt idx="721">
                  <c:v>517.18200000000002</c:v>
                </c:pt>
                <c:pt idx="722">
                  <c:v>517.178</c:v>
                </c:pt>
                <c:pt idx="723">
                  <c:v>517.15</c:v>
                </c:pt>
                <c:pt idx="724">
                  <c:v>517.11900000000003</c:v>
                </c:pt>
                <c:pt idx="725">
                  <c:v>517.13900000000001</c:v>
                </c:pt>
                <c:pt idx="726">
                  <c:v>517.13199999999995</c:v>
                </c:pt>
                <c:pt idx="727">
                  <c:v>517.05799999999999</c:v>
                </c:pt>
                <c:pt idx="728">
                  <c:v>517.03200000000004</c:v>
                </c:pt>
                <c:pt idx="729">
                  <c:v>517.02</c:v>
                </c:pt>
                <c:pt idx="730">
                  <c:v>517.01199999999994</c:v>
                </c:pt>
                <c:pt idx="731">
                  <c:v>516.99900000000002</c:v>
                </c:pt>
                <c:pt idx="732">
                  <c:v>516.98900000000003</c:v>
                </c:pt>
                <c:pt idx="733">
                  <c:v>517.00900000000001</c:v>
                </c:pt>
                <c:pt idx="734">
                  <c:v>517.00800000000004</c:v>
                </c:pt>
                <c:pt idx="735">
                  <c:v>516.94399999999996</c:v>
                </c:pt>
                <c:pt idx="736">
                  <c:v>516.89599999999996</c:v>
                </c:pt>
                <c:pt idx="737">
                  <c:v>516.875</c:v>
                </c:pt>
                <c:pt idx="738">
                  <c:v>516.86099999999999</c:v>
                </c:pt>
                <c:pt idx="739">
                  <c:v>516.827</c:v>
                </c:pt>
                <c:pt idx="740">
                  <c:v>516.81500000000005</c:v>
                </c:pt>
                <c:pt idx="741">
                  <c:v>516.822</c:v>
                </c:pt>
                <c:pt idx="742">
                  <c:v>516.80499999999995</c:v>
                </c:pt>
                <c:pt idx="743">
                  <c:v>516.70399999999995</c:v>
                </c:pt>
                <c:pt idx="744">
                  <c:v>516.63900000000001</c:v>
                </c:pt>
                <c:pt idx="745">
                  <c:v>516.60199999999998</c:v>
                </c:pt>
                <c:pt idx="746">
                  <c:v>516.59400000000005</c:v>
                </c:pt>
                <c:pt idx="747">
                  <c:v>516.55899999999997</c:v>
                </c:pt>
                <c:pt idx="748">
                  <c:v>516.54700000000003</c:v>
                </c:pt>
                <c:pt idx="749">
                  <c:v>516.56700000000001</c:v>
                </c:pt>
                <c:pt idx="750">
                  <c:v>516.56100000000004</c:v>
                </c:pt>
                <c:pt idx="751">
                  <c:v>516.45699999999999</c:v>
                </c:pt>
                <c:pt idx="752">
                  <c:v>516.40099999999995</c:v>
                </c:pt>
                <c:pt idx="753">
                  <c:v>516.38900000000001</c:v>
                </c:pt>
                <c:pt idx="754">
                  <c:v>516.31899999999996</c:v>
                </c:pt>
                <c:pt idx="755">
                  <c:v>516.24400000000003</c:v>
                </c:pt>
                <c:pt idx="756">
                  <c:v>516.19200000000001</c:v>
                </c:pt>
                <c:pt idx="757">
                  <c:v>516.48199999999997</c:v>
                </c:pt>
                <c:pt idx="758">
                  <c:v>516.75</c:v>
                </c:pt>
                <c:pt idx="759">
                  <c:v>516.904</c:v>
                </c:pt>
                <c:pt idx="760">
                  <c:v>517.04200000000003</c:v>
                </c:pt>
                <c:pt idx="761">
                  <c:v>517.17999999999995</c:v>
                </c:pt>
                <c:pt idx="762">
                  <c:v>517.26900000000001</c:v>
                </c:pt>
                <c:pt idx="763">
                  <c:v>517.30399999999997</c:v>
                </c:pt>
                <c:pt idx="764">
                  <c:v>517.34500000000003</c:v>
                </c:pt>
                <c:pt idx="765">
                  <c:v>517.39400000000001</c:v>
                </c:pt>
                <c:pt idx="766">
                  <c:v>517.41999999999996</c:v>
                </c:pt>
                <c:pt idx="767">
                  <c:v>517.351</c:v>
                </c:pt>
                <c:pt idx="768">
                  <c:v>517.25199999999995</c:v>
                </c:pt>
                <c:pt idx="769">
                  <c:v>517.20100000000002</c:v>
                </c:pt>
                <c:pt idx="770">
                  <c:v>517.17499999999995</c:v>
                </c:pt>
                <c:pt idx="771">
                  <c:v>517.149</c:v>
                </c:pt>
                <c:pt idx="772">
                  <c:v>517.13099999999997</c:v>
                </c:pt>
                <c:pt idx="773">
                  <c:v>517.15300000000002</c:v>
                </c:pt>
                <c:pt idx="774">
                  <c:v>517.16899999999998</c:v>
                </c:pt>
                <c:pt idx="775">
                  <c:v>517.10400000000004</c:v>
                </c:pt>
                <c:pt idx="776">
                  <c:v>517.07899999999995</c:v>
                </c:pt>
                <c:pt idx="777">
                  <c:v>517.14200000000005</c:v>
                </c:pt>
                <c:pt idx="778">
                  <c:v>517.19399999999996</c:v>
                </c:pt>
                <c:pt idx="779">
                  <c:v>517.20699999999999</c:v>
                </c:pt>
                <c:pt idx="780">
                  <c:v>517.20699999999999</c:v>
                </c:pt>
                <c:pt idx="781">
                  <c:v>517.21699999999998</c:v>
                </c:pt>
                <c:pt idx="782">
                  <c:v>517.24900000000002</c:v>
                </c:pt>
                <c:pt idx="783">
                  <c:v>517.21900000000005</c:v>
                </c:pt>
                <c:pt idx="784">
                  <c:v>517.221</c:v>
                </c:pt>
                <c:pt idx="785">
                  <c:v>517.25099999999998</c:v>
                </c:pt>
                <c:pt idx="786">
                  <c:v>517.27300000000002</c:v>
                </c:pt>
                <c:pt idx="787">
                  <c:v>517.279</c:v>
                </c:pt>
                <c:pt idx="788">
                  <c:v>517.28</c:v>
                </c:pt>
                <c:pt idx="789">
                  <c:v>517.32100000000003</c:v>
                </c:pt>
                <c:pt idx="790">
                  <c:v>517.34799999999996</c:v>
                </c:pt>
                <c:pt idx="791">
                  <c:v>517.29999999999995</c:v>
                </c:pt>
                <c:pt idx="792">
                  <c:v>517.31799999999998</c:v>
                </c:pt>
                <c:pt idx="793">
                  <c:v>517.36500000000001</c:v>
                </c:pt>
                <c:pt idx="794">
                  <c:v>517.4</c:v>
                </c:pt>
                <c:pt idx="795">
                  <c:v>517.39800000000002</c:v>
                </c:pt>
                <c:pt idx="796">
                  <c:v>517.42200000000003</c:v>
                </c:pt>
                <c:pt idx="797">
                  <c:v>517.45000000000005</c:v>
                </c:pt>
                <c:pt idx="798">
                  <c:v>517.48099999999999</c:v>
                </c:pt>
                <c:pt idx="799">
                  <c:v>517.43299999999999</c:v>
                </c:pt>
                <c:pt idx="800">
                  <c:v>517.399</c:v>
                </c:pt>
                <c:pt idx="801">
                  <c:v>517.40800000000002</c:v>
                </c:pt>
                <c:pt idx="802">
                  <c:v>517.41</c:v>
                </c:pt>
                <c:pt idx="803">
                  <c:v>517.41800000000001</c:v>
                </c:pt>
                <c:pt idx="804">
                  <c:v>517.41499999999996</c:v>
                </c:pt>
                <c:pt idx="805">
                  <c:v>517.42100000000005</c:v>
                </c:pt>
                <c:pt idx="806">
                  <c:v>517.45100000000002</c:v>
                </c:pt>
                <c:pt idx="807">
                  <c:v>517.39300000000003</c:v>
                </c:pt>
                <c:pt idx="808">
                  <c:v>517.33399999999995</c:v>
                </c:pt>
                <c:pt idx="809">
                  <c:v>517.351</c:v>
                </c:pt>
                <c:pt idx="810">
                  <c:v>517.32799999999997</c:v>
                </c:pt>
                <c:pt idx="811">
                  <c:v>517.30700000000002</c:v>
                </c:pt>
                <c:pt idx="812">
                  <c:v>517.27300000000002</c:v>
                </c:pt>
                <c:pt idx="813">
                  <c:v>517.32600000000002</c:v>
                </c:pt>
                <c:pt idx="814">
                  <c:v>517.30499999999995</c:v>
                </c:pt>
                <c:pt idx="815">
                  <c:v>517.245</c:v>
                </c:pt>
                <c:pt idx="816">
                  <c:v>517.20100000000002</c:v>
                </c:pt>
                <c:pt idx="817">
                  <c:v>517.20899999999995</c:v>
                </c:pt>
                <c:pt idx="818">
                  <c:v>517.16899999999998</c:v>
                </c:pt>
                <c:pt idx="819">
                  <c:v>517.125</c:v>
                </c:pt>
                <c:pt idx="820">
                  <c:v>517.05700000000002</c:v>
                </c:pt>
                <c:pt idx="821">
                  <c:v>517.05499999999995</c:v>
                </c:pt>
                <c:pt idx="822">
                  <c:v>517.03700000000003</c:v>
                </c:pt>
                <c:pt idx="823">
                  <c:v>516.98500000000001</c:v>
                </c:pt>
                <c:pt idx="824">
                  <c:v>516.971</c:v>
                </c:pt>
                <c:pt idx="825">
                  <c:v>516.98299999999995</c:v>
                </c:pt>
                <c:pt idx="826">
                  <c:v>516.96500000000003</c:v>
                </c:pt>
                <c:pt idx="827">
                  <c:v>516.96299999999997</c:v>
                </c:pt>
                <c:pt idx="828">
                  <c:v>516.96199999999999</c:v>
                </c:pt>
                <c:pt idx="829">
                  <c:v>516.97</c:v>
                </c:pt>
                <c:pt idx="830">
                  <c:v>516.98500000000001</c:v>
                </c:pt>
                <c:pt idx="831">
                  <c:v>516.95600000000002</c:v>
                </c:pt>
                <c:pt idx="832">
                  <c:v>516.92100000000005</c:v>
                </c:pt>
                <c:pt idx="833">
                  <c:v>516.899</c:v>
                </c:pt>
                <c:pt idx="834">
                  <c:v>516.86800000000005</c:v>
                </c:pt>
                <c:pt idx="835">
                  <c:v>516.78499999999997</c:v>
                </c:pt>
                <c:pt idx="836">
                  <c:v>516.71699999999998</c:v>
                </c:pt>
                <c:pt idx="837">
                  <c:v>516.68799999999999</c:v>
                </c:pt>
                <c:pt idx="838">
                  <c:v>516.73199999999997</c:v>
                </c:pt>
                <c:pt idx="839">
                  <c:v>516.70000000000005</c:v>
                </c:pt>
                <c:pt idx="840">
                  <c:v>516.774</c:v>
                </c:pt>
                <c:pt idx="841">
                  <c:v>516.93799999999999</c:v>
                </c:pt>
                <c:pt idx="842">
                  <c:v>517.15300000000002</c:v>
                </c:pt>
                <c:pt idx="843">
                  <c:v>517.26</c:v>
                </c:pt>
                <c:pt idx="844">
                  <c:v>517.33399999999995</c:v>
                </c:pt>
                <c:pt idx="845">
                  <c:v>517.46400000000006</c:v>
                </c:pt>
                <c:pt idx="846">
                  <c:v>517.59299999999996</c:v>
                </c:pt>
                <c:pt idx="847">
                  <c:v>517.66600000000005</c:v>
                </c:pt>
                <c:pt idx="848">
                  <c:v>517.755</c:v>
                </c:pt>
                <c:pt idx="849">
                  <c:v>517.85400000000004</c:v>
                </c:pt>
                <c:pt idx="850">
                  <c:v>517.92499999999995</c:v>
                </c:pt>
                <c:pt idx="851">
                  <c:v>517.96</c:v>
                </c:pt>
                <c:pt idx="852">
                  <c:v>517.98699999999997</c:v>
                </c:pt>
                <c:pt idx="853">
                  <c:v>518.05999999999995</c:v>
                </c:pt>
                <c:pt idx="854">
                  <c:v>518.13400000000001</c:v>
                </c:pt>
                <c:pt idx="855">
                  <c:v>518.14200000000005</c:v>
                </c:pt>
                <c:pt idx="856">
                  <c:v>518.173</c:v>
                </c:pt>
                <c:pt idx="857">
                  <c:v>518.23</c:v>
                </c:pt>
                <c:pt idx="858">
                  <c:v>518.27099999999996</c:v>
                </c:pt>
                <c:pt idx="859">
                  <c:v>518.28</c:v>
                </c:pt>
                <c:pt idx="860">
                  <c:v>518.30200000000002</c:v>
                </c:pt>
                <c:pt idx="861">
                  <c:v>518.35699999999997</c:v>
                </c:pt>
                <c:pt idx="862">
                  <c:v>518.40599999999995</c:v>
                </c:pt>
                <c:pt idx="863">
                  <c:v>518.39400000000001</c:v>
                </c:pt>
                <c:pt idx="864">
                  <c:v>518.39200000000005</c:v>
                </c:pt>
                <c:pt idx="865">
                  <c:v>518.47500000000002</c:v>
                </c:pt>
                <c:pt idx="866">
                  <c:v>518.53399999999999</c:v>
                </c:pt>
                <c:pt idx="867">
                  <c:v>518.53</c:v>
                </c:pt>
                <c:pt idx="868">
                  <c:v>518.53800000000001</c:v>
                </c:pt>
                <c:pt idx="869">
                  <c:v>518.57100000000003</c:v>
                </c:pt>
                <c:pt idx="870">
                  <c:v>518.63699999999994</c:v>
                </c:pt>
                <c:pt idx="871">
                  <c:v>518.59699999999998</c:v>
                </c:pt>
                <c:pt idx="872">
                  <c:v>518.61</c:v>
                </c:pt>
                <c:pt idx="873">
                  <c:v>518.63400000000001</c:v>
                </c:pt>
                <c:pt idx="874">
                  <c:v>518.65300000000002</c:v>
                </c:pt>
                <c:pt idx="875">
                  <c:v>518.678</c:v>
                </c:pt>
                <c:pt idx="876">
                  <c:v>518.68100000000004</c:v>
                </c:pt>
                <c:pt idx="877">
                  <c:v>518.73</c:v>
                </c:pt>
                <c:pt idx="878">
                  <c:v>518.74</c:v>
                </c:pt>
                <c:pt idx="879">
                  <c:v>518.65499999999997</c:v>
                </c:pt>
                <c:pt idx="880">
                  <c:v>518.67200000000003</c:v>
                </c:pt>
                <c:pt idx="881">
                  <c:v>518.726</c:v>
                </c:pt>
                <c:pt idx="882">
                  <c:v>518.77200000000005</c:v>
                </c:pt>
                <c:pt idx="883">
                  <c:v>518.78499999999997</c:v>
                </c:pt>
                <c:pt idx="884">
                  <c:v>518.79</c:v>
                </c:pt>
                <c:pt idx="885">
                  <c:v>518.82899999999995</c:v>
                </c:pt>
                <c:pt idx="886">
                  <c:v>518.85799999999995</c:v>
                </c:pt>
                <c:pt idx="887">
                  <c:v>518.74599999999998</c:v>
                </c:pt>
                <c:pt idx="888">
                  <c:v>518.67700000000002</c:v>
                </c:pt>
                <c:pt idx="889">
                  <c:v>518.65599999999995</c:v>
                </c:pt>
                <c:pt idx="890">
                  <c:v>518.61800000000005</c:v>
                </c:pt>
                <c:pt idx="891">
                  <c:v>518.56600000000003</c:v>
                </c:pt>
                <c:pt idx="892">
                  <c:v>518.54399999999998</c:v>
                </c:pt>
                <c:pt idx="893">
                  <c:v>518.52</c:v>
                </c:pt>
                <c:pt idx="894">
                  <c:v>518.50199999999995</c:v>
                </c:pt>
                <c:pt idx="895">
                  <c:v>518.42700000000002</c:v>
                </c:pt>
                <c:pt idx="896">
                  <c:v>518.45100000000002</c:v>
                </c:pt>
                <c:pt idx="897">
                  <c:v>518.52499999999998</c:v>
                </c:pt>
                <c:pt idx="898">
                  <c:v>518.58699999999999</c:v>
                </c:pt>
                <c:pt idx="899">
                  <c:v>518.64</c:v>
                </c:pt>
                <c:pt idx="900">
                  <c:v>518.66899999999998</c:v>
                </c:pt>
                <c:pt idx="901">
                  <c:v>518.69299999999998</c:v>
                </c:pt>
                <c:pt idx="902">
                  <c:v>518.66899999999998</c:v>
                </c:pt>
                <c:pt idx="903">
                  <c:v>518.59199999999998</c:v>
                </c:pt>
                <c:pt idx="904">
                  <c:v>518.49199999999996</c:v>
                </c:pt>
                <c:pt idx="905">
                  <c:v>518.43100000000004</c:v>
                </c:pt>
                <c:pt idx="906">
                  <c:v>518.36900000000003</c:v>
                </c:pt>
                <c:pt idx="907">
                  <c:v>518.26599999999996</c:v>
                </c:pt>
                <c:pt idx="908">
                  <c:v>518.19299999999998</c:v>
                </c:pt>
                <c:pt idx="909">
                  <c:v>518.13300000000004</c:v>
                </c:pt>
                <c:pt idx="910">
                  <c:v>518.096</c:v>
                </c:pt>
                <c:pt idx="911">
                  <c:v>518.08299999999997</c:v>
                </c:pt>
                <c:pt idx="912">
                  <c:v>518.05200000000002</c:v>
                </c:pt>
                <c:pt idx="913">
                  <c:v>518.08699999999999</c:v>
                </c:pt>
                <c:pt idx="914">
                  <c:v>518.15200000000004</c:v>
                </c:pt>
                <c:pt idx="915">
                  <c:v>518.18600000000004</c:v>
                </c:pt>
                <c:pt idx="916">
                  <c:v>518.21500000000003</c:v>
                </c:pt>
                <c:pt idx="917">
                  <c:v>518.25699999999995</c:v>
                </c:pt>
                <c:pt idx="918">
                  <c:v>518.28800000000001</c:v>
                </c:pt>
                <c:pt idx="919">
                  <c:v>518.23500000000001</c:v>
                </c:pt>
                <c:pt idx="920">
                  <c:v>518.20799999999997</c:v>
                </c:pt>
                <c:pt idx="921">
                  <c:v>518.22199999999998</c:v>
                </c:pt>
                <c:pt idx="922">
                  <c:v>518.21900000000005</c:v>
                </c:pt>
                <c:pt idx="923">
                  <c:v>518.13</c:v>
                </c:pt>
                <c:pt idx="924">
                  <c:v>518.15499999999997</c:v>
                </c:pt>
                <c:pt idx="925">
                  <c:v>518.28499999999997</c:v>
                </c:pt>
                <c:pt idx="926">
                  <c:v>518.41300000000001</c:v>
                </c:pt>
                <c:pt idx="927">
                  <c:v>518.46400000000006</c:v>
                </c:pt>
                <c:pt idx="928">
                  <c:v>518.58900000000006</c:v>
                </c:pt>
                <c:pt idx="929">
                  <c:v>518.66899999999998</c:v>
                </c:pt>
                <c:pt idx="930">
                  <c:v>518.68499999999995</c:v>
                </c:pt>
                <c:pt idx="931">
                  <c:v>518.67700000000002</c:v>
                </c:pt>
                <c:pt idx="932">
                  <c:v>518.65300000000002</c:v>
                </c:pt>
                <c:pt idx="933">
                  <c:v>518.65499999999997</c:v>
                </c:pt>
                <c:pt idx="934">
                  <c:v>518.68899999999996</c:v>
                </c:pt>
                <c:pt idx="935">
                  <c:v>518.65800000000002</c:v>
                </c:pt>
                <c:pt idx="936">
                  <c:v>518.70799999999997</c:v>
                </c:pt>
                <c:pt idx="937">
                  <c:v>518.77300000000002</c:v>
                </c:pt>
                <c:pt idx="938">
                  <c:v>518.79</c:v>
                </c:pt>
                <c:pt idx="939">
                  <c:v>518.779</c:v>
                </c:pt>
                <c:pt idx="940">
                  <c:v>518.76300000000003</c:v>
                </c:pt>
                <c:pt idx="941">
                  <c:v>518.78099999999995</c:v>
                </c:pt>
                <c:pt idx="942">
                  <c:v>518.79200000000003</c:v>
                </c:pt>
                <c:pt idx="943">
                  <c:v>518.65300000000002</c:v>
                </c:pt>
                <c:pt idx="944">
                  <c:v>518.46400000000006</c:v>
                </c:pt>
                <c:pt idx="945">
                  <c:v>518.42999999999995</c:v>
                </c:pt>
                <c:pt idx="946">
                  <c:v>518.45500000000004</c:v>
                </c:pt>
                <c:pt idx="947">
                  <c:v>518.43799999999999</c:v>
                </c:pt>
                <c:pt idx="948">
                  <c:v>518.46100000000001</c:v>
                </c:pt>
                <c:pt idx="949">
                  <c:v>518.48</c:v>
                </c:pt>
                <c:pt idx="950">
                  <c:v>518.52099999999996</c:v>
                </c:pt>
                <c:pt idx="951">
                  <c:v>518.48599999999999</c:v>
                </c:pt>
                <c:pt idx="952">
                  <c:v>518.48199999999997</c:v>
                </c:pt>
                <c:pt idx="953">
                  <c:v>518.53899999999999</c:v>
                </c:pt>
                <c:pt idx="954">
                  <c:v>518.55200000000002</c:v>
                </c:pt>
                <c:pt idx="955">
                  <c:v>518.57399999999996</c:v>
                </c:pt>
                <c:pt idx="956">
                  <c:v>518.60599999999999</c:v>
                </c:pt>
                <c:pt idx="957">
                  <c:v>518.63900000000001</c:v>
                </c:pt>
                <c:pt idx="958">
                  <c:v>518.66099999999994</c:v>
                </c:pt>
                <c:pt idx="959">
                  <c:v>518.61199999999997</c:v>
                </c:pt>
                <c:pt idx="960">
                  <c:v>518.58799999999997</c:v>
                </c:pt>
                <c:pt idx="961">
                  <c:v>518.59</c:v>
                </c:pt>
                <c:pt idx="962">
                  <c:v>518.59100000000001</c:v>
                </c:pt>
                <c:pt idx="963">
                  <c:v>518.56700000000001</c:v>
                </c:pt>
                <c:pt idx="964">
                  <c:v>518.55899999999997</c:v>
                </c:pt>
                <c:pt idx="965">
                  <c:v>518.53899999999999</c:v>
                </c:pt>
                <c:pt idx="966">
                  <c:v>518.52800000000002</c:v>
                </c:pt>
                <c:pt idx="967">
                  <c:v>518.41099999999994</c:v>
                </c:pt>
                <c:pt idx="968">
                  <c:v>518.35400000000004</c:v>
                </c:pt>
                <c:pt idx="969">
                  <c:v>518.327</c:v>
                </c:pt>
                <c:pt idx="970">
                  <c:v>518.33500000000004</c:v>
                </c:pt>
                <c:pt idx="971">
                  <c:v>518.28200000000004</c:v>
                </c:pt>
                <c:pt idx="972">
                  <c:v>518.22500000000002</c:v>
                </c:pt>
                <c:pt idx="973">
                  <c:v>518.17899999999997</c:v>
                </c:pt>
                <c:pt idx="974">
                  <c:v>518.12099999999998</c:v>
                </c:pt>
                <c:pt idx="975">
                  <c:v>517.96699999999998</c:v>
                </c:pt>
                <c:pt idx="976">
                  <c:v>517.87900000000002</c:v>
                </c:pt>
                <c:pt idx="977">
                  <c:v>517.91</c:v>
                </c:pt>
                <c:pt idx="978">
                  <c:v>517.923</c:v>
                </c:pt>
                <c:pt idx="979">
                  <c:v>517.91</c:v>
                </c:pt>
                <c:pt idx="980">
                  <c:v>517.96100000000001</c:v>
                </c:pt>
                <c:pt idx="981">
                  <c:v>518.06299999999999</c:v>
                </c:pt>
                <c:pt idx="982">
                  <c:v>518.16399999999999</c:v>
                </c:pt>
                <c:pt idx="983">
                  <c:v>518.13900000000001</c:v>
                </c:pt>
                <c:pt idx="984">
                  <c:v>518.15</c:v>
                </c:pt>
                <c:pt idx="985">
                  <c:v>518.19600000000003</c:v>
                </c:pt>
                <c:pt idx="986">
                  <c:v>518.226</c:v>
                </c:pt>
                <c:pt idx="987">
                  <c:v>518.23299999999995</c:v>
                </c:pt>
                <c:pt idx="988">
                  <c:v>518.27499999999998</c:v>
                </c:pt>
                <c:pt idx="989">
                  <c:v>518.34</c:v>
                </c:pt>
                <c:pt idx="990">
                  <c:v>518.38</c:v>
                </c:pt>
                <c:pt idx="991">
                  <c:v>518.31899999999996</c:v>
                </c:pt>
                <c:pt idx="992">
                  <c:v>518.27700000000004</c:v>
                </c:pt>
                <c:pt idx="993">
                  <c:v>518.28200000000004</c:v>
                </c:pt>
                <c:pt idx="994">
                  <c:v>518.28099999999995</c:v>
                </c:pt>
                <c:pt idx="995">
                  <c:v>518.26900000000001</c:v>
                </c:pt>
                <c:pt idx="996">
                  <c:v>518.24599999999998</c:v>
                </c:pt>
                <c:pt idx="997">
                  <c:v>518.23</c:v>
                </c:pt>
                <c:pt idx="998">
                  <c:v>518.13800000000003</c:v>
                </c:pt>
                <c:pt idx="999">
                  <c:v>518.11400000000003</c:v>
                </c:pt>
                <c:pt idx="1000">
                  <c:v>518.24</c:v>
                </c:pt>
                <c:pt idx="1001">
                  <c:v>518.37400000000002</c:v>
                </c:pt>
                <c:pt idx="1002">
                  <c:v>518.52099999999996</c:v>
                </c:pt>
                <c:pt idx="1003">
                  <c:v>518.68299999999999</c:v>
                </c:pt>
                <c:pt idx="1004">
                  <c:v>518.80899999999997</c:v>
                </c:pt>
                <c:pt idx="1005">
                  <c:v>518.92200000000003</c:v>
                </c:pt>
                <c:pt idx="1006">
                  <c:v>519.02200000000005</c:v>
                </c:pt>
                <c:pt idx="1007">
                  <c:v>519.04999999999995</c:v>
                </c:pt>
                <c:pt idx="1008">
                  <c:v>519.09500000000003</c:v>
                </c:pt>
                <c:pt idx="1009">
                  <c:v>519.154</c:v>
                </c:pt>
                <c:pt idx="1010">
                  <c:v>519.16899999999998</c:v>
                </c:pt>
                <c:pt idx="1011">
                  <c:v>519.173</c:v>
                </c:pt>
                <c:pt idx="1012">
                  <c:v>519.18399999999997</c:v>
                </c:pt>
                <c:pt idx="1013">
                  <c:v>519.20500000000004</c:v>
                </c:pt>
                <c:pt idx="1014">
                  <c:v>519.20399999999995</c:v>
                </c:pt>
                <c:pt idx="1015">
                  <c:v>519.18200000000002</c:v>
                </c:pt>
                <c:pt idx="1016">
                  <c:v>519.12400000000002</c:v>
                </c:pt>
                <c:pt idx="1017">
                  <c:v>519.12400000000002</c:v>
                </c:pt>
                <c:pt idx="1018">
                  <c:v>519.16200000000003</c:v>
                </c:pt>
                <c:pt idx="1019">
                  <c:v>519.16</c:v>
                </c:pt>
                <c:pt idx="1020">
                  <c:v>519.14599999999996</c:v>
                </c:pt>
                <c:pt idx="1021">
                  <c:v>519.13599999999997</c:v>
                </c:pt>
                <c:pt idx="1022">
                  <c:v>519.18600000000004</c:v>
                </c:pt>
                <c:pt idx="1023">
                  <c:v>519.10199999999998</c:v>
                </c:pt>
                <c:pt idx="1024">
                  <c:v>519.05399999999997</c:v>
                </c:pt>
                <c:pt idx="1025">
                  <c:v>519.04999999999995</c:v>
                </c:pt>
                <c:pt idx="1026">
                  <c:v>519.05399999999997</c:v>
                </c:pt>
                <c:pt idx="1027">
                  <c:v>519.09799999999996</c:v>
                </c:pt>
                <c:pt idx="1028">
                  <c:v>519.74300000000005</c:v>
                </c:pt>
                <c:pt idx="1029">
                  <c:v>519.803</c:v>
                </c:pt>
                <c:pt idx="1030">
                  <c:v>519.77700000000004</c:v>
                </c:pt>
                <c:pt idx="1031">
                  <c:v>519.70500000000004</c:v>
                </c:pt>
                <c:pt idx="1032">
                  <c:v>519.65499999999997</c:v>
                </c:pt>
                <c:pt idx="1033">
                  <c:v>519.65300000000002</c:v>
                </c:pt>
                <c:pt idx="1034">
                  <c:v>519.62</c:v>
                </c:pt>
                <c:pt idx="1035">
                  <c:v>519.60699999999997</c:v>
                </c:pt>
                <c:pt idx="1036">
                  <c:v>519.596</c:v>
                </c:pt>
                <c:pt idx="1037">
                  <c:v>519.61699999999996</c:v>
                </c:pt>
                <c:pt idx="1038">
                  <c:v>519.62800000000004</c:v>
                </c:pt>
                <c:pt idx="1039">
                  <c:v>519.58199999999999</c:v>
                </c:pt>
                <c:pt idx="1040">
                  <c:v>519.57299999999998</c:v>
                </c:pt>
                <c:pt idx="1041">
                  <c:v>519.57799999999997</c:v>
                </c:pt>
                <c:pt idx="1042">
                  <c:v>519.58000000000004</c:v>
                </c:pt>
                <c:pt idx="1043">
                  <c:v>519.56799999999998</c:v>
                </c:pt>
                <c:pt idx="1044">
                  <c:v>519.58299999999997</c:v>
                </c:pt>
                <c:pt idx="1045">
                  <c:v>519.572</c:v>
                </c:pt>
                <c:pt idx="1046">
                  <c:v>519.55899999999997</c:v>
                </c:pt>
                <c:pt idx="1047">
                  <c:v>519.45000000000005</c:v>
                </c:pt>
                <c:pt idx="1048">
                  <c:v>519.39300000000003</c:v>
                </c:pt>
                <c:pt idx="1049">
                  <c:v>519.34</c:v>
                </c:pt>
                <c:pt idx="1050">
                  <c:v>519.28899999999999</c:v>
                </c:pt>
                <c:pt idx="1051">
                  <c:v>519.21799999999996</c:v>
                </c:pt>
                <c:pt idx="1052">
                  <c:v>519.18299999999999</c:v>
                </c:pt>
                <c:pt idx="1053">
                  <c:v>519.15300000000002</c:v>
                </c:pt>
                <c:pt idx="1054">
                  <c:v>519.19100000000003</c:v>
                </c:pt>
                <c:pt idx="1055">
                  <c:v>519.12800000000004</c:v>
                </c:pt>
                <c:pt idx="1056">
                  <c:v>519.12699999999995</c:v>
                </c:pt>
                <c:pt idx="1057">
                  <c:v>519.17999999999995</c:v>
                </c:pt>
                <c:pt idx="1058">
                  <c:v>519.197</c:v>
                </c:pt>
                <c:pt idx="1059">
                  <c:v>519.20000000000005</c:v>
                </c:pt>
                <c:pt idx="1060">
                  <c:v>519.22299999999996</c:v>
                </c:pt>
                <c:pt idx="1061">
                  <c:v>519.31899999999996</c:v>
                </c:pt>
                <c:pt idx="1062">
                  <c:v>519.399</c:v>
                </c:pt>
                <c:pt idx="1063">
                  <c:v>519.41300000000001</c:v>
                </c:pt>
                <c:pt idx="1064">
                  <c:v>519.452</c:v>
                </c:pt>
                <c:pt idx="1065">
                  <c:v>519.52599999999995</c:v>
                </c:pt>
                <c:pt idx="1066">
                  <c:v>519.54999999999995</c:v>
                </c:pt>
                <c:pt idx="1067">
                  <c:v>519.52800000000002</c:v>
                </c:pt>
                <c:pt idx="1068">
                  <c:v>519.53200000000004</c:v>
                </c:pt>
                <c:pt idx="1069">
                  <c:v>519.54399999999998</c:v>
                </c:pt>
                <c:pt idx="1070">
                  <c:v>519.58100000000002</c:v>
                </c:pt>
                <c:pt idx="1071">
                  <c:v>519.56399999999996</c:v>
                </c:pt>
                <c:pt idx="1072">
                  <c:v>519.58900000000006</c:v>
                </c:pt>
                <c:pt idx="1073">
                  <c:v>519.61699999999996</c:v>
                </c:pt>
                <c:pt idx="1074">
                  <c:v>519.62099999999998</c:v>
                </c:pt>
                <c:pt idx="1075">
                  <c:v>519.60199999999998</c:v>
                </c:pt>
                <c:pt idx="1076">
                  <c:v>519.62300000000005</c:v>
                </c:pt>
                <c:pt idx="1077">
                  <c:v>519.68100000000004</c:v>
                </c:pt>
                <c:pt idx="1078">
                  <c:v>519.73599999999999</c:v>
                </c:pt>
                <c:pt idx="1079">
                  <c:v>519.69799999999998</c:v>
                </c:pt>
                <c:pt idx="1080">
                  <c:v>519.69399999999996</c:v>
                </c:pt>
                <c:pt idx="1081">
                  <c:v>519.71100000000001</c:v>
                </c:pt>
                <c:pt idx="1082">
                  <c:v>519.70100000000002</c:v>
                </c:pt>
                <c:pt idx="1083">
                  <c:v>519.67100000000005</c:v>
                </c:pt>
                <c:pt idx="1084">
                  <c:v>519.66899999999998</c:v>
                </c:pt>
                <c:pt idx="1085">
                  <c:v>519.69899999999996</c:v>
                </c:pt>
                <c:pt idx="1086">
                  <c:v>519.69000000000005</c:v>
                </c:pt>
                <c:pt idx="1087">
                  <c:v>519.53200000000004</c:v>
                </c:pt>
                <c:pt idx="1088">
                  <c:v>519.40499999999997</c:v>
                </c:pt>
                <c:pt idx="1089">
                  <c:v>519.36300000000006</c:v>
                </c:pt>
                <c:pt idx="1090">
                  <c:v>519.28300000000002</c:v>
                </c:pt>
                <c:pt idx="1091">
                  <c:v>519.28</c:v>
                </c:pt>
                <c:pt idx="1092">
                  <c:v>519.28599999999994</c:v>
                </c:pt>
                <c:pt idx="1093">
                  <c:v>519.40700000000004</c:v>
                </c:pt>
                <c:pt idx="1094">
                  <c:v>519.505</c:v>
                </c:pt>
                <c:pt idx="1095">
                  <c:v>519.49900000000002</c:v>
                </c:pt>
                <c:pt idx="1096">
                  <c:v>519.56200000000001</c:v>
                </c:pt>
                <c:pt idx="1097">
                  <c:v>519.65</c:v>
                </c:pt>
                <c:pt idx="1098">
                  <c:v>519.72199999999998</c:v>
                </c:pt>
                <c:pt idx="1099">
                  <c:v>519.71100000000001</c:v>
                </c:pt>
                <c:pt idx="1100">
                  <c:v>519.69799999999998</c:v>
                </c:pt>
                <c:pt idx="1101">
                  <c:v>519.63599999999997</c:v>
                </c:pt>
                <c:pt idx="1102">
                  <c:v>519.64</c:v>
                </c:pt>
                <c:pt idx="1103">
                  <c:v>519.45600000000002</c:v>
                </c:pt>
                <c:pt idx="1104">
                  <c:v>519.34799999999996</c:v>
                </c:pt>
                <c:pt idx="1105">
                  <c:v>519.30200000000002</c:v>
                </c:pt>
                <c:pt idx="1106">
                  <c:v>519.17499999999995</c:v>
                </c:pt>
                <c:pt idx="1107">
                  <c:v>519.10900000000004</c:v>
                </c:pt>
                <c:pt idx="1108">
                  <c:v>519.12599999999998</c:v>
                </c:pt>
                <c:pt idx="1109">
                  <c:v>519.18200000000002</c:v>
                </c:pt>
                <c:pt idx="1110">
                  <c:v>519.24599999999998</c:v>
                </c:pt>
                <c:pt idx="1111">
                  <c:v>519.245</c:v>
                </c:pt>
                <c:pt idx="1112">
                  <c:v>519.28</c:v>
                </c:pt>
                <c:pt idx="1113">
                  <c:v>519.30600000000004</c:v>
                </c:pt>
                <c:pt idx="1114">
                  <c:v>519.35299999999995</c:v>
                </c:pt>
                <c:pt idx="1115">
                  <c:v>519.33199999999999</c:v>
                </c:pt>
                <c:pt idx="1116">
                  <c:v>519.33600000000001</c:v>
                </c:pt>
                <c:pt idx="1117">
                  <c:v>519.38699999999994</c:v>
                </c:pt>
                <c:pt idx="1118">
                  <c:v>519.42899999999997</c:v>
                </c:pt>
                <c:pt idx="1119">
                  <c:v>519.38099999999997</c:v>
                </c:pt>
                <c:pt idx="1120">
                  <c:v>519.351</c:v>
                </c:pt>
                <c:pt idx="1121">
                  <c:v>519.39700000000005</c:v>
                </c:pt>
                <c:pt idx="1122">
                  <c:v>519.38800000000003</c:v>
                </c:pt>
                <c:pt idx="1123">
                  <c:v>519.39599999999996</c:v>
                </c:pt>
                <c:pt idx="1124">
                  <c:v>519.41999999999996</c:v>
                </c:pt>
                <c:pt idx="1125">
                  <c:v>519.447</c:v>
                </c:pt>
                <c:pt idx="1126">
                  <c:v>519.52499999999998</c:v>
                </c:pt>
                <c:pt idx="1127">
                  <c:v>519.47699999999998</c:v>
                </c:pt>
                <c:pt idx="1128">
                  <c:v>519.428</c:v>
                </c:pt>
                <c:pt idx="1129">
                  <c:v>519.41600000000005</c:v>
                </c:pt>
                <c:pt idx="1130">
                  <c:v>519.34500000000003</c:v>
                </c:pt>
                <c:pt idx="1131">
                  <c:v>519.303</c:v>
                </c:pt>
                <c:pt idx="1132">
                  <c:v>519.26099999999997</c:v>
                </c:pt>
                <c:pt idx="1133">
                  <c:v>519.24699999999996</c:v>
                </c:pt>
                <c:pt idx="1134">
                  <c:v>519.26900000000001</c:v>
                </c:pt>
                <c:pt idx="1135">
                  <c:v>519.15200000000004</c:v>
                </c:pt>
                <c:pt idx="1136">
                  <c:v>519.14300000000003</c:v>
                </c:pt>
                <c:pt idx="1137">
                  <c:v>519.11800000000005</c:v>
                </c:pt>
                <c:pt idx="1138">
                  <c:v>519.11500000000001</c:v>
                </c:pt>
                <c:pt idx="1139">
                  <c:v>519.1</c:v>
                </c:pt>
                <c:pt idx="1140">
                  <c:v>519.07299999999998</c:v>
                </c:pt>
                <c:pt idx="1141">
                  <c:v>519.08799999999997</c:v>
                </c:pt>
                <c:pt idx="1142">
                  <c:v>519.14</c:v>
                </c:pt>
                <c:pt idx="1143">
                  <c:v>519.125</c:v>
                </c:pt>
                <c:pt idx="1144">
                  <c:v>519.11800000000005</c:v>
                </c:pt>
                <c:pt idx="1145">
                  <c:v>519.13699999999994</c:v>
                </c:pt>
                <c:pt idx="1146">
                  <c:v>519.14400000000001</c:v>
                </c:pt>
                <c:pt idx="1147">
                  <c:v>519.13</c:v>
                </c:pt>
                <c:pt idx="1148">
                  <c:v>519.13800000000003</c:v>
                </c:pt>
                <c:pt idx="1149">
                  <c:v>519.11900000000003</c:v>
                </c:pt>
                <c:pt idx="1150">
                  <c:v>519.12800000000004</c:v>
                </c:pt>
                <c:pt idx="1151">
                  <c:v>519.101</c:v>
                </c:pt>
                <c:pt idx="1152">
                  <c:v>519.101</c:v>
                </c:pt>
                <c:pt idx="1153">
                  <c:v>519.154</c:v>
                </c:pt>
                <c:pt idx="1154">
                  <c:v>519.19399999999996</c:v>
                </c:pt>
                <c:pt idx="1155">
                  <c:v>519.20799999999997</c:v>
                </c:pt>
                <c:pt idx="1156">
                  <c:v>519.24199999999996</c:v>
                </c:pt>
                <c:pt idx="1157">
                  <c:v>519.29499999999996</c:v>
                </c:pt>
                <c:pt idx="1158">
                  <c:v>519.34900000000005</c:v>
                </c:pt>
                <c:pt idx="1159">
                  <c:v>519.34</c:v>
                </c:pt>
                <c:pt idx="1160">
                  <c:v>519.35199999999998</c:v>
                </c:pt>
                <c:pt idx="1161">
                  <c:v>519.38499999999999</c:v>
                </c:pt>
                <c:pt idx="1162">
                  <c:v>519.34699999999998</c:v>
                </c:pt>
                <c:pt idx="1163">
                  <c:v>519.30999999999995</c:v>
                </c:pt>
                <c:pt idx="1164">
                  <c:v>519.24199999999996</c:v>
                </c:pt>
                <c:pt idx="1165">
                  <c:v>519.22</c:v>
                </c:pt>
                <c:pt idx="1166">
                  <c:v>519.16300000000001</c:v>
                </c:pt>
                <c:pt idx="1167">
                  <c:v>519.00599999999997</c:v>
                </c:pt>
                <c:pt idx="1168">
                  <c:v>518.91499999999996</c:v>
                </c:pt>
                <c:pt idx="1169">
                  <c:v>518.88800000000003</c:v>
                </c:pt>
                <c:pt idx="1170">
                  <c:v>518.81500000000005</c:v>
                </c:pt>
                <c:pt idx="1171">
                  <c:v>518.74199999999996</c:v>
                </c:pt>
                <c:pt idx="1172">
                  <c:v>518.67499999999995</c:v>
                </c:pt>
                <c:pt idx="1173">
                  <c:v>518.61199999999997</c:v>
                </c:pt>
                <c:pt idx="1174">
                  <c:v>518.59699999999998</c:v>
                </c:pt>
                <c:pt idx="1175">
                  <c:v>518.59</c:v>
                </c:pt>
                <c:pt idx="1176">
                  <c:v>518.70899999999995</c:v>
                </c:pt>
                <c:pt idx="1177">
                  <c:v>518.875</c:v>
                </c:pt>
                <c:pt idx="1178">
                  <c:v>518.92899999999997</c:v>
                </c:pt>
                <c:pt idx="1179">
                  <c:v>518.995</c:v>
                </c:pt>
                <c:pt idx="1180">
                  <c:v>519.03200000000004</c:v>
                </c:pt>
                <c:pt idx="1181">
                  <c:v>519.04899999999998</c:v>
                </c:pt>
                <c:pt idx="1182">
                  <c:v>519.077</c:v>
                </c:pt>
                <c:pt idx="1183">
                  <c:v>519.029</c:v>
                </c:pt>
                <c:pt idx="1184">
                  <c:v>519.01300000000003</c:v>
                </c:pt>
                <c:pt idx="1185">
                  <c:v>519.01099999999997</c:v>
                </c:pt>
                <c:pt idx="1186">
                  <c:v>519.04899999999998</c:v>
                </c:pt>
                <c:pt idx="1187">
                  <c:v>519.02700000000004</c:v>
                </c:pt>
                <c:pt idx="1188">
                  <c:v>519.02099999999996</c:v>
                </c:pt>
                <c:pt idx="1189">
                  <c:v>519.02099999999996</c:v>
                </c:pt>
                <c:pt idx="1190">
                  <c:v>519.06399999999996</c:v>
                </c:pt>
                <c:pt idx="1191">
                  <c:v>519.053</c:v>
                </c:pt>
                <c:pt idx="1192">
                  <c:v>519.05999999999995</c:v>
                </c:pt>
                <c:pt idx="1193">
                  <c:v>519.12900000000002</c:v>
                </c:pt>
                <c:pt idx="1194">
                  <c:v>519.13699999999994</c:v>
                </c:pt>
                <c:pt idx="1195">
                  <c:v>519.15800000000002</c:v>
                </c:pt>
                <c:pt idx="1196">
                  <c:v>519.18200000000002</c:v>
                </c:pt>
                <c:pt idx="1197">
                  <c:v>519.18799999999999</c:v>
                </c:pt>
                <c:pt idx="1198">
                  <c:v>519.20699999999999</c:v>
                </c:pt>
                <c:pt idx="1199">
                  <c:v>519.14700000000005</c:v>
                </c:pt>
                <c:pt idx="1200">
                  <c:v>519.14700000000005</c:v>
                </c:pt>
                <c:pt idx="1201">
                  <c:v>519.15599999999995</c:v>
                </c:pt>
                <c:pt idx="1202">
                  <c:v>519.25</c:v>
                </c:pt>
                <c:pt idx="1203">
                  <c:v>519.33299999999997</c:v>
                </c:pt>
                <c:pt idx="1204">
                  <c:v>519.44000000000005</c:v>
                </c:pt>
                <c:pt idx="1205">
                  <c:v>519.54700000000003</c:v>
                </c:pt>
                <c:pt idx="1206">
                  <c:v>519.65599999999995</c:v>
                </c:pt>
                <c:pt idx="1207">
                  <c:v>519.66800000000001</c:v>
                </c:pt>
                <c:pt idx="1208">
                  <c:v>519.70000000000005</c:v>
                </c:pt>
                <c:pt idx="1209">
                  <c:v>519.71299999999997</c:v>
                </c:pt>
                <c:pt idx="1210">
                  <c:v>519.70799999999997</c:v>
                </c:pt>
                <c:pt idx="1211">
                  <c:v>519.66099999999994</c:v>
                </c:pt>
                <c:pt idx="1212">
                  <c:v>519.62599999999998</c:v>
                </c:pt>
                <c:pt idx="1213">
                  <c:v>519.60500000000002</c:v>
                </c:pt>
                <c:pt idx="1214">
                  <c:v>519.53700000000003</c:v>
                </c:pt>
                <c:pt idx="1215">
                  <c:v>519.37</c:v>
                </c:pt>
                <c:pt idx="1216">
                  <c:v>519.24800000000005</c:v>
                </c:pt>
                <c:pt idx="1217">
                  <c:v>519.18399999999997</c:v>
                </c:pt>
                <c:pt idx="1218">
                  <c:v>519.18799999999999</c:v>
                </c:pt>
                <c:pt idx="1219">
                  <c:v>519.17600000000004</c:v>
                </c:pt>
                <c:pt idx="1220">
                  <c:v>519.16899999999998</c:v>
                </c:pt>
                <c:pt idx="1221">
                  <c:v>519.16700000000003</c:v>
                </c:pt>
                <c:pt idx="1222">
                  <c:v>519.16300000000001</c:v>
                </c:pt>
                <c:pt idx="1223">
                  <c:v>519.101</c:v>
                </c:pt>
                <c:pt idx="1224">
                  <c:v>519.05999999999995</c:v>
                </c:pt>
                <c:pt idx="1225">
                  <c:v>519.01099999999997</c:v>
                </c:pt>
                <c:pt idx="1226">
                  <c:v>518.98500000000001</c:v>
                </c:pt>
                <c:pt idx="1227">
                  <c:v>518.98199999999997</c:v>
                </c:pt>
                <c:pt idx="1228">
                  <c:v>519.00300000000004</c:v>
                </c:pt>
                <c:pt idx="1229">
                  <c:v>519.03200000000004</c:v>
                </c:pt>
                <c:pt idx="1230">
                  <c:v>519.05799999999999</c:v>
                </c:pt>
                <c:pt idx="1231">
                  <c:v>519.00199999999995</c:v>
                </c:pt>
                <c:pt idx="1232">
                  <c:v>518.99</c:v>
                </c:pt>
                <c:pt idx="1233">
                  <c:v>519.005</c:v>
                </c:pt>
                <c:pt idx="1234">
                  <c:v>518.95799999999997</c:v>
                </c:pt>
                <c:pt idx="1235">
                  <c:v>518.88699999999994</c:v>
                </c:pt>
                <c:pt idx="1236">
                  <c:v>518.85799999999995</c:v>
                </c:pt>
                <c:pt idx="1237">
                  <c:v>518.803</c:v>
                </c:pt>
                <c:pt idx="1238">
                  <c:v>518.76800000000003</c:v>
                </c:pt>
                <c:pt idx="1239">
                  <c:v>518.65200000000004</c:v>
                </c:pt>
                <c:pt idx="1240">
                  <c:v>518.52</c:v>
                </c:pt>
                <c:pt idx="1241">
                  <c:v>518.42899999999997</c:v>
                </c:pt>
                <c:pt idx="1242">
                  <c:v>519.14200000000005</c:v>
                </c:pt>
                <c:pt idx="1243">
                  <c:v>519.51900000000001</c:v>
                </c:pt>
                <c:pt idx="1244">
                  <c:v>519.57500000000005</c:v>
                </c:pt>
                <c:pt idx="1245">
                  <c:v>519.56399999999996</c:v>
                </c:pt>
                <c:pt idx="1246">
                  <c:v>519.62199999999996</c:v>
                </c:pt>
                <c:pt idx="1247">
                  <c:v>519.58500000000004</c:v>
                </c:pt>
                <c:pt idx="1248">
                  <c:v>519.596</c:v>
                </c:pt>
                <c:pt idx="1249">
                  <c:v>519.61400000000003</c:v>
                </c:pt>
                <c:pt idx="1250">
                  <c:v>519.60199999999998</c:v>
                </c:pt>
                <c:pt idx="1251">
                  <c:v>519.54300000000001</c:v>
                </c:pt>
                <c:pt idx="1252">
                  <c:v>519.49599999999998</c:v>
                </c:pt>
                <c:pt idx="1253">
                  <c:v>519.46900000000005</c:v>
                </c:pt>
                <c:pt idx="1254">
                  <c:v>519.43600000000004</c:v>
                </c:pt>
                <c:pt idx="1255">
                  <c:v>519.322</c:v>
                </c:pt>
                <c:pt idx="1256">
                  <c:v>519.21</c:v>
                </c:pt>
                <c:pt idx="1257">
                  <c:v>519.29200000000003</c:v>
                </c:pt>
                <c:pt idx="1258">
                  <c:v>519.39800000000002</c:v>
                </c:pt>
                <c:pt idx="1259">
                  <c:v>519.52099999999996</c:v>
                </c:pt>
                <c:pt idx="1260">
                  <c:v>519.59400000000005</c:v>
                </c:pt>
                <c:pt idx="1261">
                  <c:v>519.69799999999998</c:v>
                </c:pt>
                <c:pt idx="1262">
                  <c:v>519.76900000000001</c:v>
                </c:pt>
                <c:pt idx="1263">
                  <c:v>519.75599999999997</c:v>
                </c:pt>
                <c:pt idx="1264">
                  <c:v>519.75099999999998</c:v>
                </c:pt>
                <c:pt idx="1265">
                  <c:v>519.803</c:v>
                </c:pt>
                <c:pt idx="1266">
                  <c:v>519.81700000000001</c:v>
                </c:pt>
                <c:pt idx="1267">
                  <c:v>519.79200000000003</c:v>
                </c:pt>
                <c:pt idx="1268">
                  <c:v>519.77499999999998</c:v>
                </c:pt>
                <c:pt idx="1269">
                  <c:v>519.74099999999999</c:v>
                </c:pt>
                <c:pt idx="1270">
                  <c:v>519.73099999999999</c:v>
                </c:pt>
                <c:pt idx="1271">
                  <c:v>519.61500000000001</c:v>
                </c:pt>
                <c:pt idx="1272">
                  <c:v>519.54200000000003</c:v>
                </c:pt>
                <c:pt idx="1273">
                  <c:v>519.50300000000004</c:v>
                </c:pt>
                <c:pt idx="1274">
                  <c:v>519.44200000000001</c:v>
                </c:pt>
                <c:pt idx="1275">
                  <c:v>519.43899999999996</c:v>
                </c:pt>
                <c:pt idx="1276">
                  <c:v>519.43700000000001</c:v>
                </c:pt>
                <c:pt idx="1277">
                  <c:v>519.45799999999997</c:v>
                </c:pt>
                <c:pt idx="1278">
                  <c:v>519.48299999999995</c:v>
                </c:pt>
                <c:pt idx="1279">
                  <c:v>519.423</c:v>
                </c:pt>
                <c:pt idx="1280">
                  <c:v>519.42700000000002</c:v>
                </c:pt>
                <c:pt idx="1281">
                  <c:v>519.46199999999999</c:v>
                </c:pt>
                <c:pt idx="1282">
                  <c:v>519.48800000000006</c:v>
                </c:pt>
                <c:pt idx="1283">
                  <c:v>519.50199999999995</c:v>
                </c:pt>
                <c:pt idx="1284">
                  <c:v>519.51400000000001</c:v>
                </c:pt>
                <c:pt idx="1285">
                  <c:v>519.54999999999995</c:v>
                </c:pt>
                <c:pt idx="1286">
                  <c:v>519.60500000000002</c:v>
                </c:pt>
                <c:pt idx="1287">
                  <c:v>519.50400000000002</c:v>
                </c:pt>
                <c:pt idx="1288">
                  <c:v>519.45799999999997</c:v>
                </c:pt>
                <c:pt idx="1289">
                  <c:v>519.44000000000005</c:v>
                </c:pt>
                <c:pt idx="1290">
                  <c:v>519.38099999999997</c:v>
                </c:pt>
                <c:pt idx="1291">
                  <c:v>519.34500000000003</c:v>
                </c:pt>
                <c:pt idx="1292">
                  <c:v>519.33699999999999</c:v>
                </c:pt>
                <c:pt idx="1293">
                  <c:v>519.32600000000002</c:v>
                </c:pt>
                <c:pt idx="1294">
                  <c:v>519.35699999999997</c:v>
                </c:pt>
                <c:pt idx="1295">
                  <c:v>519.29</c:v>
                </c:pt>
                <c:pt idx="1296">
                  <c:v>519.28300000000002</c:v>
                </c:pt>
                <c:pt idx="1297">
                  <c:v>519.28800000000001</c:v>
                </c:pt>
                <c:pt idx="1298">
                  <c:v>519.25699999999995</c:v>
                </c:pt>
                <c:pt idx="1299">
                  <c:v>519.18899999999996</c:v>
                </c:pt>
                <c:pt idx="1300">
                  <c:v>519.13</c:v>
                </c:pt>
                <c:pt idx="1301">
                  <c:v>519.07100000000003</c:v>
                </c:pt>
                <c:pt idx="1302">
                  <c:v>519.04600000000005</c:v>
                </c:pt>
                <c:pt idx="1303">
                  <c:v>518.98500000000001</c:v>
                </c:pt>
                <c:pt idx="1304">
                  <c:v>519.00699999999995</c:v>
                </c:pt>
                <c:pt idx="1305">
                  <c:v>519.05200000000002</c:v>
                </c:pt>
                <c:pt idx="1306">
                  <c:v>519.09400000000005</c:v>
                </c:pt>
                <c:pt idx="1307">
                  <c:v>519.13099999999997</c:v>
                </c:pt>
                <c:pt idx="1308">
                  <c:v>519.16600000000005</c:v>
                </c:pt>
                <c:pt idx="1309">
                  <c:v>519.20000000000005</c:v>
                </c:pt>
                <c:pt idx="1310">
                  <c:v>519.23599999999999</c:v>
                </c:pt>
                <c:pt idx="1311">
                  <c:v>519.17999999999995</c:v>
                </c:pt>
                <c:pt idx="1312">
                  <c:v>519.14099999999996</c:v>
                </c:pt>
                <c:pt idx="1313">
                  <c:v>519.14099999999996</c:v>
                </c:pt>
                <c:pt idx="1314">
                  <c:v>519.11900000000003</c:v>
                </c:pt>
                <c:pt idx="1315">
                  <c:v>519.09199999999998</c:v>
                </c:pt>
                <c:pt idx="1316">
                  <c:v>519.08600000000001</c:v>
                </c:pt>
                <c:pt idx="1317">
                  <c:v>519.05200000000002</c:v>
                </c:pt>
                <c:pt idx="1318">
                  <c:v>519.04200000000003</c:v>
                </c:pt>
                <c:pt idx="1319">
                  <c:v>518.9</c:v>
                </c:pt>
                <c:pt idx="1320">
                  <c:v>518.84799999999996</c:v>
                </c:pt>
                <c:pt idx="1321">
                  <c:v>518.80499999999995</c:v>
                </c:pt>
                <c:pt idx="1322">
                  <c:v>518.721</c:v>
                </c:pt>
                <c:pt idx="1323">
                  <c:v>518.95299999999997</c:v>
                </c:pt>
                <c:pt idx="1324">
                  <c:v>519.096</c:v>
                </c:pt>
                <c:pt idx="1325">
                  <c:v>519.17499999999995</c:v>
                </c:pt>
                <c:pt idx="1326">
                  <c:v>519.36500000000001</c:v>
                </c:pt>
                <c:pt idx="1327">
                  <c:v>519.40099999999995</c:v>
                </c:pt>
                <c:pt idx="1328">
                  <c:v>519.43700000000001</c:v>
                </c:pt>
                <c:pt idx="1329">
                  <c:v>519.48800000000006</c:v>
                </c:pt>
                <c:pt idx="1330">
                  <c:v>519.52800000000002</c:v>
                </c:pt>
                <c:pt idx="1331">
                  <c:v>519.49800000000005</c:v>
                </c:pt>
                <c:pt idx="1332">
                  <c:v>519.48900000000003</c:v>
                </c:pt>
                <c:pt idx="1333">
                  <c:v>519.505</c:v>
                </c:pt>
                <c:pt idx="1334">
                  <c:v>519.529</c:v>
                </c:pt>
                <c:pt idx="1335">
                  <c:v>519.42999999999995</c:v>
                </c:pt>
                <c:pt idx="1336">
                  <c:v>519.37599999999998</c:v>
                </c:pt>
                <c:pt idx="1337">
                  <c:v>519.38199999999995</c:v>
                </c:pt>
                <c:pt idx="1338">
                  <c:v>519.32600000000002</c:v>
                </c:pt>
                <c:pt idx="1339">
                  <c:v>519.27300000000002</c:v>
                </c:pt>
                <c:pt idx="1340">
                  <c:v>519.226</c:v>
                </c:pt>
                <c:pt idx="1341">
                  <c:v>519.20399999999995</c:v>
                </c:pt>
                <c:pt idx="1342">
                  <c:v>519.21100000000001</c:v>
                </c:pt>
                <c:pt idx="1343">
                  <c:v>519.13099999999997</c:v>
                </c:pt>
                <c:pt idx="1344">
                  <c:v>519.08000000000004</c:v>
                </c:pt>
                <c:pt idx="1345">
                  <c:v>519.09900000000005</c:v>
                </c:pt>
                <c:pt idx="1346">
                  <c:v>519.10799999999995</c:v>
                </c:pt>
                <c:pt idx="1347">
                  <c:v>519.10299999999995</c:v>
                </c:pt>
                <c:pt idx="1348">
                  <c:v>519.12300000000005</c:v>
                </c:pt>
                <c:pt idx="1349">
                  <c:v>519.11699999999996</c:v>
                </c:pt>
                <c:pt idx="1350">
                  <c:v>519.17200000000003</c:v>
                </c:pt>
                <c:pt idx="1351">
                  <c:v>519.10599999999999</c:v>
                </c:pt>
                <c:pt idx="1352">
                  <c:v>519.01900000000001</c:v>
                </c:pt>
                <c:pt idx="1353">
                  <c:v>519.03099999999995</c:v>
                </c:pt>
                <c:pt idx="1354">
                  <c:v>519.00800000000004</c:v>
                </c:pt>
                <c:pt idx="1355">
                  <c:v>518.97500000000002</c:v>
                </c:pt>
                <c:pt idx="1356">
                  <c:v>518.95600000000002</c:v>
                </c:pt>
                <c:pt idx="1357">
                  <c:v>519.005</c:v>
                </c:pt>
                <c:pt idx="1358">
                  <c:v>519.02200000000005</c:v>
                </c:pt>
                <c:pt idx="1359">
                  <c:v>519.01199999999994</c:v>
                </c:pt>
                <c:pt idx="1360">
                  <c:v>518.99199999999996</c:v>
                </c:pt>
                <c:pt idx="1361">
                  <c:v>519.01599999999996</c:v>
                </c:pt>
                <c:pt idx="1362">
                  <c:v>519.05499999999995</c:v>
                </c:pt>
                <c:pt idx="1363">
                  <c:v>519.06299999999999</c:v>
                </c:pt>
                <c:pt idx="1364">
                  <c:v>519.08299999999997</c:v>
                </c:pt>
                <c:pt idx="1365">
                  <c:v>519.09500000000003</c:v>
                </c:pt>
                <c:pt idx="1366">
                  <c:v>519.11800000000005</c:v>
                </c:pt>
                <c:pt idx="1367">
                  <c:v>519.10400000000004</c:v>
                </c:pt>
                <c:pt idx="1368">
                  <c:v>519.1</c:v>
                </c:pt>
                <c:pt idx="1369">
                  <c:v>519.13199999999995</c:v>
                </c:pt>
                <c:pt idx="1370">
                  <c:v>519.16</c:v>
                </c:pt>
                <c:pt idx="1371">
                  <c:v>519.226</c:v>
                </c:pt>
                <c:pt idx="1372">
                  <c:v>519.24800000000005</c:v>
                </c:pt>
                <c:pt idx="1373">
                  <c:v>519.29</c:v>
                </c:pt>
                <c:pt idx="1374">
                  <c:v>519.35900000000004</c:v>
                </c:pt>
                <c:pt idx="1375">
                  <c:v>519.303</c:v>
                </c:pt>
                <c:pt idx="1376">
                  <c:v>519.25800000000004</c:v>
                </c:pt>
                <c:pt idx="1377">
                  <c:v>519.26</c:v>
                </c:pt>
                <c:pt idx="1378">
                  <c:v>519.21400000000006</c:v>
                </c:pt>
                <c:pt idx="1379">
                  <c:v>519.16899999999998</c:v>
                </c:pt>
                <c:pt idx="1380">
                  <c:v>519.13099999999997</c:v>
                </c:pt>
                <c:pt idx="1381">
                  <c:v>519.11800000000005</c:v>
                </c:pt>
                <c:pt idx="1382">
                  <c:v>519.11900000000003</c:v>
                </c:pt>
                <c:pt idx="1383">
                  <c:v>519.06100000000004</c:v>
                </c:pt>
                <c:pt idx="1384">
                  <c:v>518.99699999999996</c:v>
                </c:pt>
                <c:pt idx="1385">
                  <c:v>519.01300000000003</c:v>
                </c:pt>
                <c:pt idx="1386">
                  <c:v>518.96500000000003</c:v>
                </c:pt>
                <c:pt idx="1387">
                  <c:v>518.91399999999999</c:v>
                </c:pt>
                <c:pt idx="1388">
                  <c:v>518.88400000000001</c:v>
                </c:pt>
                <c:pt idx="1389">
                  <c:v>518.81899999999996</c:v>
                </c:pt>
                <c:pt idx="1390">
                  <c:v>518.82000000000005</c:v>
                </c:pt>
                <c:pt idx="1391">
                  <c:v>518.75099999999998</c:v>
                </c:pt>
                <c:pt idx="1392">
                  <c:v>518.74699999999996</c:v>
                </c:pt>
                <c:pt idx="1393">
                  <c:v>518.79100000000005</c:v>
                </c:pt>
                <c:pt idx="1394">
                  <c:v>518.84500000000003</c:v>
                </c:pt>
                <c:pt idx="1395">
                  <c:v>518.85900000000004</c:v>
                </c:pt>
                <c:pt idx="1396">
                  <c:v>518.90899999999999</c:v>
                </c:pt>
                <c:pt idx="1397">
                  <c:v>518.98400000000004</c:v>
                </c:pt>
                <c:pt idx="1398">
                  <c:v>519.06899999999996</c:v>
                </c:pt>
                <c:pt idx="1399">
                  <c:v>519.03700000000003</c:v>
                </c:pt>
                <c:pt idx="1400">
                  <c:v>519.04</c:v>
                </c:pt>
                <c:pt idx="1401">
                  <c:v>519.05100000000004</c:v>
                </c:pt>
                <c:pt idx="1402">
                  <c:v>519.07100000000003</c:v>
                </c:pt>
                <c:pt idx="1403">
                  <c:v>519.04</c:v>
                </c:pt>
                <c:pt idx="1404">
                  <c:v>519.06299999999999</c:v>
                </c:pt>
                <c:pt idx="1405">
                  <c:v>519.05899999999997</c:v>
                </c:pt>
                <c:pt idx="1406">
                  <c:v>519.03800000000001</c:v>
                </c:pt>
                <c:pt idx="1407">
                  <c:v>518.94200000000001</c:v>
                </c:pt>
                <c:pt idx="1408">
                  <c:v>518.90300000000002</c:v>
                </c:pt>
                <c:pt idx="1409">
                  <c:v>518.86</c:v>
                </c:pt>
                <c:pt idx="1410">
                  <c:v>518.83100000000002</c:v>
                </c:pt>
                <c:pt idx="1411">
                  <c:v>518.79700000000003</c:v>
                </c:pt>
                <c:pt idx="1412">
                  <c:v>518.78200000000004</c:v>
                </c:pt>
                <c:pt idx="1413">
                  <c:v>518.81799999999998</c:v>
                </c:pt>
                <c:pt idx="1414">
                  <c:v>518.92899999999997</c:v>
                </c:pt>
                <c:pt idx="1415">
                  <c:v>518.98</c:v>
                </c:pt>
                <c:pt idx="1416">
                  <c:v>519.05600000000004</c:v>
                </c:pt>
                <c:pt idx="1417">
                  <c:v>519.12099999999998</c:v>
                </c:pt>
                <c:pt idx="1418">
                  <c:v>519.15599999999995</c:v>
                </c:pt>
                <c:pt idx="1419">
                  <c:v>519.09100000000001</c:v>
                </c:pt>
                <c:pt idx="1420">
                  <c:v>518.98900000000003</c:v>
                </c:pt>
                <c:pt idx="1421">
                  <c:v>518.98099999999999</c:v>
                </c:pt>
                <c:pt idx="1422">
                  <c:v>518.94100000000003</c:v>
                </c:pt>
                <c:pt idx="1423">
                  <c:v>518.88400000000001</c:v>
                </c:pt>
                <c:pt idx="1424">
                  <c:v>518.98199999999997</c:v>
                </c:pt>
                <c:pt idx="1425">
                  <c:v>519.10400000000004</c:v>
                </c:pt>
                <c:pt idx="1426">
                  <c:v>519.16700000000003</c:v>
                </c:pt>
                <c:pt idx="1427">
                  <c:v>519.09900000000005</c:v>
                </c:pt>
                <c:pt idx="1428">
                  <c:v>519.12300000000005</c:v>
                </c:pt>
                <c:pt idx="1429">
                  <c:v>519.20000000000005</c:v>
                </c:pt>
                <c:pt idx="1430">
                  <c:v>519.34299999999996</c:v>
                </c:pt>
                <c:pt idx="1431">
                  <c:v>519.41800000000001</c:v>
                </c:pt>
                <c:pt idx="1432">
                  <c:v>519.47799999999995</c:v>
                </c:pt>
                <c:pt idx="1433">
                  <c:v>519.54</c:v>
                </c:pt>
                <c:pt idx="1434">
                  <c:v>519.51199999999994</c:v>
                </c:pt>
                <c:pt idx="1435">
                  <c:v>519.46400000000006</c:v>
                </c:pt>
                <c:pt idx="1436">
                  <c:v>519.43799999999999</c:v>
                </c:pt>
                <c:pt idx="1437">
                  <c:v>519.42499999999995</c:v>
                </c:pt>
                <c:pt idx="1438">
                  <c:v>519.40899999999999</c:v>
                </c:pt>
                <c:pt idx="1439">
                  <c:v>519.30700000000002</c:v>
                </c:pt>
                <c:pt idx="1440">
                  <c:v>519.21500000000003</c:v>
                </c:pt>
                <c:pt idx="1441">
                  <c:v>519.18700000000001</c:v>
                </c:pt>
                <c:pt idx="1442">
                  <c:v>519.16300000000001</c:v>
                </c:pt>
                <c:pt idx="1443">
                  <c:v>519.11500000000001</c:v>
                </c:pt>
                <c:pt idx="1444">
                  <c:v>519.048</c:v>
                </c:pt>
                <c:pt idx="1445">
                  <c:v>518.96799999999996</c:v>
                </c:pt>
                <c:pt idx="1446">
                  <c:v>518.89400000000001</c:v>
                </c:pt>
                <c:pt idx="1447">
                  <c:v>518.75</c:v>
                </c:pt>
                <c:pt idx="1448">
                  <c:v>518.65200000000004</c:v>
                </c:pt>
                <c:pt idx="1449">
                  <c:v>518.62599999999998</c:v>
                </c:pt>
                <c:pt idx="1450">
                  <c:v>518.60599999999999</c:v>
                </c:pt>
                <c:pt idx="1451">
                  <c:v>518.54200000000003</c:v>
                </c:pt>
                <c:pt idx="1452">
                  <c:v>518.53099999999995</c:v>
                </c:pt>
                <c:pt idx="1453">
                  <c:v>518.5</c:v>
                </c:pt>
                <c:pt idx="1454">
                  <c:v>518.48500000000001</c:v>
                </c:pt>
                <c:pt idx="1455">
                  <c:v>518.45100000000002</c:v>
                </c:pt>
                <c:pt idx="1456">
                  <c:v>518.57100000000003</c:v>
                </c:pt>
                <c:pt idx="1457">
                  <c:v>518.71500000000003</c:v>
                </c:pt>
                <c:pt idx="1458">
                  <c:v>518.803</c:v>
                </c:pt>
                <c:pt idx="1459">
                  <c:v>518.82000000000005</c:v>
                </c:pt>
                <c:pt idx="1460">
                  <c:v>518.79600000000005</c:v>
                </c:pt>
                <c:pt idx="1461">
                  <c:v>518.81299999999999</c:v>
                </c:pt>
                <c:pt idx="1462">
                  <c:v>518.84699999999998</c:v>
                </c:pt>
                <c:pt idx="1463">
                  <c:v>518.81100000000004</c:v>
                </c:pt>
                <c:pt idx="1464">
                  <c:v>518.78300000000002</c:v>
                </c:pt>
                <c:pt idx="1465">
                  <c:v>518.78800000000001</c:v>
                </c:pt>
                <c:pt idx="1466">
                  <c:v>518.76400000000001</c:v>
                </c:pt>
                <c:pt idx="1467">
                  <c:v>518.72199999999998</c:v>
                </c:pt>
                <c:pt idx="1468">
                  <c:v>518.67499999999995</c:v>
                </c:pt>
                <c:pt idx="1469">
                  <c:v>518.63400000000001</c:v>
                </c:pt>
                <c:pt idx="1470">
                  <c:v>518.58299999999997</c:v>
                </c:pt>
                <c:pt idx="1471">
                  <c:v>520.27667959999997</c:v>
                </c:pt>
                <c:pt idx="1472">
                  <c:v>520.27342839999994</c:v>
                </c:pt>
                <c:pt idx="1473">
                  <c:v>520.27959269999997</c:v>
                </c:pt>
                <c:pt idx="1474">
                  <c:v>520.2762874</c:v>
                </c:pt>
                <c:pt idx="1475">
                  <c:v>520.27547460000005</c:v>
                </c:pt>
                <c:pt idx="1476">
                  <c:v>520.26707569999996</c:v>
                </c:pt>
                <c:pt idx="1477">
                  <c:v>520.26761750000003</c:v>
                </c:pt>
                <c:pt idx="1478">
                  <c:v>520.26897220000001</c:v>
                </c:pt>
                <c:pt idx="1479">
                  <c:v>520.26301160000003</c:v>
                </c:pt>
                <c:pt idx="1480">
                  <c:v>520.26382439999998</c:v>
                </c:pt>
                <c:pt idx="1481">
                  <c:v>520.26653380000005</c:v>
                </c:pt>
                <c:pt idx="1482">
                  <c:v>520.26301160000003</c:v>
                </c:pt>
                <c:pt idx="1483">
                  <c:v>520.25650910000002</c:v>
                </c:pt>
                <c:pt idx="1484">
                  <c:v>520.25190310000005</c:v>
                </c:pt>
                <c:pt idx="1485">
                  <c:v>520.25054839999996</c:v>
                </c:pt>
                <c:pt idx="1486">
                  <c:v>520.26301160000003</c:v>
                </c:pt>
                <c:pt idx="1487">
                  <c:v>520.26761750000003</c:v>
                </c:pt>
                <c:pt idx="1488">
                  <c:v>520.26301160000003</c:v>
                </c:pt>
                <c:pt idx="1489">
                  <c:v>520.26301160000003</c:v>
                </c:pt>
                <c:pt idx="1490">
                  <c:v>520.24865179999995</c:v>
                </c:pt>
                <c:pt idx="1491">
                  <c:v>520.24121879999996</c:v>
                </c:pt>
                <c:pt idx="1492">
                  <c:v>520.2604556</c:v>
                </c:pt>
                <c:pt idx="1493">
                  <c:v>520.26208129999998</c:v>
                </c:pt>
                <c:pt idx="1494">
                  <c:v>520.2607266</c:v>
                </c:pt>
                <c:pt idx="1495">
                  <c:v>520.2607266</c:v>
                </c:pt>
                <c:pt idx="1496">
                  <c:v>520.26641619999998</c:v>
                </c:pt>
                <c:pt idx="1497">
                  <c:v>520.26939649999997</c:v>
                </c:pt>
                <c:pt idx="1498">
                  <c:v>520.26831279999999</c:v>
                </c:pt>
                <c:pt idx="1499">
                  <c:v>520.27357810000001</c:v>
                </c:pt>
                <c:pt idx="1500">
                  <c:v>520.27682930000003</c:v>
                </c:pt>
                <c:pt idx="1501">
                  <c:v>520.27330710000001</c:v>
                </c:pt>
                <c:pt idx="1502">
                  <c:v>520.28284389999999</c:v>
                </c:pt>
                <c:pt idx="1503">
                  <c:v>520.28284389999999</c:v>
                </c:pt>
                <c:pt idx="1504">
                  <c:v>520.28067650000003</c:v>
                </c:pt>
                <c:pt idx="1505">
                  <c:v>520.28690779999999</c:v>
                </c:pt>
                <c:pt idx="1506">
                  <c:v>520.2909717</c:v>
                </c:pt>
                <c:pt idx="1507">
                  <c:v>520.28961709999999</c:v>
                </c:pt>
                <c:pt idx="1508">
                  <c:v>520.29922079999994</c:v>
                </c:pt>
                <c:pt idx="1509">
                  <c:v>520.29569879999997</c:v>
                </c:pt>
                <c:pt idx="1510">
                  <c:v>520.30252599999994</c:v>
                </c:pt>
                <c:pt idx="1511">
                  <c:v>520.30713170000001</c:v>
                </c:pt>
                <c:pt idx="1512">
                  <c:v>520.3139046</c:v>
                </c:pt>
                <c:pt idx="1513">
                  <c:v>520.30984090000004</c:v>
                </c:pt>
                <c:pt idx="1514">
                  <c:v>520.30469340000002</c:v>
                </c:pt>
                <c:pt idx="1515">
                  <c:v>520.31309190000002</c:v>
                </c:pt>
                <c:pt idx="1516">
                  <c:v>520.3117373</c:v>
                </c:pt>
                <c:pt idx="1517">
                  <c:v>520.3198648</c:v>
                </c:pt>
                <c:pt idx="1518">
                  <c:v>520.3220321</c:v>
                </c:pt>
                <c:pt idx="1519">
                  <c:v>520.31715559999998</c:v>
                </c:pt>
                <c:pt idx="1520">
                  <c:v>520.32094840000002</c:v>
                </c:pt>
                <c:pt idx="1521">
                  <c:v>520.32654609999997</c:v>
                </c:pt>
                <c:pt idx="1522">
                  <c:v>520.32844239999997</c:v>
                </c:pt>
                <c:pt idx="1523">
                  <c:v>520.32735879999996</c:v>
                </c:pt>
                <c:pt idx="1524">
                  <c:v>520.33561510000004</c:v>
                </c:pt>
                <c:pt idx="1525">
                  <c:v>520.33696959999997</c:v>
                </c:pt>
                <c:pt idx="1526">
                  <c:v>520.33927879999999</c:v>
                </c:pt>
                <c:pt idx="1527">
                  <c:v>520.33738249999999</c:v>
                </c:pt>
                <c:pt idx="1528">
                  <c:v>520.33317690000001</c:v>
                </c:pt>
                <c:pt idx="1529">
                  <c:v>520.32770449999998</c:v>
                </c:pt>
                <c:pt idx="1530">
                  <c:v>520.33615689999999</c:v>
                </c:pt>
                <c:pt idx="1531">
                  <c:v>520.33913689999997</c:v>
                </c:pt>
                <c:pt idx="1532">
                  <c:v>520.33696959999997</c:v>
                </c:pt>
                <c:pt idx="1533">
                  <c:v>520.33507329999998</c:v>
                </c:pt>
                <c:pt idx="1534">
                  <c:v>520.33426050000003</c:v>
                </c:pt>
                <c:pt idx="1535">
                  <c:v>520.33778240000004</c:v>
                </c:pt>
                <c:pt idx="1536">
                  <c:v>520.33926970000005</c:v>
                </c:pt>
                <c:pt idx="1537">
                  <c:v>520.34563869999999</c:v>
                </c:pt>
                <c:pt idx="1538">
                  <c:v>520.35165270000005</c:v>
                </c:pt>
                <c:pt idx="1539">
                  <c:v>520.33778240000004</c:v>
                </c:pt>
                <c:pt idx="1540">
                  <c:v>520.33696959999997</c:v>
                </c:pt>
                <c:pt idx="1541">
                  <c:v>520.34482590000005</c:v>
                </c:pt>
                <c:pt idx="1542">
                  <c:v>520.33561510000004</c:v>
                </c:pt>
                <c:pt idx="1543">
                  <c:v>520.33426050000003</c:v>
                </c:pt>
                <c:pt idx="1544">
                  <c:v>520.33696959999997</c:v>
                </c:pt>
                <c:pt idx="1545">
                  <c:v>520.33371869999996</c:v>
                </c:pt>
                <c:pt idx="1546">
                  <c:v>520.33453139999995</c:v>
                </c:pt>
                <c:pt idx="1547">
                  <c:v>520.33019690000003</c:v>
                </c:pt>
                <c:pt idx="1548">
                  <c:v>520.33060049999995</c:v>
                </c:pt>
                <c:pt idx="1549">
                  <c:v>520.33209320000003</c:v>
                </c:pt>
                <c:pt idx="1550">
                  <c:v>520.33426050000003</c:v>
                </c:pt>
                <c:pt idx="1551">
                  <c:v>520.33249690000002</c:v>
                </c:pt>
                <c:pt idx="1552">
                  <c:v>520.33195509999996</c:v>
                </c:pt>
                <c:pt idx="1553">
                  <c:v>520.33195509999996</c:v>
                </c:pt>
                <c:pt idx="1554">
                  <c:v>520.32864989999996</c:v>
                </c:pt>
                <c:pt idx="1555">
                  <c:v>520.3245862</c:v>
                </c:pt>
                <c:pt idx="1556">
                  <c:v>520.33141330000001</c:v>
                </c:pt>
                <c:pt idx="1557">
                  <c:v>520.32594080000001</c:v>
                </c:pt>
                <c:pt idx="1558">
                  <c:v>520.33601880000003</c:v>
                </c:pt>
                <c:pt idx="1559">
                  <c:v>520.33791510000003</c:v>
                </c:pt>
                <c:pt idx="1560">
                  <c:v>520.32702449999999</c:v>
                </c:pt>
                <c:pt idx="1561">
                  <c:v>520.32973360000005</c:v>
                </c:pt>
                <c:pt idx="1562">
                  <c:v>520.32973360000005</c:v>
                </c:pt>
                <c:pt idx="1563">
                  <c:v>520.33710240000005</c:v>
                </c:pt>
                <c:pt idx="1564">
                  <c:v>520.32973360000005</c:v>
                </c:pt>
                <c:pt idx="1565">
                  <c:v>520.31727149999995</c:v>
                </c:pt>
                <c:pt idx="1566">
                  <c:v>520.3245862</c:v>
                </c:pt>
                <c:pt idx="1567">
                  <c:v>520.32214799999997</c:v>
                </c:pt>
                <c:pt idx="1568">
                  <c:v>520.32594080000001</c:v>
                </c:pt>
                <c:pt idx="1569">
                  <c:v>520.33000449999997</c:v>
                </c:pt>
                <c:pt idx="1570">
                  <c:v>520.32268980000003</c:v>
                </c:pt>
                <c:pt idx="1571">
                  <c:v>520.31672960000003</c:v>
                </c:pt>
                <c:pt idx="1572">
                  <c:v>520.31402049999997</c:v>
                </c:pt>
                <c:pt idx="1573">
                  <c:v>520.30258749999996</c:v>
                </c:pt>
                <c:pt idx="1574">
                  <c:v>520.31496970000001</c:v>
                </c:pt>
                <c:pt idx="1575">
                  <c:v>520.30895529999998</c:v>
                </c:pt>
                <c:pt idx="1576">
                  <c:v>520.30760069999997</c:v>
                </c:pt>
                <c:pt idx="1577">
                  <c:v>520.31180489999997</c:v>
                </c:pt>
                <c:pt idx="1578">
                  <c:v>520.30855380000003</c:v>
                </c:pt>
                <c:pt idx="1579">
                  <c:v>520.30855380000003</c:v>
                </c:pt>
                <c:pt idx="1580">
                  <c:v>520.31809029999999</c:v>
                </c:pt>
                <c:pt idx="1581">
                  <c:v>520.3240505</c:v>
                </c:pt>
                <c:pt idx="1582">
                  <c:v>520.33313510000005</c:v>
                </c:pt>
                <c:pt idx="1583">
                  <c:v>520.32921969999995</c:v>
                </c:pt>
                <c:pt idx="1584">
                  <c:v>520.32867780000004</c:v>
                </c:pt>
                <c:pt idx="1585">
                  <c:v>520.32325949999995</c:v>
                </c:pt>
                <c:pt idx="1586">
                  <c:v>520.31534859999999</c:v>
                </c:pt>
                <c:pt idx="1587">
                  <c:v>520.31823459999998</c:v>
                </c:pt>
                <c:pt idx="1588">
                  <c:v>520.31113649999998</c:v>
                </c:pt>
                <c:pt idx="1589">
                  <c:v>520.3097818</c:v>
                </c:pt>
                <c:pt idx="1590">
                  <c:v>520.31032370000003</c:v>
                </c:pt>
                <c:pt idx="1591">
                  <c:v>520.31086549999998</c:v>
                </c:pt>
                <c:pt idx="1592">
                  <c:v>520.30653070000005</c:v>
                </c:pt>
                <c:pt idx="1593">
                  <c:v>520.30625980000002</c:v>
                </c:pt>
                <c:pt idx="1594">
                  <c:v>520.30300869999996</c:v>
                </c:pt>
                <c:pt idx="1595">
                  <c:v>520.30667900000003</c:v>
                </c:pt>
                <c:pt idx="1596">
                  <c:v>520.29172370000003</c:v>
                </c:pt>
                <c:pt idx="1597">
                  <c:v>520.29660039999999</c:v>
                </c:pt>
                <c:pt idx="1598">
                  <c:v>520.29307830000005</c:v>
                </c:pt>
                <c:pt idx="1599">
                  <c:v>520.2911818</c:v>
                </c:pt>
                <c:pt idx="1600">
                  <c:v>520.29759009999998</c:v>
                </c:pt>
                <c:pt idx="1601">
                  <c:v>520.30300869999996</c:v>
                </c:pt>
                <c:pt idx="1602">
                  <c:v>520.29157550000002</c:v>
                </c:pt>
                <c:pt idx="1603">
                  <c:v>520.2953685</c:v>
                </c:pt>
                <c:pt idx="1604">
                  <c:v>520.28886620000003</c:v>
                </c:pt>
                <c:pt idx="1605">
                  <c:v>520.28967899999998</c:v>
                </c:pt>
                <c:pt idx="1606">
                  <c:v>520.28913709999995</c:v>
                </c:pt>
                <c:pt idx="1607">
                  <c:v>520.28142820000005</c:v>
                </c:pt>
                <c:pt idx="1608">
                  <c:v>520.28278279999995</c:v>
                </c:pt>
                <c:pt idx="1609">
                  <c:v>520.28359569999998</c:v>
                </c:pt>
                <c:pt idx="1610">
                  <c:v>520.28007349999996</c:v>
                </c:pt>
                <c:pt idx="1611">
                  <c:v>520.25526960000002</c:v>
                </c:pt>
                <c:pt idx="1612">
                  <c:v>520.25012160000006</c:v>
                </c:pt>
                <c:pt idx="1613">
                  <c:v>520.24322500000005</c:v>
                </c:pt>
                <c:pt idx="1614">
                  <c:v>520.24009639999997</c:v>
                </c:pt>
                <c:pt idx="1615">
                  <c:v>520.25283109999998</c:v>
                </c:pt>
                <c:pt idx="1616">
                  <c:v>520.24470259999998</c:v>
                </c:pt>
                <c:pt idx="1617">
                  <c:v>520.24253499999998</c:v>
                </c:pt>
                <c:pt idx="1618">
                  <c:v>520.24172220000003</c:v>
                </c:pt>
                <c:pt idx="1619">
                  <c:v>520.23982550000005</c:v>
                </c:pt>
                <c:pt idx="1620">
                  <c:v>520.22844540000006</c:v>
                </c:pt>
                <c:pt idx="1621">
                  <c:v>520.23413549999998</c:v>
                </c:pt>
                <c:pt idx="1622">
                  <c:v>520.2409093</c:v>
                </c:pt>
                <c:pt idx="1623">
                  <c:v>520.2295292</c:v>
                </c:pt>
                <c:pt idx="1624">
                  <c:v>520.22627769999997</c:v>
                </c:pt>
                <c:pt idx="1625">
                  <c:v>520.22248430000002</c:v>
                </c:pt>
                <c:pt idx="1626">
                  <c:v>520.21396140000002</c:v>
                </c:pt>
                <c:pt idx="1627">
                  <c:v>520.20550730000002</c:v>
                </c:pt>
                <c:pt idx="1628">
                  <c:v>520.19439750000004</c:v>
                </c:pt>
                <c:pt idx="1629">
                  <c:v>520.18232680000006</c:v>
                </c:pt>
                <c:pt idx="1630">
                  <c:v>520.17663619999996</c:v>
                </c:pt>
                <c:pt idx="1631">
                  <c:v>520.17380330000003</c:v>
                </c:pt>
                <c:pt idx="1632">
                  <c:v>520.17055149999999</c:v>
                </c:pt>
                <c:pt idx="1633">
                  <c:v>520.15944109999998</c:v>
                </c:pt>
                <c:pt idx="1634">
                  <c:v>520.15390209999998</c:v>
                </c:pt>
                <c:pt idx="1635">
                  <c:v>520.1374366</c:v>
                </c:pt>
                <c:pt idx="1636">
                  <c:v>520.12930670000003</c:v>
                </c:pt>
                <c:pt idx="1637">
                  <c:v>520.12620630000004</c:v>
                </c:pt>
                <c:pt idx="1638">
                  <c:v>520.11536620000004</c:v>
                </c:pt>
                <c:pt idx="1639">
                  <c:v>520.11536620000004</c:v>
                </c:pt>
                <c:pt idx="1640">
                  <c:v>520.10967500000004</c:v>
                </c:pt>
                <c:pt idx="1641">
                  <c:v>520.10847560000002</c:v>
                </c:pt>
                <c:pt idx="1642">
                  <c:v>520.10441040000001</c:v>
                </c:pt>
                <c:pt idx="1643">
                  <c:v>520.09329890000004</c:v>
                </c:pt>
                <c:pt idx="1644">
                  <c:v>520.10305540000002</c:v>
                </c:pt>
                <c:pt idx="1645">
                  <c:v>520.09275690000004</c:v>
                </c:pt>
                <c:pt idx="1646">
                  <c:v>520.09411190000003</c:v>
                </c:pt>
                <c:pt idx="1647">
                  <c:v>520.09698170000001</c:v>
                </c:pt>
                <c:pt idx="1648">
                  <c:v>520.10023390000003</c:v>
                </c:pt>
                <c:pt idx="1649">
                  <c:v>520.09562670000003</c:v>
                </c:pt>
                <c:pt idx="1650">
                  <c:v>520.08457209999995</c:v>
                </c:pt>
                <c:pt idx="1651">
                  <c:v>520.08267499999999</c:v>
                </c:pt>
                <c:pt idx="1652">
                  <c:v>520.08023579999997</c:v>
                </c:pt>
                <c:pt idx="1653">
                  <c:v>520.07210510000004</c:v>
                </c:pt>
                <c:pt idx="1654">
                  <c:v>520.05942100000004</c:v>
                </c:pt>
                <c:pt idx="1655">
                  <c:v>520.05698170000005</c:v>
                </c:pt>
                <c:pt idx="1656">
                  <c:v>520.03334740000003</c:v>
                </c:pt>
                <c:pt idx="1657">
                  <c:v>520.02521609999997</c:v>
                </c:pt>
                <c:pt idx="1658">
                  <c:v>520.03497370000002</c:v>
                </c:pt>
                <c:pt idx="1659">
                  <c:v>520.03036599999996</c:v>
                </c:pt>
                <c:pt idx="1660">
                  <c:v>520.02076780000004</c:v>
                </c:pt>
                <c:pt idx="1661">
                  <c:v>520.02754389999996</c:v>
                </c:pt>
                <c:pt idx="1662">
                  <c:v>520.0281976</c:v>
                </c:pt>
                <c:pt idx="1663">
                  <c:v>520.03199219999999</c:v>
                </c:pt>
                <c:pt idx="1664">
                  <c:v>520.01329009999995</c:v>
                </c:pt>
                <c:pt idx="1665">
                  <c:v>520.00244810000004</c:v>
                </c:pt>
                <c:pt idx="1666">
                  <c:v>520.00895330000003</c:v>
                </c:pt>
                <c:pt idx="1667">
                  <c:v>520.00786909999999</c:v>
                </c:pt>
                <c:pt idx="1668">
                  <c:v>519.99263589999998</c:v>
                </c:pt>
                <c:pt idx="1669">
                  <c:v>519.98450409999998</c:v>
                </c:pt>
                <c:pt idx="1670">
                  <c:v>519.97149300000001</c:v>
                </c:pt>
                <c:pt idx="1671">
                  <c:v>519.96878240000001</c:v>
                </c:pt>
                <c:pt idx="1672">
                  <c:v>519.9776157</c:v>
                </c:pt>
                <c:pt idx="1673">
                  <c:v>519.96108059999995</c:v>
                </c:pt>
                <c:pt idx="1674">
                  <c:v>519.95045449999998</c:v>
                </c:pt>
                <c:pt idx="1675">
                  <c:v>519.93625059999999</c:v>
                </c:pt>
                <c:pt idx="1676">
                  <c:v>519.93164220000006</c:v>
                </c:pt>
                <c:pt idx="1677">
                  <c:v>519.92020230000003</c:v>
                </c:pt>
                <c:pt idx="1678">
                  <c:v>519.90773209999998</c:v>
                </c:pt>
                <c:pt idx="1679">
                  <c:v>519.90637660000004</c:v>
                </c:pt>
                <c:pt idx="1680">
                  <c:v>519.88983959999996</c:v>
                </c:pt>
                <c:pt idx="1681">
                  <c:v>519.8754169</c:v>
                </c:pt>
                <c:pt idx="1682">
                  <c:v>519.87785680000002</c:v>
                </c:pt>
                <c:pt idx="1683">
                  <c:v>519.87379020000003</c:v>
                </c:pt>
                <c:pt idx="1684">
                  <c:v>519.86501080000005</c:v>
                </c:pt>
                <c:pt idx="1685">
                  <c:v>519.86880629999996</c:v>
                </c:pt>
                <c:pt idx="1686">
                  <c:v>519.86202849999995</c:v>
                </c:pt>
                <c:pt idx="1687">
                  <c:v>519.84868959999994</c:v>
                </c:pt>
                <c:pt idx="1688">
                  <c:v>519.83838700000001</c:v>
                </c:pt>
                <c:pt idx="1689">
                  <c:v>519.83821990000001</c:v>
                </c:pt>
                <c:pt idx="1690">
                  <c:v>519.83670140000004</c:v>
                </c:pt>
                <c:pt idx="1691">
                  <c:v>519.82732439999995</c:v>
                </c:pt>
                <c:pt idx="1692">
                  <c:v>519.82732439999995</c:v>
                </c:pt>
                <c:pt idx="1693">
                  <c:v>519.82281980000005</c:v>
                </c:pt>
                <c:pt idx="1694">
                  <c:v>519.80752810000001</c:v>
                </c:pt>
                <c:pt idx="1695">
                  <c:v>519.81637139999998</c:v>
                </c:pt>
                <c:pt idx="1696">
                  <c:v>519.80796620000001</c:v>
                </c:pt>
                <c:pt idx="1697">
                  <c:v>519.80113349999999</c:v>
                </c:pt>
                <c:pt idx="1698">
                  <c:v>519.79381269999999</c:v>
                </c:pt>
                <c:pt idx="1699">
                  <c:v>519.77857019999999</c:v>
                </c:pt>
                <c:pt idx="1700">
                  <c:v>519.77097800000001</c:v>
                </c:pt>
                <c:pt idx="1701">
                  <c:v>519.75964799999997</c:v>
                </c:pt>
                <c:pt idx="1702">
                  <c:v>519.75097110000002</c:v>
                </c:pt>
                <c:pt idx="1703">
                  <c:v>519.73112209999999</c:v>
                </c:pt>
                <c:pt idx="1704">
                  <c:v>519.73860200000001</c:v>
                </c:pt>
                <c:pt idx="1705">
                  <c:v>519.73073820000002</c:v>
                </c:pt>
                <c:pt idx="1706">
                  <c:v>519.72748420000005</c:v>
                </c:pt>
                <c:pt idx="1707">
                  <c:v>519.72178970000004</c:v>
                </c:pt>
                <c:pt idx="1708">
                  <c:v>519.7122445</c:v>
                </c:pt>
                <c:pt idx="1709">
                  <c:v>519.71332919999998</c:v>
                </c:pt>
                <c:pt idx="1710">
                  <c:v>519.6976009</c:v>
                </c:pt>
                <c:pt idx="1711">
                  <c:v>519.68208930000003</c:v>
                </c:pt>
                <c:pt idx="1712">
                  <c:v>519.68279410000002</c:v>
                </c:pt>
                <c:pt idx="1713">
                  <c:v>519.68306529999995</c:v>
                </c:pt>
                <c:pt idx="1714">
                  <c:v>519.65697660000001</c:v>
                </c:pt>
                <c:pt idx="1715">
                  <c:v>519.65182379999999</c:v>
                </c:pt>
                <c:pt idx="1716">
                  <c:v>519.670974</c:v>
                </c:pt>
                <c:pt idx="1717">
                  <c:v>519.67151639999997</c:v>
                </c:pt>
                <c:pt idx="1718">
                  <c:v>519.66924640000002</c:v>
                </c:pt>
                <c:pt idx="1719">
                  <c:v>519.64568069999996</c:v>
                </c:pt>
                <c:pt idx="1720">
                  <c:v>519.63727319999998</c:v>
                </c:pt>
                <c:pt idx="1721">
                  <c:v>519.63881270000002</c:v>
                </c:pt>
                <c:pt idx="1722">
                  <c:v>519.61633559999996</c:v>
                </c:pt>
                <c:pt idx="1723">
                  <c:v>519.60308369999996</c:v>
                </c:pt>
                <c:pt idx="1724">
                  <c:v>519.59494700000005</c:v>
                </c:pt>
                <c:pt idx="1725">
                  <c:v>519.58880539999996</c:v>
                </c:pt>
                <c:pt idx="1726">
                  <c:v>519.57410470000002</c:v>
                </c:pt>
                <c:pt idx="1727">
                  <c:v>519.58766619999994</c:v>
                </c:pt>
                <c:pt idx="1728">
                  <c:v>519.60263780000002</c:v>
                </c:pt>
                <c:pt idx="1729">
                  <c:v>519.59386210000002</c:v>
                </c:pt>
                <c:pt idx="1730">
                  <c:v>519.61886870000001</c:v>
                </c:pt>
                <c:pt idx="1731">
                  <c:v>519.5938989</c:v>
                </c:pt>
                <c:pt idx="1732">
                  <c:v>519.58106750000002</c:v>
                </c:pt>
                <c:pt idx="1733">
                  <c:v>519.56636639999999</c:v>
                </c:pt>
                <c:pt idx="1734">
                  <c:v>519.54985009999996</c:v>
                </c:pt>
                <c:pt idx="1735">
                  <c:v>519.56455140000003</c:v>
                </c:pt>
                <c:pt idx="1736">
                  <c:v>519.56509389999997</c:v>
                </c:pt>
                <c:pt idx="1737">
                  <c:v>519.54035639999995</c:v>
                </c:pt>
                <c:pt idx="1738">
                  <c:v>519.53135080000004</c:v>
                </c:pt>
                <c:pt idx="1739">
                  <c:v>519.52357259999997</c:v>
                </c:pt>
                <c:pt idx="1740">
                  <c:v>519.52981150000005</c:v>
                </c:pt>
                <c:pt idx="1741">
                  <c:v>519.52854769999999</c:v>
                </c:pt>
                <c:pt idx="1742">
                  <c:v>519.52411510000002</c:v>
                </c:pt>
                <c:pt idx="1743">
                  <c:v>519.53366329999994</c:v>
                </c:pt>
                <c:pt idx="1744">
                  <c:v>519.51543489999995</c:v>
                </c:pt>
                <c:pt idx="1745">
                  <c:v>519.49747730000001</c:v>
                </c:pt>
                <c:pt idx="1746">
                  <c:v>519.50236010000003</c:v>
                </c:pt>
                <c:pt idx="1747">
                  <c:v>519.52140259999999</c:v>
                </c:pt>
                <c:pt idx="1748">
                  <c:v>519.53691830000002</c:v>
                </c:pt>
                <c:pt idx="1749">
                  <c:v>519.55212819999997</c:v>
                </c:pt>
                <c:pt idx="1750">
                  <c:v>519.55469549999998</c:v>
                </c:pt>
                <c:pt idx="1751">
                  <c:v>519.52183560000003</c:v>
                </c:pt>
                <c:pt idx="1752">
                  <c:v>519.51586789999999</c:v>
                </c:pt>
                <c:pt idx="1753">
                  <c:v>519.53246899999999</c:v>
                </c:pt>
                <c:pt idx="1754">
                  <c:v>519.50908630000004</c:v>
                </c:pt>
                <c:pt idx="1755">
                  <c:v>519.52650129999995</c:v>
                </c:pt>
                <c:pt idx="1756">
                  <c:v>519.54445840000005</c:v>
                </c:pt>
                <c:pt idx="1757">
                  <c:v>519.54961209999999</c:v>
                </c:pt>
                <c:pt idx="1758">
                  <c:v>519.55104319999998</c:v>
                </c:pt>
                <c:pt idx="1759">
                  <c:v>519.5580956</c:v>
                </c:pt>
                <c:pt idx="1760">
                  <c:v>519.56981329999996</c:v>
                </c:pt>
                <c:pt idx="1761">
                  <c:v>519.57361060000005</c:v>
                </c:pt>
                <c:pt idx="1762">
                  <c:v>519.58614169999998</c:v>
                </c:pt>
                <c:pt idx="1763">
                  <c:v>519.58925150000005</c:v>
                </c:pt>
                <c:pt idx="1764">
                  <c:v>519.58051769999997</c:v>
                </c:pt>
                <c:pt idx="1765">
                  <c:v>519.57841810000002</c:v>
                </c:pt>
                <c:pt idx="1766">
                  <c:v>519.56993939999995</c:v>
                </c:pt>
                <c:pt idx="1767">
                  <c:v>519.56804069999998</c:v>
                </c:pt>
                <c:pt idx="1768">
                  <c:v>519.56716119999999</c:v>
                </c:pt>
                <c:pt idx="1769">
                  <c:v>519.56559949999996</c:v>
                </c:pt>
                <c:pt idx="1770">
                  <c:v>519.56946719999996</c:v>
                </c:pt>
                <c:pt idx="1771">
                  <c:v>519.5591058</c:v>
                </c:pt>
                <c:pt idx="1772">
                  <c:v>519.55659419999995</c:v>
                </c:pt>
                <c:pt idx="1773">
                  <c:v>519.54899920000003</c:v>
                </c:pt>
                <c:pt idx="1774">
                  <c:v>519.55530829999998</c:v>
                </c:pt>
                <c:pt idx="1775">
                  <c:v>519.54500089999999</c:v>
                </c:pt>
                <c:pt idx="1776">
                  <c:v>519.55198299999995</c:v>
                </c:pt>
                <c:pt idx="1777">
                  <c:v>519.54954169999996</c:v>
                </c:pt>
                <c:pt idx="1778">
                  <c:v>519.5464379</c:v>
                </c:pt>
                <c:pt idx="1779">
                  <c:v>519.53483979999999</c:v>
                </c:pt>
                <c:pt idx="1780">
                  <c:v>519.51145710000003</c:v>
                </c:pt>
                <c:pt idx="1781">
                  <c:v>519.47940919999996</c:v>
                </c:pt>
                <c:pt idx="1782">
                  <c:v>519.58025380000004</c:v>
                </c:pt>
                <c:pt idx="1783">
                  <c:v>519.57789630000002</c:v>
                </c:pt>
                <c:pt idx="1784">
                  <c:v>519.6033625</c:v>
                </c:pt>
                <c:pt idx="1785">
                  <c:v>519.60463949999996</c:v>
                </c:pt>
                <c:pt idx="1786">
                  <c:v>519.6199613</c:v>
                </c:pt>
                <c:pt idx="1787">
                  <c:v>519.6215886</c:v>
                </c:pt>
                <c:pt idx="1788">
                  <c:v>519.62720509999997</c:v>
                </c:pt>
                <c:pt idx="1789">
                  <c:v>519.63995209999996</c:v>
                </c:pt>
                <c:pt idx="1790">
                  <c:v>519.64969540000004</c:v>
                </c:pt>
                <c:pt idx="1791">
                  <c:v>519.65721919999999</c:v>
                </c:pt>
                <c:pt idx="1792">
                  <c:v>519.65450710000005</c:v>
                </c:pt>
                <c:pt idx="1793">
                  <c:v>519.65586310000003</c:v>
                </c:pt>
                <c:pt idx="1794">
                  <c:v>519.6732743</c:v>
                </c:pt>
                <c:pt idx="1795">
                  <c:v>519.67707110000003</c:v>
                </c:pt>
                <c:pt idx="1796">
                  <c:v>519.67978310000001</c:v>
                </c:pt>
                <c:pt idx="1797">
                  <c:v>519.70099029999994</c:v>
                </c:pt>
                <c:pt idx="1798">
                  <c:v>519.71068779999996</c:v>
                </c:pt>
                <c:pt idx="1799">
                  <c:v>519.71394199999997</c:v>
                </c:pt>
                <c:pt idx="1800">
                  <c:v>519.72348750000003</c:v>
                </c:pt>
                <c:pt idx="1801">
                  <c:v>519.71590549999996</c:v>
                </c:pt>
                <c:pt idx="1802">
                  <c:v>519.7216545</c:v>
                </c:pt>
                <c:pt idx="1803">
                  <c:v>519.73223040000005</c:v>
                </c:pt>
                <c:pt idx="1804">
                  <c:v>519.74611440000001</c:v>
                </c:pt>
                <c:pt idx="1805">
                  <c:v>519.76536710000005</c:v>
                </c:pt>
                <c:pt idx="1806">
                  <c:v>519.76901599999997</c:v>
                </c:pt>
                <c:pt idx="1807">
                  <c:v>519.77579500000002</c:v>
                </c:pt>
                <c:pt idx="1808">
                  <c:v>519.7809469</c:v>
                </c:pt>
                <c:pt idx="1809">
                  <c:v>519.76800549999996</c:v>
                </c:pt>
                <c:pt idx="1810">
                  <c:v>519.78420080000001</c:v>
                </c:pt>
                <c:pt idx="1811">
                  <c:v>519.78400360000001</c:v>
                </c:pt>
                <c:pt idx="1812">
                  <c:v>519.78535939999995</c:v>
                </c:pt>
                <c:pt idx="1813">
                  <c:v>519.79598840000006</c:v>
                </c:pt>
                <c:pt idx="1814">
                  <c:v>519.80757370000003</c:v>
                </c:pt>
                <c:pt idx="1815">
                  <c:v>519.80141130000004</c:v>
                </c:pt>
                <c:pt idx="1816">
                  <c:v>519.81754120000005</c:v>
                </c:pt>
                <c:pt idx="1817">
                  <c:v>519.83923179999999</c:v>
                </c:pt>
                <c:pt idx="1818">
                  <c:v>519.85202900000002</c:v>
                </c:pt>
                <c:pt idx="1819">
                  <c:v>519.8550113</c:v>
                </c:pt>
                <c:pt idx="1820">
                  <c:v>519.85555360000001</c:v>
                </c:pt>
                <c:pt idx="1821">
                  <c:v>519.86450049999996</c:v>
                </c:pt>
                <c:pt idx="1822">
                  <c:v>519.86531379999997</c:v>
                </c:pt>
                <c:pt idx="1823">
                  <c:v>519.88190599999996</c:v>
                </c:pt>
                <c:pt idx="1824">
                  <c:v>519.88326159999997</c:v>
                </c:pt>
                <c:pt idx="1825">
                  <c:v>519.89147730000002</c:v>
                </c:pt>
                <c:pt idx="1826">
                  <c:v>519.89608610000005</c:v>
                </c:pt>
                <c:pt idx="1827">
                  <c:v>519.89689940000005</c:v>
                </c:pt>
                <c:pt idx="1828">
                  <c:v>519.90042370000003</c:v>
                </c:pt>
                <c:pt idx="1829">
                  <c:v>519.90264679999996</c:v>
                </c:pt>
                <c:pt idx="1830">
                  <c:v>519.90996640000003</c:v>
                </c:pt>
                <c:pt idx="1831">
                  <c:v>519.93541760000005</c:v>
                </c:pt>
                <c:pt idx="1832">
                  <c:v>519.93963080000003</c:v>
                </c:pt>
                <c:pt idx="1833">
                  <c:v>519.94093109999994</c:v>
                </c:pt>
                <c:pt idx="1834">
                  <c:v>519.94391310000003</c:v>
                </c:pt>
                <c:pt idx="1835">
                  <c:v>519.94391310000003</c:v>
                </c:pt>
                <c:pt idx="1836">
                  <c:v>519.95209999999997</c:v>
                </c:pt>
                <c:pt idx="1837">
                  <c:v>519.95670849999999</c:v>
                </c:pt>
                <c:pt idx="1838">
                  <c:v>519.96598040000003</c:v>
                </c:pt>
                <c:pt idx="1839">
                  <c:v>519.97275739999998</c:v>
                </c:pt>
                <c:pt idx="1840">
                  <c:v>519.98197400000004</c:v>
                </c:pt>
                <c:pt idx="1841">
                  <c:v>519.97817899999995</c:v>
                </c:pt>
                <c:pt idx="1842">
                  <c:v>519.98582329999999</c:v>
                </c:pt>
                <c:pt idx="1843">
                  <c:v>519.98907610000003</c:v>
                </c:pt>
                <c:pt idx="1844">
                  <c:v>519.98886470000002</c:v>
                </c:pt>
                <c:pt idx="1845">
                  <c:v>519.99516349999999</c:v>
                </c:pt>
                <c:pt idx="1846">
                  <c:v>519.99136850000002</c:v>
                </c:pt>
                <c:pt idx="1847">
                  <c:v>519.98581809999996</c:v>
                </c:pt>
                <c:pt idx="1848">
                  <c:v>520.00980089999996</c:v>
                </c:pt>
                <c:pt idx="1849">
                  <c:v>520.01265890000002</c:v>
                </c:pt>
                <c:pt idx="1850">
                  <c:v>520.01016440000001</c:v>
                </c:pt>
                <c:pt idx="1851">
                  <c:v>520.01179079999997</c:v>
                </c:pt>
                <c:pt idx="1852">
                  <c:v>520.01531460000001</c:v>
                </c:pt>
                <c:pt idx="1853">
                  <c:v>520.02425960000005</c:v>
                </c:pt>
                <c:pt idx="1854">
                  <c:v>520.01612780000005</c:v>
                </c:pt>
                <c:pt idx="1855">
                  <c:v>520.03027699999996</c:v>
                </c:pt>
                <c:pt idx="1856">
                  <c:v>520.03727430000004</c:v>
                </c:pt>
                <c:pt idx="1857">
                  <c:v>520.0302269</c:v>
                </c:pt>
                <c:pt idx="1858">
                  <c:v>519.99780999999996</c:v>
                </c:pt>
                <c:pt idx="1859">
                  <c:v>520.01828829999999</c:v>
                </c:pt>
                <c:pt idx="1860">
                  <c:v>520.02614879999999</c:v>
                </c:pt>
                <c:pt idx="1861">
                  <c:v>520.02750409999999</c:v>
                </c:pt>
                <c:pt idx="1862">
                  <c:v>520.02650619999997</c:v>
                </c:pt>
                <c:pt idx="1863">
                  <c:v>520.01873639999997</c:v>
                </c:pt>
                <c:pt idx="1864">
                  <c:v>520.02171799999996</c:v>
                </c:pt>
                <c:pt idx="1865">
                  <c:v>520.02921670000001</c:v>
                </c:pt>
                <c:pt idx="1866">
                  <c:v>520.03761910000003</c:v>
                </c:pt>
                <c:pt idx="1867">
                  <c:v>520.03201779999995</c:v>
                </c:pt>
                <c:pt idx="1868">
                  <c:v>520.03770980000002</c:v>
                </c:pt>
                <c:pt idx="1869">
                  <c:v>520.03292590000001</c:v>
                </c:pt>
                <c:pt idx="1870">
                  <c:v>520.03329599999995</c:v>
                </c:pt>
                <c:pt idx="1871">
                  <c:v>520.02770750000002</c:v>
                </c:pt>
                <c:pt idx="1872">
                  <c:v>520.04251150000005</c:v>
                </c:pt>
                <c:pt idx="1873">
                  <c:v>520.03898790000005</c:v>
                </c:pt>
                <c:pt idx="1874">
                  <c:v>520.05195289999995</c:v>
                </c:pt>
                <c:pt idx="1875">
                  <c:v>520.05259409999996</c:v>
                </c:pt>
                <c:pt idx="1876">
                  <c:v>520.06451949999996</c:v>
                </c:pt>
                <c:pt idx="1877">
                  <c:v>520.07092520000003</c:v>
                </c:pt>
                <c:pt idx="1878">
                  <c:v>520.08523539999999</c:v>
                </c:pt>
                <c:pt idx="1879">
                  <c:v>520.08713260000002</c:v>
                </c:pt>
                <c:pt idx="1880">
                  <c:v>520.0906559</c:v>
                </c:pt>
                <c:pt idx="1881">
                  <c:v>520.10037209999996</c:v>
                </c:pt>
                <c:pt idx="1882">
                  <c:v>520.10254020000002</c:v>
                </c:pt>
                <c:pt idx="1883">
                  <c:v>520.10778419999997</c:v>
                </c:pt>
                <c:pt idx="1884">
                  <c:v>520.11401739999997</c:v>
                </c:pt>
                <c:pt idx="1885">
                  <c:v>520.11591450000003</c:v>
                </c:pt>
                <c:pt idx="1886">
                  <c:v>520.11882649999995</c:v>
                </c:pt>
                <c:pt idx="1887">
                  <c:v>520.12912470000003</c:v>
                </c:pt>
                <c:pt idx="1888">
                  <c:v>520.13058679999995</c:v>
                </c:pt>
                <c:pt idx="1889">
                  <c:v>520.13736180000001</c:v>
                </c:pt>
                <c:pt idx="1890">
                  <c:v>520.14662989999999</c:v>
                </c:pt>
                <c:pt idx="1891">
                  <c:v>520.15204979999999</c:v>
                </c:pt>
                <c:pt idx="1892">
                  <c:v>520.15665660000002</c:v>
                </c:pt>
                <c:pt idx="1893">
                  <c:v>520.16261840000004</c:v>
                </c:pt>
                <c:pt idx="1894">
                  <c:v>520.16261840000004</c:v>
                </c:pt>
                <c:pt idx="1895">
                  <c:v>520.17399980000005</c:v>
                </c:pt>
                <c:pt idx="1896">
                  <c:v>520.17129</c:v>
                </c:pt>
                <c:pt idx="1897">
                  <c:v>520.17535480000004</c:v>
                </c:pt>
                <c:pt idx="1898">
                  <c:v>520.17454180000004</c:v>
                </c:pt>
                <c:pt idx="1899">
                  <c:v>520.18050340000002</c:v>
                </c:pt>
                <c:pt idx="1900">
                  <c:v>520.18077440000002</c:v>
                </c:pt>
                <c:pt idx="1901">
                  <c:v>520.18456809999998</c:v>
                </c:pt>
                <c:pt idx="1902">
                  <c:v>520.185923</c:v>
                </c:pt>
                <c:pt idx="1903">
                  <c:v>520.19188450000001</c:v>
                </c:pt>
                <c:pt idx="1904">
                  <c:v>520.18781990000002</c:v>
                </c:pt>
                <c:pt idx="1905">
                  <c:v>520.18917480000005</c:v>
                </c:pt>
                <c:pt idx="1906">
                  <c:v>520.19052959999999</c:v>
                </c:pt>
                <c:pt idx="1907">
                  <c:v>520.19567819999997</c:v>
                </c:pt>
                <c:pt idx="1908">
                  <c:v>520.19540719999998</c:v>
                </c:pt>
                <c:pt idx="1909">
                  <c:v>520.19107159999999</c:v>
                </c:pt>
                <c:pt idx="1910">
                  <c:v>520.19513619999998</c:v>
                </c:pt>
                <c:pt idx="1911">
                  <c:v>520.19107159999999</c:v>
                </c:pt>
                <c:pt idx="1912">
                  <c:v>520.18917480000005</c:v>
                </c:pt>
                <c:pt idx="1913">
                  <c:v>520.18375519999995</c:v>
                </c:pt>
                <c:pt idx="1914">
                  <c:v>520.18917480000005</c:v>
                </c:pt>
                <c:pt idx="1915">
                  <c:v>520.18456809999998</c:v>
                </c:pt>
                <c:pt idx="1916">
                  <c:v>520.17996149999999</c:v>
                </c:pt>
                <c:pt idx="1917">
                  <c:v>520.185923</c:v>
                </c:pt>
                <c:pt idx="1918">
                  <c:v>520.18456809999998</c:v>
                </c:pt>
                <c:pt idx="1919">
                  <c:v>520.18511009999997</c:v>
                </c:pt>
                <c:pt idx="1920">
                  <c:v>520.18998769999996</c:v>
                </c:pt>
                <c:pt idx="1921">
                  <c:v>520.18185830000004</c:v>
                </c:pt>
                <c:pt idx="1922">
                  <c:v>520.18375519999995</c:v>
                </c:pt>
                <c:pt idx="1923">
                  <c:v>520.17969049999999</c:v>
                </c:pt>
                <c:pt idx="1924">
                  <c:v>520.1906937</c:v>
                </c:pt>
                <c:pt idx="1925">
                  <c:v>520.19231960000002</c:v>
                </c:pt>
                <c:pt idx="1926">
                  <c:v>520.19801010000003</c:v>
                </c:pt>
                <c:pt idx="1927">
                  <c:v>520.20234570000002</c:v>
                </c:pt>
                <c:pt idx="1928">
                  <c:v>520.2012618</c:v>
                </c:pt>
                <c:pt idx="1929">
                  <c:v>520.20451349999996</c:v>
                </c:pt>
                <c:pt idx="1930">
                  <c:v>520.21047480000004</c:v>
                </c:pt>
                <c:pt idx="1931">
                  <c:v>520.21399740000004</c:v>
                </c:pt>
                <c:pt idx="1932">
                  <c:v>520.21995870000001</c:v>
                </c:pt>
                <c:pt idx="1933">
                  <c:v>520.22326450000003</c:v>
                </c:pt>
                <c:pt idx="1934">
                  <c:v>520.2284128</c:v>
                </c:pt>
                <c:pt idx="1935">
                  <c:v>520.23898020000001</c:v>
                </c:pt>
                <c:pt idx="1936">
                  <c:v>520.23925120000001</c:v>
                </c:pt>
                <c:pt idx="1937">
                  <c:v>520.24114789999999</c:v>
                </c:pt>
                <c:pt idx="1938">
                  <c:v>520.24385740000002</c:v>
                </c:pt>
                <c:pt idx="1939">
                  <c:v>520.2484637</c:v>
                </c:pt>
                <c:pt idx="1940">
                  <c:v>520.24385740000002</c:v>
                </c:pt>
                <c:pt idx="1941">
                  <c:v>520.24927649999995</c:v>
                </c:pt>
                <c:pt idx="1942">
                  <c:v>520.24710889999994</c:v>
                </c:pt>
                <c:pt idx="1943">
                  <c:v>520.25063130000001</c:v>
                </c:pt>
                <c:pt idx="1944">
                  <c:v>520.2571342</c:v>
                </c:pt>
                <c:pt idx="1945">
                  <c:v>520.25632129999997</c:v>
                </c:pt>
                <c:pt idx="1946">
                  <c:v>520.26228219999996</c:v>
                </c:pt>
                <c:pt idx="1947">
                  <c:v>520.27149440000005</c:v>
                </c:pt>
                <c:pt idx="1948">
                  <c:v>520.27366189999998</c:v>
                </c:pt>
                <c:pt idx="1949">
                  <c:v>520.2723072</c:v>
                </c:pt>
                <c:pt idx="1950">
                  <c:v>520.27447480000001</c:v>
                </c:pt>
                <c:pt idx="1951">
                  <c:v>520.27474570000004</c:v>
                </c:pt>
                <c:pt idx="1952">
                  <c:v>520.27555849999999</c:v>
                </c:pt>
                <c:pt idx="1953">
                  <c:v>520.2777261</c:v>
                </c:pt>
                <c:pt idx="1954">
                  <c:v>520.28206109999996</c:v>
                </c:pt>
                <c:pt idx="1955">
                  <c:v>520.29073119999998</c:v>
                </c:pt>
                <c:pt idx="1956">
                  <c:v>520.29073119999998</c:v>
                </c:pt>
                <c:pt idx="1957">
                  <c:v>520.29073119999998</c:v>
                </c:pt>
                <c:pt idx="1958">
                  <c:v>520.29073119999998</c:v>
                </c:pt>
                <c:pt idx="1959">
                  <c:v>520.29073119999998</c:v>
                </c:pt>
                <c:pt idx="1960">
                  <c:v>520.28287399999999</c:v>
                </c:pt>
                <c:pt idx="1961">
                  <c:v>520.29073119999998</c:v>
                </c:pt>
                <c:pt idx="1962">
                  <c:v>520.29073119999998</c:v>
                </c:pt>
                <c:pt idx="1963">
                  <c:v>520.29235679999999</c:v>
                </c:pt>
                <c:pt idx="1964">
                  <c:v>520.29073119999998</c:v>
                </c:pt>
                <c:pt idx="1965">
                  <c:v>520.29073119999998</c:v>
                </c:pt>
                <c:pt idx="1966">
                  <c:v>520.29073119999998</c:v>
                </c:pt>
                <c:pt idx="1967">
                  <c:v>520.29073119999998</c:v>
                </c:pt>
                <c:pt idx="1968">
                  <c:v>520.29073119999998</c:v>
                </c:pt>
                <c:pt idx="1969">
                  <c:v>520.28558339999995</c:v>
                </c:pt>
                <c:pt idx="1970">
                  <c:v>520.28612520000001</c:v>
                </c:pt>
                <c:pt idx="1971">
                  <c:v>520.28151930000001</c:v>
                </c:pt>
                <c:pt idx="1972">
                  <c:v>520.28422869999997</c:v>
                </c:pt>
                <c:pt idx="1973">
                  <c:v>520.28124830000002</c:v>
                </c:pt>
                <c:pt idx="1974">
                  <c:v>520.27664230000005</c:v>
                </c:pt>
                <c:pt idx="1975">
                  <c:v>520.27555849999999</c:v>
                </c:pt>
                <c:pt idx="1976">
                  <c:v>520.2723072</c:v>
                </c:pt>
                <c:pt idx="1977">
                  <c:v>520.26553360000003</c:v>
                </c:pt>
                <c:pt idx="1978">
                  <c:v>520.26553360000003</c:v>
                </c:pt>
                <c:pt idx="1979">
                  <c:v>520.26797209999995</c:v>
                </c:pt>
                <c:pt idx="1980">
                  <c:v>520.26228219999996</c:v>
                </c:pt>
                <c:pt idx="1981">
                  <c:v>520.25848889999997</c:v>
                </c:pt>
                <c:pt idx="1982">
                  <c:v>520.2568632</c:v>
                </c:pt>
                <c:pt idx="1983">
                  <c:v>520.2568632</c:v>
                </c:pt>
                <c:pt idx="1984">
                  <c:v>520.25144420000004</c:v>
                </c:pt>
                <c:pt idx="1985">
                  <c:v>520.25117320000004</c:v>
                </c:pt>
                <c:pt idx="1986">
                  <c:v>520.25171509999996</c:v>
                </c:pt>
                <c:pt idx="1987">
                  <c:v>520.25225699999999</c:v>
                </c:pt>
                <c:pt idx="1988">
                  <c:v>520.24250270000005</c:v>
                </c:pt>
                <c:pt idx="1989">
                  <c:v>520.23193530000003</c:v>
                </c:pt>
                <c:pt idx="1990">
                  <c:v>520.22077160000003</c:v>
                </c:pt>
                <c:pt idx="1991">
                  <c:v>520.21481029999995</c:v>
                </c:pt>
                <c:pt idx="1992">
                  <c:v>520.21318450000001</c:v>
                </c:pt>
                <c:pt idx="1993">
                  <c:v>520.21453929999996</c:v>
                </c:pt>
                <c:pt idx="1994">
                  <c:v>520.20803609999996</c:v>
                </c:pt>
                <c:pt idx="1995">
                  <c:v>520.20207470000003</c:v>
                </c:pt>
                <c:pt idx="1996">
                  <c:v>520.19990689999997</c:v>
                </c:pt>
                <c:pt idx="1997">
                  <c:v>520.19773910000004</c:v>
                </c:pt>
                <c:pt idx="1998">
                  <c:v>520.18879690000006</c:v>
                </c:pt>
                <c:pt idx="1999">
                  <c:v>520.18419019999999</c:v>
                </c:pt>
                <c:pt idx="2000">
                  <c:v>520.17822860000001</c:v>
                </c:pt>
                <c:pt idx="2001">
                  <c:v>520.1682022</c:v>
                </c:pt>
                <c:pt idx="2002">
                  <c:v>520.16495029999999</c:v>
                </c:pt>
                <c:pt idx="2003">
                  <c:v>520.16196939999998</c:v>
                </c:pt>
                <c:pt idx="2004">
                  <c:v>520.15112980000004</c:v>
                </c:pt>
                <c:pt idx="2005">
                  <c:v>520.14348770000004</c:v>
                </c:pt>
                <c:pt idx="2006">
                  <c:v>520.13779669999997</c:v>
                </c:pt>
                <c:pt idx="2007">
                  <c:v>520.12641459999998</c:v>
                </c:pt>
                <c:pt idx="2008">
                  <c:v>520.11855549999996</c:v>
                </c:pt>
                <c:pt idx="2009">
                  <c:v>520.11855549999996</c:v>
                </c:pt>
                <c:pt idx="2010">
                  <c:v>520.1117802</c:v>
                </c:pt>
                <c:pt idx="2011">
                  <c:v>520.10825709999995</c:v>
                </c:pt>
                <c:pt idx="2012">
                  <c:v>520.10175279999999</c:v>
                </c:pt>
                <c:pt idx="2013">
                  <c:v>520.09931359999996</c:v>
                </c:pt>
                <c:pt idx="2014">
                  <c:v>520.09470639999995</c:v>
                </c:pt>
                <c:pt idx="2015">
                  <c:v>520.09004479999999</c:v>
                </c:pt>
                <c:pt idx="2016">
                  <c:v>520.08923179999999</c:v>
                </c:pt>
                <c:pt idx="2017">
                  <c:v>520.08055909999996</c:v>
                </c:pt>
                <c:pt idx="2018">
                  <c:v>520.07600590000004</c:v>
                </c:pt>
                <c:pt idx="2019">
                  <c:v>520.07622270000002</c:v>
                </c:pt>
                <c:pt idx="2020">
                  <c:v>520.07405449999999</c:v>
                </c:pt>
                <c:pt idx="2021">
                  <c:v>520.07166949999998</c:v>
                </c:pt>
                <c:pt idx="2022">
                  <c:v>520.07221149999998</c:v>
                </c:pt>
                <c:pt idx="2023">
                  <c:v>520.07351249999999</c:v>
                </c:pt>
                <c:pt idx="2024">
                  <c:v>520.06082830000003</c:v>
                </c:pt>
                <c:pt idx="2025">
                  <c:v>520.04754760000003</c:v>
                </c:pt>
                <c:pt idx="2026">
                  <c:v>520.05161320000002</c:v>
                </c:pt>
                <c:pt idx="2027">
                  <c:v>520.05215529999998</c:v>
                </c:pt>
                <c:pt idx="2028">
                  <c:v>520.04619249999996</c:v>
                </c:pt>
                <c:pt idx="2029">
                  <c:v>520.0456504</c:v>
                </c:pt>
                <c:pt idx="2030">
                  <c:v>520.05080009999995</c:v>
                </c:pt>
                <c:pt idx="2031">
                  <c:v>520.0589311</c:v>
                </c:pt>
                <c:pt idx="2032">
                  <c:v>520.05459459999997</c:v>
                </c:pt>
                <c:pt idx="2033">
                  <c:v>520.05188420000002</c:v>
                </c:pt>
                <c:pt idx="2034">
                  <c:v>520.04700560000003</c:v>
                </c:pt>
                <c:pt idx="2035">
                  <c:v>520.05323940000005</c:v>
                </c:pt>
                <c:pt idx="2036">
                  <c:v>520.05622080000001</c:v>
                </c:pt>
                <c:pt idx="2037">
                  <c:v>520.06001519999995</c:v>
                </c:pt>
                <c:pt idx="2038">
                  <c:v>520.05947319999996</c:v>
                </c:pt>
                <c:pt idx="2039">
                  <c:v>520.06814610000004</c:v>
                </c:pt>
                <c:pt idx="2040">
                  <c:v>520.06489380000005</c:v>
                </c:pt>
                <c:pt idx="2041">
                  <c:v>520.06950129999996</c:v>
                </c:pt>
                <c:pt idx="2042">
                  <c:v>520.06218349999995</c:v>
                </c:pt>
                <c:pt idx="2043">
                  <c:v>520.0589311</c:v>
                </c:pt>
                <c:pt idx="2044">
                  <c:v>520.05486559999997</c:v>
                </c:pt>
                <c:pt idx="2045">
                  <c:v>520.05432350000001</c:v>
                </c:pt>
                <c:pt idx="2046">
                  <c:v>520.05947319999996</c:v>
                </c:pt>
                <c:pt idx="2047">
                  <c:v>520.06164139999998</c:v>
                </c:pt>
                <c:pt idx="2048">
                  <c:v>520.0589311</c:v>
                </c:pt>
                <c:pt idx="2049">
                  <c:v>520.06137039999999</c:v>
                </c:pt>
                <c:pt idx="2050">
                  <c:v>520.0586601</c:v>
                </c:pt>
                <c:pt idx="2051">
                  <c:v>520.05703389999996</c:v>
                </c:pt>
                <c:pt idx="2052">
                  <c:v>520.05540770000005</c:v>
                </c:pt>
                <c:pt idx="2053">
                  <c:v>520.05351040000005</c:v>
                </c:pt>
                <c:pt idx="2054">
                  <c:v>520.04017539999995</c:v>
                </c:pt>
                <c:pt idx="2055">
                  <c:v>520.04239789999997</c:v>
                </c:pt>
                <c:pt idx="2056">
                  <c:v>520.03692290000004</c:v>
                </c:pt>
                <c:pt idx="2057">
                  <c:v>520.01941260000001</c:v>
                </c:pt>
                <c:pt idx="2058">
                  <c:v>520.02835709999999</c:v>
                </c:pt>
                <c:pt idx="2059">
                  <c:v>520.01290740000002</c:v>
                </c:pt>
                <c:pt idx="2060">
                  <c:v>520.01209419999998</c:v>
                </c:pt>
                <c:pt idx="2061">
                  <c:v>520.01155210000002</c:v>
                </c:pt>
                <c:pt idx="2062">
                  <c:v>520.01480470000001</c:v>
                </c:pt>
                <c:pt idx="2063">
                  <c:v>520.00965480000002</c:v>
                </c:pt>
                <c:pt idx="2064">
                  <c:v>520.01209419999998</c:v>
                </c:pt>
                <c:pt idx="2065">
                  <c:v>520.00396269999999</c:v>
                </c:pt>
                <c:pt idx="2066">
                  <c:v>520.00152319999995</c:v>
                </c:pt>
                <c:pt idx="2067">
                  <c:v>520.00249980000001</c:v>
                </c:pt>
                <c:pt idx="2068">
                  <c:v>519.99978920000001</c:v>
                </c:pt>
                <c:pt idx="2069">
                  <c:v>519.99772840000003</c:v>
                </c:pt>
                <c:pt idx="2070">
                  <c:v>519.99360830000001</c:v>
                </c:pt>
                <c:pt idx="2071">
                  <c:v>519.99631890000001</c:v>
                </c:pt>
                <c:pt idx="2072">
                  <c:v>519.99827049999999</c:v>
                </c:pt>
                <c:pt idx="2073">
                  <c:v>520.00016789999995</c:v>
                </c:pt>
                <c:pt idx="2074">
                  <c:v>520.00477579999995</c:v>
                </c:pt>
                <c:pt idx="2075">
                  <c:v>520.00233639999999</c:v>
                </c:pt>
                <c:pt idx="2076">
                  <c:v>520.00233639999999</c:v>
                </c:pt>
                <c:pt idx="2077">
                  <c:v>520.00829950000002</c:v>
                </c:pt>
                <c:pt idx="2078">
                  <c:v>520.00206530000003</c:v>
                </c:pt>
                <c:pt idx="2079">
                  <c:v>520.00694429999999</c:v>
                </c:pt>
                <c:pt idx="2080">
                  <c:v>520.00748639999995</c:v>
                </c:pt>
                <c:pt idx="2081">
                  <c:v>520.00884159999998</c:v>
                </c:pt>
                <c:pt idx="2082">
                  <c:v>520.01480470000001</c:v>
                </c:pt>
                <c:pt idx="2083">
                  <c:v>520.02076780000004</c:v>
                </c:pt>
                <c:pt idx="2084">
                  <c:v>520.02402029999996</c:v>
                </c:pt>
                <c:pt idx="2085">
                  <c:v>520.02917019999995</c:v>
                </c:pt>
                <c:pt idx="2086">
                  <c:v>520.03594620000001</c:v>
                </c:pt>
                <c:pt idx="2087">
                  <c:v>520.04142119999995</c:v>
                </c:pt>
                <c:pt idx="2088">
                  <c:v>520.0487392</c:v>
                </c:pt>
                <c:pt idx="2089">
                  <c:v>520.05334679999999</c:v>
                </c:pt>
                <c:pt idx="2090">
                  <c:v>520.06256189999999</c:v>
                </c:pt>
                <c:pt idx="2091">
                  <c:v>520.06527219999998</c:v>
                </c:pt>
                <c:pt idx="2092">
                  <c:v>520.06716940000001</c:v>
                </c:pt>
                <c:pt idx="2093">
                  <c:v>520.07904029999997</c:v>
                </c:pt>
                <c:pt idx="2094">
                  <c:v>520.08310559999995</c:v>
                </c:pt>
                <c:pt idx="2095">
                  <c:v>520.09508459999995</c:v>
                </c:pt>
                <c:pt idx="2096">
                  <c:v>520.10023390000003</c:v>
                </c:pt>
                <c:pt idx="2097">
                  <c:v>520.10429910000005</c:v>
                </c:pt>
                <c:pt idx="2098">
                  <c:v>520.10484110000004</c:v>
                </c:pt>
                <c:pt idx="2099">
                  <c:v>520.10890629999994</c:v>
                </c:pt>
                <c:pt idx="2100">
                  <c:v>520.11432649999995</c:v>
                </c:pt>
                <c:pt idx="2101">
                  <c:v>520.11703660000001</c:v>
                </c:pt>
                <c:pt idx="2102">
                  <c:v>520.12462470000003</c:v>
                </c:pt>
                <c:pt idx="2103">
                  <c:v>520.12543779999999</c:v>
                </c:pt>
                <c:pt idx="2104">
                  <c:v>520.13275480000004</c:v>
                </c:pt>
                <c:pt idx="2105">
                  <c:v>520.13275480000004</c:v>
                </c:pt>
                <c:pt idx="2106">
                  <c:v>520.13275480000004</c:v>
                </c:pt>
                <c:pt idx="2107">
                  <c:v>520.1387168</c:v>
                </c:pt>
                <c:pt idx="2108">
                  <c:v>520.1381748</c:v>
                </c:pt>
                <c:pt idx="2109">
                  <c:v>520.1387168</c:v>
                </c:pt>
                <c:pt idx="2110">
                  <c:v>520.14142679999998</c:v>
                </c:pt>
                <c:pt idx="2111">
                  <c:v>520.14142679999998</c:v>
                </c:pt>
                <c:pt idx="2112">
                  <c:v>520.14413669999999</c:v>
                </c:pt>
                <c:pt idx="2113">
                  <c:v>520.14603369999998</c:v>
                </c:pt>
                <c:pt idx="2114">
                  <c:v>520.14278179999997</c:v>
                </c:pt>
                <c:pt idx="2115">
                  <c:v>520.14549169999998</c:v>
                </c:pt>
                <c:pt idx="2116">
                  <c:v>520.14278179999997</c:v>
                </c:pt>
                <c:pt idx="2117">
                  <c:v>520.14467869999999</c:v>
                </c:pt>
                <c:pt idx="2118">
                  <c:v>520.14690089999999</c:v>
                </c:pt>
                <c:pt idx="2119">
                  <c:v>520.14522069999998</c:v>
                </c:pt>
                <c:pt idx="2120">
                  <c:v>520.14386569999999</c:v>
                </c:pt>
                <c:pt idx="2121">
                  <c:v>520.14467869999999</c:v>
                </c:pt>
                <c:pt idx="2122">
                  <c:v>520.14142679999998</c:v>
                </c:pt>
                <c:pt idx="2123">
                  <c:v>520.14007179999999</c:v>
                </c:pt>
                <c:pt idx="2124">
                  <c:v>520.14061379999998</c:v>
                </c:pt>
                <c:pt idx="2125">
                  <c:v>520.13410980000003</c:v>
                </c:pt>
                <c:pt idx="2126">
                  <c:v>520.13194180000005</c:v>
                </c:pt>
                <c:pt idx="2127">
                  <c:v>520.13058679999995</c:v>
                </c:pt>
                <c:pt idx="2128">
                  <c:v>520.13139980000005</c:v>
                </c:pt>
                <c:pt idx="2129">
                  <c:v>520.13058679999995</c:v>
                </c:pt>
                <c:pt idx="2130">
                  <c:v>520.12408270000003</c:v>
                </c:pt>
                <c:pt idx="2131">
                  <c:v>520.12218570000005</c:v>
                </c:pt>
                <c:pt idx="2132">
                  <c:v>520.12083070000006</c:v>
                </c:pt>
                <c:pt idx="2133">
                  <c:v>520.11622360000001</c:v>
                </c:pt>
                <c:pt idx="2134">
                  <c:v>520.1121584</c:v>
                </c:pt>
                <c:pt idx="2135">
                  <c:v>520.10944830000005</c:v>
                </c:pt>
                <c:pt idx="2136">
                  <c:v>520.10700919999999</c:v>
                </c:pt>
                <c:pt idx="2137">
                  <c:v>520.1061962</c:v>
                </c:pt>
                <c:pt idx="2138">
                  <c:v>520.1056542</c:v>
                </c:pt>
                <c:pt idx="2139">
                  <c:v>520.10944830000005</c:v>
                </c:pt>
                <c:pt idx="2140">
                  <c:v>520.10755129999995</c:v>
                </c:pt>
                <c:pt idx="2141">
                  <c:v>520.11080340000001</c:v>
                </c:pt>
                <c:pt idx="2142">
                  <c:v>520.10890629999994</c:v>
                </c:pt>
                <c:pt idx="2143">
                  <c:v>520.10755129999995</c:v>
                </c:pt>
                <c:pt idx="2144">
                  <c:v>520.1061962</c:v>
                </c:pt>
                <c:pt idx="2145">
                  <c:v>520.10852809999994</c:v>
                </c:pt>
                <c:pt idx="2146">
                  <c:v>520.10527590000004</c:v>
                </c:pt>
                <c:pt idx="2147">
                  <c:v>520.10110769999994</c:v>
                </c:pt>
                <c:pt idx="2148">
                  <c:v>520.09292289999996</c:v>
                </c:pt>
                <c:pt idx="2149">
                  <c:v>520.09568730000001</c:v>
                </c:pt>
                <c:pt idx="2150">
                  <c:v>520.08967070000006</c:v>
                </c:pt>
                <c:pt idx="2151">
                  <c:v>520.08560539999996</c:v>
                </c:pt>
                <c:pt idx="2152">
                  <c:v>520.08105220000004</c:v>
                </c:pt>
                <c:pt idx="2153">
                  <c:v>520.07925820000003</c:v>
                </c:pt>
                <c:pt idx="2154">
                  <c:v>520.07730679999997</c:v>
                </c:pt>
                <c:pt idx="2155">
                  <c:v>520.07676479999998</c:v>
                </c:pt>
                <c:pt idx="2156">
                  <c:v>520.07730679999997</c:v>
                </c:pt>
                <c:pt idx="2157">
                  <c:v>520.07871609999995</c:v>
                </c:pt>
                <c:pt idx="2158">
                  <c:v>520.08299829999999</c:v>
                </c:pt>
                <c:pt idx="2159">
                  <c:v>520.08462440000005</c:v>
                </c:pt>
                <c:pt idx="2160">
                  <c:v>520.08083009999996</c:v>
                </c:pt>
                <c:pt idx="2161">
                  <c:v>520.08326929999998</c:v>
                </c:pt>
                <c:pt idx="2162">
                  <c:v>520.08597950000001</c:v>
                </c:pt>
                <c:pt idx="2163">
                  <c:v>520.08001709999996</c:v>
                </c:pt>
                <c:pt idx="2164">
                  <c:v>520.07654790000004</c:v>
                </c:pt>
                <c:pt idx="2165">
                  <c:v>520.08381139999995</c:v>
                </c:pt>
                <c:pt idx="2166">
                  <c:v>520.08652159999997</c:v>
                </c:pt>
                <c:pt idx="2167">
                  <c:v>520.08923179999999</c:v>
                </c:pt>
                <c:pt idx="2168">
                  <c:v>520.09004479999999</c:v>
                </c:pt>
                <c:pt idx="2169">
                  <c:v>520.08977379999999</c:v>
                </c:pt>
                <c:pt idx="2170">
                  <c:v>520.08733459999996</c:v>
                </c:pt>
                <c:pt idx="2171">
                  <c:v>520.08733459999996</c:v>
                </c:pt>
                <c:pt idx="2172">
                  <c:v>520.08831559999999</c:v>
                </c:pt>
                <c:pt idx="2173">
                  <c:v>520.08831559999999</c:v>
                </c:pt>
                <c:pt idx="2174">
                  <c:v>520.09379019999994</c:v>
                </c:pt>
                <c:pt idx="2175">
                  <c:v>520.09893950000003</c:v>
                </c:pt>
                <c:pt idx="2176">
                  <c:v>520.10110769999994</c:v>
                </c:pt>
                <c:pt idx="2177">
                  <c:v>520.10164970000005</c:v>
                </c:pt>
                <c:pt idx="2178">
                  <c:v>520.10544389999995</c:v>
                </c:pt>
                <c:pt idx="2179">
                  <c:v>520.10571489999995</c:v>
                </c:pt>
                <c:pt idx="2180">
                  <c:v>520.10734100000002</c:v>
                </c:pt>
                <c:pt idx="2181">
                  <c:v>520.10842500000001</c:v>
                </c:pt>
                <c:pt idx="2182">
                  <c:v>520.10625689999995</c:v>
                </c:pt>
                <c:pt idx="2183">
                  <c:v>520.10598589999995</c:v>
                </c:pt>
                <c:pt idx="2184">
                  <c:v>520.10886819999996</c:v>
                </c:pt>
                <c:pt idx="2185">
                  <c:v>520.11103630000002</c:v>
                </c:pt>
                <c:pt idx="2186">
                  <c:v>520.11401739999997</c:v>
                </c:pt>
                <c:pt idx="2187">
                  <c:v>520.11130730000002</c:v>
                </c:pt>
                <c:pt idx="2188">
                  <c:v>520.10869609999997</c:v>
                </c:pt>
                <c:pt idx="2189">
                  <c:v>520.10652800000003</c:v>
                </c:pt>
                <c:pt idx="2190">
                  <c:v>520.10679900000002</c:v>
                </c:pt>
                <c:pt idx="2191">
                  <c:v>520.10544389999995</c:v>
                </c:pt>
                <c:pt idx="2192">
                  <c:v>520.10679900000002</c:v>
                </c:pt>
                <c:pt idx="2193">
                  <c:v>520.10209280000004</c:v>
                </c:pt>
                <c:pt idx="2194">
                  <c:v>520.09238089999997</c:v>
                </c:pt>
                <c:pt idx="2195">
                  <c:v>520.09514530000001</c:v>
                </c:pt>
                <c:pt idx="2196">
                  <c:v>520.09265189999996</c:v>
                </c:pt>
                <c:pt idx="2197">
                  <c:v>520.0847923</c:v>
                </c:pt>
                <c:pt idx="2198">
                  <c:v>520.07237940000005</c:v>
                </c:pt>
                <c:pt idx="2199">
                  <c:v>520.06180919999997</c:v>
                </c:pt>
                <c:pt idx="2200">
                  <c:v>520.05774369999995</c:v>
                </c:pt>
                <c:pt idx="2201">
                  <c:v>520.06072510000001</c:v>
                </c:pt>
                <c:pt idx="2202">
                  <c:v>520.05259409999996</c:v>
                </c:pt>
                <c:pt idx="2203">
                  <c:v>520.052052</c:v>
                </c:pt>
                <c:pt idx="2204">
                  <c:v>520.04332460000001</c:v>
                </c:pt>
                <c:pt idx="2205">
                  <c:v>520.04088520000005</c:v>
                </c:pt>
                <c:pt idx="2206">
                  <c:v>520.03736170000002</c:v>
                </c:pt>
                <c:pt idx="2207">
                  <c:v>520.02391279999995</c:v>
                </c:pt>
                <c:pt idx="2208">
                  <c:v>520.02120239999999</c:v>
                </c:pt>
                <c:pt idx="2209">
                  <c:v>520.02174439999999</c:v>
                </c:pt>
                <c:pt idx="2210">
                  <c:v>520.01984709999999</c:v>
                </c:pt>
                <c:pt idx="2211">
                  <c:v>520.01578140000004</c:v>
                </c:pt>
                <c:pt idx="2212">
                  <c:v>520.01442610000004</c:v>
                </c:pt>
                <c:pt idx="2213">
                  <c:v>520.00764979999997</c:v>
                </c:pt>
                <c:pt idx="2214">
                  <c:v>520.00304189999997</c:v>
                </c:pt>
                <c:pt idx="2215">
                  <c:v>520.00331300000005</c:v>
                </c:pt>
                <c:pt idx="2216">
                  <c:v>520.00846300000001</c:v>
                </c:pt>
                <c:pt idx="2217">
                  <c:v>519.99978920000001</c:v>
                </c:pt>
                <c:pt idx="2218">
                  <c:v>519.99512709999999</c:v>
                </c:pt>
                <c:pt idx="2219">
                  <c:v>519.99106119999999</c:v>
                </c:pt>
                <c:pt idx="2220">
                  <c:v>519.9827659</c:v>
                </c:pt>
                <c:pt idx="2221">
                  <c:v>519.98536890000003</c:v>
                </c:pt>
                <c:pt idx="2222">
                  <c:v>519.98374249999995</c:v>
                </c:pt>
                <c:pt idx="2223">
                  <c:v>519.98455569999999</c:v>
                </c:pt>
                <c:pt idx="2224">
                  <c:v>519.9776157</c:v>
                </c:pt>
                <c:pt idx="2225">
                  <c:v>519.98168169999997</c:v>
                </c:pt>
                <c:pt idx="2226">
                  <c:v>519.98168169999997</c:v>
                </c:pt>
                <c:pt idx="2227">
                  <c:v>519.98737400000005</c:v>
                </c:pt>
                <c:pt idx="2228">
                  <c:v>519.97300759999996</c:v>
                </c:pt>
                <c:pt idx="2229">
                  <c:v>519.9711102</c:v>
                </c:pt>
                <c:pt idx="2230">
                  <c:v>519.97436289999996</c:v>
                </c:pt>
                <c:pt idx="2231">
                  <c:v>519.97436289999996</c:v>
                </c:pt>
                <c:pt idx="2232">
                  <c:v>519.98222380000004</c:v>
                </c:pt>
                <c:pt idx="2233">
                  <c:v>519.9814106</c:v>
                </c:pt>
                <c:pt idx="2234">
                  <c:v>519.9738208</c:v>
                </c:pt>
                <c:pt idx="2235">
                  <c:v>519.97165229999996</c:v>
                </c:pt>
                <c:pt idx="2236">
                  <c:v>519.9711102</c:v>
                </c:pt>
                <c:pt idx="2237">
                  <c:v>519.97219440000003</c:v>
                </c:pt>
                <c:pt idx="2238">
                  <c:v>519.97165229999996</c:v>
                </c:pt>
                <c:pt idx="2239">
                  <c:v>519.97165229999996</c:v>
                </c:pt>
                <c:pt idx="2240">
                  <c:v>519.96704409999995</c:v>
                </c:pt>
                <c:pt idx="2241">
                  <c:v>519.97219440000003</c:v>
                </c:pt>
                <c:pt idx="2242">
                  <c:v>519.97165229999996</c:v>
                </c:pt>
                <c:pt idx="2243">
                  <c:v>519.97165229999996</c:v>
                </c:pt>
                <c:pt idx="2244">
                  <c:v>519.9735498</c:v>
                </c:pt>
                <c:pt idx="2245">
                  <c:v>519.97165229999996</c:v>
                </c:pt>
                <c:pt idx="2246">
                  <c:v>519.96839950000003</c:v>
                </c:pt>
                <c:pt idx="2247">
                  <c:v>519.96894159999999</c:v>
                </c:pt>
                <c:pt idx="2248">
                  <c:v>519.97029689999999</c:v>
                </c:pt>
                <c:pt idx="2249">
                  <c:v>519.97165229999996</c:v>
                </c:pt>
                <c:pt idx="2250">
                  <c:v>519.9762604</c:v>
                </c:pt>
                <c:pt idx="2251">
                  <c:v>519.97978420000004</c:v>
                </c:pt>
                <c:pt idx="2252">
                  <c:v>519.98330810000004</c:v>
                </c:pt>
                <c:pt idx="2253">
                  <c:v>519.98656080000001</c:v>
                </c:pt>
                <c:pt idx="2254">
                  <c:v>519.98385020000001</c:v>
                </c:pt>
                <c:pt idx="2255">
                  <c:v>519.98493440000004</c:v>
                </c:pt>
                <c:pt idx="2256">
                  <c:v>519.99035560000004</c:v>
                </c:pt>
                <c:pt idx="2257">
                  <c:v>519.99415050000005</c:v>
                </c:pt>
                <c:pt idx="2258">
                  <c:v>519.99854159999995</c:v>
                </c:pt>
                <c:pt idx="2259">
                  <c:v>520.00287849999995</c:v>
                </c:pt>
                <c:pt idx="2260">
                  <c:v>520.00477579999995</c:v>
                </c:pt>
                <c:pt idx="2261">
                  <c:v>520.00396269999999</c:v>
                </c:pt>
                <c:pt idx="2262">
                  <c:v>520.00233639999999</c:v>
                </c:pt>
                <c:pt idx="2263">
                  <c:v>519.99631890000001</c:v>
                </c:pt>
                <c:pt idx="2264">
                  <c:v>520.00152319999995</c:v>
                </c:pt>
                <c:pt idx="2265">
                  <c:v>520.00152319999995</c:v>
                </c:pt>
                <c:pt idx="2266">
                  <c:v>520.00098109999999</c:v>
                </c:pt>
                <c:pt idx="2267">
                  <c:v>520.00477579999995</c:v>
                </c:pt>
                <c:pt idx="2268">
                  <c:v>520.00531790000002</c:v>
                </c:pt>
                <c:pt idx="2269">
                  <c:v>520.00304189999997</c:v>
                </c:pt>
                <c:pt idx="2270">
                  <c:v>519.99594019999995</c:v>
                </c:pt>
                <c:pt idx="2271">
                  <c:v>519.99458489999995</c:v>
                </c:pt>
                <c:pt idx="2272">
                  <c:v>519.98970589999999</c:v>
                </c:pt>
                <c:pt idx="2273">
                  <c:v>519.97832119999998</c:v>
                </c:pt>
                <c:pt idx="2274">
                  <c:v>519.98563999999999</c:v>
                </c:pt>
                <c:pt idx="2275">
                  <c:v>519.99187440000003</c:v>
                </c:pt>
                <c:pt idx="2276">
                  <c:v>520.00141559999997</c:v>
                </c:pt>
                <c:pt idx="2277">
                  <c:v>520.00331300000005</c:v>
                </c:pt>
                <c:pt idx="2278">
                  <c:v>520.00331300000005</c:v>
                </c:pt>
                <c:pt idx="2279">
                  <c:v>520.00439719999997</c:v>
                </c:pt>
                <c:pt idx="2280">
                  <c:v>520.00466819999997</c:v>
                </c:pt>
                <c:pt idx="2281">
                  <c:v>519.99252409999997</c:v>
                </c:pt>
                <c:pt idx="2282">
                  <c:v>519.99512709999999</c:v>
                </c:pt>
                <c:pt idx="2283">
                  <c:v>519.99837979999995</c:v>
                </c:pt>
                <c:pt idx="2284">
                  <c:v>519.99978920000001</c:v>
                </c:pt>
                <c:pt idx="2285">
                  <c:v>520.00358400000005</c:v>
                </c:pt>
                <c:pt idx="2286">
                  <c:v>520.00602349999997</c:v>
                </c:pt>
                <c:pt idx="2287">
                  <c:v>520.00575249999997</c:v>
                </c:pt>
                <c:pt idx="2288">
                  <c:v>520.00304189999997</c:v>
                </c:pt>
                <c:pt idx="2289">
                  <c:v>519.99729549999995</c:v>
                </c:pt>
                <c:pt idx="2290">
                  <c:v>519.99594019999995</c:v>
                </c:pt>
                <c:pt idx="2291">
                  <c:v>519.99377179999999</c:v>
                </c:pt>
                <c:pt idx="2292">
                  <c:v>519.98618209999995</c:v>
                </c:pt>
                <c:pt idx="2293">
                  <c:v>519.98591099999999</c:v>
                </c:pt>
                <c:pt idx="2294">
                  <c:v>519.98076079999998</c:v>
                </c:pt>
                <c:pt idx="2295">
                  <c:v>519.97832119999998</c:v>
                </c:pt>
                <c:pt idx="2296">
                  <c:v>519.97588159999998</c:v>
                </c:pt>
                <c:pt idx="2297">
                  <c:v>519.96666530000005</c:v>
                </c:pt>
                <c:pt idx="2298">
                  <c:v>519.96991820000005</c:v>
                </c:pt>
                <c:pt idx="2299">
                  <c:v>519.97046030000001</c:v>
                </c:pt>
                <c:pt idx="2300">
                  <c:v>519.96802070000001</c:v>
                </c:pt>
                <c:pt idx="2301">
                  <c:v>519.96720749999997</c:v>
                </c:pt>
                <c:pt idx="2302">
                  <c:v>519.96666530000005</c:v>
                </c:pt>
                <c:pt idx="2303">
                  <c:v>519.96287029999996</c:v>
                </c:pt>
                <c:pt idx="2304">
                  <c:v>519.96151499999996</c:v>
                </c:pt>
                <c:pt idx="2305">
                  <c:v>519.96937600000001</c:v>
                </c:pt>
                <c:pt idx="2306">
                  <c:v>519.97750799999994</c:v>
                </c:pt>
                <c:pt idx="2307">
                  <c:v>519.97452629999998</c:v>
                </c:pt>
                <c:pt idx="2308">
                  <c:v>519.97994759999995</c:v>
                </c:pt>
                <c:pt idx="2309">
                  <c:v>519.98455569999999</c:v>
                </c:pt>
                <c:pt idx="2310">
                  <c:v>519.99024799999995</c:v>
                </c:pt>
                <c:pt idx="2311">
                  <c:v>519.98645309999995</c:v>
                </c:pt>
                <c:pt idx="2312">
                  <c:v>519.98428460000002</c:v>
                </c:pt>
                <c:pt idx="2313">
                  <c:v>519.97994759999995</c:v>
                </c:pt>
                <c:pt idx="2314">
                  <c:v>519.97859229999995</c:v>
                </c:pt>
                <c:pt idx="2315">
                  <c:v>519.97859229999995</c:v>
                </c:pt>
                <c:pt idx="2316">
                  <c:v>519.97859229999995</c:v>
                </c:pt>
                <c:pt idx="2317">
                  <c:v>519.97940549999998</c:v>
                </c:pt>
                <c:pt idx="2318">
                  <c:v>519.98347149999995</c:v>
                </c:pt>
                <c:pt idx="2319">
                  <c:v>519.98509779999995</c:v>
                </c:pt>
                <c:pt idx="2320">
                  <c:v>519.98618209999995</c:v>
                </c:pt>
                <c:pt idx="2321">
                  <c:v>519.98265830000003</c:v>
                </c:pt>
                <c:pt idx="2322">
                  <c:v>519.99295859999995</c:v>
                </c:pt>
                <c:pt idx="2323">
                  <c:v>519.99160329999995</c:v>
                </c:pt>
                <c:pt idx="2324">
                  <c:v>519.99322970000003</c:v>
                </c:pt>
                <c:pt idx="2325">
                  <c:v>519.99550569999997</c:v>
                </c:pt>
                <c:pt idx="2326">
                  <c:v>519.99978920000001</c:v>
                </c:pt>
                <c:pt idx="2327">
                  <c:v>520.00195770000005</c:v>
                </c:pt>
                <c:pt idx="2328">
                  <c:v>520.00060240000005</c:v>
                </c:pt>
                <c:pt idx="2329">
                  <c:v>519.99648239999999</c:v>
                </c:pt>
                <c:pt idx="2330">
                  <c:v>519.99322970000003</c:v>
                </c:pt>
                <c:pt idx="2331">
                  <c:v>519.99187440000003</c:v>
                </c:pt>
                <c:pt idx="2332">
                  <c:v>519.99160329999995</c:v>
                </c:pt>
                <c:pt idx="2333">
                  <c:v>519.98330810000004</c:v>
                </c:pt>
                <c:pt idx="2334">
                  <c:v>519.9827659</c:v>
                </c:pt>
                <c:pt idx="2335">
                  <c:v>519.98900030000004</c:v>
                </c:pt>
                <c:pt idx="2336">
                  <c:v>519.99089779999997</c:v>
                </c:pt>
                <c:pt idx="2337">
                  <c:v>519.99008460000005</c:v>
                </c:pt>
                <c:pt idx="2338">
                  <c:v>519.98954249999997</c:v>
                </c:pt>
                <c:pt idx="2339">
                  <c:v>519.9841212</c:v>
                </c:pt>
                <c:pt idx="2340">
                  <c:v>519.97913440000002</c:v>
                </c:pt>
                <c:pt idx="2341">
                  <c:v>519.97859229999995</c:v>
                </c:pt>
                <c:pt idx="2342">
                  <c:v>519.97398420000002</c:v>
                </c:pt>
                <c:pt idx="2343">
                  <c:v>519.96991820000005</c:v>
                </c:pt>
                <c:pt idx="2344">
                  <c:v>519.96666530000005</c:v>
                </c:pt>
                <c:pt idx="2345">
                  <c:v>519.96449680000001</c:v>
                </c:pt>
                <c:pt idx="2346">
                  <c:v>519.95988850000003</c:v>
                </c:pt>
                <c:pt idx="2347">
                  <c:v>519.96531000000004</c:v>
                </c:pt>
                <c:pt idx="2348">
                  <c:v>519.95143099999996</c:v>
                </c:pt>
                <c:pt idx="2349">
                  <c:v>519.95143099999996</c:v>
                </c:pt>
                <c:pt idx="2350">
                  <c:v>519.94736490000003</c:v>
                </c:pt>
                <c:pt idx="2351">
                  <c:v>519.94546730000002</c:v>
                </c:pt>
                <c:pt idx="2352">
                  <c:v>519.93597950000003</c:v>
                </c:pt>
                <c:pt idx="2353">
                  <c:v>519.92659939999999</c:v>
                </c:pt>
                <c:pt idx="2354">
                  <c:v>519.92307530000005</c:v>
                </c:pt>
                <c:pt idx="2355">
                  <c:v>519.92524400000002</c:v>
                </c:pt>
                <c:pt idx="2356">
                  <c:v>519.92714160000003</c:v>
                </c:pt>
                <c:pt idx="2357">
                  <c:v>519.92144880000001</c:v>
                </c:pt>
                <c:pt idx="2358">
                  <c:v>519.91976799999998</c:v>
                </c:pt>
                <c:pt idx="2359">
                  <c:v>519.91055100000005</c:v>
                </c:pt>
                <c:pt idx="2360">
                  <c:v>519.91082210000002</c:v>
                </c:pt>
                <c:pt idx="2361">
                  <c:v>519.91380409999999</c:v>
                </c:pt>
                <c:pt idx="2362">
                  <c:v>519.91217749999998</c:v>
                </c:pt>
                <c:pt idx="2363">
                  <c:v>519.91136419999998</c:v>
                </c:pt>
                <c:pt idx="2364">
                  <c:v>519.9075689</c:v>
                </c:pt>
                <c:pt idx="2365">
                  <c:v>519.90973770000005</c:v>
                </c:pt>
                <c:pt idx="2366">
                  <c:v>519.90919550000001</c:v>
                </c:pt>
                <c:pt idx="2367">
                  <c:v>519.90458690000003</c:v>
                </c:pt>
                <c:pt idx="2368">
                  <c:v>519.90512909999995</c:v>
                </c:pt>
                <c:pt idx="2369">
                  <c:v>519.90512909999995</c:v>
                </c:pt>
                <c:pt idx="2370">
                  <c:v>519.90268930000002</c:v>
                </c:pt>
                <c:pt idx="2371">
                  <c:v>519.90404469999999</c:v>
                </c:pt>
                <c:pt idx="2372">
                  <c:v>519.90919550000001</c:v>
                </c:pt>
                <c:pt idx="2373">
                  <c:v>519.90323139999998</c:v>
                </c:pt>
                <c:pt idx="2374">
                  <c:v>519.89846379999994</c:v>
                </c:pt>
                <c:pt idx="2375">
                  <c:v>519.89819269999998</c:v>
                </c:pt>
                <c:pt idx="2376">
                  <c:v>519.8943974</c:v>
                </c:pt>
                <c:pt idx="2377">
                  <c:v>519.89629500000001</c:v>
                </c:pt>
                <c:pt idx="2378">
                  <c:v>519.90090369999996</c:v>
                </c:pt>
                <c:pt idx="2379">
                  <c:v>519.9072979</c:v>
                </c:pt>
                <c:pt idx="2380">
                  <c:v>519.90415680000001</c:v>
                </c:pt>
                <c:pt idx="2381">
                  <c:v>519.90540020000003</c:v>
                </c:pt>
                <c:pt idx="2382">
                  <c:v>519.90307240000004</c:v>
                </c:pt>
                <c:pt idx="2383">
                  <c:v>519.89846379999994</c:v>
                </c:pt>
                <c:pt idx="2384">
                  <c:v>519.89710830000001</c:v>
                </c:pt>
                <c:pt idx="2385">
                  <c:v>519.90090369999996</c:v>
                </c:pt>
                <c:pt idx="2386">
                  <c:v>519.89765050000005</c:v>
                </c:pt>
                <c:pt idx="2387">
                  <c:v>519.90079160000005</c:v>
                </c:pt>
                <c:pt idx="2388">
                  <c:v>519.90133379999997</c:v>
                </c:pt>
                <c:pt idx="2389">
                  <c:v>519.8994361</c:v>
                </c:pt>
                <c:pt idx="2390">
                  <c:v>519.89168640000003</c:v>
                </c:pt>
                <c:pt idx="2391">
                  <c:v>519.8915743</c:v>
                </c:pt>
                <c:pt idx="2392">
                  <c:v>519.88897540000005</c:v>
                </c:pt>
                <c:pt idx="2393">
                  <c:v>519.89304189999996</c:v>
                </c:pt>
                <c:pt idx="2394">
                  <c:v>519.8935841</c:v>
                </c:pt>
                <c:pt idx="2395">
                  <c:v>519.89114419999999</c:v>
                </c:pt>
                <c:pt idx="2396">
                  <c:v>519.88870429999997</c:v>
                </c:pt>
                <c:pt idx="2397">
                  <c:v>519.890761</c:v>
                </c:pt>
                <c:pt idx="2398">
                  <c:v>519.89184539999997</c:v>
                </c:pt>
                <c:pt idx="2399">
                  <c:v>519.89033089999998</c:v>
                </c:pt>
                <c:pt idx="2400">
                  <c:v>519.8943974</c:v>
                </c:pt>
                <c:pt idx="2401">
                  <c:v>519.89591180000002</c:v>
                </c:pt>
                <c:pt idx="2402">
                  <c:v>519.89753840000003</c:v>
                </c:pt>
                <c:pt idx="2403">
                  <c:v>519.89265869999997</c:v>
                </c:pt>
                <c:pt idx="2404">
                  <c:v>519.89048990000003</c:v>
                </c:pt>
                <c:pt idx="2405">
                  <c:v>519.890761</c:v>
                </c:pt>
                <c:pt idx="2406">
                  <c:v>519.89130320000004</c:v>
                </c:pt>
                <c:pt idx="2407">
                  <c:v>519.88804990000006</c:v>
                </c:pt>
                <c:pt idx="2408">
                  <c:v>519.8915743</c:v>
                </c:pt>
                <c:pt idx="2409">
                  <c:v>519.89238760000001</c:v>
                </c:pt>
                <c:pt idx="2410">
                  <c:v>519.89672510000003</c:v>
                </c:pt>
                <c:pt idx="2411">
                  <c:v>519.89808059999996</c:v>
                </c:pt>
                <c:pt idx="2412">
                  <c:v>519.89753840000003</c:v>
                </c:pt>
                <c:pt idx="2413">
                  <c:v>519.89265869999997</c:v>
                </c:pt>
                <c:pt idx="2414">
                  <c:v>519.89374299999997</c:v>
                </c:pt>
                <c:pt idx="2415">
                  <c:v>519.89753840000003</c:v>
                </c:pt>
                <c:pt idx="2416">
                  <c:v>519.89211650000004</c:v>
                </c:pt>
                <c:pt idx="2417">
                  <c:v>519.89130320000004</c:v>
                </c:pt>
                <c:pt idx="2418">
                  <c:v>519.88750770000001</c:v>
                </c:pt>
                <c:pt idx="2419">
                  <c:v>519.88365810000005</c:v>
                </c:pt>
                <c:pt idx="2420">
                  <c:v>519.88013369999999</c:v>
                </c:pt>
                <c:pt idx="2421">
                  <c:v>519.88013369999999</c:v>
                </c:pt>
                <c:pt idx="2422">
                  <c:v>519.88365810000005</c:v>
                </c:pt>
                <c:pt idx="2423">
                  <c:v>519.88777879999998</c:v>
                </c:pt>
                <c:pt idx="2424">
                  <c:v>519.88940539999999</c:v>
                </c:pt>
                <c:pt idx="2425">
                  <c:v>519.89184539999997</c:v>
                </c:pt>
                <c:pt idx="2426">
                  <c:v>519.89130320000004</c:v>
                </c:pt>
                <c:pt idx="2427">
                  <c:v>519.88859209999998</c:v>
                </c:pt>
                <c:pt idx="2428">
                  <c:v>519.88338699999997</c:v>
                </c:pt>
                <c:pt idx="2429">
                  <c:v>519.8752538</c:v>
                </c:pt>
                <c:pt idx="2430">
                  <c:v>519.87145829999997</c:v>
                </c:pt>
                <c:pt idx="2431">
                  <c:v>519.87064499999997</c:v>
                </c:pt>
                <c:pt idx="2432">
                  <c:v>519.87932039999998</c:v>
                </c:pt>
                <c:pt idx="2433">
                  <c:v>519.87471159999996</c:v>
                </c:pt>
                <c:pt idx="2434">
                  <c:v>519.87552489999996</c:v>
                </c:pt>
                <c:pt idx="2435">
                  <c:v>519.87362719999999</c:v>
                </c:pt>
                <c:pt idx="2436">
                  <c:v>519.87362719999999</c:v>
                </c:pt>
                <c:pt idx="2437">
                  <c:v>519.87227170000006</c:v>
                </c:pt>
                <c:pt idx="2438">
                  <c:v>519.87552489999996</c:v>
                </c:pt>
                <c:pt idx="2439">
                  <c:v>519.87335610000002</c:v>
                </c:pt>
                <c:pt idx="2440">
                  <c:v>519.86793390000003</c:v>
                </c:pt>
                <c:pt idx="2441">
                  <c:v>519.86712060000002</c:v>
                </c:pt>
                <c:pt idx="2442">
                  <c:v>519.8687473</c:v>
                </c:pt>
                <c:pt idx="2443">
                  <c:v>519.86440949999997</c:v>
                </c:pt>
                <c:pt idx="2444">
                  <c:v>519.85952950000001</c:v>
                </c:pt>
                <c:pt idx="2445">
                  <c:v>519.85432409999999</c:v>
                </c:pt>
                <c:pt idx="2446">
                  <c:v>519.85432409999999</c:v>
                </c:pt>
                <c:pt idx="2447">
                  <c:v>519.8581739</c:v>
                </c:pt>
                <c:pt idx="2448">
                  <c:v>519.85681829999999</c:v>
                </c:pt>
                <c:pt idx="2449">
                  <c:v>519.85378189999994</c:v>
                </c:pt>
                <c:pt idx="2450">
                  <c:v>519.85952950000001</c:v>
                </c:pt>
                <c:pt idx="2451">
                  <c:v>519.85627609999995</c:v>
                </c:pt>
                <c:pt idx="2452">
                  <c:v>519.85513739999999</c:v>
                </c:pt>
                <c:pt idx="2453">
                  <c:v>519.85763169999996</c:v>
                </c:pt>
                <c:pt idx="2454">
                  <c:v>519.85763169999996</c:v>
                </c:pt>
                <c:pt idx="2455">
                  <c:v>519.85573390000002</c:v>
                </c:pt>
                <c:pt idx="2456">
                  <c:v>519.85681829999999</c:v>
                </c:pt>
                <c:pt idx="2457">
                  <c:v>519.8581739</c:v>
                </c:pt>
                <c:pt idx="2458">
                  <c:v>519.85351070000002</c:v>
                </c:pt>
                <c:pt idx="2459">
                  <c:v>519.85844499999996</c:v>
                </c:pt>
                <c:pt idx="2460">
                  <c:v>519.86034280000001</c:v>
                </c:pt>
                <c:pt idx="2461">
                  <c:v>519.85736059999999</c:v>
                </c:pt>
                <c:pt idx="2462">
                  <c:v>519.86196949999999</c:v>
                </c:pt>
                <c:pt idx="2463">
                  <c:v>519.86603620000005</c:v>
                </c:pt>
                <c:pt idx="2464">
                  <c:v>519.86901839999996</c:v>
                </c:pt>
                <c:pt idx="2465">
                  <c:v>519.87200059999998</c:v>
                </c:pt>
                <c:pt idx="2466">
                  <c:v>519.87145829999997</c:v>
                </c:pt>
                <c:pt idx="2467">
                  <c:v>519.87416940000003</c:v>
                </c:pt>
                <c:pt idx="2468">
                  <c:v>519.87308499999995</c:v>
                </c:pt>
                <c:pt idx="2469">
                  <c:v>519.87606719999997</c:v>
                </c:pt>
                <c:pt idx="2470">
                  <c:v>519.87335610000002</c:v>
                </c:pt>
                <c:pt idx="2471">
                  <c:v>519.87552489999996</c:v>
                </c:pt>
                <c:pt idx="2472">
                  <c:v>519.87606719999997</c:v>
                </c:pt>
                <c:pt idx="2473">
                  <c:v>519.87389829999995</c:v>
                </c:pt>
                <c:pt idx="2474">
                  <c:v>519.87416940000003</c:v>
                </c:pt>
                <c:pt idx="2475">
                  <c:v>519.87904930000002</c:v>
                </c:pt>
                <c:pt idx="2476">
                  <c:v>519.87796490000005</c:v>
                </c:pt>
                <c:pt idx="2477">
                  <c:v>519.87552489999996</c:v>
                </c:pt>
                <c:pt idx="2478">
                  <c:v>519.88203150000004</c:v>
                </c:pt>
                <c:pt idx="2479">
                  <c:v>519.87742270000001</c:v>
                </c:pt>
                <c:pt idx="2480">
                  <c:v>519.87769379999997</c:v>
                </c:pt>
                <c:pt idx="2481">
                  <c:v>519.87850709999998</c:v>
                </c:pt>
                <c:pt idx="2482">
                  <c:v>519.87877820000006</c:v>
                </c:pt>
                <c:pt idx="2483">
                  <c:v>519.87769379999997</c:v>
                </c:pt>
                <c:pt idx="2484">
                  <c:v>519.87471159999996</c:v>
                </c:pt>
                <c:pt idx="2485">
                  <c:v>519.86522279999997</c:v>
                </c:pt>
                <c:pt idx="2486">
                  <c:v>519.86142729999995</c:v>
                </c:pt>
                <c:pt idx="2487">
                  <c:v>519.85351070000002</c:v>
                </c:pt>
                <c:pt idx="2488">
                  <c:v>519.85161289999996</c:v>
                </c:pt>
                <c:pt idx="2489">
                  <c:v>519.84754620000001</c:v>
                </c:pt>
                <c:pt idx="2490">
                  <c:v>519.84483499999999</c:v>
                </c:pt>
                <c:pt idx="2491">
                  <c:v>519.84022589999995</c:v>
                </c:pt>
                <c:pt idx="2492">
                  <c:v>519.84103930000003</c:v>
                </c:pt>
                <c:pt idx="2493">
                  <c:v>519.83968370000002</c:v>
                </c:pt>
                <c:pt idx="2494">
                  <c:v>519.83371899999997</c:v>
                </c:pt>
                <c:pt idx="2495">
                  <c:v>519.83426129999998</c:v>
                </c:pt>
                <c:pt idx="2496">
                  <c:v>519.82829649999996</c:v>
                </c:pt>
                <c:pt idx="2497">
                  <c:v>519.82883879999997</c:v>
                </c:pt>
                <c:pt idx="2498">
                  <c:v>519.82417539999994</c:v>
                </c:pt>
                <c:pt idx="2499">
                  <c:v>519.81739719999996</c:v>
                </c:pt>
                <c:pt idx="2500">
                  <c:v>519.81875279999997</c:v>
                </c:pt>
                <c:pt idx="2501">
                  <c:v>519.81143229999998</c:v>
                </c:pt>
                <c:pt idx="2502">
                  <c:v>519.81208700000002</c:v>
                </c:pt>
                <c:pt idx="2503">
                  <c:v>519.81034769999997</c:v>
                </c:pt>
                <c:pt idx="2504">
                  <c:v>519.8095343</c:v>
                </c:pt>
                <c:pt idx="2505">
                  <c:v>519.80844979999995</c:v>
                </c:pt>
                <c:pt idx="2506">
                  <c:v>519.81441470000004</c:v>
                </c:pt>
                <c:pt idx="2507">
                  <c:v>519.81143229999998</c:v>
                </c:pt>
                <c:pt idx="2508">
                  <c:v>519.81414359999997</c:v>
                </c:pt>
                <c:pt idx="2509">
                  <c:v>519.81088999999997</c:v>
                </c:pt>
                <c:pt idx="2510">
                  <c:v>519.81018900000004</c:v>
                </c:pt>
                <c:pt idx="2511">
                  <c:v>519.81371369999999</c:v>
                </c:pt>
                <c:pt idx="2512">
                  <c:v>519.80937559999995</c:v>
                </c:pt>
                <c:pt idx="2513">
                  <c:v>519.81615390000002</c:v>
                </c:pt>
                <c:pt idx="2514">
                  <c:v>519.81208700000002</c:v>
                </c:pt>
                <c:pt idx="2515">
                  <c:v>519.80937559999995</c:v>
                </c:pt>
                <c:pt idx="2516">
                  <c:v>519.80937559999995</c:v>
                </c:pt>
                <c:pt idx="2517">
                  <c:v>519.81398490000004</c:v>
                </c:pt>
                <c:pt idx="2518">
                  <c:v>519.81588280000005</c:v>
                </c:pt>
                <c:pt idx="2519">
                  <c:v>519.81181579999998</c:v>
                </c:pt>
                <c:pt idx="2520">
                  <c:v>519.81588280000005</c:v>
                </c:pt>
                <c:pt idx="2521">
                  <c:v>519.81344260000003</c:v>
                </c:pt>
                <c:pt idx="2522">
                  <c:v>519.81642499999998</c:v>
                </c:pt>
                <c:pt idx="2523">
                  <c:v>519.82184759999996</c:v>
                </c:pt>
                <c:pt idx="2524">
                  <c:v>519.82184759999996</c:v>
                </c:pt>
                <c:pt idx="2525">
                  <c:v>519.82867999999996</c:v>
                </c:pt>
                <c:pt idx="2526">
                  <c:v>519.83057789999998</c:v>
                </c:pt>
                <c:pt idx="2527">
                  <c:v>519.83193349999999</c:v>
                </c:pt>
                <c:pt idx="2528">
                  <c:v>519.84115159999999</c:v>
                </c:pt>
                <c:pt idx="2529">
                  <c:v>519.84576059999995</c:v>
                </c:pt>
                <c:pt idx="2530">
                  <c:v>519.84711619999996</c:v>
                </c:pt>
                <c:pt idx="2531">
                  <c:v>519.85253850000004</c:v>
                </c:pt>
                <c:pt idx="2532">
                  <c:v>519.84576059999995</c:v>
                </c:pt>
                <c:pt idx="2533">
                  <c:v>519.84657400000003</c:v>
                </c:pt>
                <c:pt idx="2534">
                  <c:v>519.84738730000004</c:v>
                </c:pt>
                <c:pt idx="2535">
                  <c:v>519.85118299999999</c:v>
                </c:pt>
                <c:pt idx="2536">
                  <c:v>519.85118299999999</c:v>
                </c:pt>
                <c:pt idx="2537">
                  <c:v>519.84982739999998</c:v>
                </c:pt>
                <c:pt idx="2538">
                  <c:v>519.8550328</c:v>
                </c:pt>
                <c:pt idx="2539">
                  <c:v>519.85991279999996</c:v>
                </c:pt>
                <c:pt idx="2540">
                  <c:v>519.86099730000001</c:v>
                </c:pt>
                <c:pt idx="2541">
                  <c:v>519.86479280000003</c:v>
                </c:pt>
                <c:pt idx="2542">
                  <c:v>519.86777500000005</c:v>
                </c:pt>
                <c:pt idx="2543">
                  <c:v>519.86289499999998</c:v>
                </c:pt>
                <c:pt idx="2544">
                  <c:v>519.86587729999997</c:v>
                </c:pt>
                <c:pt idx="2545">
                  <c:v>519.86208169999998</c:v>
                </c:pt>
                <c:pt idx="2546">
                  <c:v>519.86967279999999</c:v>
                </c:pt>
                <c:pt idx="2547">
                  <c:v>519.87509490000002</c:v>
                </c:pt>
                <c:pt idx="2548">
                  <c:v>519.88105919999998</c:v>
                </c:pt>
                <c:pt idx="2549">
                  <c:v>519.88377019999996</c:v>
                </c:pt>
                <c:pt idx="2550">
                  <c:v>519.88843320000001</c:v>
                </c:pt>
                <c:pt idx="2551">
                  <c:v>519.88490890000003</c:v>
                </c:pt>
                <c:pt idx="2552">
                  <c:v>519.89331300000003</c:v>
                </c:pt>
                <c:pt idx="2553">
                  <c:v>519.89114419999999</c:v>
                </c:pt>
                <c:pt idx="2554">
                  <c:v>519.88843320000001</c:v>
                </c:pt>
                <c:pt idx="2555">
                  <c:v>519.89114419999999</c:v>
                </c:pt>
                <c:pt idx="2556">
                  <c:v>519.88268579999999</c:v>
                </c:pt>
                <c:pt idx="2557">
                  <c:v>519.8876199</c:v>
                </c:pt>
                <c:pt idx="2558">
                  <c:v>519.88133029999995</c:v>
                </c:pt>
                <c:pt idx="2559">
                  <c:v>519.87997480000001</c:v>
                </c:pt>
                <c:pt idx="2560">
                  <c:v>519.87726380000004</c:v>
                </c:pt>
                <c:pt idx="2561">
                  <c:v>519.8783482</c:v>
                </c:pt>
                <c:pt idx="2562">
                  <c:v>519.88024589999998</c:v>
                </c:pt>
                <c:pt idx="2563">
                  <c:v>519.88377019999996</c:v>
                </c:pt>
                <c:pt idx="2564">
                  <c:v>519.88024589999998</c:v>
                </c:pt>
                <c:pt idx="2565">
                  <c:v>519.88051700000005</c:v>
                </c:pt>
                <c:pt idx="2566">
                  <c:v>519.87645039999995</c:v>
                </c:pt>
                <c:pt idx="2567">
                  <c:v>519.87645039999995</c:v>
                </c:pt>
                <c:pt idx="2568">
                  <c:v>519.87509490000002</c:v>
                </c:pt>
                <c:pt idx="2569">
                  <c:v>519.87319720000005</c:v>
                </c:pt>
                <c:pt idx="2570">
                  <c:v>519.87184160000004</c:v>
                </c:pt>
                <c:pt idx="2571">
                  <c:v>519.87157049999996</c:v>
                </c:pt>
                <c:pt idx="2572">
                  <c:v>519.87184160000004</c:v>
                </c:pt>
                <c:pt idx="2573">
                  <c:v>519.87102830000003</c:v>
                </c:pt>
                <c:pt idx="2574">
                  <c:v>519.86777500000005</c:v>
                </c:pt>
                <c:pt idx="2575">
                  <c:v>519.86777500000005</c:v>
                </c:pt>
                <c:pt idx="2576">
                  <c:v>519.86669059999997</c:v>
                </c:pt>
                <c:pt idx="2577">
                  <c:v>519.86452169999995</c:v>
                </c:pt>
                <c:pt idx="2578">
                  <c:v>519.86262390000002</c:v>
                </c:pt>
                <c:pt idx="2579">
                  <c:v>519.86181060000001</c:v>
                </c:pt>
                <c:pt idx="2580">
                  <c:v>519.85855730000003</c:v>
                </c:pt>
                <c:pt idx="2581">
                  <c:v>519.85991279999996</c:v>
                </c:pt>
                <c:pt idx="2582">
                  <c:v>519.85801500000002</c:v>
                </c:pt>
                <c:pt idx="2583">
                  <c:v>519.85584610000001</c:v>
                </c:pt>
                <c:pt idx="2584">
                  <c:v>519.85530389999997</c:v>
                </c:pt>
                <c:pt idx="2585">
                  <c:v>519.85449059999996</c:v>
                </c:pt>
                <c:pt idx="2586">
                  <c:v>519.85449059999996</c:v>
                </c:pt>
                <c:pt idx="2587">
                  <c:v>519.85584610000001</c:v>
                </c:pt>
                <c:pt idx="2588">
                  <c:v>519.86181060000001</c:v>
                </c:pt>
                <c:pt idx="2589">
                  <c:v>519.86208169999998</c:v>
                </c:pt>
                <c:pt idx="2590">
                  <c:v>519.86479280000003</c:v>
                </c:pt>
                <c:pt idx="2591">
                  <c:v>519.86452169999995</c:v>
                </c:pt>
                <c:pt idx="2592">
                  <c:v>519.86370839999995</c:v>
                </c:pt>
                <c:pt idx="2593">
                  <c:v>519.86370839999995</c:v>
                </c:pt>
                <c:pt idx="2594">
                  <c:v>519.86425059999999</c:v>
                </c:pt>
                <c:pt idx="2595">
                  <c:v>519.86560610000004</c:v>
                </c:pt>
                <c:pt idx="2596">
                  <c:v>519.86723280000001</c:v>
                </c:pt>
                <c:pt idx="2597">
                  <c:v>519.87075719999996</c:v>
                </c:pt>
                <c:pt idx="2598">
                  <c:v>519.87265500000001</c:v>
                </c:pt>
                <c:pt idx="2599">
                  <c:v>519.87509490000002</c:v>
                </c:pt>
                <c:pt idx="2600">
                  <c:v>519.87319720000005</c:v>
                </c:pt>
                <c:pt idx="2601">
                  <c:v>519.87699269999996</c:v>
                </c:pt>
                <c:pt idx="2602">
                  <c:v>519.87916150000001</c:v>
                </c:pt>
                <c:pt idx="2603">
                  <c:v>519.8783482</c:v>
                </c:pt>
                <c:pt idx="2604">
                  <c:v>519.8843124</c:v>
                </c:pt>
                <c:pt idx="2605">
                  <c:v>519.88572220000003</c:v>
                </c:pt>
                <c:pt idx="2606">
                  <c:v>519.88707769999996</c:v>
                </c:pt>
                <c:pt idx="2607">
                  <c:v>519.8935841</c:v>
                </c:pt>
                <c:pt idx="2608">
                  <c:v>519.89222859999995</c:v>
                </c:pt>
                <c:pt idx="2609">
                  <c:v>519.89114419999999</c:v>
                </c:pt>
                <c:pt idx="2610">
                  <c:v>519.89493949999996</c:v>
                </c:pt>
                <c:pt idx="2611">
                  <c:v>519.89575279999997</c:v>
                </c:pt>
                <c:pt idx="2612">
                  <c:v>519.89521060000004</c:v>
                </c:pt>
                <c:pt idx="2613">
                  <c:v>519.8935841</c:v>
                </c:pt>
                <c:pt idx="2614">
                  <c:v>519.89493949999996</c:v>
                </c:pt>
                <c:pt idx="2615">
                  <c:v>519.90225910000004</c:v>
                </c:pt>
                <c:pt idx="2616">
                  <c:v>519.90036150000003</c:v>
                </c:pt>
                <c:pt idx="2617">
                  <c:v>519.90225910000004</c:v>
                </c:pt>
                <c:pt idx="2618">
                  <c:v>519.90524119999998</c:v>
                </c:pt>
                <c:pt idx="2619">
                  <c:v>519.90307240000004</c:v>
                </c:pt>
                <c:pt idx="2620">
                  <c:v>519.90117480000004</c:v>
                </c:pt>
                <c:pt idx="2621">
                  <c:v>519.89981929999999</c:v>
                </c:pt>
                <c:pt idx="2622">
                  <c:v>519.89981929999999</c:v>
                </c:pt>
                <c:pt idx="2623">
                  <c:v>519.89765050000005</c:v>
                </c:pt>
                <c:pt idx="2624">
                  <c:v>519.89168640000003</c:v>
                </c:pt>
                <c:pt idx="2625">
                  <c:v>519.88870429999997</c:v>
                </c:pt>
                <c:pt idx="2626">
                  <c:v>519.88951759999998</c:v>
                </c:pt>
                <c:pt idx="2627">
                  <c:v>519.88545109999995</c:v>
                </c:pt>
                <c:pt idx="2628">
                  <c:v>519.88187249999999</c:v>
                </c:pt>
                <c:pt idx="2629">
                  <c:v>519.88051700000005</c:v>
                </c:pt>
                <c:pt idx="2630">
                  <c:v>519.87699269999996</c:v>
                </c:pt>
                <c:pt idx="2631">
                  <c:v>519.86967279999999</c:v>
                </c:pt>
                <c:pt idx="2632">
                  <c:v>519.86723280000001</c:v>
                </c:pt>
                <c:pt idx="2633">
                  <c:v>519.8596417</c:v>
                </c:pt>
                <c:pt idx="2634">
                  <c:v>519.85118299999999</c:v>
                </c:pt>
                <c:pt idx="2635">
                  <c:v>519.8425072</c:v>
                </c:pt>
                <c:pt idx="2636">
                  <c:v>519.83789820000004</c:v>
                </c:pt>
                <c:pt idx="2637">
                  <c:v>519.82732439999995</c:v>
                </c:pt>
                <c:pt idx="2638">
                  <c:v>519.82596869999998</c:v>
                </c:pt>
                <c:pt idx="2639">
                  <c:v>519.82130540000003</c:v>
                </c:pt>
                <c:pt idx="2640">
                  <c:v>519.81940750000001</c:v>
                </c:pt>
                <c:pt idx="2641">
                  <c:v>519.81290030000002</c:v>
                </c:pt>
                <c:pt idx="2642">
                  <c:v>519.81371369999999</c:v>
                </c:pt>
                <c:pt idx="2643">
                  <c:v>519.81181579999998</c:v>
                </c:pt>
                <c:pt idx="2644">
                  <c:v>519.81262919999995</c:v>
                </c:pt>
                <c:pt idx="2645">
                  <c:v>519.81534050000005</c:v>
                </c:pt>
                <c:pt idx="2646">
                  <c:v>519.81778069999996</c:v>
                </c:pt>
                <c:pt idx="2647">
                  <c:v>519.81859410000004</c:v>
                </c:pt>
                <c:pt idx="2648">
                  <c:v>519.8237997</c:v>
                </c:pt>
                <c:pt idx="2649">
                  <c:v>519.82325749999995</c:v>
                </c:pt>
                <c:pt idx="2650">
                  <c:v>519.82759550000003</c:v>
                </c:pt>
                <c:pt idx="2651">
                  <c:v>519.83410249999997</c:v>
                </c:pt>
                <c:pt idx="2652">
                  <c:v>519.83600030000002</c:v>
                </c:pt>
                <c:pt idx="2653">
                  <c:v>519.83871150000004</c:v>
                </c:pt>
                <c:pt idx="2654">
                  <c:v>519.83925380000005</c:v>
                </c:pt>
                <c:pt idx="2655">
                  <c:v>519.84033829999998</c:v>
                </c:pt>
                <c:pt idx="2656">
                  <c:v>519.84413389999997</c:v>
                </c:pt>
                <c:pt idx="2657">
                  <c:v>519.84304940000004</c:v>
                </c:pt>
                <c:pt idx="2658">
                  <c:v>519.84765849999997</c:v>
                </c:pt>
                <c:pt idx="2659">
                  <c:v>519.84657400000003</c:v>
                </c:pt>
                <c:pt idx="2660">
                  <c:v>519.84792960000004</c:v>
                </c:pt>
                <c:pt idx="2661">
                  <c:v>519.84847179999997</c:v>
                </c:pt>
                <c:pt idx="2662">
                  <c:v>519.84928520000005</c:v>
                </c:pt>
                <c:pt idx="2663">
                  <c:v>519.85340610000003</c:v>
                </c:pt>
                <c:pt idx="2664">
                  <c:v>519.8519963</c:v>
                </c:pt>
                <c:pt idx="2665">
                  <c:v>519.85394829999996</c:v>
                </c:pt>
                <c:pt idx="2666">
                  <c:v>519.85394829999996</c:v>
                </c:pt>
                <c:pt idx="2667">
                  <c:v>519.85394829999996</c:v>
                </c:pt>
                <c:pt idx="2668">
                  <c:v>519.85584610000001</c:v>
                </c:pt>
                <c:pt idx="2669">
                  <c:v>519.85665949999998</c:v>
                </c:pt>
                <c:pt idx="2670">
                  <c:v>519.8581739</c:v>
                </c:pt>
                <c:pt idx="2671">
                  <c:v>519.86142729999995</c:v>
                </c:pt>
                <c:pt idx="2672">
                  <c:v>519.8641384</c:v>
                </c:pt>
                <c:pt idx="2673">
                  <c:v>519.86251170000003</c:v>
                </c:pt>
                <c:pt idx="2674">
                  <c:v>519.86359619999996</c:v>
                </c:pt>
                <c:pt idx="2675">
                  <c:v>519.86224059999995</c:v>
                </c:pt>
                <c:pt idx="2676">
                  <c:v>519.85980059999997</c:v>
                </c:pt>
                <c:pt idx="2677">
                  <c:v>519.86359619999996</c:v>
                </c:pt>
                <c:pt idx="2678">
                  <c:v>519.86495170000001</c:v>
                </c:pt>
                <c:pt idx="2679">
                  <c:v>519.86224059999995</c:v>
                </c:pt>
                <c:pt idx="2680">
                  <c:v>519.86088500000005</c:v>
                </c:pt>
                <c:pt idx="2681">
                  <c:v>519.85573390000002</c:v>
                </c:pt>
                <c:pt idx="2682">
                  <c:v>519.85573390000002</c:v>
                </c:pt>
                <c:pt idx="2683">
                  <c:v>519.85432409999999</c:v>
                </c:pt>
                <c:pt idx="2684">
                  <c:v>519.8581739</c:v>
                </c:pt>
                <c:pt idx="2685">
                  <c:v>519.85871610000004</c:v>
                </c:pt>
                <c:pt idx="2686">
                  <c:v>519.85378189999994</c:v>
                </c:pt>
                <c:pt idx="2687">
                  <c:v>519.8641384</c:v>
                </c:pt>
                <c:pt idx="2688">
                  <c:v>519.86332500000003</c:v>
                </c:pt>
                <c:pt idx="2689">
                  <c:v>519.8641384</c:v>
                </c:pt>
                <c:pt idx="2690">
                  <c:v>519.8641384</c:v>
                </c:pt>
                <c:pt idx="2691">
                  <c:v>519.86278279999999</c:v>
                </c:pt>
                <c:pt idx="2692">
                  <c:v>519.86440949999997</c:v>
                </c:pt>
                <c:pt idx="2693">
                  <c:v>519.86684949999994</c:v>
                </c:pt>
                <c:pt idx="2694">
                  <c:v>519.87010280000004</c:v>
                </c:pt>
                <c:pt idx="2695">
                  <c:v>519.86847609999995</c:v>
                </c:pt>
                <c:pt idx="2696">
                  <c:v>519.86777500000005</c:v>
                </c:pt>
                <c:pt idx="2697">
                  <c:v>519.86739169999998</c:v>
                </c:pt>
                <c:pt idx="2698">
                  <c:v>519.87010280000004</c:v>
                </c:pt>
                <c:pt idx="2699">
                  <c:v>519.86793390000003</c:v>
                </c:pt>
                <c:pt idx="2700">
                  <c:v>519.8687473</c:v>
                </c:pt>
                <c:pt idx="2701">
                  <c:v>519.87145829999997</c:v>
                </c:pt>
                <c:pt idx="2702">
                  <c:v>519.86739169999998</c:v>
                </c:pt>
                <c:pt idx="2703">
                  <c:v>519.86603620000005</c:v>
                </c:pt>
                <c:pt idx="2704">
                  <c:v>519.86359619999996</c:v>
                </c:pt>
                <c:pt idx="2705">
                  <c:v>519.86332500000003</c:v>
                </c:pt>
                <c:pt idx="2706">
                  <c:v>519.86224059999995</c:v>
                </c:pt>
                <c:pt idx="2707">
                  <c:v>519.8641384</c:v>
                </c:pt>
                <c:pt idx="2708">
                  <c:v>519.86278279999999</c:v>
                </c:pt>
                <c:pt idx="2709">
                  <c:v>519.86549390000005</c:v>
                </c:pt>
                <c:pt idx="2710">
                  <c:v>519.86630730000002</c:v>
                </c:pt>
                <c:pt idx="2711">
                  <c:v>519.86495170000001</c:v>
                </c:pt>
                <c:pt idx="2712">
                  <c:v>519.86603620000005</c:v>
                </c:pt>
                <c:pt idx="2713">
                  <c:v>519.86928950000004</c:v>
                </c:pt>
                <c:pt idx="2714">
                  <c:v>519.87118720000001</c:v>
                </c:pt>
                <c:pt idx="2715">
                  <c:v>519.87010280000004</c:v>
                </c:pt>
                <c:pt idx="2716">
                  <c:v>519.87281389999998</c:v>
                </c:pt>
                <c:pt idx="2717">
                  <c:v>519.87335610000002</c:v>
                </c:pt>
                <c:pt idx="2718">
                  <c:v>519.87416940000003</c:v>
                </c:pt>
                <c:pt idx="2719">
                  <c:v>519.87823600000002</c:v>
                </c:pt>
                <c:pt idx="2720">
                  <c:v>519.87606719999997</c:v>
                </c:pt>
                <c:pt idx="2721">
                  <c:v>519.87606719999997</c:v>
                </c:pt>
                <c:pt idx="2722">
                  <c:v>519.87362719999999</c:v>
                </c:pt>
                <c:pt idx="2723">
                  <c:v>519.87308499999995</c:v>
                </c:pt>
                <c:pt idx="2724">
                  <c:v>519.87308499999995</c:v>
                </c:pt>
                <c:pt idx="2725">
                  <c:v>519.87552489999996</c:v>
                </c:pt>
                <c:pt idx="2726">
                  <c:v>519.87145829999997</c:v>
                </c:pt>
                <c:pt idx="2727">
                  <c:v>519.87254280000002</c:v>
                </c:pt>
                <c:pt idx="2728">
                  <c:v>519.87145829999997</c:v>
                </c:pt>
                <c:pt idx="2729">
                  <c:v>519.86831719999998</c:v>
                </c:pt>
                <c:pt idx="2730">
                  <c:v>519.86777500000005</c:v>
                </c:pt>
                <c:pt idx="2731">
                  <c:v>519.86831719999998</c:v>
                </c:pt>
                <c:pt idx="2732">
                  <c:v>519.86831719999998</c:v>
                </c:pt>
                <c:pt idx="2733">
                  <c:v>519.86723280000001</c:v>
                </c:pt>
                <c:pt idx="2734">
                  <c:v>519.86479280000003</c:v>
                </c:pt>
                <c:pt idx="2735">
                  <c:v>519.86181060000001</c:v>
                </c:pt>
                <c:pt idx="2736">
                  <c:v>519.86181060000001</c:v>
                </c:pt>
                <c:pt idx="2737">
                  <c:v>519.86235280000005</c:v>
                </c:pt>
                <c:pt idx="2738">
                  <c:v>519.86099730000001</c:v>
                </c:pt>
                <c:pt idx="2739">
                  <c:v>519.86181060000001</c:v>
                </c:pt>
                <c:pt idx="2740">
                  <c:v>519.86370839999995</c:v>
                </c:pt>
                <c:pt idx="2741">
                  <c:v>519.86235280000005</c:v>
                </c:pt>
                <c:pt idx="2742">
                  <c:v>519.86126839999997</c:v>
                </c:pt>
                <c:pt idx="2743">
                  <c:v>519.86235280000005</c:v>
                </c:pt>
                <c:pt idx="2744">
                  <c:v>519.86723280000001</c:v>
                </c:pt>
                <c:pt idx="2745">
                  <c:v>519.86777500000005</c:v>
                </c:pt>
                <c:pt idx="2746">
                  <c:v>519.86967279999999</c:v>
                </c:pt>
                <c:pt idx="2747">
                  <c:v>519.86913059999995</c:v>
                </c:pt>
                <c:pt idx="2748">
                  <c:v>519.86967279999999</c:v>
                </c:pt>
                <c:pt idx="2749">
                  <c:v>519.87780599999996</c:v>
                </c:pt>
                <c:pt idx="2750">
                  <c:v>519.88187249999999</c:v>
                </c:pt>
                <c:pt idx="2751">
                  <c:v>519.88897540000005</c:v>
                </c:pt>
                <c:pt idx="2752">
                  <c:v>519.8876199</c:v>
                </c:pt>
                <c:pt idx="2753">
                  <c:v>519.89033089999998</c:v>
                </c:pt>
                <c:pt idx="2754">
                  <c:v>519.89927709999995</c:v>
                </c:pt>
                <c:pt idx="2755">
                  <c:v>519.90497010000001</c:v>
                </c:pt>
                <c:pt idx="2756">
                  <c:v>519.91256069999997</c:v>
                </c:pt>
                <c:pt idx="2757">
                  <c:v>519.91418720000001</c:v>
                </c:pt>
                <c:pt idx="2758">
                  <c:v>519.91554259999998</c:v>
                </c:pt>
                <c:pt idx="2759">
                  <c:v>519.91554259999998</c:v>
                </c:pt>
                <c:pt idx="2760">
                  <c:v>519.91939209999998</c:v>
                </c:pt>
                <c:pt idx="2761">
                  <c:v>519.92020539999999</c:v>
                </c:pt>
                <c:pt idx="2762">
                  <c:v>519.92020539999999</c:v>
                </c:pt>
                <c:pt idx="2763">
                  <c:v>519.91825349999999</c:v>
                </c:pt>
                <c:pt idx="2764">
                  <c:v>519.91852459999996</c:v>
                </c:pt>
                <c:pt idx="2765">
                  <c:v>519.91608480000002</c:v>
                </c:pt>
                <c:pt idx="2766">
                  <c:v>519.91418720000001</c:v>
                </c:pt>
                <c:pt idx="2767">
                  <c:v>519.91012079999996</c:v>
                </c:pt>
                <c:pt idx="2768">
                  <c:v>519.91093409999996</c:v>
                </c:pt>
                <c:pt idx="2769">
                  <c:v>519.90768100000003</c:v>
                </c:pt>
                <c:pt idx="2770">
                  <c:v>519.90171699999996</c:v>
                </c:pt>
                <c:pt idx="2771">
                  <c:v>519.90361459999997</c:v>
                </c:pt>
                <c:pt idx="2772">
                  <c:v>519.89981929999999</c:v>
                </c:pt>
                <c:pt idx="2773">
                  <c:v>519.8935841</c:v>
                </c:pt>
                <c:pt idx="2774">
                  <c:v>519.8843124</c:v>
                </c:pt>
                <c:pt idx="2775">
                  <c:v>519.88105919999998</c:v>
                </c:pt>
                <c:pt idx="2776">
                  <c:v>519.87617929999999</c:v>
                </c:pt>
                <c:pt idx="2777">
                  <c:v>519.86777500000005</c:v>
                </c:pt>
                <c:pt idx="2778">
                  <c:v>519.86018390000004</c:v>
                </c:pt>
                <c:pt idx="2779">
                  <c:v>519.85313499999995</c:v>
                </c:pt>
                <c:pt idx="2780">
                  <c:v>519.84386280000001</c:v>
                </c:pt>
                <c:pt idx="2781">
                  <c:v>519.84386280000001</c:v>
                </c:pt>
                <c:pt idx="2782">
                  <c:v>519.84115159999999</c:v>
                </c:pt>
                <c:pt idx="2783">
                  <c:v>519.83789820000004</c:v>
                </c:pt>
                <c:pt idx="2784">
                  <c:v>519.83383130000004</c:v>
                </c:pt>
                <c:pt idx="2785">
                  <c:v>519.82732439999995</c:v>
                </c:pt>
                <c:pt idx="2786">
                  <c:v>519.81994970000005</c:v>
                </c:pt>
                <c:pt idx="2787">
                  <c:v>519.81262919999995</c:v>
                </c:pt>
                <c:pt idx="2788">
                  <c:v>519.81127360000005</c:v>
                </c:pt>
                <c:pt idx="2789">
                  <c:v>519.79798800000003</c:v>
                </c:pt>
                <c:pt idx="2790">
                  <c:v>519.79527659999997</c:v>
                </c:pt>
                <c:pt idx="2791">
                  <c:v>519.78600359999996</c:v>
                </c:pt>
                <c:pt idx="2792">
                  <c:v>519.77814039999998</c:v>
                </c:pt>
                <c:pt idx="2793">
                  <c:v>519.7762424</c:v>
                </c:pt>
                <c:pt idx="2794">
                  <c:v>519.77353089999997</c:v>
                </c:pt>
                <c:pt idx="2795">
                  <c:v>519.7727175</c:v>
                </c:pt>
                <c:pt idx="2796">
                  <c:v>519.77353089999997</c:v>
                </c:pt>
                <c:pt idx="2797">
                  <c:v>519.77054829999997</c:v>
                </c:pt>
                <c:pt idx="2798">
                  <c:v>519.77000599999997</c:v>
                </c:pt>
                <c:pt idx="2799">
                  <c:v>519.77027720000001</c:v>
                </c:pt>
                <c:pt idx="2800">
                  <c:v>519.76810799999998</c:v>
                </c:pt>
                <c:pt idx="2801">
                  <c:v>519.77081940000005</c:v>
                </c:pt>
                <c:pt idx="2802">
                  <c:v>519.77407319999998</c:v>
                </c:pt>
                <c:pt idx="2803">
                  <c:v>519.77081940000005</c:v>
                </c:pt>
                <c:pt idx="2804">
                  <c:v>519.77054829999997</c:v>
                </c:pt>
                <c:pt idx="2805">
                  <c:v>519.76946369999996</c:v>
                </c:pt>
                <c:pt idx="2806">
                  <c:v>519.76669800000002</c:v>
                </c:pt>
                <c:pt idx="2807">
                  <c:v>519.76946369999996</c:v>
                </c:pt>
                <c:pt idx="2808">
                  <c:v>519.76588449999997</c:v>
                </c:pt>
                <c:pt idx="2809">
                  <c:v>519.76479989999996</c:v>
                </c:pt>
                <c:pt idx="2810">
                  <c:v>519.76154610000003</c:v>
                </c:pt>
                <c:pt idx="2811">
                  <c:v>519.75964799999997</c:v>
                </c:pt>
                <c:pt idx="2812">
                  <c:v>519.7588346</c:v>
                </c:pt>
                <c:pt idx="2813">
                  <c:v>519.75829229999999</c:v>
                </c:pt>
                <c:pt idx="2814">
                  <c:v>519.76100380000003</c:v>
                </c:pt>
                <c:pt idx="2815">
                  <c:v>519.75964799999997</c:v>
                </c:pt>
                <c:pt idx="2816">
                  <c:v>519.76019029999998</c:v>
                </c:pt>
                <c:pt idx="2817">
                  <c:v>519.75829229999999</c:v>
                </c:pt>
                <c:pt idx="2818">
                  <c:v>519.76154610000003</c:v>
                </c:pt>
                <c:pt idx="2819">
                  <c:v>519.76154610000003</c:v>
                </c:pt>
                <c:pt idx="2820">
                  <c:v>519.7588346</c:v>
                </c:pt>
                <c:pt idx="2821">
                  <c:v>519.756123</c:v>
                </c:pt>
                <c:pt idx="2822">
                  <c:v>519.75015759999997</c:v>
                </c:pt>
                <c:pt idx="2823">
                  <c:v>519.75015759999997</c:v>
                </c:pt>
                <c:pt idx="2824">
                  <c:v>519.74825950000002</c:v>
                </c:pt>
                <c:pt idx="2825">
                  <c:v>519.74527680000006</c:v>
                </c:pt>
                <c:pt idx="2826">
                  <c:v>519.74500560000001</c:v>
                </c:pt>
                <c:pt idx="2827">
                  <c:v>519.74148049999997</c:v>
                </c:pt>
                <c:pt idx="2828">
                  <c:v>519.73708769999996</c:v>
                </c:pt>
                <c:pt idx="2829">
                  <c:v>519.73573190000002</c:v>
                </c:pt>
                <c:pt idx="2830">
                  <c:v>519.7316644</c:v>
                </c:pt>
                <c:pt idx="2831">
                  <c:v>519.73302030000002</c:v>
                </c:pt>
                <c:pt idx="2832">
                  <c:v>519.7284105</c:v>
                </c:pt>
                <c:pt idx="2833">
                  <c:v>519.72298709999995</c:v>
                </c:pt>
                <c:pt idx="2834">
                  <c:v>519.72434299999998</c:v>
                </c:pt>
                <c:pt idx="2835">
                  <c:v>519.72298709999995</c:v>
                </c:pt>
                <c:pt idx="2836">
                  <c:v>519.72298709999995</c:v>
                </c:pt>
                <c:pt idx="2837">
                  <c:v>519.72108890000004</c:v>
                </c:pt>
                <c:pt idx="2838">
                  <c:v>519.72624110000004</c:v>
                </c:pt>
                <c:pt idx="2839">
                  <c:v>519.72163130000001</c:v>
                </c:pt>
                <c:pt idx="2840">
                  <c:v>519.72298709999995</c:v>
                </c:pt>
                <c:pt idx="2841">
                  <c:v>519.72434299999998</c:v>
                </c:pt>
                <c:pt idx="2842">
                  <c:v>519.72352950000004</c:v>
                </c:pt>
                <c:pt idx="2843">
                  <c:v>519.71756370000003</c:v>
                </c:pt>
                <c:pt idx="2844">
                  <c:v>519.71919079999998</c:v>
                </c:pt>
                <c:pt idx="2845">
                  <c:v>519.7156655</c:v>
                </c:pt>
                <c:pt idx="2846">
                  <c:v>519.71181490000004</c:v>
                </c:pt>
                <c:pt idx="2847">
                  <c:v>519.70774730000005</c:v>
                </c:pt>
                <c:pt idx="2848">
                  <c:v>519.70639140000003</c:v>
                </c:pt>
                <c:pt idx="2849">
                  <c:v>519.70828970000002</c:v>
                </c:pt>
                <c:pt idx="2850">
                  <c:v>519.70476440000004</c:v>
                </c:pt>
                <c:pt idx="2851">
                  <c:v>519.70286610000005</c:v>
                </c:pt>
                <c:pt idx="2852">
                  <c:v>519.69744260000004</c:v>
                </c:pt>
                <c:pt idx="2853">
                  <c:v>519.69635789999995</c:v>
                </c:pt>
                <c:pt idx="2854">
                  <c:v>519.6971714</c:v>
                </c:pt>
                <c:pt idx="2855">
                  <c:v>519.69500200000004</c:v>
                </c:pt>
                <c:pt idx="2856">
                  <c:v>519.69581549999998</c:v>
                </c:pt>
                <c:pt idx="2857">
                  <c:v>519.69174780000003</c:v>
                </c:pt>
                <c:pt idx="2858">
                  <c:v>519.69060890000003</c:v>
                </c:pt>
                <c:pt idx="2859">
                  <c:v>519.68382929999996</c:v>
                </c:pt>
                <c:pt idx="2860">
                  <c:v>519.68572759999995</c:v>
                </c:pt>
                <c:pt idx="2861">
                  <c:v>519.68301570000006</c:v>
                </c:pt>
                <c:pt idx="2862">
                  <c:v>519.67542249999997</c:v>
                </c:pt>
                <c:pt idx="2863">
                  <c:v>519.67460900000003</c:v>
                </c:pt>
                <c:pt idx="2864">
                  <c:v>519.66918520000002</c:v>
                </c:pt>
                <c:pt idx="2865">
                  <c:v>519.66669019999995</c:v>
                </c:pt>
                <c:pt idx="2866">
                  <c:v>519.66207999999995</c:v>
                </c:pt>
                <c:pt idx="2867">
                  <c:v>519.65991039999994</c:v>
                </c:pt>
                <c:pt idx="2868">
                  <c:v>519.65530009999998</c:v>
                </c:pt>
                <c:pt idx="2869">
                  <c:v>519.65204570000003</c:v>
                </c:pt>
                <c:pt idx="2870">
                  <c:v>519.6411435</c:v>
                </c:pt>
                <c:pt idx="2871">
                  <c:v>519.64526579999995</c:v>
                </c:pt>
                <c:pt idx="2872">
                  <c:v>519.64472339999998</c:v>
                </c:pt>
                <c:pt idx="2873">
                  <c:v>519.64607939999996</c:v>
                </c:pt>
                <c:pt idx="2874">
                  <c:v>519.64526579999995</c:v>
                </c:pt>
                <c:pt idx="2875">
                  <c:v>519.64385549999997</c:v>
                </c:pt>
                <c:pt idx="2876">
                  <c:v>519.63327860000004</c:v>
                </c:pt>
                <c:pt idx="2877">
                  <c:v>519.63463469999999</c:v>
                </c:pt>
                <c:pt idx="2878">
                  <c:v>519.63653309999995</c:v>
                </c:pt>
                <c:pt idx="2879">
                  <c:v>519.63490590000004</c:v>
                </c:pt>
                <c:pt idx="2880">
                  <c:v>519.63165140000001</c:v>
                </c:pt>
                <c:pt idx="2881">
                  <c:v>519.6292105</c:v>
                </c:pt>
                <c:pt idx="2882">
                  <c:v>519.62731210000004</c:v>
                </c:pt>
                <c:pt idx="2883">
                  <c:v>519.62785450000001</c:v>
                </c:pt>
                <c:pt idx="2884">
                  <c:v>519.62812570000006</c:v>
                </c:pt>
                <c:pt idx="2885">
                  <c:v>519.62948170000004</c:v>
                </c:pt>
                <c:pt idx="2886">
                  <c:v>519.62785450000001</c:v>
                </c:pt>
                <c:pt idx="2887">
                  <c:v>519.62731210000004</c:v>
                </c:pt>
                <c:pt idx="2888">
                  <c:v>519.62595610000005</c:v>
                </c:pt>
                <c:pt idx="2889">
                  <c:v>519.62812570000006</c:v>
                </c:pt>
                <c:pt idx="2890">
                  <c:v>519.62866810000003</c:v>
                </c:pt>
                <c:pt idx="2891">
                  <c:v>519.62595610000005</c:v>
                </c:pt>
                <c:pt idx="2892">
                  <c:v>519.62595610000005</c:v>
                </c:pt>
                <c:pt idx="2893">
                  <c:v>519.62405760000001</c:v>
                </c:pt>
                <c:pt idx="2894">
                  <c:v>519.6292105</c:v>
                </c:pt>
                <c:pt idx="2895">
                  <c:v>519.63165140000001</c:v>
                </c:pt>
                <c:pt idx="2896">
                  <c:v>519.63870269999995</c:v>
                </c:pt>
                <c:pt idx="2897">
                  <c:v>519.63517709999996</c:v>
                </c:pt>
                <c:pt idx="2898">
                  <c:v>519.63571950000005</c:v>
                </c:pt>
                <c:pt idx="2899">
                  <c:v>519.64060110000003</c:v>
                </c:pt>
                <c:pt idx="2900">
                  <c:v>519.63924510000004</c:v>
                </c:pt>
                <c:pt idx="2901">
                  <c:v>519.63653309999995</c:v>
                </c:pt>
                <c:pt idx="2902">
                  <c:v>519.63734669999997</c:v>
                </c:pt>
                <c:pt idx="2903">
                  <c:v>519.63680429999999</c:v>
                </c:pt>
                <c:pt idx="2904">
                  <c:v>519.63924510000004</c:v>
                </c:pt>
                <c:pt idx="2905">
                  <c:v>519.64060110000003</c:v>
                </c:pt>
                <c:pt idx="2906">
                  <c:v>519.63653309999995</c:v>
                </c:pt>
                <c:pt idx="2907">
                  <c:v>519.63463469999999</c:v>
                </c:pt>
                <c:pt idx="2908">
                  <c:v>519.63138019999997</c:v>
                </c:pt>
                <c:pt idx="2909">
                  <c:v>519.63219379999998</c:v>
                </c:pt>
                <c:pt idx="2910">
                  <c:v>519.63327860000004</c:v>
                </c:pt>
                <c:pt idx="2911">
                  <c:v>519.63273619999995</c:v>
                </c:pt>
                <c:pt idx="2912">
                  <c:v>519.62758329999997</c:v>
                </c:pt>
                <c:pt idx="2913">
                  <c:v>519.62649850000003</c:v>
                </c:pt>
                <c:pt idx="2914">
                  <c:v>519.62351520000004</c:v>
                </c:pt>
                <c:pt idx="2915">
                  <c:v>519.62129130000005</c:v>
                </c:pt>
                <c:pt idx="2916">
                  <c:v>519.61993519999999</c:v>
                </c:pt>
                <c:pt idx="2917">
                  <c:v>519.61342609999997</c:v>
                </c:pt>
                <c:pt idx="2918">
                  <c:v>519.60881549999999</c:v>
                </c:pt>
                <c:pt idx="2919">
                  <c:v>519.60284869999998</c:v>
                </c:pt>
                <c:pt idx="2920">
                  <c:v>519.59764129999996</c:v>
                </c:pt>
                <c:pt idx="2921">
                  <c:v>519.59411550000004</c:v>
                </c:pt>
                <c:pt idx="2922">
                  <c:v>519.58950470000002</c:v>
                </c:pt>
                <c:pt idx="2923">
                  <c:v>519.58543629999997</c:v>
                </c:pt>
                <c:pt idx="2924">
                  <c:v>519.57778780000001</c:v>
                </c:pt>
                <c:pt idx="2925">
                  <c:v>519.57344809999995</c:v>
                </c:pt>
                <c:pt idx="2926">
                  <c:v>519.56965090000006</c:v>
                </c:pt>
                <c:pt idx="2927">
                  <c:v>519.56992209999999</c:v>
                </c:pt>
                <c:pt idx="2928">
                  <c:v>519.57290569999998</c:v>
                </c:pt>
                <c:pt idx="2929">
                  <c:v>519.56748100000004</c:v>
                </c:pt>
                <c:pt idx="2930">
                  <c:v>519.56503989999999</c:v>
                </c:pt>
                <c:pt idx="2931">
                  <c:v>519.56558240000004</c:v>
                </c:pt>
                <c:pt idx="2932">
                  <c:v>519.55961530000002</c:v>
                </c:pt>
                <c:pt idx="2933">
                  <c:v>519.55766240000003</c:v>
                </c:pt>
                <c:pt idx="2934">
                  <c:v>519.56015769999999</c:v>
                </c:pt>
                <c:pt idx="2935">
                  <c:v>519.55880160000004</c:v>
                </c:pt>
                <c:pt idx="2936">
                  <c:v>519.56097139999997</c:v>
                </c:pt>
                <c:pt idx="2937">
                  <c:v>519.54816900000003</c:v>
                </c:pt>
                <c:pt idx="2938">
                  <c:v>519.54952519999995</c:v>
                </c:pt>
                <c:pt idx="2939">
                  <c:v>519.55413629999998</c:v>
                </c:pt>
                <c:pt idx="2940">
                  <c:v>519.55223760000001</c:v>
                </c:pt>
                <c:pt idx="2941">
                  <c:v>519.55522120000001</c:v>
                </c:pt>
                <c:pt idx="2942">
                  <c:v>519.55880160000004</c:v>
                </c:pt>
                <c:pt idx="2943">
                  <c:v>519.56341250000003</c:v>
                </c:pt>
                <c:pt idx="2944">
                  <c:v>519.56178509999995</c:v>
                </c:pt>
                <c:pt idx="2945">
                  <c:v>519.56585359999997</c:v>
                </c:pt>
                <c:pt idx="2946">
                  <c:v>519.56558240000004</c:v>
                </c:pt>
                <c:pt idx="2947">
                  <c:v>519.56639610000002</c:v>
                </c:pt>
                <c:pt idx="2948">
                  <c:v>519.5653112</c:v>
                </c:pt>
                <c:pt idx="2949">
                  <c:v>519.56422620000001</c:v>
                </c:pt>
                <c:pt idx="2950">
                  <c:v>519.56341250000003</c:v>
                </c:pt>
                <c:pt idx="2951">
                  <c:v>519.57290569999998</c:v>
                </c:pt>
                <c:pt idx="2952">
                  <c:v>519.57616040000005</c:v>
                </c:pt>
                <c:pt idx="2953">
                  <c:v>519.5739906</c:v>
                </c:pt>
                <c:pt idx="2954">
                  <c:v>519.57860149999999</c:v>
                </c:pt>
                <c:pt idx="2955">
                  <c:v>519.58869100000004</c:v>
                </c:pt>
                <c:pt idx="2956">
                  <c:v>519.58814859999995</c:v>
                </c:pt>
                <c:pt idx="2957">
                  <c:v>519.5867925</c:v>
                </c:pt>
                <c:pt idx="2958">
                  <c:v>519.58543629999997</c:v>
                </c:pt>
                <c:pt idx="2959">
                  <c:v>519.5848939</c:v>
                </c:pt>
                <c:pt idx="2960">
                  <c:v>519.58408020000002</c:v>
                </c:pt>
                <c:pt idx="2961">
                  <c:v>519.58353780000004</c:v>
                </c:pt>
                <c:pt idx="2962">
                  <c:v>519.5867925</c:v>
                </c:pt>
                <c:pt idx="2963">
                  <c:v>519.58055430000002</c:v>
                </c:pt>
                <c:pt idx="2964">
                  <c:v>519.57860149999999</c:v>
                </c:pt>
                <c:pt idx="2965">
                  <c:v>519.58082549999995</c:v>
                </c:pt>
                <c:pt idx="2966">
                  <c:v>519.57974060000004</c:v>
                </c:pt>
                <c:pt idx="2967">
                  <c:v>519.57946939999999</c:v>
                </c:pt>
                <c:pt idx="2968">
                  <c:v>519.57697410000003</c:v>
                </c:pt>
                <c:pt idx="2969">
                  <c:v>519.57480429999998</c:v>
                </c:pt>
                <c:pt idx="2970">
                  <c:v>519.57616040000005</c:v>
                </c:pt>
                <c:pt idx="2971">
                  <c:v>519.57946939999999</c:v>
                </c:pt>
                <c:pt idx="2972">
                  <c:v>519.5775165</c:v>
                </c:pt>
                <c:pt idx="2973">
                  <c:v>519.57887270000003</c:v>
                </c:pt>
                <c:pt idx="2974">
                  <c:v>519.58272409999995</c:v>
                </c:pt>
                <c:pt idx="2975">
                  <c:v>519.581368</c:v>
                </c:pt>
                <c:pt idx="2976">
                  <c:v>519.58218160000001</c:v>
                </c:pt>
                <c:pt idx="2977">
                  <c:v>519.58353780000004</c:v>
                </c:pt>
                <c:pt idx="2978">
                  <c:v>519.57946939999999</c:v>
                </c:pt>
                <c:pt idx="2979">
                  <c:v>519.5739906</c:v>
                </c:pt>
                <c:pt idx="2980">
                  <c:v>519.57616040000005</c:v>
                </c:pt>
                <c:pt idx="2981">
                  <c:v>519.57154949999995</c:v>
                </c:pt>
                <c:pt idx="2982">
                  <c:v>519.57290569999998</c:v>
                </c:pt>
                <c:pt idx="2983">
                  <c:v>519.5756179</c:v>
                </c:pt>
                <c:pt idx="2984">
                  <c:v>519.57154949999995</c:v>
                </c:pt>
                <c:pt idx="2985">
                  <c:v>519.56558240000004</c:v>
                </c:pt>
                <c:pt idx="2986">
                  <c:v>519.560429</c:v>
                </c:pt>
                <c:pt idx="2987">
                  <c:v>519.56124269999998</c:v>
                </c:pt>
                <c:pt idx="2988">
                  <c:v>519.55603489999999</c:v>
                </c:pt>
                <c:pt idx="2989">
                  <c:v>519.55386510000005</c:v>
                </c:pt>
                <c:pt idx="2990">
                  <c:v>519.55440750000002</c:v>
                </c:pt>
                <c:pt idx="2991">
                  <c:v>519.55467880000003</c:v>
                </c:pt>
                <c:pt idx="2992">
                  <c:v>519.55142390000003</c:v>
                </c:pt>
                <c:pt idx="2993">
                  <c:v>519.55494999999996</c:v>
                </c:pt>
                <c:pt idx="2994">
                  <c:v>519.55549250000001</c:v>
                </c:pt>
                <c:pt idx="2995">
                  <c:v>519.55088139999998</c:v>
                </c:pt>
                <c:pt idx="2996">
                  <c:v>519.54708410000001</c:v>
                </c:pt>
                <c:pt idx="2997">
                  <c:v>519.54898279999998</c:v>
                </c:pt>
                <c:pt idx="2998">
                  <c:v>519.54491419999999</c:v>
                </c:pt>
                <c:pt idx="2999">
                  <c:v>519.54165929999999</c:v>
                </c:pt>
                <c:pt idx="3000">
                  <c:v>519.54030299999999</c:v>
                </c:pt>
                <c:pt idx="3001">
                  <c:v>519.54328669999995</c:v>
                </c:pt>
                <c:pt idx="3002">
                  <c:v>519.54301550000002</c:v>
                </c:pt>
                <c:pt idx="3003">
                  <c:v>519.54898279999998</c:v>
                </c:pt>
                <c:pt idx="3004">
                  <c:v>519.55088139999998</c:v>
                </c:pt>
                <c:pt idx="3005">
                  <c:v>519.54437170000006</c:v>
                </c:pt>
                <c:pt idx="3006">
                  <c:v>519.54491419999999</c:v>
                </c:pt>
                <c:pt idx="3007">
                  <c:v>519.54138799999998</c:v>
                </c:pt>
                <c:pt idx="3008">
                  <c:v>519.53726510000001</c:v>
                </c:pt>
                <c:pt idx="3009">
                  <c:v>519.53428140000005</c:v>
                </c:pt>
                <c:pt idx="3010">
                  <c:v>519.53156899999999</c:v>
                </c:pt>
                <c:pt idx="3011">
                  <c:v>519.52777149999997</c:v>
                </c:pt>
                <c:pt idx="3012">
                  <c:v>519.52099020000003</c:v>
                </c:pt>
                <c:pt idx="3013">
                  <c:v>519.52505900000006</c:v>
                </c:pt>
                <c:pt idx="3014">
                  <c:v>519.52234650000003</c:v>
                </c:pt>
                <c:pt idx="3015">
                  <c:v>519.52505900000006</c:v>
                </c:pt>
                <c:pt idx="3016">
                  <c:v>519.52099020000003</c:v>
                </c:pt>
                <c:pt idx="3017">
                  <c:v>519.52505900000006</c:v>
                </c:pt>
                <c:pt idx="3018">
                  <c:v>519.52560149999999</c:v>
                </c:pt>
                <c:pt idx="3019">
                  <c:v>519.51909149999994</c:v>
                </c:pt>
                <c:pt idx="3020">
                  <c:v>519.51936269999999</c:v>
                </c:pt>
                <c:pt idx="3021">
                  <c:v>519.51306969999996</c:v>
                </c:pt>
                <c:pt idx="3022">
                  <c:v>519.51008590000004</c:v>
                </c:pt>
                <c:pt idx="3023">
                  <c:v>519.50628830000005</c:v>
                </c:pt>
                <c:pt idx="3024">
                  <c:v>519.50167690000001</c:v>
                </c:pt>
                <c:pt idx="3025">
                  <c:v>519.49755370000003</c:v>
                </c:pt>
                <c:pt idx="3026">
                  <c:v>519.49375610000004</c:v>
                </c:pt>
                <c:pt idx="3027">
                  <c:v>519.48643200000004</c:v>
                </c:pt>
                <c:pt idx="3028">
                  <c:v>519.47905349999996</c:v>
                </c:pt>
                <c:pt idx="3029">
                  <c:v>519.47172920000003</c:v>
                </c:pt>
                <c:pt idx="3030">
                  <c:v>519.47118669999998</c:v>
                </c:pt>
                <c:pt idx="3031">
                  <c:v>519.46576119999997</c:v>
                </c:pt>
                <c:pt idx="3032">
                  <c:v>519.4679314</c:v>
                </c:pt>
                <c:pt idx="3033">
                  <c:v>519.47254299999997</c:v>
                </c:pt>
                <c:pt idx="3034">
                  <c:v>519.4679314</c:v>
                </c:pt>
                <c:pt idx="3035">
                  <c:v>519.46847400000001</c:v>
                </c:pt>
                <c:pt idx="3036">
                  <c:v>519.46603249999998</c:v>
                </c:pt>
                <c:pt idx="3037">
                  <c:v>519.45051550000005</c:v>
                </c:pt>
                <c:pt idx="3038">
                  <c:v>519.44915909999997</c:v>
                </c:pt>
                <c:pt idx="3039">
                  <c:v>519.45648359999996</c:v>
                </c:pt>
                <c:pt idx="3040">
                  <c:v>519.4553985</c:v>
                </c:pt>
                <c:pt idx="3041">
                  <c:v>519.46028149999995</c:v>
                </c:pt>
                <c:pt idx="3042">
                  <c:v>519.4627772</c:v>
                </c:pt>
                <c:pt idx="3043">
                  <c:v>519.46549000000005</c:v>
                </c:pt>
                <c:pt idx="3044">
                  <c:v>519.46738889999995</c:v>
                </c:pt>
                <c:pt idx="3045">
                  <c:v>519.47308559999999</c:v>
                </c:pt>
                <c:pt idx="3046">
                  <c:v>519.44997290000003</c:v>
                </c:pt>
                <c:pt idx="3047">
                  <c:v>519.44178020000004</c:v>
                </c:pt>
                <c:pt idx="3048">
                  <c:v>519.47525570000005</c:v>
                </c:pt>
                <c:pt idx="3049">
                  <c:v>519.47308559999999</c:v>
                </c:pt>
                <c:pt idx="3050">
                  <c:v>519.44590370000003</c:v>
                </c:pt>
                <c:pt idx="3051">
                  <c:v>519.44644630000005</c:v>
                </c:pt>
                <c:pt idx="3052">
                  <c:v>519.43581189999998</c:v>
                </c:pt>
                <c:pt idx="3053">
                  <c:v>519.43825349999997</c:v>
                </c:pt>
                <c:pt idx="3054">
                  <c:v>519.43445550000001</c:v>
                </c:pt>
                <c:pt idx="3055">
                  <c:v>519.44150890000003</c:v>
                </c:pt>
                <c:pt idx="3056">
                  <c:v>519.4366258</c:v>
                </c:pt>
                <c:pt idx="3057">
                  <c:v>519.42571999999996</c:v>
                </c:pt>
                <c:pt idx="3058">
                  <c:v>519.42517740000005</c:v>
                </c:pt>
                <c:pt idx="3059">
                  <c:v>519.41731000000004</c:v>
                </c:pt>
                <c:pt idx="3060">
                  <c:v>519.41568219999999</c:v>
                </c:pt>
                <c:pt idx="3061">
                  <c:v>519.41324059999999</c:v>
                </c:pt>
                <c:pt idx="3062">
                  <c:v>519.4031483</c:v>
                </c:pt>
                <c:pt idx="3063">
                  <c:v>519.4066752</c:v>
                </c:pt>
                <c:pt idx="3064">
                  <c:v>519.39880749999998</c:v>
                </c:pt>
                <c:pt idx="3065">
                  <c:v>519.39555189999999</c:v>
                </c:pt>
                <c:pt idx="3066">
                  <c:v>519.38980019999997</c:v>
                </c:pt>
                <c:pt idx="3067">
                  <c:v>519.39115679999998</c:v>
                </c:pt>
                <c:pt idx="3068">
                  <c:v>519.39500929999997</c:v>
                </c:pt>
                <c:pt idx="3069">
                  <c:v>519.38790110000002</c:v>
                </c:pt>
                <c:pt idx="3070">
                  <c:v>519.38003319999996</c:v>
                </c:pt>
                <c:pt idx="3071">
                  <c:v>519.36397150000005</c:v>
                </c:pt>
                <c:pt idx="3072">
                  <c:v>519.34134340000003</c:v>
                </c:pt>
                <c:pt idx="3073">
                  <c:v>519.33510290000004</c:v>
                </c:pt>
                <c:pt idx="3074">
                  <c:v>519.34194030000003</c:v>
                </c:pt>
                <c:pt idx="3075">
                  <c:v>519.34601020000002</c:v>
                </c:pt>
                <c:pt idx="3076">
                  <c:v>519.33483160000003</c:v>
                </c:pt>
                <c:pt idx="3077">
                  <c:v>519.33483160000003</c:v>
                </c:pt>
                <c:pt idx="3078">
                  <c:v>519.33401760000004</c:v>
                </c:pt>
                <c:pt idx="3079">
                  <c:v>519.33130430000006</c:v>
                </c:pt>
                <c:pt idx="3080">
                  <c:v>519.32940499999995</c:v>
                </c:pt>
                <c:pt idx="3081">
                  <c:v>519.33673090000002</c:v>
                </c:pt>
                <c:pt idx="3082">
                  <c:v>519.33130430000006</c:v>
                </c:pt>
                <c:pt idx="3083">
                  <c:v>519.32994770000005</c:v>
                </c:pt>
                <c:pt idx="3084">
                  <c:v>519.33998680000002</c:v>
                </c:pt>
                <c:pt idx="3085">
                  <c:v>519.34926599999994</c:v>
                </c:pt>
                <c:pt idx="3086">
                  <c:v>519.35143660000006</c:v>
                </c:pt>
                <c:pt idx="3087">
                  <c:v>519.35990179999999</c:v>
                </c:pt>
                <c:pt idx="3088">
                  <c:v>519.36397150000005</c:v>
                </c:pt>
                <c:pt idx="3089">
                  <c:v>519.37455269999998</c:v>
                </c:pt>
                <c:pt idx="3090">
                  <c:v>519.37319620000005</c:v>
                </c:pt>
                <c:pt idx="3091">
                  <c:v>519.38096519999999</c:v>
                </c:pt>
                <c:pt idx="3092">
                  <c:v>519.38747650000005</c:v>
                </c:pt>
                <c:pt idx="3093">
                  <c:v>519.39349949999996</c:v>
                </c:pt>
                <c:pt idx="3094">
                  <c:v>519.38015129999997</c:v>
                </c:pt>
                <c:pt idx="3095">
                  <c:v>519.38829050000004</c:v>
                </c:pt>
                <c:pt idx="3096">
                  <c:v>519.3958232</c:v>
                </c:pt>
                <c:pt idx="3097">
                  <c:v>519.39473799999996</c:v>
                </c:pt>
                <c:pt idx="3098">
                  <c:v>519.38464539999995</c:v>
                </c:pt>
                <c:pt idx="3099">
                  <c:v>519.3873585</c:v>
                </c:pt>
                <c:pt idx="3100">
                  <c:v>519.39431339999999</c:v>
                </c:pt>
                <c:pt idx="3101">
                  <c:v>519.39160040000002</c:v>
                </c:pt>
                <c:pt idx="3102">
                  <c:v>519.39702639999996</c:v>
                </c:pt>
                <c:pt idx="3103">
                  <c:v>519.40028199999995</c:v>
                </c:pt>
                <c:pt idx="3104">
                  <c:v>519.40109589999997</c:v>
                </c:pt>
                <c:pt idx="3105">
                  <c:v>519.405708</c:v>
                </c:pt>
                <c:pt idx="3106">
                  <c:v>519.40163849999999</c:v>
                </c:pt>
                <c:pt idx="3107">
                  <c:v>519.40956040000003</c:v>
                </c:pt>
                <c:pt idx="3108">
                  <c:v>519.40956040000003</c:v>
                </c:pt>
                <c:pt idx="3109">
                  <c:v>519.41281590000006</c:v>
                </c:pt>
                <c:pt idx="3110">
                  <c:v>519.41417239999998</c:v>
                </c:pt>
                <c:pt idx="3111">
                  <c:v>519.42068340000003</c:v>
                </c:pt>
                <c:pt idx="3112">
                  <c:v>519.42285370000002</c:v>
                </c:pt>
                <c:pt idx="3113">
                  <c:v>519.42426450000005</c:v>
                </c:pt>
                <c:pt idx="3114">
                  <c:v>519.4250783</c:v>
                </c:pt>
                <c:pt idx="3115">
                  <c:v>519.42562090000001</c:v>
                </c:pt>
                <c:pt idx="3116">
                  <c:v>519.42887640000004</c:v>
                </c:pt>
                <c:pt idx="3117">
                  <c:v>519.42969019999998</c:v>
                </c:pt>
                <c:pt idx="3118">
                  <c:v>519.42969019999998</c:v>
                </c:pt>
                <c:pt idx="3119">
                  <c:v>519.43213179999998</c:v>
                </c:pt>
                <c:pt idx="3120">
                  <c:v>519.42806250000001</c:v>
                </c:pt>
                <c:pt idx="3121">
                  <c:v>519.4302328</c:v>
                </c:pt>
                <c:pt idx="3122">
                  <c:v>519.43348820000006</c:v>
                </c:pt>
                <c:pt idx="3123">
                  <c:v>519.43864269999995</c:v>
                </c:pt>
                <c:pt idx="3124">
                  <c:v>519.44412260000001</c:v>
                </c:pt>
                <c:pt idx="3125">
                  <c:v>519.44249490000004</c:v>
                </c:pt>
                <c:pt idx="3126">
                  <c:v>519.44547899999998</c:v>
                </c:pt>
                <c:pt idx="3127">
                  <c:v>519.44792050000001</c:v>
                </c:pt>
                <c:pt idx="3128">
                  <c:v>519.45036200000004</c:v>
                </c:pt>
                <c:pt idx="3129">
                  <c:v>519.44954819999998</c:v>
                </c:pt>
                <c:pt idx="3130">
                  <c:v>519.44981949999999</c:v>
                </c:pt>
                <c:pt idx="3131">
                  <c:v>519.44981949999999</c:v>
                </c:pt>
                <c:pt idx="3132">
                  <c:v>519.44819180000002</c:v>
                </c:pt>
                <c:pt idx="3133">
                  <c:v>519.44547899999998</c:v>
                </c:pt>
                <c:pt idx="3134">
                  <c:v>519.44819180000002</c:v>
                </c:pt>
                <c:pt idx="3135">
                  <c:v>519.45280349999996</c:v>
                </c:pt>
                <c:pt idx="3136">
                  <c:v>519.44819180000002</c:v>
                </c:pt>
                <c:pt idx="3137">
                  <c:v>519.44737789999999</c:v>
                </c:pt>
                <c:pt idx="3138">
                  <c:v>519.44900559999996</c:v>
                </c:pt>
                <c:pt idx="3139">
                  <c:v>519.44683540000005</c:v>
                </c:pt>
                <c:pt idx="3140">
                  <c:v>519.44303739999998</c:v>
                </c:pt>
                <c:pt idx="3141">
                  <c:v>519.45009070000003</c:v>
                </c:pt>
                <c:pt idx="3142">
                  <c:v>519.45566980000001</c:v>
                </c:pt>
                <c:pt idx="3143">
                  <c:v>519.45729740000002</c:v>
                </c:pt>
                <c:pt idx="3144">
                  <c:v>519.46109530000001</c:v>
                </c:pt>
                <c:pt idx="3145">
                  <c:v>519.4625059</c:v>
                </c:pt>
                <c:pt idx="3146">
                  <c:v>519.46055279999996</c:v>
                </c:pt>
                <c:pt idx="3147">
                  <c:v>519.46494740000003</c:v>
                </c:pt>
                <c:pt idx="3148">
                  <c:v>519.46847400000001</c:v>
                </c:pt>
                <c:pt idx="3149">
                  <c:v>519.46711760000005</c:v>
                </c:pt>
                <c:pt idx="3150">
                  <c:v>519.47010160000002</c:v>
                </c:pt>
                <c:pt idx="3151">
                  <c:v>519.46983030000001</c:v>
                </c:pt>
                <c:pt idx="3152">
                  <c:v>519.46847400000001</c:v>
                </c:pt>
                <c:pt idx="3153">
                  <c:v>519.47254299999997</c:v>
                </c:pt>
                <c:pt idx="3154">
                  <c:v>519.47118669999998</c:v>
                </c:pt>
                <c:pt idx="3155">
                  <c:v>519.47118669999998</c:v>
                </c:pt>
                <c:pt idx="3156">
                  <c:v>519.47672980000004</c:v>
                </c:pt>
                <c:pt idx="3157">
                  <c:v>519.46615029999998</c:v>
                </c:pt>
                <c:pt idx="3158">
                  <c:v>519.47537350000005</c:v>
                </c:pt>
                <c:pt idx="3159">
                  <c:v>519.47537350000005</c:v>
                </c:pt>
                <c:pt idx="3160">
                  <c:v>519.47591599999998</c:v>
                </c:pt>
                <c:pt idx="3161">
                  <c:v>519.47754359999999</c:v>
                </c:pt>
                <c:pt idx="3162">
                  <c:v>519.47949670000003</c:v>
                </c:pt>
                <c:pt idx="3163">
                  <c:v>519.48437950000005</c:v>
                </c:pt>
                <c:pt idx="3164">
                  <c:v>519.48871980000001</c:v>
                </c:pt>
                <c:pt idx="3165">
                  <c:v>519.49197489999995</c:v>
                </c:pt>
                <c:pt idx="3166">
                  <c:v>519.48926229999995</c:v>
                </c:pt>
                <c:pt idx="3167">
                  <c:v>519.48507559999996</c:v>
                </c:pt>
                <c:pt idx="3168">
                  <c:v>519.48139560000004</c:v>
                </c:pt>
                <c:pt idx="3169">
                  <c:v>519.47949670000003</c:v>
                </c:pt>
                <c:pt idx="3170">
                  <c:v>519.48356569999999</c:v>
                </c:pt>
                <c:pt idx="3171">
                  <c:v>519.48290550000002</c:v>
                </c:pt>
                <c:pt idx="3172">
                  <c:v>519.49007610000001</c:v>
                </c:pt>
                <c:pt idx="3173">
                  <c:v>519.49468750000005</c:v>
                </c:pt>
                <c:pt idx="3174">
                  <c:v>519.49658629999999</c:v>
                </c:pt>
                <c:pt idx="3175">
                  <c:v>519.50450709999996</c:v>
                </c:pt>
                <c:pt idx="3176">
                  <c:v>519.50260830000002</c:v>
                </c:pt>
                <c:pt idx="3177">
                  <c:v>519.49745440000004</c:v>
                </c:pt>
                <c:pt idx="3178">
                  <c:v>519.50152330000003</c:v>
                </c:pt>
                <c:pt idx="3179">
                  <c:v>519.50938970000004</c:v>
                </c:pt>
                <c:pt idx="3180">
                  <c:v>519.51535730000001</c:v>
                </c:pt>
                <c:pt idx="3181">
                  <c:v>519.52056530000004</c:v>
                </c:pt>
                <c:pt idx="3182">
                  <c:v>519.52165030000003</c:v>
                </c:pt>
                <c:pt idx="3183">
                  <c:v>519.52517650000004</c:v>
                </c:pt>
                <c:pt idx="3184">
                  <c:v>519.52816029999997</c:v>
                </c:pt>
                <c:pt idx="3185">
                  <c:v>519.53439890000004</c:v>
                </c:pt>
                <c:pt idx="3186">
                  <c:v>519.54871149999997</c:v>
                </c:pt>
                <c:pt idx="3187">
                  <c:v>519.55305129999999</c:v>
                </c:pt>
                <c:pt idx="3188">
                  <c:v>519.55413629999998</c:v>
                </c:pt>
                <c:pt idx="3189">
                  <c:v>519.55684870000005</c:v>
                </c:pt>
                <c:pt idx="3190">
                  <c:v>519.55359380000004</c:v>
                </c:pt>
                <c:pt idx="3191">
                  <c:v>519.5623276</c:v>
                </c:pt>
                <c:pt idx="3192">
                  <c:v>519.560429</c:v>
                </c:pt>
                <c:pt idx="3193">
                  <c:v>519.56070020000004</c:v>
                </c:pt>
                <c:pt idx="3194">
                  <c:v>519.55988649999995</c:v>
                </c:pt>
                <c:pt idx="3195">
                  <c:v>519.56612489999998</c:v>
                </c:pt>
                <c:pt idx="3196">
                  <c:v>519.56341250000003</c:v>
                </c:pt>
                <c:pt idx="3197">
                  <c:v>519.56558240000004</c:v>
                </c:pt>
                <c:pt idx="3198">
                  <c:v>519.55907279999997</c:v>
                </c:pt>
                <c:pt idx="3199">
                  <c:v>519.5623276</c:v>
                </c:pt>
                <c:pt idx="3200">
                  <c:v>519.55467880000003</c:v>
                </c:pt>
                <c:pt idx="3201">
                  <c:v>519.55549250000001</c:v>
                </c:pt>
                <c:pt idx="3202">
                  <c:v>519.55603489999999</c:v>
                </c:pt>
                <c:pt idx="3203">
                  <c:v>519.56558240000004</c:v>
                </c:pt>
                <c:pt idx="3204">
                  <c:v>519.5533226</c:v>
                </c:pt>
                <c:pt idx="3205">
                  <c:v>519.55880160000004</c:v>
                </c:pt>
                <c:pt idx="3206">
                  <c:v>519.54991389999998</c:v>
                </c:pt>
                <c:pt idx="3207">
                  <c:v>519.54937150000001</c:v>
                </c:pt>
                <c:pt idx="3208">
                  <c:v>519.54855769999995</c:v>
                </c:pt>
                <c:pt idx="3209">
                  <c:v>519.54801529999997</c:v>
                </c:pt>
                <c:pt idx="3210">
                  <c:v>519.54274420000002</c:v>
                </c:pt>
                <c:pt idx="3211">
                  <c:v>519.53439890000004</c:v>
                </c:pt>
                <c:pt idx="3212">
                  <c:v>519.52409150000005</c:v>
                </c:pt>
                <c:pt idx="3213">
                  <c:v>519.51933059999999</c:v>
                </c:pt>
                <c:pt idx="3214">
                  <c:v>519.51303759999996</c:v>
                </c:pt>
                <c:pt idx="3215">
                  <c:v>519.51330889999997</c:v>
                </c:pt>
                <c:pt idx="3216">
                  <c:v>519.51496840000004</c:v>
                </c:pt>
                <c:pt idx="3217">
                  <c:v>519.50152330000003</c:v>
                </c:pt>
                <c:pt idx="3218">
                  <c:v>519.50598500000001</c:v>
                </c:pt>
                <c:pt idx="3219">
                  <c:v>519.51032510000005</c:v>
                </c:pt>
                <c:pt idx="3220">
                  <c:v>519.50938970000004</c:v>
                </c:pt>
                <c:pt idx="3221">
                  <c:v>519.51562850000005</c:v>
                </c:pt>
                <c:pt idx="3222">
                  <c:v>519.5133409</c:v>
                </c:pt>
                <c:pt idx="3223">
                  <c:v>519.50764460000005</c:v>
                </c:pt>
                <c:pt idx="3224">
                  <c:v>519.50900079999997</c:v>
                </c:pt>
                <c:pt idx="3225">
                  <c:v>519.50396460000002</c:v>
                </c:pt>
                <c:pt idx="3226">
                  <c:v>519.50462870000001</c:v>
                </c:pt>
                <c:pt idx="3227">
                  <c:v>519.50435749999997</c:v>
                </c:pt>
                <c:pt idx="3228">
                  <c:v>519.50761260000002</c:v>
                </c:pt>
                <c:pt idx="3229">
                  <c:v>519.51499060000003</c:v>
                </c:pt>
                <c:pt idx="3230">
                  <c:v>519.51589980000006</c:v>
                </c:pt>
                <c:pt idx="3231">
                  <c:v>519.51617099999999</c:v>
                </c:pt>
                <c:pt idx="3232">
                  <c:v>519.51866659999996</c:v>
                </c:pt>
                <c:pt idx="3233">
                  <c:v>519.51785280000001</c:v>
                </c:pt>
                <c:pt idx="3234">
                  <c:v>519.51481479999995</c:v>
                </c:pt>
                <c:pt idx="3235">
                  <c:v>519.51471939999999</c:v>
                </c:pt>
                <c:pt idx="3236">
                  <c:v>519.52150059999997</c:v>
                </c:pt>
                <c:pt idx="3237">
                  <c:v>519.51905939999995</c:v>
                </c:pt>
                <c:pt idx="3238">
                  <c:v>519.52692560000003</c:v>
                </c:pt>
                <c:pt idx="3239">
                  <c:v>519.53207929999996</c:v>
                </c:pt>
                <c:pt idx="3240">
                  <c:v>519.53099429999997</c:v>
                </c:pt>
                <c:pt idx="3241">
                  <c:v>519.53289299999994</c:v>
                </c:pt>
                <c:pt idx="3242">
                  <c:v>519.53864339999996</c:v>
                </c:pt>
                <c:pt idx="3243">
                  <c:v>519.53782960000001</c:v>
                </c:pt>
                <c:pt idx="3244">
                  <c:v>519.54298319999998</c:v>
                </c:pt>
                <c:pt idx="3245">
                  <c:v>519.54705179999996</c:v>
                </c:pt>
                <c:pt idx="3246">
                  <c:v>519.54853349999996</c:v>
                </c:pt>
                <c:pt idx="3247">
                  <c:v>519.55605679999996</c:v>
                </c:pt>
                <c:pt idx="3248">
                  <c:v>519.55479620000006</c:v>
                </c:pt>
                <c:pt idx="3249">
                  <c:v>519.5523551</c:v>
                </c:pt>
                <c:pt idx="3250">
                  <c:v>519.54813669999999</c:v>
                </c:pt>
                <c:pt idx="3251">
                  <c:v>519.54922169999998</c:v>
                </c:pt>
                <c:pt idx="3252">
                  <c:v>519.54623809999998</c:v>
                </c:pt>
                <c:pt idx="3253">
                  <c:v>519.54895050000005</c:v>
                </c:pt>
                <c:pt idx="3254">
                  <c:v>519.5564779</c:v>
                </c:pt>
                <c:pt idx="3255">
                  <c:v>519.55316879999998</c:v>
                </c:pt>
                <c:pt idx="3256">
                  <c:v>519.55127010000001</c:v>
                </c:pt>
                <c:pt idx="3257">
                  <c:v>519.55316879999998</c:v>
                </c:pt>
                <c:pt idx="3258">
                  <c:v>519.55262630000004</c:v>
                </c:pt>
                <c:pt idx="3259">
                  <c:v>519.54949290000002</c:v>
                </c:pt>
                <c:pt idx="3260">
                  <c:v>519.55112039999995</c:v>
                </c:pt>
                <c:pt idx="3261">
                  <c:v>519.55415819999996</c:v>
                </c:pt>
                <c:pt idx="3262">
                  <c:v>519.55822669999998</c:v>
                </c:pt>
                <c:pt idx="3263">
                  <c:v>519.56012539999995</c:v>
                </c:pt>
                <c:pt idx="3264">
                  <c:v>519.56229519999999</c:v>
                </c:pt>
                <c:pt idx="3265">
                  <c:v>519.55958290000001</c:v>
                </c:pt>
                <c:pt idx="3266">
                  <c:v>519.5641938</c:v>
                </c:pt>
                <c:pt idx="3267">
                  <c:v>519.5641938</c:v>
                </c:pt>
                <c:pt idx="3268">
                  <c:v>519.56555000000003</c:v>
                </c:pt>
                <c:pt idx="3269">
                  <c:v>519.56338010000002</c:v>
                </c:pt>
                <c:pt idx="3270">
                  <c:v>519.5641938</c:v>
                </c:pt>
                <c:pt idx="3271">
                  <c:v>519.56283770000005</c:v>
                </c:pt>
                <c:pt idx="3272">
                  <c:v>519.5641938</c:v>
                </c:pt>
                <c:pt idx="3273">
                  <c:v>519.56717739999999</c:v>
                </c:pt>
                <c:pt idx="3274">
                  <c:v>519.56555000000003</c:v>
                </c:pt>
                <c:pt idx="3275">
                  <c:v>519.5641938</c:v>
                </c:pt>
                <c:pt idx="3276">
                  <c:v>519.5641938</c:v>
                </c:pt>
                <c:pt idx="3277">
                  <c:v>519.56283770000005</c:v>
                </c:pt>
                <c:pt idx="3278">
                  <c:v>519.56310889999997</c:v>
                </c:pt>
                <c:pt idx="3279">
                  <c:v>519.55822669999998</c:v>
                </c:pt>
                <c:pt idx="3280">
                  <c:v>519.56012539999995</c:v>
                </c:pt>
                <c:pt idx="3281">
                  <c:v>519.55193410000004</c:v>
                </c:pt>
                <c:pt idx="3282">
                  <c:v>519.55931169999997</c:v>
                </c:pt>
                <c:pt idx="3283">
                  <c:v>519.54976420000003</c:v>
                </c:pt>
                <c:pt idx="3284">
                  <c:v>519.54840799999999</c:v>
                </c:pt>
                <c:pt idx="3285">
                  <c:v>519.54244070000004</c:v>
                </c:pt>
                <c:pt idx="3286">
                  <c:v>519.53755839999997</c:v>
                </c:pt>
                <c:pt idx="3287">
                  <c:v>519.53289299999994</c:v>
                </c:pt>
                <c:pt idx="3288">
                  <c:v>519.53620220000005</c:v>
                </c:pt>
                <c:pt idx="3289">
                  <c:v>519.52828179999995</c:v>
                </c:pt>
                <c:pt idx="3290">
                  <c:v>519.52095810000003</c:v>
                </c:pt>
                <c:pt idx="3291">
                  <c:v>519.51812399999994</c:v>
                </c:pt>
                <c:pt idx="3292">
                  <c:v>519.51535730000001</c:v>
                </c:pt>
                <c:pt idx="3293">
                  <c:v>519.51128849999998</c:v>
                </c:pt>
                <c:pt idx="3294">
                  <c:v>519.50315079999996</c:v>
                </c:pt>
                <c:pt idx="3295">
                  <c:v>519.49745440000004</c:v>
                </c:pt>
                <c:pt idx="3296">
                  <c:v>519.48926229999995</c:v>
                </c:pt>
                <c:pt idx="3297">
                  <c:v>519.49468750000005</c:v>
                </c:pt>
                <c:pt idx="3298">
                  <c:v>519.49291040000003</c:v>
                </c:pt>
                <c:pt idx="3299">
                  <c:v>519.48992650000002</c:v>
                </c:pt>
                <c:pt idx="3300">
                  <c:v>519.48585760000003</c:v>
                </c:pt>
                <c:pt idx="3301">
                  <c:v>519.48233110000001</c:v>
                </c:pt>
                <c:pt idx="3302">
                  <c:v>519.47988980000002</c:v>
                </c:pt>
                <c:pt idx="3303">
                  <c:v>519.4730538</c:v>
                </c:pt>
                <c:pt idx="3304">
                  <c:v>519.47196870000005</c:v>
                </c:pt>
                <c:pt idx="3305">
                  <c:v>519.46844220000003</c:v>
                </c:pt>
                <c:pt idx="3306">
                  <c:v>519.46437319999995</c:v>
                </c:pt>
                <c:pt idx="3307">
                  <c:v>519.46247419999997</c:v>
                </c:pt>
                <c:pt idx="3308">
                  <c:v>519.46518700000001</c:v>
                </c:pt>
                <c:pt idx="3309">
                  <c:v>519.4594902</c:v>
                </c:pt>
                <c:pt idx="3310">
                  <c:v>519.4561807</c:v>
                </c:pt>
                <c:pt idx="3311">
                  <c:v>519.4559094</c:v>
                </c:pt>
                <c:pt idx="3312">
                  <c:v>519.46247419999997</c:v>
                </c:pt>
                <c:pt idx="3313">
                  <c:v>519.46654330000001</c:v>
                </c:pt>
                <c:pt idx="3314">
                  <c:v>519.47196870000005</c:v>
                </c:pt>
                <c:pt idx="3315">
                  <c:v>519.46247419999997</c:v>
                </c:pt>
                <c:pt idx="3316">
                  <c:v>519.46247419999997</c:v>
                </c:pt>
                <c:pt idx="3317">
                  <c:v>519.45840510000005</c:v>
                </c:pt>
                <c:pt idx="3318">
                  <c:v>519.4521115</c:v>
                </c:pt>
                <c:pt idx="3319">
                  <c:v>519.46708590000003</c:v>
                </c:pt>
                <c:pt idx="3320">
                  <c:v>519.46612660000005</c:v>
                </c:pt>
                <c:pt idx="3321">
                  <c:v>519.45934480000005</c:v>
                </c:pt>
                <c:pt idx="3322">
                  <c:v>519.46166040000003</c:v>
                </c:pt>
                <c:pt idx="3323">
                  <c:v>519.46844220000003</c:v>
                </c:pt>
                <c:pt idx="3324">
                  <c:v>519.45319659999996</c:v>
                </c:pt>
                <c:pt idx="3325">
                  <c:v>519.44044650000001</c:v>
                </c:pt>
                <c:pt idx="3326">
                  <c:v>519.44451570000001</c:v>
                </c:pt>
                <c:pt idx="3327">
                  <c:v>519.44044650000001</c:v>
                </c:pt>
                <c:pt idx="3328">
                  <c:v>519.44207419999998</c:v>
                </c:pt>
                <c:pt idx="3329">
                  <c:v>519.44451570000001</c:v>
                </c:pt>
                <c:pt idx="3330">
                  <c:v>519.44587209999997</c:v>
                </c:pt>
                <c:pt idx="3331">
                  <c:v>519.45048389999999</c:v>
                </c:pt>
                <c:pt idx="3332">
                  <c:v>519.46220300000004</c:v>
                </c:pt>
                <c:pt idx="3333">
                  <c:v>519.46166040000003</c:v>
                </c:pt>
                <c:pt idx="3334">
                  <c:v>519.46030410000003</c:v>
                </c:pt>
                <c:pt idx="3335">
                  <c:v>519.45401049999998</c:v>
                </c:pt>
                <c:pt idx="3336">
                  <c:v>519.45129770000005</c:v>
                </c:pt>
                <c:pt idx="3337">
                  <c:v>519.4555163</c:v>
                </c:pt>
                <c:pt idx="3338">
                  <c:v>519.44804239999996</c:v>
                </c:pt>
                <c:pt idx="3339">
                  <c:v>519.43990389999999</c:v>
                </c:pt>
                <c:pt idx="3340">
                  <c:v>519.42954090000001</c:v>
                </c:pt>
                <c:pt idx="3341">
                  <c:v>519.41876100000002</c:v>
                </c:pt>
                <c:pt idx="3342">
                  <c:v>519.41523419999999</c:v>
                </c:pt>
                <c:pt idx="3343">
                  <c:v>519.41089360000001</c:v>
                </c:pt>
                <c:pt idx="3344">
                  <c:v>519.41170739999995</c:v>
                </c:pt>
                <c:pt idx="3345">
                  <c:v>519.40913980000005</c:v>
                </c:pt>
                <c:pt idx="3346">
                  <c:v>519.40028199999995</c:v>
                </c:pt>
                <c:pt idx="3347">
                  <c:v>519.39377079999997</c:v>
                </c:pt>
                <c:pt idx="3348">
                  <c:v>519.38177910000002</c:v>
                </c:pt>
                <c:pt idx="3349">
                  <c:v>519.37770950000004</c:v>
                </c:pt>
                <c:pt idx="3350">
                  <c:v>519.36707409999997</c:v>
                </c:pt>
                <c:pt idx="3351">
                  <c:v>519.3600199</c:v>
                </c:pt>
                <c:pt idx="3352">
                  <c:v>519.35101220000001</c:v>
                </c:pt>
                <c:pt idx="3353">
                  <c:v>519.33766309999999</c:v>
                </c:pt>
                <c:pt idx="3354">
                  <c:v>519.32843800000001</c:v>
                </c:pt>
                <c:pt idx="3355">
                  <c:v>519.3183444</c:v>
                </c:pt>
                <c:pt idx="3356">
                  <c:v>519.31915839999999</c:v>
                </c:pt>
                <c:pt idx="3357">
                  <c:v>519.31454580000002</c:v>
                </c:pt>
                <c:pt idx="3358">
                  <c:v>519.30173860000002</c:v>
                </c:pt>
                <c:pt idx="3359">
                  <c:v>519.29793989999996</c:v>
                </c:pt>
                <c:pt idx="3360">
                  <c:v>519.29522650000001</c:v>
                </c:pt>
                <c:pt idx="3361">
                  <c:v>519.29305569999997</c:v>
                </c:pt>
                <c:pt idx="3362">
                  <c:v>519.28703189999999</c:v>
                </c:pt>
                <c:pt idx="3363">
                  <c:v>519.28648920000001</c:v>
                </c:pt>
                <c:pt idx="3364">
                  <c:v>519.27612369999997</c:v>
                </c:pt>
                <c:pt idx="3365">
                  <c:v>519.26472679999995</c:v>
                </c:pt>
                <c:pt idx="3366">
                  <c:v>519.26119919999996</c:v>
                </c:pt>
                <c:pt idx="3367">
                  <c:v>519.25529759999995</c:v>
                </c:pt>
                <c:pt idx="3368">
                  <c:v>519.25421219999998</c:v>
                </c:pt>
                <c:pt idx="3369">
                  <c:v>519.23190609999995</c:v>
                </c:pt>
                <c:pt idx="3370">
                  <c:v>519.23027790000003</c:v>
                </c:pt>
                <c:pt idx="3371">
                  <c:v>519.25421219999998</c:v>
                </c:pt>
                <c:pt idx="3372">
                  <c:v>519.25556900000004</c:v>
                </c:pt>
                <c:pt idx="3373">
                  <c:v>519.25556900000004</c:v>
                </c:pt>
                <c:pt idx="3374">
                  <c:v>519.2416753</c:v>
                </c:pt>
                <c:pt idx="3375">
                  <c:v>519.22193789999994</c:v>
                </c:pt>
                <c:pt idx="3376">
                  <c:v>519.21651039999995</c:v>
                </c:pt>
                <c:pt idx="3377">
                  <c:v>519.21406809999996</c:v>
                </c:pt>
                <c:pt idx="3378">
                  <c:v>519.2169265</c:v>
                </c:pt>
                <c:pt idx="3379">
                  <c:v>519.20601720000002</c:v>
                </c:pt>
                <c:pt idx="3380">
                  <c:v>519.20031819999997</c:v>
                </c:pt>
                <c:pt idx="3381">
                  <c:v>519.19212240000002</c:v>
                </c:pt>
                <c:pt idx="3382">
                  <c:v>519.18926399999998</c:v>
                </c:pt>
                <c:pt idx="3383">
                  <c:v>519.18600739999999</c:v>
                </c:pt>
                <c:pt idx="3384">
                  <c:v>519.19659130000002</c:v>
                </c:pt>
                <c:pt idx="3385">
                  <c:v>519.19659130000002</c:v>
                </c:pt>
                <c:pt idx="3386">
                  <c:v>519.19659130000002</c:v>
                </c:pt>
                <c:pt idx="3387">
                  <c:v>519.19279200000005</c:v>
                </c:pt>
                <c:pt idx="3388">
                  <c:v>519.18709290000004</c:v>
                </c:pt>
                <c:pt idx="3389">
                  <c:v>519.18655020000006</c:v>
                </c:pt>
                <c:pt idx="3390">
                  <c:v>519.18465049999998</c:v>
                </c:pt>
                <c:pt idx="3391">
                  <c:v>519.18269650000002</c:v>
                </c:pt>
                <c:pt idx="3392">
                  <c:v>519.16473040000005</c:v>
                </c:pt>
                <c:pt idx="3393">
                  <c:v>519.16994120000004</c:v>
                </c:pt>
                <c:pt idx="3394">
                  <c:v>519.16364480000004</c:v>
                </c:pt>
                <c:pt idx="3395">
                  <c:v>519.15740270000003</c:v>
                </c:pt>
                <c:pt idx="3396">
                  <c:v>519.15984530000003</c:v>
                </c:pt>
                <c:pt idx="3397">
                  <c:v>519.1601167</c:v>
                </c:pt>
                <c:pt idx="3398">
                  <c:v>519.15930249999997</c:v>
                </c:pt>
                <c:pt idx="3399">
                  <c:v>519.15409169999998</c:v>
                </c:pt>
                <c:pt idx="3400">
                  <c:v>519.1467639</c:v>
                </c:pt>
                <c:pt idx="3401">
                  <c:v>519.13449639999999</c:v>
                </c:pt>
                <c:pt idx="3402">
                  <c:v>519.13123949999999</c:v>
                </c:pt>
                <c:pt idx="3403">
                  <c:v>519.12521419999996</c:v>
                </c:pt>
                <c:pt idx="3404">
                  <c:v>519.12467140000001</c:v>
                </c:pt>
                <c:pt idx="3405">
                  <c:v>519.13802469999996</c:v>
                </c:pt>
                <c:pt idx="3406">
                  <c:v>519.13666769999998</c:v>
                </c:pt>
                <c:pt idx="3407">
                  <c:v>519.13721050000004</c:v>
                </c:pt>
                <c:pt idx="3408">
                  <c:v>519.13259660000006</c:v>
                </c:pt>
                <c:pt idx="3409">
                  <c:v>519.13639620000004</c:v>
                </c:pt>
                <c:pt idx="3410">
                  <c:v>519.1323251</c:v>
                </c:pt>
                <c:pt idx="3411">
                  <c:v>519.12467140000001</c:v>
                </c:pt>
                <c:pt idx="3412">
                  <c:v>519.11598619999995</c:v>
                </c:pt>
                <c:pt idx="3413">
                  <c:v>519.1029039</c:v>
                </c:pt>
                <c:pt idx="3414">
                  <c:v>519.10806090000005</c:v>
                </c:pt>
                <c:pt idx="3415">
                  <c:v>519.10426099999995</c:v>
                </c:pt>
                <c:pt idx="3416">
                  <c:v>519.10263250000003</c:v>
                </c:pt>
                <c:pt idx="3417">
                  <c:v>519.10480380000001</c:v>
                </c:pt>
                <c:pt idx="3418">
                  <c:v>519.09877830000005</c:v>
                </c:pt>
                <c:pt idx="3419">
                  <c:v>519.10317529999998</c:v>
                </c:pt>
                <c:pt idx="3420">
                  <c:v>519.09552120000001</c:v>
                </c:pt>
                <c:pt idx="3421">
                  <c:v>519.08683570000005</c:v>
                </c:pt>
                <c:pt idx="3422">
                  <c:v>519.07206989999997</c:v>
                </c:pt>
                <c:pt idx="3423">
                  <c:v>519.06908410000005</c:v>
                </c:pt>
                <c:pt idx="3424">
                  <c:v>519.07357130000003</c:v>
                </c:pt>
                <c:pt idx="3425">
                  <c:v>519.06883359999995</c:v>
                </c:pt>
                <c:pt idx="3426">
                  <c:v>519.06611929999997</c:v>
                </c:pt>
                <c:pt idx="3427">
                  <c:v>519.05505930000004</c:v>
                </c:pt>
                <c:pt idx="3428">
                  <c:v>519.05315919999998</c:v>
                </c:pt>
                <c:pt idx="3429">
                  <c:v>519.04671759999997</c:v>
                </c:pt>
                <c:pt idx="3430">
                  <c:v>519.04481750000002</c:v>
                </c:pt>
                <c:pt idx="3431">
                  <c:v>519.03558840000005</c:v>
                </c:pt>
                <c:pt idx="3432">
                  <c:v>519.0353169</c:v>
                </c:pt>
                <c:pt idx="3433">
                  <c:v>519.03300520000005</c:v>
                </c:pt>
                <c:pt idx="3434">
                  <c:v>519.02589330000001</c:v>
                </c:pt>
                <c:pt idx="3435">
                  <c:v>519.02182149999999</c:v>
                </c:pt>
                <c:pt idx="3436">
                  <c:v>519.01742400000001</c:v>
                </c:pt>
                <c:pt idx="3437">
                  <c:v>519.01443800000004</c:v>
                </c:pt>
                <c:pt idx="3438">
                  <c:v>519.00773730000003</c:v>
                </c:pt>
                <c:pt idx="3439">
                  <c:v>518.99588270000004</c:v>
                </c:pt>
                <c:pt idx="3440">
                  <c:v>518.98306939999998</c:v>
                </c:pt>
                <c:pt idx="3441">
                  <c:v>518.97450990000004</c:v>
                </c:pt>
                <c:pt idx="3442">
                  <c:v>518.95729840000001</c:v>
                </c:pt>
                <c:pt idx="3443">
                  <c:v>518.95295469999996</c:v>
                </c:pt>
                <c:pt idx="3444">
                  <c:v>518.95105430000001</c:v>
                </c:pt>
                <c:pt idx="3445">
                  <c:v>518.94611329999998</c:v>
                </c:pt>
                <c:pt idx="3446">
                  <c:v>518.93878319999999</c:v>
                </c:pt>
                <c:pt idx="3447">
                  <c:v>518.9332991</c:v>
                </c:pt>
                <c:pt idx="3448">
                  <c:v>518.920345</c:v>
                </c:pt>
                <c:pt idx="3449">
                  <c:v>518.92211369999995</c:v>
                </c:pt>
                <c:pt idx="3450">
                  <c:v>518.91288280000003</c:v>
                </c:pt>
                <c:pt idx="3451">
                  <c:v>518.90753040000004</c:v>
                </c:pt>
                <c:pt idx="3452">
                  <c:v>518.90943089999996</c:v>
                </c:pt>
                <c:pt idx="3453">
                  <c:v>518.90997379999999</c:v>
                </c:pt>
                <c:pt idx="3454">
                  <c:v>518.92157069999996</c:v>
                </c:pt>
                <c:pt idx="3455">
                  <c:v>518.91709900000001</c:v>
                </c:pt>
                <c:pt idx="3456">
                  <c:v>518.91751820000002</c:v>
                </c:pt>
                <c:pt idx="3457">
                  <c:v>518.90232939999999</c:v>
                </c:pt>
                <c:pt idx="3458">
                  <c:v>518.90428420000001</c:v>
                </c:pt>
                <c:pt idx="3459">
                  <c:v>518.89784169999996</c:v>
                </c:pt>
                <c:pt idx="3460">
                  <c:v>518.89445579999995</c:v>
                </c:pt>
                <c:pt idx="3461">
                  <c:v>518.86659859999997</c:v>
                </c:pt>
                <c:pt idx="3462">
                  <c:v>518.87371240000004</c:v>
                </c:pt>
                <c:pt idx="3463">
                  <c:v>518.86455450000005</c:v>
                </c:pt>
                <c:pt idx="3464">
                  <c:v>518.87126869999997</c:v>
                </c:pt>
                <c:pt idx="3465">
                  <c:v>518.86496950000003</c:v>
                </c:pt>
                <c:pt idx="3466">
                  <c:v>518.87045420000004</c:v>
                </c:pt>
                <c:pt idx="3467">
                  <c:v>518.86225430000002</c:v>
                </c:pt>
                <c:pt idx="3468">
                  <c:v>518.84585440000001</c:v>
                </c:pt>
                <c:pt idx="3469">
                  <c:v>518.82882180000001</c:v>
                </c:pt>
                <c:pt idx="3470">
                  <c:v>518.84326720000001</c:v>
                </c:pt>
                <c:pt idx="3471">
                  <c:v>518.84672330000001</c:v>
                </c:pt>
                <c:pt idx="3472">
                  <c:v>518.84753780000005</c:v>
                </c:pt>
                <c:pt idx="3473">
                  <c:v>518.84274349999998</c:v>
                </c:pt>
                <c:pt idx="3474">
                  <c:v>518.82869370000003</c:v>
                </c:pt>
                <c:pt idx="3475">
                  <c:v>518.81461260000003</c:v>
                </c:pt>
                <c:pt idx="3476">
                  <c:v>518.80538009999998</c:v>
                </c:pt>
                <c:pt idx="3477">
                  <c:v>518.81135410000002</c:v>
                </c:pt>
                <c:pt idx="3478">
                  <c:v>518.80592320000005</c:v>
                </c:pt>
                <c:pt idx="3479">
                  <c:v>518.8080956</c:v>
                </c:pt>
                <c:pt idx="3480">
                  <c:v>518.80673790000003</c:v>
                </c:pt>
                <c:pt idx="3481">
                  <c:v>518.8052328</c:v>
                </c:pt>
                <c:pt idx="3482">
                  <c:v>518.80604749999998</c:v>
                </c:pt>
                <c:pt idx="3483">
                  <c:v>518.81147829999998</c:v>
                </c:pt>
                <c:pt idx="3484">
                  <c:v>518.79838989999996</c:v>
                </c:pt>
                <c:pt idx="3485">
                  <c:v>518.82434920000003</c:v>
                </c:pt>
                <c:pt idx="3486">
                  <c:v>518.7978468</c:v>
                </c:pt>
                <c:pt idx="3487">
                  <c:v>518.7910038</c:v>
                </c:pt>
                <c:pt idx="3488">
                  <c:v>518.79046070000004</c:v>
                </c:pt>
                <c:pt idx="3489">
                  <c:v>518.78213559999995</c:v>
                </c:pt>
                <c:pt idx="3490">
                  <c:v>518.76633100000004</c:v>
                </c:pt>
                <c:pt idx="3491">
                  <c:v>518.78186410000001</c:v>
                </c:pt>
                <c:pt idx="3492">
                  <c:v>518.79006489999995</c:v>
                </c:pt>
                <c:pt idx="3493">
                  <c:v>518.79527859999996</c:v>
                </c:pt>
                <c:pt idx="3494">
                  <c:v>518.7914227</c:v>
                </c:pt>
                <c:pt idx="3495">
                  <c:v>518.78267870000002</c:v>
                </c:pt>
                <c:pt idx="3496">
                  <c:v>518.78213559999995</c:v>
                </c:pt>
                <c:pt idx="3497">
                  <c:v>518.78517699999998</c:v>
                </c:pt>
                <c:pt idx="3498">
                  <c:v>518.76265360000002</c:v>
                </c:pt>
                <c:pt idx="3499">
                  <c:v>518.77981590000002</c:v>
                </c:pt>
                <c:pt idx="3500">
                  <c:v>518.77945550000004</c:v>
                </c:pt>
                <c:pt idx="3501">
                  <c:v>518.7799986</c:v>
                </c:pt>
                <c:pt idx="3502">
                  <c:v>518.78693060000001</c:v>
                </c:pt>
                <c:pt idx="3503">
                  <c:v>518.78285730000005</c:v>
                </c:pt>
                <c:pt idx="3504">
                  <c:v>518.79935190000003</c:v>
                </c:pt>
                <c:pt idx="3505">
                  <c:v>518.7914227</c:v>
                </c:pt>
                <c:pt idx="3506">
                  <c:v>518.80306050000002</c:v>
                </c:pt>
                <c:pt idx="3507">
                  <c:v>518.79974760000005</c:v>
                </c:pt>
                <c:pt idx="3508">
                  <c:v>518.8067188</c:v>
                </c:pt>
                <c:pt idx="3509">
                  <c:v>518.81872080000005</c:v>
                </c:pt>
                <c:pt idx="3510">
                  <c:v>518.84150990000001</c:v>
                </c:pt>
                <c:pt idx="3511">
                  <c:v>518.84192889999997</c:v>
                </c:pt>
                <c:pt idx="3512">
                  <c:v>518.85012900000004</c:v>
                </c:pt>
                <c:pt idx="3513">
                  <c:v>518.86131580000006</c:v>
                </c:pt>
                <c:pt idx="3514">
                  <c:v>518.86674619999997</c:v>
                </c:pt>
                <c:pt idx="3515">
                  <c:v>518.87371240000004</c:v>
                </c:pt>
                <c:pt idx="3516">
                  <c:v>518.88149699999997</c:v>
                </c:pt>
                <c:pt idx="3517">
                  <c:v>518.89485520000005</c:v>
                </c:pt>
                <c:pt idx="3518">
                  <c:v>518.9155978</c:v>
                </c:pt>
                <c:pt idx="3519">
                  <c:v>518.92388640000001</c:v>
                </c:pt>
                <c:pt idx="3520">
                  <c:v>518.93549110000004</c:v>
                </c:pt>
                <c:pt idx="3521">
                  <c:v>518.93874889999995</c:v>
                </c:pt>
                <c:pt idx="3522">
                  <c:v>518.94287550000001</c:v>
                </c:pt>
                <c:pt idx="3523">
                  <c:v>518.94109890000004</c:v>
                </c:pt>
                <c:pt idx="3524">
                  <c:v>518.95907109999996</c:v>
                </c:pt>
                <c:pt idx="3525">
                  <c:v>518.96645530000001</c:v>
                </c:pt>
                <c:pt idx="3526">
                  <c:v>518.97912489999999</c:v>
                </c:pt>
                <c:pt idx="3527">
                  <c:v>518.98759480000001</c:v>
                </c:pt>
                <c:pt idx="3528">
                  <c:v>519.00122229999999</c:v>
                </c:pt>
                <c:pt idx="3529">
                  <c:v>518.99769330000004</c:v>
                </c:pt>
                <c:pt idx="3530">
                  <c:v>519.01905269999997</c:v>
                </c:pt>
                <c:pt idx="3531">
                  <c:v>519.03436250000004</c:v>
                </c:pt>
                <c:pt idx="3532">
                  <c:v>519.04332020000004</c:v>
                </c:pt>
                <c:pt idx="3533">
                  <c:v>519.04250579999996</c:v>
                </c:pt>
                <c:pt idx="3534">
                  <c:v>519.05178909999995</c:v>
                </c:pt>
                <c:pt idx="3535">
                  <c:v>519.06948680000005</c:v>
                </c:pt>
                <c:pt idx="3536">
                  <c:v>519.07714109999995</c:v>
                </c:pt>
                <c:pt idx="3537">
                  <c:v>519.08696680000003</c:v>
                </c:pt>
                <c:pt idx="3538">
                  <c:v>519.09103819999996</c:v>
                </c:pt>
                <c:pt idx="3539">
                  <c:v>519.09742119999999</c:v>
                </c:pt>
                <c:pt idx="3540">
                  <c:v>519.10616089999996</c:v>
                </c:pt>
                <c:pt idx="3541">
                  <c:v>519.09796400000005</c:v>
                </c:pt>
                <c:pt idx="3542">
                  <c:v>519.10806090000005</c:v>
                </c:pt>
                <c:pt idx="3543">
                  <c:v>519.11077499999999</c:v>
                </c:pt>
                <c:pt idx="3544">
                  <c:v>519.11354349999999</c:v>
                </c:pt>
                <c:pt idx="3545">
                  <c:v>519.12005739999995</c:v>
                </c:pt>
                <c:pt idx="3546">
                  <c:v>519.13368219999995</c:v>
                </c:pt>
                <c:pt idx="3547">
                  <c:v>519.12575700000002</c:v>
                </c:pt>
                <c:pt idx="3548">
                  <c:v>519.13816910000003</c:v>
                </c:pt>
                <c:pt idx="3549">
                  <c:v>519.12743980000005</c:v>
                </c:pt>
                <c:pt idx="3550">
                  <c:v>519.12743980000005</c:v>
                </c:pt>
                <c:pt idx="3551">
                  <c:v>519.13259660000006</c:v>
                </c:pt>
                <c:pt idx="3552">
                  <c:v>519.135582</c:v>
                </c:pt>
                <c:pt idx="3553">
                  <c:v>519.14269279999996</c:v>
                </c:pt>
                <c:pt idx="3554">
                  <c:v>519.14404979999995</c:v>
                </c:pt>
                <c:pt idx="3555">
                  <c:v>519.1410644</c:v>
                </c:pt>
                <c:pt idx="3556">
                  <c:v>519.13911029999997</c:v>
                </c:pt>
                <c:pt idx="3557">
                  <c:v>519.14173819999996</c:v>
                </c:pt>
                <c:pt idx="3558">
                  <c:v>519.14635199999998</c:v>
                </c:pt>
                <c:pt idx="3559">
                  <c:v>519.15150860000006</c:v>
                </c:pt>
                <c:pt idx="3560">
                  <c:v>519.14716620000002</c:v>
                </c:pt>
                <c:pt idx="3561">
                  <c:v>519.1485232</c:v>
                </c:pt>
                <c:pt idx="3562">
                  <c:v>519.15178000000003</c:v>
                </c:pt>
                <c:pt idx="3563">
                  <c:v>519.15780500000005</c:v>
                </c:pt>
                <c:pt idx="3564">
                  <c:v>519.15780500000005</c:v>
                </c:pt>
                <c:pt idx="3565">
                  <c:v>519.1610617</c:v>
                </c:pt>
                <c:pt idx="3566">
                  <c:v>519.15658280000002</c:v>
                </c:pt>
                <c:pt idx="3567">
                  <c:v>519.16431850000004</c:v>
                </c:pt>
                <c:pt idx="3568">
                  <c:v>519.16431850000004</c:v>
                </c:pt>
                <c:pt idx="3569">
                  <c:v>519.16667870000003</c:v>
                </c:pt>
                <c:pt idx="3570">
                  <c:v>519.17319199999997</c:v>
                </c:pt>
                <c:pt idx="3571">
                  <c:v>519.17074950000006</c:v>
                </c:pt>
                <c:pt idx="3572">
                  <c:v>519.17617729999995</c:v>
                </c:pt>
                <c:pt idx="3573">
                  <c:v>519.17875649999996</c:v>
                </c:pt>
                <c:pt idx="3574">
                  <c:v>519.18830920000005</c:v>
                </c:pt>
                <c:pt idx="3575">
                  <c:v>519.19704769999998</c:v>
                </c:pt>
                <c:pt idx="3576">
                  <c:v>519.19487670000001</c:v>
                </c:pt>
                <c:pt idx="3577">
                  <c:v>519.19102310000005</c:v>
                </c:pt>
                <c:pt idx="3578">
                  <c:v>519.1984046</c:v>
                </c:pt>
                <c:pt idx="3579">
                  <c:v>519.20030429999997</c:v>
                </c:pt>
                <c:pt idx="3580">
                  <c:v>519.20437500000003</c:v>
                </c:pt>
                <c:pt idx="3581">
                  <c:v>519.20410360000005</c:v>
                </c:pt>
                <c:pt idx="3582">
                  <c:v>519.20898839999995</c:v>
                </c:pt>
                <c:pt idx="3583">
                  <c:v>519.21582699999999</c:v>
                </c:pt>
                <c:pt idx="3584">
                  <c:v>519.21745520000002</c:v>
                </c:pt>
                <c:pt idx="3585">
                  <c:v>519.2275502</c:v>
                </c:pt>
                <c:pt idx="3586">
                  <c:v>519.23080660000005</c:v>
                </c:pt>
                <c:pt idx="3587">
                  <c:v>519.23080660000005</c:v>
                </c:pt>
                <c:pt idx="3588">
                  <c:v>519.24280080000005</c:v>
                </c:pt>
                <c:pt idx="3589">
                  <c:v>519.25231269999995</c:v>
                </c:pt>
                <c:pt idx="3590">
                  <c:v>519.24552870000002</c:v>
                </c:pt>
                <c:pt idx="3591">
                  <c:v>519.26009150000004</c:v>
                </c:pt>
                <c:pt idx="3592">
                  <c:v>519.26986020000004</c:v>
                </c:pt>
                <c:pt idx="3593">
                  <c:v>519.26768939999999</c:v>
                </c:pt>
                <c:pt idx="3594">
                  <c:v>519.28402459999995</c:v>
                </c:pt>
                <c:pt idx="3595">
                  <c:v>519.28787769999997</c:v>
                </c:pt>
                <c:pt idx="3596">
                  <c:v>519.30773980000004</c:v>
                </c:pt>
                <c:pt idx="3597">
                  <c:v>519.32054670000002</c:v>
                </c:pt>
                <c:pt idx="3598">
                  <c:v>519.3229887</c:v>
                </c:pt>
                <c:pt idx="3599">
                  <c:v>519.3243453</c:v>
                </c:pt>
                <c:pt idx="3600">
                  <c:v>519.31805050000003</c:v>
                </c:pt>
                <c:pt idx="3601">
                  <c:v>519.33167109999999</c:v>
                </c:pt>
                <c:pt idx="3602">
                  <c:v>519.34230700000001</c:v>
                </c:pt>
                <c:pt idx="3603">
                  <c:v>519.3519483</c:v>
                </c:pt>
                <c:pt idx="3604">
                  <c:v>519.35140569999999</c:v>
                </c:pt>
                <c:pt idx="3605">
                  <c:v>519.35742889999995</c:v>
                </c:pt>
                <c:pt idx="3606">
                  <c:v>519.37186280000003</c:v>
                </c:pt>
                <c:pt idx="3607">
                  <c:v>519.3756611</c:v>
                </c:pt>
                <c:pt idx="3608">
                  <c:v>519.38928069999997</c:v>
                </c:pt>
                <c:pt idx="3609">
                  <c:v>519.39931879999995</c:v>
                </c:pt>
                <c:pt idx="3610">
                  <c:v>519.39377079999997</c:v>
                </c:pt>
                <c:pt idx="3611">
                  <c:v>519.41254460000005</c:v>
                </c:pt>
                <c:pt idx="3612">
                  <c:v>519.40859720000003</c:v>
                </c:pt>
                <c:pt idx="3613">
                  <c:v>519.41348049999999</c:v>
                </c:pt>
                <c:pt idx="3614">
                  <c:v>519.41727860000003</c:v>
                </c:pt>
                <c:pt idx="3615">
                  <c:v>519.42616350000003</c:v>
                </c:pt>
                <c:pt idx="3616">
                  <c:v>519.43755750000003</c:v>
                </c:pt>
                <c:pt idx="3617">
                  <c:v>519.43116859999998</c:v>
                </c:pt>
                <c:pt idx="3618">
                  <c:v>519.43903580000006</c:v>
                </c:pt>
                <c:pt idx="3619">
                  <c:v>519.44315930000005</c:v>
                </c:pt>
                <c:pt idx="3620">
                  <c:v>519.45813390000001</c:v>
                </c:pt>
                <c:pt idx="3621">
                  <c:v>519.45563809999999</c:v>
                </c:pt>
                <c:pt idx="3622">
                  <c:v>519.45753709999997</c:v>
                </c:pt>
                <c:pt idx="3623">
                  <c:v>519.45825969999999</c:v>
                </c:pt>
                <c:pt idx="3624">
                  <c:v>519.4578626</c:v>
                </c:pt>
                <c:pt idx="3625">
                  <c:v>519.4559094</c:v>
                </c:pt>
                <c:pt idx="3626">
                  <c:v>519.46572949999995</c:v>
                </c:pt>
                <c:pt idx="3627">
                  <c:v>519.46518700000001</c:v>
                </c:pt>
                <c:pt idx="3628">
                  <c:v>519.46940549999999</c:v>
                </c:pt>
                <c:pt idx="3629">
                  <c:v>519.46844220000003</c:v>
                </c:pt>
                <c:pt idx="3630">
                  <c:v>519.46654330000001</c:v>
                </c:pt>
                <c:pt idx="3631">
                  <c:v>519.47522400000003</c:v>
                </c:pt>
                <c:pt idx="3632">
                  <c:v>519.48450130000003</c:v>
                </c:pt>
                <c:pt idx="3633">
                  <c:v>519.48558630000002</c:v>
                </c:pt>
                <c:pt idx="3634">
                  <c:v>519.49236789999998</c:v>
                </c:pt>
                <c:pt idx="3635">
                  <c:v>519.49005220000004</c:v>
                </c:pt>
                <c:pt idx="3636">
                  <c:v>519.48923839999998</c:v>
                </c:pt>
                <c:pt idx="3637">
                  <c:v>519.48775639999997</c:v>
                </c:pt>
                <c:pt idx="3638">
                  <c:v>519.48585760000003</c:v>
                </c:pt>
                <c:pt idx="3639">
                  <c:v>519.48612879999996</c:v>
                </c:pt>
                <c:pt idx="3640">
                  <c:v>519.48368749999997</c:v>
                </c:pt>
                <c:pt idx="3641">
                  <c:v>519.4730538</c:v>
                </c:pt>
                <c:pt idx="3642">
                  <c:v>519.47676030000002</c:v>
                </c:pt>
                <c:pt idx="3643">
                  <c:v>519.48435570000004</c:v>
                </c:pt>
                <c:pt idx="3644">
                  <c:v>519.47947299999998</c:v>
                </c:pt>
                <c:pt idx="3645">
                  <c:v>519.47155199999997</c:v>
                </c:pt>
                <c:pt idx="3646">
                  <c:v>519.47676030000002</c:v>
                </c:pt>
                <c:pt idx="3647">
                  <c:v>519.47441019999997</c:v>
                </c:pt>
                <c:pt idx="3648">
                  <c:v>519.46138919999999</c:v>
                </c:pt>
                <c:pt idx="3649">
                  <c:v>519.46301679999999</c:v>
                </c:pt>
                <c:pt idx="3650">
                  <c:v>519.45825969999999</c:v>
                </c:pt>
                <c:pt idx="3651">
                  <c:v>519.4527799</c:v>
                </c:pt>
                <c:pt idx="3652">
                  <c:v>519.45128199999999</c:v>
                </c:pt>
                <c:pt idx="3653">
                  <c:v>519.45459159999996</c:v>
                </c:pt>
                <c:pt idx="3654">
                  <c:v>519.45046820000005</c:v>
                </c:pt>
                <c:pt idx="3655">
                  <c:v>519.45282640000005</c:v>
                </c:pt>
                <c:pt idx="3656">
                  <c:v>519.44816040000001</c:v>
                </c:pt>
                <c:pt idx="3657">
                  <c:v>519.45133629999998</c:v>
                </c:pt>
                <c:pt idx="3658">
                  <c:v>519.44889479999995</c:v>
                </c:pt>
                <c:pt idx="3659">
                  <c:v>519.45743800000002</c:v>
                </c:pt>
                <c:pt idx="3660">
                  <c:v>519.45838939999999</c:v>
                </c:pt>
                <c:pt idx="3661">
                  <c:v>519.45495010000002</c:v>
                </c:pt>
                <c:pt idx="3662">
                  <c:v>519.45663200000001</c:v>
                </c:pt>
                <c:pt idx="3663">
                  <c:v>519.45554689999994</c:v>
                </c:pt>
                <c:pt idx="3664">
                  <c:v>519.4601586</c:v>
                </c:pt>
                <c:pt idx="3665">
                  <c:v>519.45567670000003</c:v>
                </c:pt>
                <c:pt idx="3666">
                  <c:v>519.44450010000003</c:v>
                </c:pt>
                <c:pt idx="3667">
                  <c:v>519.44137850000004</c:v>
                </c:pt>
                <c:pt idx="3668">
                  <c:v>519.43703800000003</c:v>
                </c:pt>
                <c:pt idx="3669">
                  <c:v>519.43893700000001</c:v>
                </c:pt>
                <c:pt idx="3670">
                  <c:v>519.4338659</c:v>
                </c:pt>
                <c:pt idx="3671">
                  <c:v>519.43033920000005</c:v>
                </c:pt>
                <c:pt idx="3672">
                  <c:v>519.43359459999999</c:v>
                </c:pt>
                <c:pt idx="3673">
                  <c:v>519.42993039999999</c:v>
                </c:pt>
                <c:pt idx="3674">
                  <c:v>519.4302017</c:v>
                </c:pt>
                <c:pt idx="3675">
                  <c:v>519.44029339999997</c:v>
                </c:pt>
                <c:pt idx="3676">
                  <c:v>519.44178729999999</c:v>
                </c:pt>
                <c:pt idx="3677">
                  <c:v>519.44911179999997</c:v>
                </c:pt>
                <c:pt idx="3678">
                  <c:v>519.45594800000003</c:v>
                </c:pt>
                <c:pt idx="3679">
                  <c:v>519.44721289999995</c:v>
                </c:pt>
                <c:pt idx="3680">
                  <c:v>519.44260120000001</c:v>
                </c:pt>
                <c:pt idx="3681">
                  <c:v>519.45128199999999</c:v>
                </c:pt>
                <c:pt idx="3682">
                  <c:v>519.45413629999996</c:v>
                </c:pt>
                <c:pt idx="3683">
                  <c:v>519.46151499999996</c:v>
                </c:pt>
                <c:pt idx="3684">
                  <c:v>519.45934480000005</c:v>
                </c:pt>
                <c:pt idx="3685">
                  <c:v>519.45825969999999</c:v>
                </c:pt>
                <c:pt idx="3686">
                  <c:v>519.45608949999996</c:v>
                </c:pt>
                <c:pt idx="3687">
                  <c:v>519.45717460000003</c:v>
                </c:pt>
                <c:pt idx="3688">
                  <c:v>519.45717460000003</c:v>
                </c:pt>
                <c:pt idx="3689">
                  <c:v>519.45784690000005</c:v>
                </c:pt>
                <c:pt idx="3690">
                  <c:v>519.45486289999997</c:v>
                </c:pt>
                <c:pt idx="3691">
                  <c:v>519.44178729999999</c:v>
                </c:pt>
                <c:pt idx="3692">
                  <c:v>519.42844019999995</c:v>
                </c:pt>
                <c:pt idx="3693">
                  <c:v>519.42192939999995</c:v>
                </c:pt>
                <c:pt idx="3694">
                  <c:v>519.42545610000002</c:v>
                </c:pt>
                <c:pt idx="3695">
                  <c:v>519.42885290000004</c:v>
                </c:pt>
                <c:pt idx="3696">
                  <c:v>519.44409900000005</c:v>
                </c:pt>
                <c:pt idx="3697">
                  <c:v>519.44681179999998</c:v>
                </c:pt>
                <c:pt idx="3698">
                  <c:v>519.43292220000001</c:v>
                </c:pt>
                <c:pt idx="3699">
                  <c:v>519.42939550000006</c:v>
                </c:pt>
                <c:pt idx="3700">
                  <c:v>519.4353638</c:v>
                </c:pt>
                <c:pt idx="3701">
                  <c:v>519.44681179999998</c:v>
                </c:pt>
                <c:pt idx="3702">
                  <c:v>519.43129450000004</c:v>
                </c:pt>
                <c:pt idx="3703">
                  <c:v>519.42845569999997</c:v>
                </c:pt>
                <c:pt idx="3704">
                  <c:v>519.42303000000004</c:v>
                </c:pt>
                <c:pt idx="3705">
                  <c:v>519.39564670000004</c:v>
                </c:pt>
                <c:pt idx="3706">
                  <c:v>519.41782120000005</c:v>
                </c:pt>
                <c:pt idx="3707">
                  <c:v>519.40941110000006</c:v>
                </c:pt>
                <c:pt idx="3708">
                  <c:v>519.41523419999999</c:v>
                </c:pt>
                <c:pt idx="3709">
                  <c:v>519.4182184</c:v>
                </c:pt>
                <c:pt idx="3710">
                  <c:v>519.4130639</c:v>
                </c:pt>
                <c:pt idx="3711">
                  <c:v>519.42017169999997</c:v>
                </c:pt>
                <c:pt idx="3712">
                  <c:v>519.41483700000003</c:v>
                </c:pt>
                <c:pt idx="3713">
                  <c:v>519.40588419999995</c:v>
                </c:pt>
                <c:pt idx="3714">
                  <c:v>519.39211980000005</c:v>
                </c:pt>
                <c:pt idx="3715">
                  <c:v>519.39917360000004</c:v>
                </c:pt>
                <c:pt idx="3716">
                  <c:v>519.40148920000001</c:v>
                </c:pt>
                <c:pt idx="3717">
                  <c:v>519.40968239999995</c:v>
                </c:pt>
                <c:pt idx="3718">
                  <c:v>519.41863509999996</c:v>
                </c:pt>
                <c:pt idx="3719">
                  <c:v>519.41239529999996</c:v>
                </c:pt>
                <c:pt idx="3720">
                  <c:v>519.40669809999997</c:v>
                </c:pt>
                <c:pt idx="3721">
                  <c:v>519.40257440000005</c:v>
                </c:pt>
                <c:pt idx="3722">
                  <c:v>519.40588419999995</c:v>
                </c:pt>
                <c:pt idx="3723">
                  <c:v>519.40845190000005</c:v>
                </c:pt>
                <c:pt idx="3724">
                  <c:v>519.41007969999998</c:v>
                </c:pt>
                <c:pt idx="3725">
                  <c:v>519.40025879999996</c:v>
                </c:pt>
                <c:pt idx="3726">
                  <c:v>519.40025879999996</c:v>
                </c:pt>
                <c:pt idx="3727">
                  <c:v>519.40302599999995</c:v>
                </c:pt>
                <c:pt idx="3728">
                  <c:v>519.40221210000004</c:v>
                </c:pt>
                <c:pt idx="3729">
                  <c:v>519.40573900000004</c:v>
                </c:pt>
                <c:pt idx="3730">
                  <c:v>519.4070954</c:v>
                </c:pt>
                <c:pt idx="3731">
                  <c:v>519.40561300000002</c:v>
                </c:pt>
                <c:pt idx="3732">
                  <c:v>519.39320499999997</c:v>
                </c:pt>
                <c:pt idx="3733">
                  <c:v>519.4016153</c:v>
                </c:pt>
                <c:pt idx="3734">
                  <c:v>519.40221210000004</c:v>
                </c:pt>
                <c:pt idx="3735">
                  <c:v>519.39986139999996</c:v>
                </c:pt>
                <c:pt idx="3736">
                  <c:v>519.39524930000005</c:v>
                </c:pt>
                <c:pt idx="3737">
                  <c:v>519.38461429999995</c:v>
                </c:pt>
                <c:pt idx="3738">
                  <c:v>519.37810290000004</c:v>
                </c:pt>
                <c:pt idx="3739">
                  <c:v>519.37511849999999</c:v>
                </c:pt>
                <c:pt idx="3740">
                  <c:v>519.37240540000005</c:v>
                </c:pt>
                <c:pt idx="3741">
                  <c:v>519.37104890000001</c:v>
                </c:pt>
                <c:pt idx="3742">
                  <c:v>519.37321940000004</c:v>
                </c:pt>
                <c:pt idx="3743">
                  <c:v>519.37457589999997</c:v>
                </c:pt>
                <c:pt idx="3744">
                  <c:v>519.37864549999995</c:v>
                </c:pt>
                <c:pt idx="3745">
                  <c:v>519.38461429999995</c:v>
                </c:pt>
                <c:pt idx="3746">
                  <c:v>519.38873809999996</c:v>
                </c:pt>
                <c:pt idx="3747">
                  <c:v>519.38967809999997</c:v>
                </c:pt>
                <c:pt idx="3748">
                  <c:v>519.38832160000004</c:v>
                </c:pt>
                <c:pt idx="3749">
                  <c:v>519.39253629999996</c:v>
                </c:pt>
                <c:pt idx="3750">
                  <c:v>519.39063720000001</c:v>
                </c:pt>
                <c:pt idx="3751">
                  <c:v>519.3938928</c:v>
                </c:pt>
                <c:pt idx="3752">
                  <c:v>519.39497800000004</c:v>
                </c:pt>
                <c:pt idx="3753">
                  <c:v>519.39063720000001</c:v>
                </c:pt>
                <c:pt idx="3754">
                  <c:v>519.39443540000002</c:v>
                </c:pt>
                <c:pt idx="3755">
                  <c:v>519.40257440000005</c:v>
                </c:pt>
                <c:pt idx="3756">
                  <c:v>519.40534170000001</c:v>
                </c:pt>
                <c:pt idx="3757">
                  <c:v>519.39931879999995</c:v>
                </c:pt>
                <c:pt idx="3758">
                  <c:v>519.40257440000005</c:v>
                </c:pt>
                <c:pt idx="3759">
                  <c:v>519.40121790000001</c:v>
                </c:pt>
                <c:pt idx="3760">
                  <c:v>519.39524930000005</c:v>
                </c:pt>
                <c:pt idx="3761">
                  <c:v>519.39524930000005</c:v>
                </c:pt>
                <c:pt idx="3762">
                  <c:v>519.40067529999999</c:v>
                </c:pt>
                <c:pt idx="3763">
                  <c:v>519.39443540000002</c:v>
                </c:pt>
                <c:pt idx="3764">
                  <c:v>519.39253629999996</c:v>
                </c:pt>
                <c:pt idx="3765">
                  <c:v>519.38859290000005</c:v>
                </c:pt>
                <c:pt idx="3766">
                  <c:v>519.38913549999995</c:v>
                </c:pt>
                <c:pt idx="3767">
                  <c:v>519.37904289999994</c:v>
                </c:pt>
                <c:pt idx="3768">
                  <c:v>519.38928069999997</c:v>
                </c:pt>
                <c:pt idx="3769">
                  <c:v>519.39714839999999</c:v>
                </c:pt>
                <c:pt idx="3770">
                  <c:v>519.38461429999995</c:v>
                </c:pt>
                <c:pt idx="3771">
                  <c:v>519.38873809999996</c:v>
                </c:pt>
                <c:pt idx="3772">
                  <c:v>519.39443540000002</c:v>
                </c:pt>
                <c:pt idx="3773">
                  <c:v>519.39470670000003</c:v>
                </c:pt>
                <c:pt idx="3774">
                  <c:v>519.39036590000001</c:v>
                </c:pt>
                <c:pt idx="3775">
                  <c:v>519.39714839999999</c:v>
                </c:pt>
                <c:pt idx="3776">
                  <c:v>519.40452779999998</c:v>
                </c:pt>
                <c:pt idx="3777">
                  <c:v>519.38678470000002</c:v>
                </c:pt>
                <c:pt idx="3778">
                  <c:v>519.38461429999995</c:v>
                </c:pt>
                <c:pt idx="3779">
                  <c:v>519.38461429999995</c:v>
                </c:pt>
                <c:pt idx="3780">
                  <c:v>519.38738160000003</c:v>
                </c:pt>
                <c:pt idx="3781">
                  <c:v>519.38271510000004</c:v>
                </c:pt>
                <c:pt idx="3782">
                  <c:v>519.38000209999996</c:v>
                </c:pt>
                <c:pt idx="3783">
                  <c:v>519.36746760000005</c:v>
                </c:pt>
                <c:pt idx="3784">
                  <c:v>519.35471580000001</c:v>
                </c:pt>
                <c:pt idx="3785">
                  <c:v>519.36068469999998</c:v>
                </c:pt>
                <c:pt idx="3786">
                  <c:v>519.36122739999996</c:v>
                </c:pt>
                <c:pt idx="3787">
                  <c:v>519.35276229999999</c:v>
                </c:pt>
                <c:pt idx="3788">
                  <c:v>519.35562460000006</c:v>
                </c:pt>
                <c:pt idx="3789">
                  <c:v>519.35019820000002</c:v>
                </c:pt>
                <c:pt idx="3790">
                  <c:v>519.34543670000005</c:v>
                </c:pt>
                <c:pt idx="3791">
                  <c:v>519.33811089999995</c:v>
                </c:pt>
                <c:pt idx="3792">
                  <c:v>519.33756830000004</c:v>
                </c:pt>
                <c:pt idx="3793">
                  <c:v>519.33670010000003</c:v>
                </c:pt>
                <c:pt idx="3794">
                  <c:v>519.33344420000003</c:v>
                </c:pt>
                <c:pt idx="3795">
                  <c:v>519.32355399999994</c:v>
                </c:pt>
                <c:pt idx="3796">
                  <c:v>519.31671640000002</c:v>
                </c:pt>
                <c:pt idx="3797">
                  <c:v>519.31644510000001</c:v>
                </c:pt>
                <c:pt idx="3798">
                  <c:v>519.3108694</c:v>
                </c:pt>
                <c:pt idx="3799">
                  <c:v>519.31237510000005</c:v>
                </c:pt>
                <c:pt idx="3800">
                  <c:v>519.3077624</c:v>
                </c:pt>
                <c:pt idx="3801">
                  <c:v>519.30363799999998</c:v>
                </c:pt>
                <c:pt idx="3802">
                  <c:v>519.29576910000003</c:v>
                </c:pt>
                <c:pt idx="3803">
                  <c:v>519.29169899999999</c:v>
                </c:pt>
                <c:pt idx="3804">
                  <c:v>519.29236409999999</c:v>
                </c:pt>
                <c:pt idx="3805">
                  <c:v>519.2907361</c:v>
                </c:pt>
                <c:pt idx="3806">
                  <c:v>519.28878239999995</c:v>
                </c:pt>
                <c:pt idx="3807">
                  <c:v>519.28634030000001</c:v>
                </c:pt>
                <c:pt idx="3808">
                  <c:v>519.28335549999997</c:v>
                </c:pt>
                <c:pt idx="3809">
                  <c:v>519.28227010000001</c:v>
                </c:pt>
                <c:pt idx="3810">
                  <c:v>519.27494369999999</c:v>
                </c:pt>
                <c:pt idx="3811">
                  <c:v>519.27467230000002</c:v>
                </c:pt>
                <c:pt idx="3812">
                  <c:v>519.27494369999999</c:v>
                </c:pt>
                <c:pt idx="3813">
                  <c:v>519.27081910000004</c:v>
                </c:pt>
                <c:pt idx="3814">
                  <c:v>519.26946239999995</c:v>
                </c:pt>
                <c:pt idx="3815">
                  <c:v>519.26891969999997</c:v>
                </c:pt>
                <c:pt idx="3816">
                  <c:v>519.26891969999997</c:v>
                </c:pt>
                <c:pt idx="3817">
                  <c:v>519.26729160000002</c:v>
                </c:pt>
                <c:pt idx="3818">
                  <c:v>519.2678343</c:v>
                </c:pt>
                <c:pt idx="3819">
                  <c:v>519.26891969999997</c:v>
                </c:pt>
                <c:pt idx="3820">
                  <c:v>519.26837699999999</c:v>
                </c:pt>
                <c:pt idx="3821">
                  <c:v>519.27494369999999</c:v>
                </c:pt>
                <c:pt idx="3822">
                  <c:v>519.26810560000001</c:v>
                </c:pt>
                <c:pt idx="3823">
                  <c:v>519.27027639999994</c:v>
                </c:pt>
                <c:pt idx="3824">
                  <c:v>519.28091329999995</c:v>
                </c:pt>
                <c:pt idx="3825">
                  <c:v>519.2781999</c:v>
                </c:pt>
                <c:pt idx="3826">
                  <c:v>519.27955659999998</c:v>
                </c:pt>
                <c:pt idx="3827">
                  <c:v>519.27467230000002</c:v>
                </c:pt>
                <c:pt idx="3828">
                  <c:v>519.27054780000003</c:v>
                </c:pt>
                <c:pt idx="3829">
                  <c:v>519.26756290000003</c:v>
                </c:pt>
                <c:pt idx="3830">
                  <c:v>519.26620609999998</c:v>
                </c:pt>
                <c:pt idx="3831">
                  <c:v>519.26729160000002</c:v>
                </c:pt>
                <c:pt idx="3832">
                  <c:v>519.26159310000003</c:v>
                </c:pt>
                <c:pt idx="3833">
                  <c:v>519.26159310000003</c:v>
                </c:pt>
                <c:pt idx="3834">
                  <c:v>519.26023629999997</c:v>
                </c:pt>
                <c:pt idx="3835">
                  <c:v>519.25828260000003</c:v>
                </c:pt>
                <c:pt idx="3836">
                  <c:v>519.25887950000003</c:v>
                </c:pt>
                <c:pt idx="3837">
                  <c:v>519.2536695</c:v>
                </c:pt>
                <c:pt idx="3838">
                  <c:v>519.248785</c:v>
                </c:pt>
                <c:pt idx="3839">
                  <c:v>519.24417189999997</c:v>
                </c:pt>
                <c:pt idx="3840">
                  <c:v>519.24140390000002</c:v>
                </c:pt>
                <c:pt idx="3841">
                  <c:v>519.23679070000003</c:v>
                </c:pt>
                <c:pt idx="3842">
                  <c:v>519.2370621</c:v>
                </c:pt>
                <c:pt idx="3843">
                  <c:v>519.24140390000002</c:v>
                </c:pt>
                <c:pt idx="3844">
                  <c:v>519.23841890000006</c:v>
                </c:pt>
                <c:pt idx="3845">
                  <c:v>519.23841890000006</c:v>
                </c:pt>
                <c:pt idx="3846">
                  <c:v>519.24086120000004</c:v>
                </c:pt>
                <c:pt idx="3847">
                  <c:v>519.25014180000005</c:v>
                </c:pt>
                <c:pt idx="3848">
                  <c:v>519.25719709999998</c:v>
                </c:pt>
                <c:pt idx="3849">
                  <c:v>519.25475489999997</c:v>
                </c:pt>
                <c:pt idx="3850">
                  <c:v>519.25014180000005</c:v>
                </c:pt>
                <c:pt idx="3851">
                  <c:v>519.25339810000003</c:v>
                </c:pt>
                <c:pt idx="3852">
                  <c:v>519.24851360000002</c:v>
                </c:pt>
                <c:pt idx="3853">
                  <c:v>519.24276080000004</c:v>
                </c:pt>
                <c:pt idx="3854">
                  <c:v>519.23679070000003</c:v>
                </c:pt>
                <c:pt idx="3855">
                  <c:v>519.23841890000006</c:v>
                </c:pt>
                <c:pt idx="3856">
                  <c:v>519.23461980000002</c:v>
                </c:pt>
                <c:pt idx="3857">
                  <c:v>519.23787619999996</c:v>
                </c:pt>
                <c:pt idx="3858">
                  <c:v>519.23054930000001</c:v>
                </c:pt>
                <c:pt idx="3859">
                  <c:v>519.22751000000005</c:v>
                </c:pt>
                <c:pt idx="3860">
                  <c:v>519.21964019999996</c:v>
                </c:pt>
                <c:pt idx="3861">
                  <c:v>519.21421269999996</c:v>
                </c:pt>
                <c:pt idx="3862">
                  <c:v>519.21063059999994</c:v>
                </c:pt>
                <c:pt idx="3863">
                  <c:v>519.21144470000002</c:v>
                </c:pt>
                <c:pt idx="3864">
                  <c:v>519.2065599</c:v>
                </c:pt>
                <c:pt idx="3865">
                  <c:v>519.20248919999995</c:v>
                </c:pt>
                <c:pt idx="3866">
                  <c:v>519.1970073</c:v>
                </c:pt>
                <c:pt idx="3867">
                  <c:v>519.19293660000005</c:v>
                </c:pt>
                <c:pt idx="3868">
                  <c:v>519.19510769999999</c:v>
                </c:pt>
                <c:pt idx="3869">
                  <c:v>519.19103689999997</c:v>
                </c:pt>
                <c:pt idx="3870">
                  <c:v>519.18750890000001</c:v>
                </c:pt>
                <c:pt idx="3871">
                  <c:v>519.17958439999995</c:v>
                </c:pt>
                <c:pt idx="3872">
                  <c:v>519.18094129999997</c:v>
                </c:pt>
                <c:pt idx="3873">
                  <c:v>519.17084560000001</c:v>
                </c:pt>
                <c:pt idx="3874">
                  <c:v>519.16758890000006</c:v>
                </c:pt>
                <c:pt idx="3875">
                  <c:v>519.16297520000001</c:v>
                </c:pt>
                <c:pt idx="3876">
                  <c:v>519.15890420000005</c:v>
                </c:pt>
                <c:pt idx="3877">
                  <c:v>519.15179350000005</c:v>
                </c:pt>
                <c:pt idx="3878">
                  <c:v>519.15097930000002</c:v>
                </c:pt>
                <c:pt idx="3879">
                  <c:v>519.14473710000004</c:v>
                </c:pt>
                <c:pt idx="3880">
                  <c:v>519.13626920000002</c:v>
                </c:pt>
                <c:pt idx="3881">
                  <c:v>519.13246949999996</c:v>
                </c:pt>
                <c:pt idx="3882">
                  <c:v>519.13355520000005</c:v>
                </c:pt>
                <c:pt idx="3883">
                  <c:v>519.12454439999999</c:v>
                </c:pt>
                <c:pt idx="3884">
                  <c:v>519.12644420000004</c:v>
                </c:pt>
                <c:pt idx="3885">
                  <c:v>519.12698709999995</c:v>
                </c:pt>
                <c:pt idx="3886">
                  <c:v>519.11598619999995</c:v>
                </c:pt>
                <c:pt idx="3887">
                  <c:v>519.11884469999995</c:v>
                </c:pt>
                <c:pt idx="3888">
                  <c:v>519.11640199999999</c:v>
                </c:pt>
                <c:pt idx="3889">
                  <c:v>519.10711949999995</c:v>
                </c:pt>
                <c:pt idx="3890">
                  <c:v>519.09973690000004</c:v>
                </c:pt>
                <c:pt idx="3891">
                  <c:v>519.10109399999999</c:v>
                </c:pt>
                <c:pt idx="3892">
                  <c:v>519.09702259999995</c:v>
                </c:pt>
                <c:pt idx="3893">
                  <c:v>519.0910513</c:v>
                </c:pt>
                <c:pt idx="3894">
                  <c:v>519.09796400000005</c:v>
                </c:pt>
                <c:pt idx="3895">
                  <c:v>519.10073250000005</c:v>
                </c:pt>
                <c:pt idx="3896">
                  <c:v>519.10109399999999</c:v>
                </c:pt>
                <c:pt idx="3897">
                  <c:v>519.10344669999995</c:v>
                </c:pt>
                <c:pt idx="3898">
                  <c:v>519.09756549999997</c:v>
                </c:pt>
                <c:pt idx="3899">
                  <c:v>519.10127539999996</c:v>
                </c:pt>
                <c:pt idx="3900">
                  <c:v>519.10073250000005</c:v>
                </c:pt>
                <c:pt idx="3901">
                  <c:v>519.1077894</c:v>
                </c:pt>
                <c:pt idx="3902">
                  <c:v>519.11517200000003</c:v>
                </c:pt>
                <c:pt idx="3903">
                  <c:v>519.11158929999999</c:v>
                </c:pt>
                <c:pt idx="3904">
                  <c:v>519.12005739999995</c:v>
                </c:pt>
                <c:pt idx="3905">
                  <c:v>519.12101600000005</c:v>
                </c:pt>
                <c:pt idx="3906">
                  <c:v>519.1174876</c:v>
                </c:pt>
                <c:pt idx="3907">
                  <c:v>519.11694480000006</c:v>
                </c:pt>
                <c:pt idx="3908">
                  <c:v>519.12047319999999</c:v>
                </c:pt>
                <c:pt idx="3909">
                  <c:v>519.10901939999997</c:v>
                </c:pt>
                <c:pt idx="3910">
                  <c:v>519.10521960000005</c:v>
                </c:pt>
                <c:pt idx="3911">
                  <c:v>519.10847660000002</c:v>
                </c:pt>
                <c:pt idx="3912">
                  <c:v>519.10847660000002</c:v>
                </c:pt>
                <c:pt idx="3913">
                  <c:v>519.10956229999999</c:v>
                </c:pt>
                <c:pt idx="3914">
                  <c:v>519.10929080000005</c:v>
                </c:pt>
                <c:pt idx="3915">
                  <c:v>519.1049481</c:v>
                </c:pt>
                <c:pt idx="3916">
                  <c:v>519.09946539999999</c:v>
                </c:pt>
                <c:pt idx="3917">
                  <c:v>519.10027969999999</c:v>
                </c:pt>
                <c:pt idx="3918">
                  <c:v>519.09919400000001</c:v>
                </c:pt>
                <c:pt idx="3919">
                  <c:v>519.09919400000001</c:v>
                </c:pt>
                <c:pt idx="3920">
                  <c:v>519.10467670000003</c:v>
                </c:pt>
                <c:pt idx="3921">
                  <c:v>519.09837970000001</c:v>
                </c:pt>
                <c:pt idx="3922">
                  <c:v>519.10109399999999</c:v>
                </c:pt>
                <c:pt idx="3923">
                  <c:v>519.09159420000003</c:v>
                </c:pt>
                <c:pt idx="3924">
                  <c:v>519.08312560000002</c:v>
                </c:pt>
                <c:pt idx="3925">
                  <c:v>519.07905419999997</c:v>
                </c:pt>
                <c:pt idx="3926">
                  <c:v>519.08882559999995</c:v>
                </c:pt>
                <c:pt idx="3927">
                  <c:v>519.09240839999995</c:v>
                </c:pt>
                <c:pt idx="3928">
                  <c:v>519.08258279999995</c:v>
                </c:pt>
                <c:pt idx="3929">
                  <c:v>519.06542820000004</c:v>
                </c:pt>
                <c:pt idx="3930">
                  <c:v>519.05424500000004</c:v>
                </c:pt>
                <c:pt idx="3931">
                  <c:v>519.04903330000002</c:v>
                </c:pt>
                <c:pt idx="3932">
                  <c:v>519.03935509999997</c:v>
                </c:pt>
                <c:pt idx="3933">
                  <c:v>519.02545680000003</c:v>
                </c:pt>
                <c:pt idx="3934">
                  <c:v>519.01906529999997</c:v>
                </c:pt>
                <c:pt idx="3935">
                  <c:v>519.01553639999997</c:v>
                </c:pt>
                <c:pt idx="3936">
                  <c:v>519.01662220000003</c:v>
                </c:pt>
                <c:pt idx="3937">
                  <c:v>519.01906529999997</c:v>
                </c:pt>
                <c:pt idx="3938">
                  <c:v>519.01906529999997</c:v>
                </c:pt>
                <c:pt idx="3939">
                  <c:v>519.01168170000005</c:v>
                </c:pt>
                <c:pt idx="3940">
                  <c:v>518.99742179999998</c:v>
                </c:pt>
                <c:pt idx="3941">
                  <c:v>518.99058090000005</c:v>
                </c:pt>
                <c:pt idx="3942">
                  <c:v>518.99220969999999</c:v>
                </c:pt>
                <c:pt idx="3943">
                  <c:v>518.9821111</c:v>
                </c:pt>
                <c:pt idx="3944">
                  <c:v>518.98129670000003</c:v>
                </c:pt>
                <c:pt idx="3945">
                  <c:v>518.97776759999999</c:v>
                </c:pt>
                <c:pt idx="3946">
                  <c:v>518.97939640000004</c:v>
                </c:pt>
                <c:pt idx="3947">
                  <c:v>518.97613879999994</c:v>
                </c:pt>
                <c:pt idx="3948">
                  <c:v>518.98306939999998</c:v>
                </c:pt>
                <c:pt idx="3949">
                  <c:v>518.98524120000002</c:v>
                </c:pt>
                <c:pt idx="3950">
                  <c:v>518.98306939999998</c:v>
                </c:pt>
                <c:pt idx="3951">
                  <c:v>518.98855309999999</c:v>
                </c:pt>
                <c:pt idx="3952">
                  <c:v>518.98632710000004</c:v>
                </c:pt>
                <c:pt idx="3953">
                  <c:v>518.99208220000003</c:v>
                </c:pt>
                <c:pt idx="3954">
                  <c:v>518.9980544</c:v>
                </c:pt>
                <c:pt idx="3955">
                  <c:v>519.00760979999995</c:v>
                </c:pt>
                <c:pt idx="3956">
                  <c:v>519.00760979999995</c:v>
                </c:pt>
                <c:pt idx="3957">
                  <c:v>519.00516670000002</c:v>
                </c:pt>
                <c:pt idx="3958">
                  <c:v>518.99832590000005</c:v>
                </c:pt>
                <c:pt idx="3959">
                  <c:v>519.00570960000005</c:v>
                </c:pt>
                <c:pt idx="3960">
                  <c:v>519.00435230000005</c:v>
                </c:pt>
                <c:pt idx="3961">
                  <c:v>519.0092386</c:v>
                </c:pt>
                <c:pt idx="3962">
                  <c:v>519.01770810000005</c:v>
                </c:pt>
                <c:pt idx="3963">
                  <c:v>519.01770810000005</c:v>
                </c:pt>
                <c:pt idx="3964">
                  <c:v>519.01960829999996</c:v>
                </c:pt>
                <c:pt idx="3965">
                  <c:v>519.02000710000004</c:v>
                </c:pt>
                <c:pt idx="3966">
                  <c:v>519.02630480000005</c:v>
                </c:pt>
                <c:pt idx="3967">
                  <c:v>519.02901929999996</c:v>
                </c:pt>
                <c:pt idx="3968">
                  <c:v>519.03613129999997</c:v>
                </c:pt>
                <c:pt idx="3969">
                  <c:v>519.03790409999999</c:v>
                </c:pt>
                <c:pt idx="3970">
                  <c:v>519.03160639999999</c:v>
                </c:pt>
                <c:pt idx="3971">
                  <c:v>519.03106349999996</c:v>
                </c:pt>
                <c:pt idx="3972">
                  <c:v>519.03269220000004</c:v>
                </c:pt>
                <c:pt idx="3973">
                  <c:v>519.03010510000001</c:v>
                </c:pt>
                <c:pt idx="3974">
                  <c:v>519.02413320000005</c:v>
                </c:pt>
                <c:pt idx="3975">
                  <c:v>519.02549050000005</c:v>
                </c:pt>
                <c:pt idx="3976">
                  <c:v>519.02739059999999</c:v>
                </c:pt>
                <c:pt idx="3977">
                  <c:v>519.02956219999999</c:v>
                </c:pt>
                <c:pt idx="3978">
                  <c:v>519.02630480000005</c:v>
                </c:pt>
                <c:pt idx="3979">
                  <c:v>519.02331890000005</c:v>
                </c:pt>
                <c:pt idx="3980">
                  <c:v>519.02109289999999</c:v>
                </c:pt>
                <c:pt idx="3981">
                  <c:v>519.02494760000002</c:v>
                </c:pt>
                <c:pt idx="3982">
                  <c:v>519.01457800000003</c:v>
                </c:pt>
                <c:pt idx="3983">
                  <c:v>519.00475129999995</c:v>
                </c:pt>
                <c:pt idx="3984">
                  <c:v>518.9960102</c:v>
                </c:pt>
                <c:pt idx="3985">
                  <c:v>519.00475129999995</c:v>
                </c:pt>
                <c:pt idx="3986">
                  <c:v>519.00393689999999</c:v>
                </c:pt>
                <c:pt idx="3987">
                  <c:v>519.01159199999995</c:v>
                </c:pt>
                <c:pt idx="3988">
                  <c:v>519.00936609999997</c:v>
                </c:pt>
                <c:pt idx="3989">
                  <c:v>519.00692289999995</c:v>
                </c:pt>
                <c:pt idx="3990">
                  <c:v>519.00936609999997</c:v>
                </c:pt>
                <c:pt idx="3991">
                  <c:v>519.00828019999994</c:v>
                </c:pt>
                <c:pt idx="3992">
                  <c:v>519.00475129999995</c:v>
                </c:pt>
                <c:pt idx="3993">
                  <c:v>519.00339399999996</c:v>
                </c:pt>
                <c:pt idx="3994">
                  <c:v>519.00638000000004</c:v>
                </c:pt>
                <c:pt idx="3995">
                  <c:v>519.0037969</c:v>
                </c:pt>
                <c:pt idx="3996">
                  <c:v>519.00406829999997</c:v>
                </c:pt>
                <c:pt idx="3997">
                  <c:v>519.00569710000002</c:v>
                </c:pt>
                <c:pt idx="3998">
                  <c:v>518.99836770000002</c:v>
                </c:pt>
                <c:pt idx="3999">
                  <c:v>518.99646740000003</c:v>
                </c:pt>
                <c:pt idx="4000">
                  <c:v>518.99424139999996</c:v>
                </c:pt>
                <c:pt idx="4001">
                  <c:v>518.98908359999996</c:v>
                </c:pt>
                <c:pt idx="4002">
                  <c:v>518.98772629999996</c:v>
                </c:pt>
                <c:pt idx="4003">
                  <c:v>518.98582599999997</c:v>
                </c:pt>
                <c:pt idx="4004">
                  <c:v>518.98346849999996</c:v>
                </c:pt>
                <c:pt idx="4005">
                  <c:v>518.9821111</c:v>
                </c:pt>
                <c:pt idx="4006">
                  <c:v>518.97315260000005</c:v>
                </c:pt>
                <c:pt idx="4007">
                  <c:v>518.97138380000001</c:v>
                </c:pt>
                <c:pt idx="4008">
                  <c:v>518.97409849999997</c:v>
                </c:pt>
                <c:pt idx="4009">
                  <c:v>518.97803910000005</c:v>
                </c:pt>
                <c:pt idx="4010">
                  <c:v>518.97065499999997</c:v>
                </c:pt>
                <c:pt idx="4011">
                  <c:v>518.96739730000002</c:v>
                </c:pt>
                <c:pt idx="4012">
                  <c:v>518.96685439999999</c:v>
                </c:pt>
                <c:pt idx="4013">
                  <c:v>518.9692976</c:v>
                </c:pt>
                <c:pt idx="4014">
                  <c:v>518.96902620000003</c:v>
                </c:pt>
                <c:pt idx="4015">
                  <c:v>518.96685439999999</c:v>
                </c:pt>
                <c:pt idx="4016">
                  <c:v>518.95947020000006</c:v>
                </c:pt>
                <c:pt idx="4017">
                  <c:v>518.95675540000002</c:v>
                </c:pt>
                <c:pt idx="4018">
                  <c:v>518.95458359999998</c:v>
                </c:pt>
                <c:pt idx="4019">
                  <c:v>518.95404059999998</c:v>
                </c:pt>
                <c:pt idx="4020">
                  <c:v>518.95404059999998</c:v>
                </c:pt>
                <c:pt idx="4021">
                  <c:v>518.94774219999999</c:v>
                </c:pt>
                <c:pt idx="4022">
                  <c:v>518.9494254</c:v>
                </c:pt>
                <c:pt idx="4023">
                  <c:v>518.94665629999997</c:v>
                </c:pt>
                <c:pt idx="4024">
                  <c:v>518.94488760000002</c:v>
                </c:pt>
                <c:pt idx="4025">
                  <c:v>518.94969690000005</c:v>
                </c:pt>
                <c:pt idx="4026">
                  <c:v>518.94543050000004</c:v>
                </c:pt>
                <c:pt idx="4027">
                  <c:v>518.94515899999999</c:v>
                </c:pt>
                <c:pt idx="4028">
                  <c:v>518.94244419999995</c:v>
                </c:pt>
                <c:pt idx="4029">
                  <c:v>518.9405438</c:v>
                </c:pt>
                <c:pt idx="4030">
                  <c:v>518.93592850000005</c:v>
                </c:pt>
                <c:pt idx="4031">
                  <c:v>518.93728599999997</c:v>
                </c:pt>
                <c:pt idx="4032">
                  <c:v>518.9405438</c:v>
                </c:pt>
                <c:pt idx="4033">
                  <c:v>518.94475590000002</c:v>
                </c:pt>
                <c:pt idx="4034">
                  <c:v>518.94258400000001</c:v>
                </c:pt>
                <c:pt idx="4035">
                  <c:v>518.94394139999997</c:v>
                </c:pt>
                <c:pt idx="4036">
                  <c:v>518.94204100000002</c:v>
                </c:pt>
                <c:pt idx="4037">
                  <c:v>518.93932619999998</c:v>
                </c:pt>
                <c:pt idx="4038">
                  <c:v>518.94014059999995</c:v>
                </c:pt>
                <c:pt idx="4039">
                  <c:v>518.93647150000004</c:v>
                </c:pt>
                <c:pt idx="4040">
                  <c:v>518.93315940000002</c:v>
                </c:pt>
                <c:pt idx="4041">
                  <c:v>518.93397379999999</c:v>
                </c:pt>
                <c:pt idx="4042">
                  <c:v>518.93370230000005</c:v>
                </c:pt>
                <c:pt idx="4043">
                  <c:v>518.93397379999999</c:v>
                </c:pt>
                <c:pt idx="4044">
                  <c:v>518.93742580000003</c:v>
                </c:pt>
                <c:pt idx="4045">
                  <c:v>518.936014</c:v>
                </c:pt>
                <c:pt idx="4046">
                  <c:v>518.93959770000004</c:v>
                </c:pt>
                <c:pt idx="4047">
                  <c:v>518.9404121</c:v>
                </c:pt>
                <c:pt idx="4048">
                  <c:v>518.93742580000003</c:v>
                </c:pt>
                <c:pt idx="4049">
                  <c:v>518.936014</c:v>
                </c:pt>
                <c:pt idx="4050">
                  <c:v>518.9332991</c:v>
                </c:pt>
                <c:pt idx="4051">
                  <c:v>518.92678339999998</c:v>
                </c:pt>
                <c:pt idx="4052">
                  <c:v>518.91994169999998</c:v>
                </c:pt>
                <c:pt idx="4053">
                  <c:v>518.91939879999995</c:v>
                </c:pt>
                <c:pt idx="4054">
                  <c:v>518.91614079999999</c:v>
                </c:pt>
                <c:pt idx="4055">
                  <c:v>518.91065660000004</c:v>
                </c:pt>
                <c:pt idx="4056">
                  <c:v>518.90604110000004</c:v>
                </c:pt>
                <c:pt idx="4057">
                  <c:v>518.90428420000001</c:v>
                </c:pt>
                <c:pt idx="4058">
                  <c:v>518.89648420000003</c:v>
                </c:pt>
                <c:pt idx="4059">
                  <c:v>518.89539820000005</c:v>
                </c:pt>
                <c:pt idx="4060">
                  <c:v>518.88692719999995</c:v>
                </c:pt>
                <c:pt idx="4061">
                  <c:v>518.88285450000001</c:v>
                </c:pt>
                <c:pt idx="4062">
                  <c:v>518.88176850000002</c:v>
                </c:pt>
                <c:pt idx="4063">
                  <c:v>518.88176850000002</c:v>
                </c:pt>
                <c:pt idx="4064">
                  <c:v>518.87601240000004</c:v>
                </c:pt>
                <c:pt idx="4065">
                  <c:v>518.87411180000004</c:v>
                </c:pt>
                <c:pt idx="4066">
                  <c:v>518.86551259999999</c:v>
                </c:pt>
                <c:pt idx="4067">
                  <c:v>518.86388350000004</c:v>
                </c:pt>
                <c:pt idx="4068">
                  <c:v>518.85704120000003</c:v>
                </c:pt>
                <c:pt idx="4069">
                  <c:v>518.85052459999997</c:v>
                </c:pt>
                <c:pt idx="4070">
                  <c:v>518.8450398</c:v>
                </c:pt>
                <c:pt idx="4071">
                  <c:v>518.84192889999997</c:v>
                </c:pt>
                <c:pt idx="4072">
                  <c:v>518.83644400000003</c:v>
                </c:pt>
                <c:pt idx="4073">
                  <c:v>518.82802649999996</c:v>
                </c:pt>
                <c:pt idx="4074">
                  <c:v>518.82389920000003</c:v>
                </c:pt>
                <c:pt idx="4075">
                  <c:v>518.81792529999996</c:v>
                </c:pt>
                <c:pt idx="4076">
                  <c:v>518.79703219999999</c:v>
                </c:pt>
                <c:pt idx="4077">
                  <c:v>518.80306050000002</c:v>
                </c:pt>
                <c:pt idx="4078">
                  <c:v>518.79730370000004</c:v>
                </c:pt>
                <c:pt idx="4079">
                  <c:v>518.79241590000004</c:v>
                </c:pt>
                <c:pt idx="4080">
                  <c:v>518.78910299999995</c:v>
                </c:pt>
                <c:pt idx="4081">
                  <c:v>518.7850297</c:v>
                </c:pt>
                <c:pt idx="4082">
                  <c:v>518.78035910000006</c:v>
                </c:pt>
                <c:pt idx="4083">
                  <c:v>518.78035910000006</c:v>
                </c:pt>
                <c:pt idx="4084">
                  <c:v>518.78407179999999</c:v>
                </c:pt>
                <c:pt idx="4085">
                  <c:v>518.78177110000001</c:v>
                </c:pt>
                <c:pt idx="4086">
                  <c:v>518.78868820000002</c:v>
                </c:pt>
                <c:pt idx="4087">
                  <c:v>518.80210250000005</c:v>
                </c:pt>
                <c:pt idx="4088">
                  <c:v>518.80970569999999</c:v>
                </c:pt>
                <c:pt idx="4089">
                  <c:v>518.81573390000005</c:v>
                </c:pt>
                <c:pt idx="4090">
                  <c:v>518.81872080000005</c:v>
                </c:pt>
                <c:pt idx="4091">
                  <c:v>518.83195209999997</c:v>
                </c:pt>
                <c:pt idx="4092">
                  <c:v>518.84612589999995</c:v>
                </c:pt>
                <c:pt idx="4093">
                  <c:v>518.86659859999997</c:v>
                </c:pt>
                <c:pt idx="4094">
                  <c:v>518.8835411</c:v>
                </c:pt>
                <c:pt idx="4095">
                  <c:v>518.90428420000001</c:v>
                </c:pt>
                <c:pt idx="4096">
                  <c:v>518.92307189999997</c:v>
                </c:pt>
                <c:pt idx="4097">
                  <c:v>518.93932619999998</c:v>
                </c:pt>
                <c:pt idx="4098">
                  <c:v>518.9608819</c:v>
                </c:pt>
                <c:pt idx="4099">
                  <c:v>518.97613879999994</c:v>
                </c:pt>
                <c:pt idx="4100">
                  <c:v>518.99519580000003</c:v>
                </c:pt>
                <c:pt idx="4101">
                  <c:v>519.01960829999996</c:v>
                </c:pt>
                <c:pt idx="4102">
                  <c:v>519.03649250000001</c:v>
                </c:pt>
                <c:pt idx="4103">
                  <c:v>519.05491519999998</c:v>
                </c:pt>
                <c:pt idx="4104">
                  <c:v>519.07402420000005</c:v>
                </c:pt>
                <c:pt idx="4105">
                  <c:v>519.09416409999994</c:v>
                </c:pt>
                <c:pt idx="4106">
                  <c:v>519.11734330000002</c:v>
                </c:pt>
                <c:pt idx="4107">
                  <c:v>519.13666769999998</c:v>
                </c:pt>
                <c:pt idx="4108">
                  <c:v>519.15577429999996</c:v>
                </c:pt>
                <c:pt idx="4109">
                  <c:v>519.17455480000001</c:v>
                </c:pt>
                <c:pt idx="4110">
                  <c:v>519.18546460000005</c:v>
                </c:pt>
                <c:pt idx="4111">
                  <c:v>519.19935940000005</c:v>
                </c:pt>
                <c:pt idx="4112">
                  <c:v>519.21678180000004</c:v>
                </c:pt>
                <c:pt idx="4113">
                  <c:v>519.23881689999996</c:v>
                </c:pt>
                <c:pt idx="4114">
                  <c:v>519.27507019999996</c:v>
                </c:pt>
                <c:pt idx="4115">
                  <c:v>519.28266789999998</c:v>
                </c:pt>
                <c:pt idx="4116">
                  <c:v>519.28950580000003</c:v>
                </c:pt>
                <c:pt idx="4117">
                  <c:v>519.31194010000002</c:v>
                </c:pt>
                <c:pt idx="4118">
                  <c:v>519.33701080000003</c:v>
                </c:pt>
                <c:pt idx="4119">
                  <c:v>519.35144500000001</c:v>
                </c:pt>
                <c:pt idx="4120">
                  <c:v>519.37401820000002</c:v>
                </c:pt>
                <c:pt idx="4121">
                  <c:v>519.39962909999997</c:v>
                </c:pt>
                <c:pt idx="4122">
                  <c:v>519.41590670000005</c:v>
                </c:pt>
                <c:pt idx="4123">
                  <c:v>519.43853200000001</c:v>
                </c:pt>
                <c:pt idx="4124">
                  <c:v>519.458932</c:v>
                </c:pt>
                <c:pt idx="4125">
                  <c:v>519.48312910000004</c:v>
                </c:pt>
                <c:pt idx="4126">
                  <c:v>519.49457629999995</c:v>
                </c:pt>
                <c:pt idx="4127">
                  <c:v>519.51036329999999</c:v>
                </c:pt>
                <c:pt idx="4128">
                  <c:v>519.52690940000002</c:v>
                </c:pt>
                <c:pt idx="4129">
                  <c:v>519.54486559999998</c:v>
                </c:pt>
                <c:pt idx="4130">
                  <c:v>519.55495550000001</c:v>
                </c:pt>
                <c:pt idx="4131">
                  <c:v>519.57712119999997</c:v>
                </c:pt>
                <c:pt idx="4132">
                  <c:v>519.59751700000004</c:v>
                </c:pt>
                <c:pt idx="4133">
                  <c:v>519.61202060000005</c:v>
                </c:pt>
                <c:pt idx="4134">
                  <c:v>519.62414999999999</c:v>
                </c:pt>
                <c:pt idx="4135">
                  <c:v>519.63228609999999</c:v>
                </c:pt>
                <c:pt idx="4136">
                  <c:v>519.65512100000001</c:v>
                </c:pt>
                <c:pt idx="4137">
                  <c:v>519.67280249999999</c:v>
                </c:pt>
                <c:pt idx="4138">
                  <c:v>519.69413780000002</c:v>
                </c:pt>
                <c:pt idx="4139">
                  <c:v>519.71534340000005</c:v>
                </c:pt>
                <c:pt idx="4140">
                  <c:v>519.73139630000003</c:v>
                </c:pt>
                <c:pt idx="4141">
                  <c:v>519.74630999999999</c:v>
                </c:pt>
                <c:pt idx="4142">
                  <c:v>519.76290449999999</c:v>
                </c:pt>
                <c:pt idx="4143">
                  <c:v>519.78654819999997</c:v>
                </c:pt>
                <c:pt idx="4144">
                  <c:v>519.78980179999996</c:v>
                </c:pt>
                <c:pt idx="4145">
                  <c:v>519.79820700000005</c:v>
                </c:pt>
                <c:pt idx="4146">
                  <c:v>519.80796769999995</c:v>
                </c:pt>
                <c:pt idx="4147">
                  <c:v>519.81940929999996</c:v>
                </c:pt>
                <c:pt idx="4148">
                  <c:v>519.84151280000003</c:v>
                </c:pt>
                <c:pt idx="4149">
                  <c:v>519.85159829999998</c:v>
                </c:pt>
                <c:pt idx="4150">
                  <c:v>519.85593600000004</c:v>
                </c:pt>
                <c:pt idx="4151">
                  <c:v>519.85946049999995</c:v>
                </c:pt>
                <c:pt idx="4152">
                  <c:v>519.86813589999997</c:v>
                </c:pt>
                <c:pt idx="4153">
                  <c:v>519.88743829999999</c:v>
                </c:pt>
                <c:pt idx="4154">
                  <c:v>519.90668600000004</c:v>
                </c:pt>
                <c:pt idx="4155">
                  <c:v>519.90749930000004</c:v>
                </c:pt>
                <c:pt idx="4156">
                  <c:v>519.91595719999998</c:v>
                </c:pt>
                <c:pt idx="4157">
                  <c:v>519.92002349999996</c:v>
                </c:pt>
                <c:pt idx="4158">
                  <c:v>519.93981229999997</c:v>
                </c:pt>
                <c:pt idx="4159">
                  <c:v>519.96317869999996</c:v>
                </c:pt>
                <c:pt idx="4160">
                  <c:v>519.97347920000004</c:v>
                </c:pt>
                <c:pt idx="4161">
                  <c:v>519.98161100000004</c:v>
                </c:pt>
                <c:pt idx="4162">
                  <c:v>519.99169429999995</c:v>
                </c:pt>
                <c:pt idx="4163">
                  <c:v>520.00063899999998</c:v>
                </c:pt>
                <c:pt idx="4164">
                  <c:v>520.01554669999996</c:v>
                </c:pt>
                <c:pt idx="4165">
                  <c:v>520.02394900000002</c:v>
                </c:pt>
                <c:pt idx="4166">
                  <c:v>520.0380973</c:v>
                </c:pt>
                <c:pt idx="4167">
                  <c:v>520.04405999999994</c:v>
                </c:pt>
                <c:pt idx="4168">
                  <c:v>520.05056479999996</c:v>
                </c:pt>
                <c:pt idx="4169">
                  <c:v>520.06406200000004</c:v>
                </c:pt>
                <c:pt idx="4170">
                  <c:v>520.08308769999996</c:v>
                </c:pt>
                <c:pt idx="4171">
                  <c:v>520.09094709999999</c:v>
                </c:pt>
                <c:pt idx="4172">
                  <c:v>520.10829179999996</c:v>
                </c:pt>
                <c:pt idx="4173">
                  <c:v>520.11723500000005</c:v>
                </c:pt>
                <c:pt idx="4174">
                  <c:v>520.13349500000004</c:v>
                </c:pt>
                <c:pt idx="4175">
                  <c:v>520.14316120000001</c:v>
                </c:pt>
                <c:pt idx="4176">
                  <c:v>520.15278969999997</c:v>
                </c:pt>
                <c:pt idx="4177">
                  <c:v>520.16390009999998</c:v>
                </c:pt>
                <c:pt idx="4178">
                  <c:v>520.16850680000005</c:v>
                </c:pt>
                <c:pt idx="4179">
                  <c:v>520.180159</c:v>
                </c:pt>
                <c:pt idx="4180">
                  <c:v>520.18828819999999</c:v>
                </c:pt>
                <c:pt idx="4181">
                  <c:v>520.19464760000005</c:v>
                </c:pt>
                <c:pt idx="4182">
                  <c:v>520.21285660000001</c:v>
                </c:pt>
                <c:pt idx="4183">
                  <c:v>520.22261119999996</c:v>
                </c:pt>
                <c:pt idx="4184">
                  <c:v>520.23290759999998</c:v>
                </c:pt>
                <c:pt idx="4185">
                  <c:v>520.24930879999999</c:v>
                </c:pt>
                <c:pt idx="4186">
                  <c:v>520.25608250000005</c:v>
                </c:pt>
                <c:pt idx="4187">
                  <c:v>520.26258510000002</c:v>
                </c:pt>
                <c:pt idx="4188">
                  <c:v>520.2791125</c:v>
                </c:pt>
                <c:pt idx="4189">
                  <c:v>520.28967899999998</c:v>
                </c:pt>
                <c:pt idx="4190">
                  <c:v>520.30436329999998</c:v>
                </c:pt>
                <c:pt idx="4191">
                  <c:v>520.31261770000003</c:v>
                </c:pt>
                <c:pt idx="4192">
                  <c:v>520.31917399999998</c:v>
                </c:pt>
                <c:pt idx="4193">
                  <c:v>520.3297397</c:v>
                </c:pt>
                <c:pt idx="4194">
                  <c:v>520.34212939999998</c:v>
                </c:pt>
                <c:pt idx="4195">
                  <c:v>520.34944389999998</c:v>
                </c:pt>
                <c:pt idx="4196">
                  <c:v>520.35621660000004</c:v>
                </c:pt>
                <c:pt idx="4197">
                  <c:v>520.35594570000001</c:v>
                </c:pt>
                <c:pt idx="4198">
                  <c:v>520.36141799999996</c:v>
                </c:pt>
                <c:pt idx="4199">
                  <c:v>520.37062860000003</c:v>
                </c:pt>
                <c:pt idx="4200">
                  <c:v>520.37685929999998</c:v>
                </c:pt>
                <c:pt idx="4201">
                  <c:v>520.38666560000001</c:v>
                </c:pt>
                <c:pt idx="4202">
                  <c:v>520.38612390000003</c:v>
                </c:pt>
                <c:pt idx="4203">
                  <c:v>520.38476939999998</c:v>
                </c:pt>
                <c:pt idx="4204">
                  <c:v>520.39316699999995</c:v>
                </c:pt>
                <c:pt idx="4205">
                  <c:v>520.40459850000002</c:v>
                </c:pt>
                <c:pt idx="4206">
                  <c:v>520.40947440000002</c:v>
                </c:pt>
                <c:pt idx="4207">
                  <c:v>520.41366389999996</c:v>
                </c:pt>
                <c:pt idx="4208">
                  <c:v>520.42206109999995</c:v>
                </c:pt>
                <c:pt idx="4209">
                  <c:v>520.4291581</c:v>
                </c:pt>
                <c:pt idx="4210">
                  <c:v>520.43024160000004</c:v>
                </c:pt>
                <c:pt idx="4211">
                  <c:v>520.43444939999995</c:v>
                </c:pt>
                <c:pt idx="4212">
                  <c:v>520.43499110000005</c:v>
                </c:pt>
                <c:pt idx="4213">
                  <c:v>520.44040859999996</c:v>
                </c:pt>
                <c:pt idx="4214">
                  <c:v>520.43769980000002</c:v>
                </c:pt>
                <c:pt idx="4215">
                  <c:v>520.4398668</c:v>
                </c:pt>
                <c:pt idx="4216">
                  <c:v>520.44095030000005</c:v>
                </c:pt>
                <c:pt idx="4217">
                  <c:v>520.43715810000003</c:v>
                </c:pt>
                <c:pt idx="4218">
                  <c:v>520.43905419999999</c:v>
                </c:pt>
                <c:pt idx="4219">
                  <c:v>520.44868329999997</c:v>
                </c:pt>
                <c:pt idx="4220">
                  <c:v>520.447722</c:v>
                </c:pt>
                <c:pt idx="4221">
                  <c:v>520.45156829999996</c:v>
                </c:pt>
                <c:pt idx="4222">
                  <c:v>520.45102659999998</c:v>
                </c:pt>
                <c:pt idx="4223">
                  <c:v>520.44853460000002</c:v>
                </c:pt>
                <c:pt idx="4224">
                  <c:v>520.45156829999996</c:v>
                </c:pt>
                <c:pt idx="4225">
                  <c:v>520.4531935</c:v>
                </c:pt>
                <c:pt idx="4226">
                  <c:v>520.45386129999997</c:v>
                </c:pt>
                <c:pt idx="4227">
                  <c:v>520.45575740000004</c:v>
                </c:pt>
                <c:pt idx="4228">
                  <c:v>520.45927859999995</c:v>
                </c:pt>
                <c:pt idx="4229">
                  <c:v>520.45982030000005</c:v>
                </c:pt>
                <c:pt idx="4230">
                  <c:v>520.46063289999995</c:v>
                </c:pt>
                <c:pt idx="4231">
                  <c:v>520.46550839999998</c:v>
                </c:pt>
                <c:pt idx="4232">
                  <c:v>520.46523749999994</c:v>
                </c:pt>
                <c:pt idx="4233">
                  <c:v>520.47309240000004</c:v>
                </c:pt>
                <c:pt idx="4234">
                  <c:v>520.4739591</c:v>
                </c:pt>
                <c:pt idx="4235">
                  <c:v>520.48181390000002</c:v>
                </c:pt>
                <c:pt idx="4236">
                  <c:v>520.48777259999997</c:v>
                </c:pt>
                <c:pt idx="4237">
                  <c:v>520.497794</c:v>
                </c:pt>
                <c:pt idx="4238">
                  <c:v>520.50422260000005</c:v>
                </c:pt>
                <c:pt idx="4239">
                  <c:v>520.51288950000003</c:v>
                </c:pt>
                <c:pt idx="4240">
                  <c:v>520.51722299999994</c:v>
                </c:pt>
                <c:pt idx="4241">
                  <c:v>520.52453560000004</c:v>
                </c:pt>
                <c:pt idx="4242">
                  <c:v>520.53461059999995</c:v>
                </c:pt>
                <c:pt idx="4243">
                  <c:v>520.54408960000001</c:v>
                </c:pt>
                <c:pt idx="4244">
                  <c:v>520.54815199999996</c:v>
                </c:pt>
                <c:pt idx="4245">
                  <c:v>520.56120569999996</c:v>
                </c:pt>
                <c:pt idx="4246">
                  <c:v>520.5731217</c:v>
                </c:pt>
                <c:pt idx="4247">
                  <c:v>520.57853799999998</c:v>
                </c:pt>
                <c:pt idx="4248">
                  <c:v>520.57962129999999</c:v>
                </c:pt>
                <c:pt idx="4249">
                  <c:v>520.59023709999997</c:v>
                </c:pt>
                <c:pt idx="4250">
                  <c:v>520.5994445</c:v>
                </c:pt>
                <c:pt idx="4251">
                  <c:v>520.60146569999995</c:v>
                </c:pt>
                <c:pt idx="4252">
                  <c:v>520.60877740000001</c:v>
                </c:pt>
                <c:pt idx="4253">
                  <c:v>520.61121460000004</c:v>
                </c:pt>
                <c:pt idx="4254">
                  <c:v>520.61722629999997</c:v>
                </c:pt>
                <c:pt idx="4255">
                  <c:v>520.62047580000001</c:v>
                </c:pt>
                <c:pt idx="4256">
                  <c:v>520.62318379999999</c:v>
                </c:pt>
                <c:pt idx="4257">
                  <c:v>520.63374469999997</c:v>
                </c:pt>
                <c:pt idx="4258">
                  <c:v>520.64051440000003</c:v>
                </c:pt>
                <c:pt idx="4259">
                  <c:v>520.65031680000004</c:v>
                </c:pt>
                <c:pt idx="4260">
                  <c:v>520.65437859999997</c:v>
                </c:pt>
                <c:pt idx="4261">
                  <c:v>520.66114809999999</c:v>
                </c:pt>
                <c:pt idx="4262">
                  <c:v>520.67089599999997</c:v>
                </c:pt>
                <c:pt idx="4263">
                  <c:v>520.67874840000002</c:v>
                </c:pt>
                <c:pt idx="4264">
                  <c:v>520.68665490000001</c:v>
                </c:pt>
                <c:pt idx="4265">
                  <c:v>520.69775630000004</c:v>
                </c:pt>
                <c:pt idx="4266">
                  <c:v>520.70208849999995</c:v>
                </c:pt>
                <c:pt idx="4267">
                  <c:v>520.70696220000002</c:v>
                </c:pt>
                <c:pt idx="4268">
                  <c:v>520.71373119999998</c:v>
                </c:pt>
                <c:pt idx="4269">
                  <c:v>520.71454349999999</c:v>
                </c:pt>
                <c:pt idx="4270">
                  <c:v>520.71779260000005</c:v>
                </c:pt>
                <c:pt idx="4271">
                  <c:v>520.72131239999999</c:v>
                </c:pt>
                <c:pt idx="4272">
                  <c:v>520.72596929999997</c:v>
                </c:pt>
                <c:pt idx="4273">
                  <c:v>520.72921829999996</c:v>
                </c:pt>
                <c:pt idx="4274">
                  <c:v>520.73327959999995</c:v>
                </c:pt>
                <c:pt idx="4275">
                  <c:v>520.73571630000004</c:v>
                </c:pt>
                <c:pt idx="4276">
                  <c:v>520.73842379999996</c:v>
                </c:pt>
                <c:pt idx="4277">
                  <c:v>520.73788230000002</c:v>
                </c:pt>
                <c:pt idx="4278">
                  <c:v>520.74140199999999</c:v>
                </c:pt>
                <c:pt idx="4279">
                  <c:v>520.74410950000004</c:v>
                </c:pt>
                <c:pt idx="4280">
                  <c:v>520.74844140000005</c:v>
                </c:pt>
                <c:pt idx="4281">
                  <c:v>520.74465099999998</c:v>
                </c:pt>
                <c:pt idx="4282">
                  <c:v>520.75520989999995</c:v>
                </c:pt>
                <c:pt idx="4283">
                  <c:v>520.75710509999999</c:v>
                </c:pt>
                <c:pt idx="4284">
                  <c:v>520.75114880000001</c:v>
                </c:pt>
                <c:pt idx="4285">
                  <c:v>520.75575140000001</c:v>
                </c:pt>
                <c:pt idx="4286">
                  <c:v>520.75385619999997</c:v>
                </c:pt>
                <c:pt idx="4287">
                  <c:v>520.75791730000003</c:v>
                </c:pt>
                <c:pt idx="4288">
                  <c:v>520.75872949999996</c:v>
                </c:pt>
                <c:pt idx="4289">
                  <c:v>520.76609359999998</c:v>
                </c:pt>
                <c:pt idx="4290">
                  <c:v>520.76988389999997</c:v>
                </c:pt>
                <c:pt idx="4291">
                  <c:v>520.77273700000001</c:v>
                </c:pt>
                <c:pt idx="4292">
                  <c:v>520.77042530000006</c:v>
                </c:pt>
                <c:pt idx="4293">
                  <c:v>520.77827660000003</c:v>
                </c:pt>
                <c:pt idx="4294">
                  <c:v>520.7815253</c:v>
                </c:pt>
                <c:pt idx="4295">
                  <c:v>520.78504480000004</c:v>
                </c:pt>
                <c:pt idx="4296">
                  <c:v>520.78748129999997</c:v>
                </c:pt>
                <c:pt idx="4297">
                  <c:v>520.78531550000002</c:v>
                </c:pt>
                <c:pt idx="4298">
                  <c:v>520.79018859999996</c:v>
                </c:pt>
                <c:pt idx="4299">
                  <c:v>520.79966390000004</c:v>
                </c:pt>
                <c:pt idx="4300">
                  <c:v>520.80534909999994</c:v>
                </c:pt>
                <c:pt idx="4301">
                  <c:v>520.80264190000003</c:v>
                </c:pt>
                <c:pt idx="4302">
                  <c:v>520.80399550000004</c:v>
                </c:pt>
                <c:pt idx="4303">
                  <c:v>520.80670269999996</c:v>
                </c:pt>
                <c:pt idx="4304">
                  <c:v>520.80426620000003</c:v>
                </c:pt>
                <c:pt idx="4305">
                  <c:v>520.80534909999994</c:v>
                </c:pt>
                <c:pt idx="4306">
                  <c:v>520.801559</c:v>
                </c:pt>
                <c:pt idx="4307">
                  <c:v>520.80020539999998</c:v>
                </c:pt>
                <c:pt idx="4308">
                  <c:v>520.80210039999997</c:v>
                </c:pt>
                <c:pt idx="4309">
                  <c:v>520.79912249999995</c:v>
                </c:pt>
                <c:pt idx="4310">
                  <c:v>520.80886840000005</c:v>
                </c:pt>
                <c:pt idx="4311">
                  <c:v>520.81731479999996</c:v>
                </c:pt>
                <c:pt idx="4312">
                  <c:v>520.81211699999994</c:v>
                </c:pt>
                <c:pt idx="4313">
                  <c:v>520.81406619999996</c:v>
                </c:pt>
                <c:pt idx="4314">
                  <c:v>520.81406619999996</c:v>
                </c:pt>
                <c:pt idx="4315">
                  <c:v>520.81406619999996</c:v>
                </c:pt>
                <c:pt idx="4316">
                  <c:v>520.81406619999996</c:v>
                </c:pt>
                <c:pt idx="4317">
                  <c:v>520.81406619999996</c:v>
                </c:pt>
                <c:pt idx="4318">
                  <c:v>520.81541979999997</c:v>
                </c:pt>
                <c:pt idx="4319">
                  <c:v>520.81596119999995</c:v>
                </c:pt>
                <c:pt idx="4320">
                  <c:v>520.81758549999995</c:v>
                </c:pt>
                <c:pt idx="4321">
                  <c:v>520.82137550000004</c:v>
                </c:pt>
                <c:pt idx="4322">
                  <c:v>520.82137550000004</c:v>
                </c:pt>
                <c:pt idx="4323">
                  <c:v>520.83139180000001</c:v>
                </c:pt>
                <c:pt idx="4324">
                  <c:v>520.83382819999997</c:v>
                </c:pt>
                <c:pt idx="4325">
                  <c:v>520.83166249999999</c:v>
                </c:pt>
                <c:pt idx="4326">
                  <c:v>520.82922610000003</c:v>
                </c:pt>
                <c:pt idx="4327">
                  <c:v>520.82543620000001</c:v>
                </c:pt>
                <c:pt idx="4328">
                  <c:v>520.82462399999997</c:v>
                </c:pt>
                <c:pt idx="4329">
                  <c:v>520.8240826</c:v>
                </c:pt>
                <c:pt idx="4330">
                  <c:v>520.82651899999996</c:v>
                </c:pt>
                <c:pt idx="4331">
                  <c:v>520.83003819999999</c:v>
                </c:pt>
                <c:pt idx="4332">
                  <c:v>520.83464030000005</c:v>
                </c:pt>
                <c:pt idx="4333">
                  <c:v>520.83882940000001</c:v>
                </c:pt>
                <c:pt idx="4334">
                  <c:v>520.83503959999996</c:v>
                </c:pt>
                <c:pt idx="4335">
                  <c:v>520.84153649999996</c:v>
                </c:pt>
                <c:pt idx="4336">
                  <c:v>520.84234860000004</c:v>
                </c:pt>
                <c:pt idx="4337">
                  <c:v>520.84749190000002</c:v>
                </c:pt>
                <c:pt idx="4338">
                  <c:v>520.84424349999995</c:v>
                </c:pt>
                <c:pt idx="4339">
                  <c:v>520.84424349999995</c:v>
                </c:pt>
                <c:pt idx="4340">
                  <c:v>520.84343139999999</c:v>
                </c:pt>
                <c:pt idx="4341">
                  <c:v>520.84749190000002</c:v>
                </c:pt>
                <c:pt idx="4342">
                  <c:v>520.84938680000005</c:v>
                </c:pt>
                <c:pt idx="4343">
                  <c:v>520.85209380000003</c:v>
                </c:pt>
                <c:pt idx="4344">
                  <c:v>520.85019899999998</c:v>
                </c:pt>
                <c:pt idx="4345">
                  <c:v>520.84843650000005</c:v>
                </c:pt>
                <c:pt idx="4346">
                  <c:v>520.84789509999996</c:v>
                </c:pt>
                <c:pt idx="4347">
                  <c:v>520.85357969999995</c:v>
                </c:pt>
                <c:pt idx="4348">
                  <c:v>520.84748990000003</c:v>
                </c:pt>
                <c:pt idx="4349">
                  <c:v>520.845595</c:v>
                </c:pt>
                <c:pt idx="4350">
                  <c:v>520.84153449999997</c:v>
                </c:pt>
                <c:pt idx="4351">
                  <c:v>520.84667779999995</c:v>
                </c:pt>
                <c:pt idx="4352">
                  <c:v>520.84518800000001</c:v>
                </c:pt>
                <c:pt idx="4353">
                  <c:v>520.84870720000004</c:v>
                </c:pt>
                <c:pt idx="4354">
                  <c:v>520.84518800000001</c:v>
                </c:pt>
                <c:pt idx="4355">
                  <c:v>520.84004470000002</c:v>
                </c:pt>
                <c:pt idx="4356">
                  <c:v>520.8405861</c:v>
                </c:pt>
                <c:pt idx="4357">
                  <c:v>520.83056999999997</c:v>
                </c:pt>
                <c:pt idx="4358">
                  <c:v>520.83111140000005</c:v>
                </c:pt>
                <c:pt idx="4359">
                  <c:v>520.8200124</c:v>
                </c:pt>
                <c:pt idx="4360">
                  <c:v>520.82881329999998</c:v>
                </c:pt>
                <c:pt idx="4361">
                  <c:v>520.82596799999999</c:v>
                </c:pt>
                <c:pt idx="4362">
                  <c:v>520.82488509999996</c:v>
                </c:pt>
                <c:pt idx="4363">
                  <c:v>520.81189099999995</c:v>
                </c:pt>
                <c:pt idx="4364">
                  <c:v>520.81080810000003</c:v>
                </c:pt>
                <c:pt idx="4365">
                  <c:v>520.80439490000003</c:v>
                </c:pt>
                <c:pt idx="4366">
                  <c:v>520.80439490000003</c:v>
                </c:pt>
                <c:pt idx="4367">
                  <c:v>520.80195839999999</c:v>
                </c:pt>
                <c:pt idx="4368">
                  <c:v>520.79843900000003</c:v>
                </c:pt>
                <c:pt idx="4369">
                  <c:v>520.79194170000005</c:v>
                </c:pt>
                <c:pt idx="4370">
                  <c:v>520.78733939999995</c:v>
                </c:pt>
                <c:pt idx="4371">
                  <c:v>520.78409069999998</c:v>
                </c:pt>
                <c:pt idx="4372">
                  <c:v>520.7800297</c:v>
                </c:pt>
                <c:pt idx="4373">
                  <c:v>520.77272000000005</c:v>
                </c:pt>
                <c:pt idx="4374">
                  <c:v>520.77082489999998</c:v>
                </c:pt>
                <c:pt idx="4375">
                  <c:v>520.7667639</c:v>
                </c:pt>
                <c:pt idx="4376">
                  <c:v>520.76757610000004</c:v>
                </c:pt>
                <c:pt idx="4377">
                  <c:v>520.77231119999999</c:v>
                </c:pt>
                <c:pt idx="4378">
                  <c:v>520.77596879999999</c:v>
                </c:pt>
                <c:pt idx="4379">
                  <c:v>520.77407370000003</c:v>
                </c:pt>
                <c:pt idx="4380">
                  <c:v>520.77637219999997</c:v>
                </c:pt>
                <c:pt idx="4381">
                  <c:v>520.77366489999997</c:v>
                </c:pt>
                <c:pt idx="4382">
                  <c:v>520.77678100000003</c:v>
                </c:pt>
                <c:pt idx="4383">
                  <c:v>520.77326149999999</c:v>
                </c:pt>
                <c:pt idx="4384">
                  <c:v>520.76865899999996</c:v>
                </c:pt>
                <c:pt idx="4385">
                  <c:v>520.77190780000001</c:v>
                </c:pt>
                <c:pt idx="4386">
                  <c:v>520.77001270000005</c:v>
                </c:pt>
                <c:pt idx="4387">
                  <c:v>520.76865899999996</c:v>
                </c:pt>
                <c:pt idx="4388">
                  <c:v>520.77407370000003</c:v>
                </c:pt>
                <c:pt idx="4389">
                  <c:v>520.76865899999996</c:v>
                </c:pt>
                <c:pt idx="4390">
                  <c:v>520.77136640000003</c:v>
                </c:pt>
                <c:pt idx="4391">
                  <c:v>520.76920050000001</c:v>
                </c:pt>
                <c:pt idx="4392">
                  <c:v>520.76784680000003</c:v>
                </c:pt>
                <c:pt idx="4393">
                  <c:v>520.76920050000001</c:v>
                </c:pt>
                <c:pt idx="4394">
                  <c:v>520.76595169999996</c:v>
                </c:pt>
                <c:pt idx="4395">
                  <c:v>520.76784680000003</c:v>
                </c:pt>
                <c:pt idx="4396">
                  <c:v>520.77082489999998</c:v>
                </c:pt>
                <c:pt idx="4397">
                  <c:v>520.77136640000003</c:v>
                </c:pt>
                <c:pt idx="4398">
                  <c:v>520.76907170000004</c:v>
                </c:pt>
                <c:pt idx="4399">
                  <c:v>520.76865899999996</c:v>
                </c:pt>
                <c:pt idx="4400">
                  <c:v>520.76865899999996</c:v>
                </c:pt>
                <c:pt idx="4401">
                  <c:v>520.76811759999998</c:v>
                </c:pt>
                <c:pt idx="4402">
                  <c:v>520.77367409999999</c:v>
                </c:pt>
                <c:pt idx="4403">
                  <c:v>520.76771799999995</c:v>
                </c:pt>
                <c:pt idx="4404">
                  <c:v>520.7694712</c:v>
                </c:pt>
                <c:pt idx="4405">
                  <c:v>520.76595169999996</c:v>
                </c:pt>
                <c:pt idx="4406">
                  <c:v>520.76730529999998</c:v>
                </c:pt>
                <c:pt idx="4407">
                  <c:v>520.76541020000002</c:v>
                </c:pt>
                <c:pt idx="4408">
                  <c:v>520.76237800000001</c:v>
                </c:pt>
                <c:pt idx="4409">
                  <c:v>520.7667639</c:v>
                </c:pt>
                <c:pt idx="4410">
                  <c:v>520.76730529999998</c:v>
                </c:pt>
                <c:pt idx="4411">
                  <c:v>520.76649310000005</c:v>
                </c:pt>
                <c:pt idx="4412">
                  <c:v>520.76730529999998</c:v>
                </c:pt>
                <c:pt idx="4413">
                  <c:v>520.76865899999996</c:v>
                </c:pt>
                <c:pt idx="4414">
                  <c:v>520.76811759999998</c:v>
                </c:pt>
                <c:pt idx="4415">
                  <c:v>520.77136640000003</c:v>
                </c:pt>
                <c:pt idx="4416">
                  <c:v>520.77001270000005</c:v>
                </c:pt>
                <c:pt idx="4417">
                  <c:v>520.76771799999995</c:v>
                </c:pt>
                <c:pt idx="4418">
                  <c:v>520.76690580000002</c:v>
                </c:pt>
                <c:pt idx="4419">
                  <c:v>520.76961310000002</c:v>
                </c:pt>
                <c:pt idx="4420">
                  <c:v>520.77069610000001</c:v>
                </c:pt>
                <c:pt idx="4421">
                  <c:v>520.76582280000002</c:v>
                </c:pt>
                <c:pt idx="4422">
                  <c:v>520.76880089999997</c:v>
                </c:pt>
                <c:pt idx="4423">
                  <c:v>520.76771799999995</c:v>
                </c:pt>
                <c:pt idx="4424">
                  <c:v>520.76771799999995</c:v>
                </c:pt>
                <c:pt idx="4425">
                  <c:v>520.76541020000002</c:v>
                </c:pt>
                <c:pt idx="4426">
                  <c:v>520.76865899999996</c:v>
                </c:pt>
                <c:pt idx="4427">
                  <c:v>520.76351509999995</c:v>
                </c:pt>
                <c:pt idx="4428">
                  <c:v>520.76405650000004</c:v>
                </c:pt>
                <c:pt idx="4429">
                  <c:v>520.7626487</c:v>
                </c:pt>
                <c:pt idx="4430">
                  <c:v>520.76405650000004</c:v>
                </c:pt>
                <c:pt idx="4431">
                  <c:v>520.76730529999998</c:v>
                </c:pt>
                <c:pt idx="4432">
                  <c:v>520.76730529999998</c:v>
                </c:pt>
                <c:pt idx="4433">
                  <c:v>520.7694712</c:v>
                </c:pt>
                <c:pt idx="4434">
                  <c:v>520.76838829999997</c:v>
                </c:pt>
                <c:pt idx="4435">
                  <c:v>520.76730529999998</c:v>
                </c:pt>
                <c:pt idx="4436">
                  <c:v>520.77055419999999</c:v>
                </c:pt>
                <c:pt idx="4437">
                  <c:v>520.77001270000005</c:v>
                </c:pt>
                <c:pt idx="4438">
                  <c:v>520.77001270000005</c:v>
                </c:pt>
                <c:pt idx="4439">
                  <c:v>520.77001270000005</c:v>
                </c:pt>
                <c:pt idx="4440">
                  <c:v>520.76757610000004</c:v>
                </c:pt>
                <c:pt idx="4441">
                  <c:v>520.77001270000005</c:v>
                </c:pt>
                <c:pt idx="4442">
                  <c:v>520.76838829999997</c:v>
                </c:pt>
                <c:pt idx="4443">
                  <c:v>520.77136640000003</c:v>
                </c:pt>
                <c:pt idx="4444">
                  <c:v>520.77136640000003</c:v>
                </c:pt>
                <c:pt idx="4445">
                  <c:v>520.77136640000003</c:v>
                </c:pt>
                <c:pt idx="4446">
                  <c:v>520.77461510000001</c:v>
                </c:pt>
                <c:pt idx="4447">
                  <c:v>520.77596879999999</c:v>
                </c:pt>
                <c:pt idx="4448">
                  <c:v>520.77596879999999</c:v>
                </c:pt>
                <c:pt idx="4449">
                  <c:v>520.77299070000004</c:v>
                </c:pt>
                <c:pt idx="4450">
                  <c:v>520.77461510000001</c:v>
                </c:pt>
                <c:pt idx="4451">
                  <c:v>520.7721785</c:v>
                </c:pt>
                <c:pt idx="4452">
                  <c:v>520.77136640000003</c:v>
                </c:pt>
                <c:pt idx="4453">
                  <c:v>520.76865899999996</c:v>
                </c:pt>
                <c:pt idx="4454">
                  <c:v>520.76838829999997</c:v>
                </c:pt>
                <c:pt idx="4455">
                  <c:v>520.76351509999995</c:v>
                </c:pt>
                <c:pt idx="4456">
                  <c:v>520.76075349999996</c:v>
                </c:pt>
                <c:pt idx="4457">
                  <c:v>520.7667639</c:v>
                </c:pt>
                <c:pt idx="4458">
                  <c:v>520.76432729999999</c:v>
                </c:pt>
                <c:pt idx="4459">
                  <c:v>520.76541020000002</c:v>
                </c:pt>
                <c:pt idx="4460">
                  <c:v>520.76649310000005</c:v>
                </c:pt>
                <c:pt idx="4461">
                  <c:v>520.76703459999999</c:v>
                </c:pt>
                <c:pt idx="4462">
                  <c:v>520.76730529999998</c:v>
                </c:pt>
                <c:pt idx="4463">
                  <c:v>520.77001270000005</c:v>
                </c:pt>
                <c:pt idx="4464">
                  <c:v>520.77001270000005</c:v>
                </c:pt>
                <c:pt idx="4465">
                  <c:v>520.7694712</c:v>
                </c:pt>
                <c:pt idx="4466">
                  <c:v>520.76865899999996</c:v>
                </c:pt>
                <c:pt idx="4467">
                  <c:v>520.77136640000003</c:v>
                </c:pt>
                <c:pt idx="4468">
                  <c:v>520.77055419999999</c:v>
                </c:pt>
                <c:pt idx="4469">
                  <c:v>520.77055419999999</c:v>
                </c:pt>
                <c:pt idx="4470">
                  <c:v>520.77136640000003</c:v>
                </c:pt>
                <c:pt idx="4471">
                  <c:v>520.77136640000003</c:v>
                </c:pt>
                <c:pt idx="4472">
                  <c:v>520.7721785</c:v>
                </c:pt>
                <c:pt idx="4473">
                  <c:v>520.77326149999999</c:v>
                </c:pt>
                <c:pt idx="4474">
                  <c:v>520.77759319999996</c:v>
                </c:pt>
                <c:pt idx="4475">
                  <c:v>520.78246630000001</c:v>
                </c:pt>
                <c:pt idx="4476">
                  <c:v>520.78652720000002</c:v>
                </c:pt>
                <c:pt idx="4477">
                  <c:v>520.78571499999998</c:v>
                </c:pt>
                <c:pt idx="4478">
                  <c:v>520.78706869999996</c:v>
                </c:pt>
                <c:pt idx="4479">
                  <c:v>520.78788080000004</c:v>
                </c:pt>
                <c:pt idx="4480">
                  <c:v>520.79248319999999</c:v>
                </c:pt>
                <c:pt idx="4481">
                  <c:v>520.79789760000006</c:v>
                </c:pt>
                <c:pt idx="4482">
                  <c:v>520.79979270000001</c:v>
                </c:pt>
                <c:pt idx="4483">
                  <c:v>520.80114630000003</c:v>
                </c:pt>
                <c:pt idx="4484">
                  <c:v>520.80493630000001</c:v>
                </c:pt>
                <c:pt idx="4485">
                  <c:v>520.80737280000005</c:v>
                </c:pt>
                <c:pt idx="4486">
                  <c:v>520.80439490000003</c:v>
                </c:pt>
                <c:pt idx="4487">
                  <c:v>520.80656060000001</c:v>
                </c:pt>
                <c:pt idx="4488">
                  <c:v>520.80412420000005</c:v>
                </c:pt>
                <c:pt idx="4489">
                  <c:v>520.80439490000003</c:v>
                </c:pt>
                <c:pt idx="4490">
                  <c:v>520.80222909999998</c:v>
                </c:pt>
                <c:pt idx="4491">
                  <c:v>520.80114630000003</c:v>
                </c:pt>
                <c:pt idx="4492">
                  <c:v>520.79843900000003</c:v>
                </c:pt>
                <c:pt idx="4493">
                  <c:v>520.79803960000004</c:v>
                </c:pt>
                <c:pt idx="4494">
                  <c:v>520.79316659999995</c:v>
                </c:pt>
                <c:pt idx="4495">
                  <c:v>520.79248319999999</c:v>
                </c:pt>
                <c:pt idx="4496">
                  <c:v>520.78896369999995</c:v>
                </c:pt>
                <c:pt idx="4497">
                  <c:v>520.78706869999996</c:v>
                </c:pt>
                <c:pt idx="4498">
                  <c:v>520.78381990000003</c:v>
                </c:pt>
                <c:pt idx="4499">
                  <c:v>520.77867609999998</c:v>
                </c:pt>
                <c:pt idx="4500">
                  <c:v>520.77867609999998</c:v>
                </c:pt>
                <c:pt idx="4501">
                  <c:v>520.77813460000004</c:v>
                </c:pt>
                <c:pt idx="4502">
                  <c:v>520.77353219999998</c:v>
                </c:pt>
                <c:pt idx="4503">
                  <c:v>520.76771799999995</c:v>
                </c:pt>
                <c:pt idx="4504">
                  <c:v>520.75927100000001</c:v>
                </c:pt>
                <c:pt idx="4505">
                  <c:v>520.75575140000001</c:v>
                </c:pt>
                <c:pt idx="4506">
                  <c:v>520.75114880000001</c:v>
                </c:pt>
                <c:pt idx="4507">
                  <c:v>520.74979510000003</c:v>
                </c:pt>
                <c:pt idx="4508">
                  <c:v>520.740319</c:v>
                </c:pt>
                <c:pt idx="4509">
                  <c:v>520.72961810000004</c:v>
                </c:pt>
                <c:pt idx="4510">
                  <c:v>520.72420299999999</c:v>
                </c:pt>
                <c:pt idx="4511">
                  <c:v>520.71521399999995</c:v>
                </c:pt>
                <c:pt idx="4512">
                  <c:v>520.71034039999995</c:v>
                </c:pt>
                <c:pt idx="4513">
                  <c:v>520.70573750000005</c:v>
                </c:pt>
                <c:pt idx="4514">
                  <c:v>520.70302990000005</c:v>
                </c:pt>
                <c:pt idx="4515">
                  <c:v>520.69842700000004</c:v>
                </c:pt>
                <c:pt idx="4516">
                  <c:v>520.69707310000001</c:v>
                </c:pt>
                <c:pt idx="4517">
                  <c:v>520.68570099999999</c:v>
                </c:pt>
                <c:pt idx="4518">
                  <c:v>520.68212689999996</c:v>
                </c:pt>
                <c:pt idx="4519">
                  <c:v>520.6818561</c:v>
                </c:pt>
                <c:pt idx="4520">
                  <c:v>520.68380560000003</c:v>
                </c:pt>
                <c:pt idx="4521">
                  <c:v>520.67725299999995</c:v>
                </c:pt>
                <c:pt idx="4522">
                  <c:v>520.67454529999998</c:v>
                </c:pt>
                <c:pt idx="4523">
                  <c:v>520.67373299999997</c:v>
                </c:pt>
                <c:pt idx="4524">
                  <c:v>520.66994209999996</c:v>
                </c:pt>
                <c:pt idx="4525">
                  <c:v>520.66804669999999</c:v>
                </c:pt>
                <c:pt idx="4526">
                  <c:v>520.66804669999999</c:v>
                </c:pt>
                <c:pt idx="4527">
                  <c:v>520.66858820000004</c:v>
                </c:pt>
                <c:pt idx="4528">
                  <c:v>520.67048369999998</c:v>
                </c:pt>
                <c:pt idx="4529">
                  <c:v>520.66588049999996</c:v>
                </c:pt>
                <c:pt idx="4530">
                  <c:v>520.66506819999995</c:v>
                </c:pt>
                <c:pt idx="4531">
                  <c:v>520.6647974</c:v>
                </c:pt>
                <c:pt idx="4532">
                  <c:v>520.66127730000005</c:v>
                </c:pt>
                <c:pt idx="4533">
                  <c:v>520.65898179999999</c:v>
                </c:pt>
                <c:pt idx="4534">
                  <c:v>520.65708640000003</c:v>
                </c:pt>
                <c:pt idx="4535">
                  <c:v>520.65492010000003</c:v>
                </c:pt>
                <c:pt idx="4536">
                  <c:v>520.65302459999998</c:v>
                </c:pt>
                <c:pt idx="4537">
                  <c:v>520.64827979999995</c:v>
                </c:pt>
                <c:pt idx="4538">
                  <c:v>520.64827979999995</c:v>
                </c:pt>
                <c:pt idx="4539">
                  <c:v>520.65098769999997</c:v>
                </c:pt>
                <c:pt idx="4540">
                  <c:v>520.65167069999995</c:v>
                </c:pt>
                <c:pt idx="4541">
                  <c:v>520.6535662</c:v>
                </c:pt>
                <c:pt idx="4542">
                  <c:v>520.65437859999997</c:v>
                </c:pt>
                <c:pt idx="4543">
                  <c:v>520.65071690000002</c:v>
                </c:pt>
                <c:pt idx="4544">
                  <c:v>520.64882139999997</c:v>
                </c:pt>
                <c:pt idx="4545">
                  <c:v>520.65261229999999</c:v>
                </c:pt>
                <c:pt idx="4546">
                  <c:v>520.65654480000001</c:v>
                </c:pt>
                <c:pt idx="4547">
                  <c:v>520.65288310000005</c:v>
                </c:pt>
                <c:pt idx="4548">
                  <c:v>520.65667399999995</c:v>
                </c:pt>
                <c:pt idx="4549">
                  <c:v>520.65477859999999</c:v>
                </c:pt>
                <c:pt idx="4550">
                  <c:v>520.65396620000001</c:v>
                </c:pt>
                <c:pt idx="4551">
                  <c:v>520.6585695</c:v>
                </c:pt>
                <c:pt idx="4552">
                  <c:v>520.66127730000005</c:v>
                </c:pt>
                <c:pt idx="4553">
                  <c:v>520.66073570000003</c:v>
                </c:pt>
                <c:pt idx="4554">
                  <c:v>520.65938180000001</c:v>
                </c:pt>
                <c:pt idx="4555">
                  <c:v>520.65667399999995</c:v>
                </c:pt>
                <c:pt idx="4556">
                  <c:v>520.65613250000001</c:v>
                </c:pt>
                <c:pt idx="4557">
                  <c:v>520.65532010000004</c:v>
                </c:pt>
                <c:pt idx="4558">
                  <c:v>520.65802789999998</c:v>
                </c:pt>
                <c:pt idx="4559">
                  <c:v>520.66588049999996</c:v>
                </c:pt>
                <c:pt idx="4560">
                  <c:v>520.66588049999996</c:v>
                </c:pt>
                <c:pt idx="4561">
                  <c:v>520.66858820000004</c:v>
                </c:pt>
                <c:pt idx="4562">
                  <c:v>520.67454529999998</c:v>
                </c:pt>
                <c:pt idx="4563">
                  <c:v>520.6810438</c:v>
                </c:pt>
                <c:pt idx="4564">
                  <c:v>520.6810438</c:v>
                </c:pt>
                <c:pt idx="4565">
                  <c:v>520.68050219999998</c:v>
                </c:pt>
                <c:pt idx="4566">
                  <c:v>520.67725299999995</c:v>
                </c:pt>
                <c:pt idx="4567">
                  <c:v>520.68050219999998</c:v>
                </c:pt>
                <c:pt idx="4568">
                  <c:v>520.67589910000004</c:v>
                </c:pt>
                <c:pt idx="4569">
                  <c:v>520.67319139999995</c:v>
                </c:pt>
                <c:pt idx="4570">
                  <c:v>520.67183750000004</c:v>
                </c:pt>
                <c:pt idx="4571">
                  <c:v>520.66912979999995</c:v>
                </c:pt>
                <c:pt idx="4572">
                  <c:v>520.66533890000005</c:v>
                </c:pt>
                <c:pt idx="4573">
                  <c:v>520.66263119999996</c:v>
                </c:pt>
                <c:pt idx="4574">
                  <c:v>520.65938180000001</c:v>
                </c:pt>
                <c:pt idx="4575">
                  <c:v>520.65613250000001</c:v>
                </c:pt>
                <c:pt idx="4576">
                  <c:v>520.65667399999995</c:v>
                </c:pt>
                <c:pt idx="4577">
                  <c:v>520.65342469999996</c:v>
                </c:pt>
                <c:pt idx="4578">
                  <c:v>520.64936299999999</c:v>
                </c:pt>
                <c:pt idx="4579">
                  <c:v>520.65071690000002</c:v>
                </c:pt>
                <c:pt idx="4580">
                  <c:v>520.64746749999995</c:v>
                </c:pt>
                <c:pt idx="4581">
                  <c:v>520.64443470000003</c:v>
                </c:pt>
                <c:pt idx="4582">
                  <c:v>520.63685269999996</c:v>
                </c:pt>
                <c:pt idx="4583">
                  <c:v>520.64010210000004</c:v>
                </c:pt>
                <c:pt idx="4584">
                  <c:v>520.64064370000006</c:v>
                </c:pt>
                <c:pt idx="4585">
                  <c:v>520.64335159999996</c:v>
                </c:pt>
                <c:pt idx="4586">
                  <c:v>520.64037289999999</c:v>
                </c:pt>
                <c:pt idx="4587">
                  <c:v>520.64199759999997</c:v>
                </c:pt>
                <c:pt idx="4588">
                  <c:v>520.64199759999997</c:v>
                </c:pt>
                <c:pt idx="4589">
                  <c:v>520.64010210000004</c:v>
                </c:pt>
                <c:pt idx="4590">
                  <c:v>520.63874820000001</c:v>
                </c:pt>
                <c:pt idx="4591">
                  <c:v>520.63414479999994</c:v>
                </c:pt>
                <c:pt idx="4592">
                  <c:v>520.62954139999999</c:v>
                </c:pt>
                <c:pt idx="4593">
                  <c:v>520.6281874</c:v>
                </c:pt>
                <c:pt idx="4594">
                  <c:v>520.62195919999999</c:v>
                </c:pt>
                <c:pt idx="4595">
                  <c:v>520.62087599999995</c:v>
                </c:pt>
                <c:pt idx="4596">
                  <c:v>520.61261460000003</c:v>
                </c:pt>
                <c:pt idx="4597">
                  <c:v>520.61126060000004</c:v>
                </c:pt>
                <c:pt idx="4598">
                  <c:v>520.61315620000005</c:v>
                </c:pt>
                <c:pt idx="4599">
                  <c:v>520.60470729999997</c:v>
                </c:pt>
                <c:pt idx="4600">
                  <c:v>520.59983290000002</c:v>
                </c:pt>
                <c:pt idx="4601">
                  <c:v>520.60362410000005</c:v>
                </c:pt>
                <c:pt idx="4602">
                  <c:v>520.60484480000002</c:v>
                </c:pt>
                <c:pt idx="4603">
                  <c:v>520.61080240000001</c:v>
                </c:pt>
                <c:pt idx="4604">
                  <c:v>520.61491850000004</c:v>
                </c:pt>
                <c:pt idx="4605">
                  <c:v>520.61296879999998</c:v>
                </c:pt>
                <c:pt idx="4606">
                  <c:v>520.61356450000005</c:v>
                </c:pt>
                <c:pt idx="4607">
                  <c:v>520.61491850000004</c:v>
                </c:pt>
                <c:pt idx="4608">
                  <c:v>520.61546009999995</c:v>
                </c:pt>
                <c:pt idx="4609">
                  <c:v>520.61681410000006</c:v>
                </c:pt>
                <c:pt idx="4610">
                  <c:v>520.61681410000006</c:v>
                </c:pt>
                <c:pt idx="4611">
                  <c:v>520.62683340000001</c:v>
                </c:pt>
                <c:pt idx="4612">
                  <c:v>520.62358389999997</c:v>
                </c:pt>
                <c:pt idx="4613">
                  <c:v>520.61775969999997</c:v>
                </c:pt>
                <c:pt idx="4614">
                  <c:v>520.61667650000004</c:v>
                </c:pt>
                <c:pt idx="4615">
                  <c:v>520.613427</c:v>
                </c:pt>
                <c:pt idx="4616">
                  <c:v>520.61911369999996</c:v>
                </c:pt>
                <c:pt idx="4617">
                  <c:v>520.6206052</c:v>
                </c:pt>
                <c:pt idx="4618">
                  <c:v>520.61870959999999</c:v>
                </c:pt>
                <c:pt idx="4619">
                  <c:v>520.62385470000004</c:v>
                </c:pt>
                <c:pt idx="4620">
                  <c:v>520.62466710000001</c:v>
                </c:pt>
                <c:pt idx="4621">
                  <c:v>520.62547949999998</c:v>
                </c:pt>
                <c:pt idx="4622">
                  <c:v>520.62954139999999</c:v>
                </c:pt>
                <c:pt idx="4623">
                  <c:v>520.63143690000004</c:v>
                </c:pt>
                <c:pt idx="4624">
                  <c:v>520.63279079999995</c:v>
                </c:pt>
                <c:pt idx="4625">
                  <c:v>520.63184090000004</c:v>
                </c:pt>
                <c:pt idx="4626">
                  <c:v>520.6285914</c:v>
                </c:pt>
                <c:pt idx="4627">
                  <c:v>520.62398800000005</c:v>
                </c:pt>
                <c:pt idx="4628">
                  <c:v>520.61830129999998</c:v>
                </c:pt>
                <c:pt idx="4629">
                  <c:v>520.62087599999995</c:v>
                </c:pt>
                <c:pt idx="4630">
                  <c:v>520.62046769999995</c:v>
                </c:pt>
                <c:pt idx="4631">
                  <c:v>520.62290480000001</c:v>
                </c:pt>
                <c:pt idx="4632">
                  <c:v>520.62683340000001</c:v>
                </c:pt>
                <c:pt idx="4633">
                  <c:v>520.62872900000002</c:v>
                </c:pt>
                <c:pt idx="4634">
                  <c:v>520.62331310000002</c:v>
                </c:pt>
                <c:pt idx="4635">
                  <c:v>520.61356450000005</c:v>
                </c:pt>
                <c:pt idx="4636">
                  <c:v>520.61107319999996</c:v>
                </c:pt>
                <c:pt idx="4637">
                  <c:v>520.60701119999999</c:v>
                </c:pt>
                <c:pt idx="4638">
                  <c:v>520.60024109999995</c:v>
                </c:pt>
                <c:pt idx="4639">
                  <c:v>520.59550000000002</c:v>
                </c:pt>
                <c:pt idx="4640">
                  <c:v>520.59197959999995</c:v>
                </c:pt>
                <c:pt idx="4641">
                  <c:v>520.59509590000005</c:v>
                </c:pt>
                <c:pt idx="4642">
                  <c:v>520.5872425</c:v>
                </c:pt>
                <c:pt idx="4643">
                  <c:v>520.58399280000003</c:v>
                </c:pt>
                <c:pt idx="4644">
                  <c:v>520.57960560000004</c:v>
                </c:pt>
                <c:pt idx="4645">
                  <c:v>520.57635589999995</c:v>
                </c:pt>
                <c:pt idx="4646">
                  <c:v>520.56714820000002</c:v>
                </c:pt>
                <c:pt idx="4647">
                  <c:v>520.56173179999996</c:v>
                </c:pt>
                <c:pt idx="4648">
                  <c:v>520.55387800000005</c:v>
                </c:pt>
                <c:pt idx="4649">
                  <c:v>520.53974100000005</c:v>
                </c:pt>
                <c:pt idx="4650">
                  <c:v>520.52728279999997</c:v>
                </c:pt>
                <c:pt idx="4651">
                  <c:v>520.52538700000002</c:v>
                </c:pt>
                <c:pt idx="4652">
                  <c:v>520.52072859999998</c:v>
                </c:pt>
                <c:pt idx="4653">
                  <c:v>520.51260349999995</c:v>
                </c:pt>
                <c:pt idx="4654">
                  <c:v>520.50393659999997</c:v>
                </c:pt>
                <c:pt idx="4655">
                  <c:v>520.49629879999998</c:v>
                </c:pt>
                <c:pt idx="4656">
                  <c:v>520.48952759999997</c:v>
                </c:pt>
                <c:pt idx="4657">
                  <c:v>520.48627739999995</c:v>
                </c:pt>
                <c:pt idx="4658">
                  <c:v>520.48519399999998</c:v>
                </c:pt>
                <c:pt idx="4659">
                  <c:v>520.48492320000003</c:v>
                </c:pt>
                <c:pt idx="4660">
                  <c:v>520.48167290000004</c:v>
                </c:pt>
                <c:pt idx="4661">
                  <c:v>520.47950609999998</c:v>
                </c:pt>
                <c:pt idx="4662">
                  <c:v>520.47571419999997</c:v>
                </c:pt>
                <c:pt idx="4663">
                  <c:v>520.47435989999997</c:v>
                </c:pt>
                <c:pt idx="4664">
                  <c:v>520.47625589999996</c:v>
                </c:pt>
                <c:pt idx="4665">
                  <c:v>520.47354729999995</c:v>
                </c:pt>
                <c:pt idx="4666">
                  <c:v>520.46902950000003</c:v>
                </c:pt>
                <c:pt idx="4667">
                  <c:v>520.46428400000002</c:v>
                </c:pt>
                <c:pt idx="4668">
                  <c:v>520.47105550000003</c:v>
                </c:pt>
                <c:pt idx="4669">
                  <c:v>520.47024290000002</c:v>
                </c:pt>
                <c:pt idx="4670">
                  <c:v>520.47435989999997</c:v>
                </c:pt>
                <c:pt idx="4671">
                  <c:v>520.47815189999994</c:v>
                </c:pt>
                <c:pt idx="4672">
                  <c:v>520.48181390000002</c:v>
                </c:pt>
                <c:pt idx="4673">
                  <c:v>520.47423000000003</c:v>
                </c:pt>
                <c:pt idx="4674">
                  <c:v>520.47336329999996</c:v>
                </c:pt>
                <c:pt idx="4675">
                  <c:v>520.46915950000005</c:v>
                </c:pt>
                <c:pt idx="4676">
                  <c:v>520.47024290000002</c:v>
                </c:pt>
                <c:pt idx="4677">
                  <c:v>520.46374230000004</c:v>
                </c:pt>
                <c:pt idx="4678">
                  <c:v>520.46563830000002</c:v>
                </c:pt>
                <c:pt idx="4679">
                  <c:v>520.46780520000004</c:v>
                </c:pt>
                <c:pt idx="4680">
                  <c:v>520.45507480000003</c:v>
                </c:pt>
                <c:pt idx="4681">
                  <c:v>520.45697080000002</c:v>
                </c:pt>
                <c:pt idx="4682">
                  <c:v>520.45372050000003</c:v>
                </c:pt>
                <c:pt idx="4683">
                  <c:v>520.45182439999996</c:v>
                </c:pt>
                <c:pt idx="4684">
                  <c:v>520.44472770000004</c:v>
                </c:pt>
                <c:pt idx="4685">
                  <c:v>520.44581119999998</c:v>
                </c:pt>
                <c:pt idx="4686">
                  <c:v>520.44337340000004</c:v>
                </c:pt>
                <c:pt idx="4687">
                  <c:v>520.44310250000001</c:v>
                </c:pt>
                <c:pt idx="4688">
                  <c:v>520.44830320000005</c:v>
                </c:pt>
                <c:pt idx="4689">
                  <c:v>520.44911579999996</c:v>
                </c:pt>
                <c:pt idx="4690">
                  <c:v>520.45290790000001</c:v>
                </c:pt>
                <c:pt idx="4691">
                  <c:v>520.4548039</c:v>
                </c:pt>
                <c:pt idx="4692">
                  <c:v>520.44992839999998</c:v>
                </c:pt>
                <c:pt idx="4693">
                  <c:v>520.45236609999995</c:v>
                </c:pt>
                <c:pt idx="4694">
                  <c:v>520.44472770000004</c:v>
                </c:pt>
                <c:pt idx="4695">
                  <c:v>520.43768520000003</c:v>
                </c:pt>
                <c:pt idx="4696">
                  <c:v>520.43118430000004</c:v>
                </c:pt>
                <c:pt idx="4697">
                  <c:v>520.42847549999999</c:v>
                </c:pt>
                <c:pt idx="4698">
                  <c:v>520.42137860000003</c:v>
                </c:pt>
                <c:pt idx="4699">
                  <c:v>520.41650279999999</c:v>
                </c:pt>
                <c:pt idx="4700">
                  <c:v>520.40539669999998</c:v>
                </c:pt>
                <c:pt idx="4701">
                  <c:v>520.39997900000003</c:v>
                </c:pt>
                <c:pt idx="4702">
                  <c:v>520.39450710000006</c:v>
                </c:pt>
                <c:pt idx="4703">
                  <c:v>520.39613240000006</c:v>
                </c:pt>
                <c:pt idx="4704">
                  <c:v>520.39943719999997</c:v>
                </c:pt>
                <c:pt idx="4705">
                  <c:v>520.39857040000004</c:v>
                </c:pt>
                <c:pt idx="4706">
                  <c:v>520.40052079999998</c:v>
                </c:pt>
                <c:pt idx="4707">
                  <c:v>520.40973080000003</c:v>
                </c:pt>
                <c:pt idx="4708">
                  <c:v>520.4159611</c:v>
                </c:pt>
                <c:pt idx="4709">
                  <c:v>520.42156680000005</c:v>
                </c:pt>
                <c:pt idx="4710">
                  <c:v>520.40742690000002</c:v>
                </c:pt>
                <c:pt idx="4711">
                  <c:v>520.41419889999997</c:v>
                </c:pt>
                <c:pt idx="4712">
                  <c:v>520.42156680000005</c:v>
                </c:pt>
                <c:pt idx="4713">
                  <c:v>520.42156680000005</c:v>
                </c:pt>
                <c:pt idx="4714">
                  <c:v>520.41799119999996</c:v>
                </c:pt>
                <c:pt idx="4715">
                  <c:v>520.40106360000004</c:v>
                </c:pt>
                <c:pt idx="4716">
                  <c:v>520.40363460000003</c:v>
                </c:pt>
                <c:pt idx="4717">
                  <c:v>520.4066143</c:v>
                </c:pt>
                <c:pt idx="4718">
                  <c:v>520.3984878</c:v>
                </c:pt>
                <c:pt idx="4719">
                  <c:v>520.39997900000003</c:v>
                </c:pt>
                <c:pt idx="4720">
                  <c:v>520.38570189999996</c:v>
                </c:pt>
                <c:pt idx="4721">
                  <c:v>520.37974229999998</c:v>
                </c:pt>
                <c:pt idx="4722">
                  <c:v>520.36993589999997</c:v>
                </c:pt>
                <c:pt idx="4723">
                  <c:v>520.36722689999999</c:v>
                </c:pt>
                <c:pt idx="4724">
                  <c:v>520.36736359999998</c:v>
                </c:pt>
                <c:pt idx="4725">
                  <c:v>520.36140379999995</c:v>
                </c:pt>
                <c:pt idx="4726">
                  <c:v>520.35322259999998</c:v>
                </c:pt>
                <c:pt idx="4727">
                  <c:v>520.35078439999995</c:v>
                </c:pt>
                <c:pt idx="4728">
                  <c:v>520.34617900000001</c:v>
                </c:pt>
                <c:pt idx="4729">
                  <c:v>520.34807539999997</c:v>
                </c:pt>
                <c:pt idx="4730">
                  <c:v>520.34563720000006</c:v>
                </c:pt>
                <c:pt idx="4731">
                  <c:v>520.34021900000005</c:v>
                </c:pt>
                <c:pt idx="4732">
                  <c:v>520.33203749999996</c:v>
                </c:pt>
                <c:pt idx="4733">
                  <c:v>520.32824470000003</c:v>
                </c:pt>
                <c:pt idx="4734">
                  <c:v>520.33290439999996</c:v>
                </c:pt>
                <c:pt idx="4735">
                  <c:v>520.32363910000004</c:v>
                </c:pt>
                <c:pt idx="4736">
                  <c:v>520.31822079999995</c:v>
                </c:pt>
                <c:pt idx="4737">
                  <c:v>520.32038809999995</c:v>
                </c:pt>
                <c:pt idx="4738">
                  <c:v>520.31984629999999</c:v>
                </c:pt>
                <c:pt idx="4739">
                  <c:v>520.30976810000004</c:v>
                </c:pt>
                <c:pt idx="4740">
                  <c:v>520.30624609999995</c:v>
                </c:pt>
                <c:pt idx="4741">
                  <c:v>520.30299500000001</c:v>
                </c:pt>
                <c:pt idx="4742">
                  <c:v>520.2948672</c:v>
                </c:pt>
                <c:pt idx="4743">
                  <c:v>520.29161599999998</c:v>
                </c:pt>
                <c:pt idx="4744">
                  <c:v>520.28790330000004</c:v>
                </c:pt>
                <c:pt idx="4745">
                  <c:v>520.28736140000001</c:v>
                </c:pt>
                <c:pt idx="4746">
                  <c:v>520.2914796</c:v>
                </c:pt>
                <c:pt idx="4747">
                  <c:v>520.29554350000001</c:v>
                </c:pt>
                <c:pt idx="4748">
                  <c:v>520.29202139999995</c:v>
                </c:pt>
                <c:pt idx="4749">
                  <c:v>520.30014919999996</c:v>
                </c:pt>
                <c:pt idx="4750">
                  <c:v>520.30340030000002</c:v>
                </c:pt>
                <c:pt idx="4751">
                  <c:v>520.30624609999995</c:v>
                </c:pt>
                <c:pt idx="4752">
                  <c:v>520.30245309999998</c:v>
                </c:pt>
                <c:pt idx="4753">
                  <c:v>520.30678790000002</c:v>
                </c:pt>
                <c:pt idx="4754">
                  <c:v>520.30299500000001</c:v>
                </c:pt>
                <c:pt idx="4755">
                  <c:v>520.30285849999996</c:v>
                </c:pt>
                <c:pt idx="4756">
                  <c:v>520.30069109999999</c:v>
                </c:pt>
                <c:pt idx="4757">
                  <c:v>520.30814250000003</c:v>
                </c:pt>
                <c:pt idx="4758">
                  <c:v>520.30570420000004</c:v>
                </c:pt>
                <c:pt idx="4759">
                  <c:v>520.30705880000005</c:v>
                </c:pt>
                <c:pt idx="4760">
                  <c:v>520.31112270000006</c:v>
                </c:pt>
                <c:pt idx="4761">
                  <c:v>520.31226049999998</c:v>
                </c:pt>
                <c:pt idx="4762">
                  <c:v>520.31171870000003</c:v>
                </c:pt>
                <c:pt idx="4763">
                  <c:v>520.31686620000005</c:v>
                </c:pt>
                <c:pt idx="4764">
                  <c:v>520.31808420000004</c:v>
                </c:pt>
                <c:pt idx="4765">
                  <c:v>520.32214799999997</c:v>
                </c:pt>
                <c:pt idx="4766">
                  <c:v>520.32810810000001</c:v>
                </c:pt>
                <c:pt idx="4767">
                  <c:v>520.33344620000003</c:v>
                </c:pt>
                <c:pt idx="4768">
                  <c:v>520.33696810000004</c:v>
                </c:pt>
                <c:pt idx="4769">
                  <c:v>520.34157359999995</c:v>
                </c:pt>
                <c:pt idx="4770">
                  <c:v>520.34753350000005</c:v>
                </c:pt>
                <c:pt idx="4771">
                  <c:v>520.35132620000002</c:v>
                </c:pt>
                <c:pt idx="4772">
                  <c:v>520.35436040000002</c:v>
                </c:pt>
                <c:pt idx="4773">
                  <c:v>520.35490219999997</c:v>
                </c:pt>
                <c:pt idx="4774">
                  <c:v>520.3589657</c:v>
                </c:pt>
                <c:pt idx="4775">
                  <c:v>520.35815300000002</c:v>
                </c:pt>
                <c:pt idx="4776">
                  <c:v>520.35652760000005</c:v>
                </c:pt>
                <c:pt idx="4777">
                  <c:v>520.35761119999995</c:v>
                </c:pt>
                <c:pt idx="4778">
                  <c:v>520.360862</c:v>
                </c:pt>
                <c:pt idx="4779">
                  <c:v>520.3627583</c:v>
                </c:pt>
                <c:pt idx="4780">
                  <c:v>520.360862</c:v>
                </c:pt>
                <c:pt idx="4781">
                  <c:v>520.35815300000002</c:v>
                </c:pt>
                <c:pt idx="4782">
                  <c:v>520.35747449999997</c:v>
                </c:pt>
                <c:pt idx="4783">
                  <c:v>520.35720360000005</c:v>
                </c:pt>
                <c:pt idx="4784">
                  <c:v>520.36587239999994</c:v>
                </c:pt>
                <c:pt idx="4785">
                  <c:v>520.37101949999999</c:v>
                </c:pt>
                <c:pt idx="4786">
                  <c:v>520.37784599999998</c:v>
                </c:pt>
                <c:pt idx="4787">
                  <c:v>520.37892959999999</c:v>
                </c:pt>
                <c:pt idx="4788">
                  <c:v>520.38502600000004</c:v>
                </c:pt>
                <c:pt idx="4789">
                  <c:v>520.38800579999997</c:v>
                </c:pt>
                <c:pt idx="4790">
                  <c:v>520.38502600000004</c:v>
                </c:pt>
                <c:pt idx="4791">
                  <c:v>520.38529689999996</c:v>
                </c:pt>
                <c:pt idx="4792">
                  <c:v>520.37689920000003</c:v>
                </c:pt>
                <c:pt idx="4793">
                  <c:v>520.37689920000003</c:v>
                </c:pt>
                <c:pt idx="4794">
                  <c:v>520.37744099999998</c:v>
                </c:pt>
                <c:pt idx="4795">
                  <c:v>520.37879550000002</c:v>
                </c:pt>
                <c:pt idx="4796">
                  <c:v>520.37839429999997</c:v>
                </c:pt>
                <c:pt idx="4797">
                  <c:v>520.3723804</c:v>
                </c:pt>
                <c:pt idx="4798">
                  <c:v>520.3723804</c:v>
                </c:pt>
                <c:pt idx="4799">
                  <c:v>520.36371159999999</c:v>
                </c:pt>
                <c:pt idx="4800">
                  <c:v>520.3627583</c:v>
                </c:pt>
                <c:pt idx="4801">
                  <c:v>520.360862</c:v>
                </c:pt>
                <c:pt idx="4802">
                  <c:v>520.3627583</c:v>
                </c:pt>
                <c:pt idx="4803">
                  <c:v>520.35679849999997</c:v>
                </c:pt>
                <c:pt idx="4804">
                  <c:v>520.35544400000003</c:v>
                </c:pt>
                <c:pt idx="4805">
                  <c:v>520.35761119999995</c:v>
                </c:pt>
                <c:pt idx="4806">
                  <c:v>520.35679849999997</c:v>
                </c:pt>
                <c:pt idx="4807">
                  <c:v>520.35159710000005</c:v>
                </c:pt>
                <c:pt idx="4808">
                  <c:v>520.35679849999997</c:v>
                </c:pt>
                <c:pt idx="4809">
                  <c:v>520.35268080000003</c:v>
                </c:pt>
                <c:pt idx="4810">
                  <c:v>520.35557819999997</c:v>
                </c:pt>
                <c:pt idx="4811">
                  <c:v>520.35977979999996</c:v>
                </c:pt>
                <c:pt idx="4812">
                  <c:v>520.37148260000004</c:v>
                </c:pt>
                <c:pt idx="4813">
                  <c:v>520.37419150000005</c:v>
                </c:pt>
                <c:pt idx="4814">
                  <c:v>520.36972809999997</c:v>
                </c:pt>
                <c:pt idx="4815">
                  <c:v>520.37231169999995</c:v>
                </c:pt>
                <c:pt idx="4816">
                  <c:v>520.37962579999999</c:v>
                </c:pt>
                <c:pt idx="4817">
                  <c:v>520.37830269999995</c:v>
                </c:pt>
                <c:pt idx="4818">
                  <c:v>520.37846300000001</c:v>
                </c:pt>
                <c:pt idx="4819">
                  <c:v>520.38774720000004</c:v>
                </c:pt>
                <c:pt idx="4820">
                  <c:v>520.40341899999999</c:v>
                </c:pt>
                <c:pt idx="4821">
                  <c:v>520.40622229999997</c:v>
                </c:pt>
                <c:pt idx="4822">
                  <c:v>520.4222575</c:v>
                </c:pt>
                <c:pt idx="4823">
                  <c:v>520.42830300000003</c:v>
                </c:pt>
                <c:pt idx="4824">
                  <c:v>520.43516439999996</c:v>
                </c:pt>
                <c:pt idx="4825">
                  <c:v>520.44605279999996</c:v>
                </c:pt>
                <c:pt idx="4826">
                  <c:v>520.45102150000002</c:v>
                </c:pt>
                <c:pt idx="4827">
                  <c:v>520.46005649999995</c:v>
                </c:pt>
                <c:pt idx="4828">
                  <c:v>520.46439009999995</c:v>
                </c:pt>
                <c:pt idx="4829">
                  <c:v>520.47311130000003</c:v>
                </c:pt>
                <c:pt idx="4830">
                  <c:v>520.48259080000003</c:v>
                </c:pt>
                <c:pt idx="4831">
                  <c:v>520.48719510000001</c:v>
                </c:pt>
                <c:pt idx="4832">
                  <c:v>520.49234100000001</c:v>
                </c:pt>
                <c:pt idx="4833">
                  <c:v>520.50712069999997</c:v>
                </c:pt>
                <c:pt idx="4834">
                  <c:v>520.50982899999997</c:v>
                </c:pt>
                <c:pt idx="4835">
                  <c:v>520.50982899999997</c:v>
                </c:pt>
                <c:pt idx="4836">
                  <c:v>520.50982899999997</c:v>
                </c:pt>
                <c:pt idx="4837">
                  <c:v>520.51859950000005</c:v>
                </c:pt>
                <c:pt idx="4838">
                  <c:v>520.52076620000003</c:v>
                </c:pt>
                <c:pt idx="4839">
                  <c:v>520.52954020000004</c:v>
                </c:pt>
                <c:pt idx="4840">
                  <c:v>520.53170669999997</c:v>
                </c:pt>
                <c:pt idx="4841">
                  <c:v>520.53636489999997</c:v>
                </c:pt>
                <c:pt idx="4842">
                  <c:v>520.5401564</c:v>
                </c:pt>
                <c:pt idx="4843">
                  <c:v>520.54178130000003</c:v>
                </c:pt>
                <c:pt idx="4844">
                  <c:v>520.5419445</c:v>
                </c:pt>
                <c:pt idx="4845">
                  <c:v>520.54952739999999</c:v>
                </c:pt>
                <c:pt idx="4846">
                  <c:v>520.55196469999998</c:v>
                </c:pt>
                <c:pt idx="4847">
                  <c:v>520.55629769999996</c:v>
                </c:pt>
                <c:pt idx="4848">
                  <c:v>520.55927659999998</c:v>
                </c:pt>
                <c:pt idx="4849">
                  <c:v>520.55711020000001</c:v>
                </c:pt>
                <c:pt idx="4850">
                  <c:v>520.55656850000003</c:v>
                </c:pt>
                <c:pt idx="4851">
                  <c:v>520.5609015</c:v>
                </c:pt>
                <c:pt idx="4852">
                  <c:v>520.56258049999997</c:v>
                </c:pt>
                <c:pt idx="4853">
                  <c:v>520.56447619999994</c:v>
                </c:pt>
                <c:pt idx="4854">
                  <c:v>520.57124639999995</c:v>
                </c:pt>
                <c:pt idx="4855">
                  <c:v>520.57774570000004</c:v>
                </c:pt>
                <c:pt idx="4856">
                  <c:v>520.58505739999998</c:v>
                </c:pt>
                <c:pt idx="4857">
                  <c:v>520.58018289999995</c:v>
                </c:pt>
                <c:pt idx="4858">
                  <c:v>520.57487460000004</c:v>
                </c:pt>
                <c:pt idx="4859">
                  <c:v>520.57649939999999</c:v>
                </c:pt>
                <c:pt idx="4860">
                  <c:v>520.57189570000003</c:v>
                </c:pt>
                <c:pt idx="4861">
                  <c:v>520.57216649999998</c:v>
                </c:pt>
                <c:pt idx="4862">
                  <c:v>520.57189570000003</c:v>
                </c:pt>
                <c:pt idx="4863">
                  <c:v>520.56984060000002</c:v>
                </c:pt>
                <c:pt idx="4864">
                  <c:v>520.5749859</c:v>
                </c:pt>
                <c:pt idx="4865">
                  <c:v>520.57537170000001</c:v>
                </c:pt>
                <c:pt idx="4866">
                  <c:v>520.57041300000003</c:v>
                </c:pt>
                <c:pt idx="4867">
                  <c:v>520.56066369999996</c:v>
                </c:pt>
                <c:pt idx="4868">
                  <c:v>520.56216629999994</c:v>
                </c:pt>
                <c:pt idx="4869">
                  <c:v>520.56704100000002</c:v>
                </c:pt>
                <c:pt idx="4870">
                  <c:v>520.57317520000004</c:v>
                </c:pt>
                <c:pt idx="4871">
                  <c:v>520.57425850000004</c:v>
                </c:pt>
                <c:pt idx="4872">
                  <c:v>520.57750820000001</c:v>
                </c:pt>
                <c:pt idx="4873">
                  <c:v>520.58236769999996</c:v>
                </c:pt>
                <c:pt idx="4874">
                  <c:v>520.58318010000005</c:v>
                </c:pt>
                <c:pt idx="4875">
                  <c:v>520.58359199999995</c:v>
                </c:pt>
                <c:pt idx="4876">
                  <c:v>520.58575840000003</c:v>
                </c:pt>
                <c:pt idx="4877">
                  <c:v>520.58509079999999</c:v>
                </c:pt>
                <c:pt idx="4878">
                  <c:v>520.5894237</c:v>
                </c:pt>
                <c:pt idx="4879">
                  <c:v>520.5869864</c:v>
                </c:pt>
                <c:pt idx="4880">
                  <c:v>520.58563240000001</c:v>
                </c:pt>
                <c:pt idx="4881">
                  <c:v>520.59294409999995</c:v>
                </c:pt>
                <c:pt idx="4882">
                  <c:v>520.5865708</c:v>
                </c:pt>
                <c:pt idx="4883">
                  <c:v>520.58684159999996</c:v>
                </c:pt>
                <c:pt idx="4884">
                  <c:v>520.58873730000005</c:v>
                </c:pt>
                <c:pt idx="4885">
                  <c:v>520.58834039999999</c:v>
                </c:pt>
                <c:pt idx="4886">
                  <c:v>520.58280200000002</c:v>
                </c:pt>
                <c:pt idx="4887">
                  <c:v>520.58361449999995</c:v>
                </c:pt>
                <c:pt idx="4888">
                  <c:v>520.58821809999995</c:v>
                </c:pt>
                <c:pt idx="4889">
                  <c:v>520.59119699999997</c:v>
                </c:pt>
                <c:pt idx="4890">
                  <c:v>520.59309259999998</c:v>
                </c:pt>
                <c:pt idx="4891">
                  <c:v>520.59417580000002</c:v>
                </c:pt>
                <c:pt idx="4892">
                  <c:v>520.59607140000003</c:v>
                </c:pt>
                <c:pt idx="4893">
                  <c:v>520.60397869999997</c:v>
                </c:pt>
                <c:pt idx="4894">
                  <c:v>520.60722820000001</c:v>
                </c:pt>
                <c:pt idx="4895">
                  <c:v>520.61047780000001</c:v>
                </c:pt>
                <c:pt idx="4896">
                  <c:v>520.61345649999998</c:v>
                </c:pt>
                <c:pt idx="4897">
                  <c:v>520.61318570000003</c:v>
                </c:pt>
                <c:pt idx="4898">
                  <c:v>520.61872400000004</c:v>
                </c:pt>
                <c:pt idx="4899">
                  <c:v>520.6142466</c:v>
                </c:pt>
                <c:pt idx="4900">
                  <c:v>520.6122249</c:v>
                </c:pt>
                <c:pt idx="4901">
                  <c:v>520.61493289999999</c:v>
                </c:pt>
                <c:pt idx="4902">
                  <c:v>520.62237040000002</c:v>
                </c:pt>
                <c:pt idx="4903">
                  <c:v>520.6218288</c:v>
                </c:pt>
                <c:pt idx="4904">
                  <c:v>520.62589070000001</c:v>
                </c:pt>
                <c:pt idx="4905">
                  <c:v>520.63495660000001</c:v>
                </c:pt>
                <c:pt idx="4906">
                  <c:v>520.63603980000005</c:v>
                </c:pt>
                <c:pt idx="4907">
                  <c:v>520.64064310000003</c:v>
                </c:pt>
                <c:pt idx="4908">
                  <c:v>520.64394670000001</c:v>
                </c:pt>
                <c:pt idx="4909">
                  <c:v>520.65031539999995</c:v>
                </c:pt>
                <c:pt idx="4910">
                  <c:v>520.6562725</c:v>
                </c:pt>
                <c:pt idx="4911">
                  <c:v>520.66683279999995</c:v>
                </c:pt>
                <c:pt idx="4912">
                  <c:v>520.66277119999995</c:v>
                </c:pt>
                <c:pt idx="4913">
                  <c:v>520.67143590000001</c:v>
                </c:pt>
                <c:pt idx="4914">
                  <c:v>520.67129520000003</c:v>
                </c:pt>
                <c:pt idx="4915">
                  <c:v>520.67454439999995</c:v>
                </c:pt>
                <c:pt idx="4916">
                  <c:v>520.67589829999997</c:v>
                </c:pt>
                <c:pt idx="4917">
                  <c:v>520.6838047</c:v>
                </c:pt>
                <c:pt idx="4918">
                  <c:v>520.67920170000002</c:v>
                </c:pt>
                <c:pt idx="4919">
                  <c:v>520.68109709999999</c:v>
                </c:pt>
                <c:pt idx="4920">
                  <c:v>520.68745860000001</c:v>
                </c:pt>
                <c:pt idx="4921">
                  <c:v>520.68691709999996</c:v>
                </c:pt>
                <c:pt idx="4922">
                  <c:v>520.68908320000003</c:v>
                </c:pt>
                <c:pt idx="4923">
                  <c:v>520.69030310000005</c:v>
                </c:pt>
                <c:pt idx="4924">
                  <c:v>520.69206159999999</c:v>
                </c:pt>
                <c:pt idx="4925">
                  <c:v>520.684617</c:v>
                </c:pt>
                <c:pt idx="4926">
                  <c:v>520.69111539999994</c:v>
                </c:pt>
                <c:pt idx="4927">
                  <c:v>520.69977979999999</c:v>
                </c:pt>
                <c:pt idx="4928">
                  <c:v>520.70343360000004</c:v>
                </c:pt>
                <c:pt idx="4929">
                  <c:v>520.70559969999999</c:v>
                </c:pt>
                <c:pt idx="4930">
                  <c:v>520.70207979999998</c:v>
                </c:pt>
                <c:pt idx="4931">
                  <c:v>520.69314469999995</c:v>
                </c:pt>
                <c:pt idx="4932">
                  <c:v>520.69449850000001</c:v>
                </c:pt>
                <c:pt idx="4933">
                  <c:v>520.68989550000003</c:v>
                </c:pt>
                <c:pt idx="4934">
                  <c:v>520.68745860000001</c:v>
                </c:pt>
                <c:pt idx="4935">
                  <c:v>520.68245179999997</c:v>
                </c:pt>
                <c:pt idx="4936">
                  <c:v>520.67671140000004</c:v>
                </c:pt>
                <c:pt idx="4937">
                  <c:v>520.67454529999998</c:v>
                </c:pt>
                <c:pt idx="4938">
                  <c:v>520.66940060000002</c:v>
                </c:pt>
                <c:pt idx="4939">
                  <c:v>520.66912979999995</c:v>
                </c:pt>
                <c:pt idx="4940">
                  <c:v>520.66669279999996</c:v>
                </c:pt>
                <c:pt idx="4941">
                  <c:v>520.66533890000005</c:v>
                </c:pt>
                <c:pt idx="4942">
                  <c:v>520.65938180000001</c:v>
                </c:pt>
                <c:pt idx="4943">
                  <c:v>520.66263119999996</c:v>
                </c:pt>
                <c:pt idx="4944">
                  <c:v>520.65667399999995</c:v>
                </c:pt>
                <c:pt idx="4945">
                  <c:v>520.6501753</c:v>
                </c:pt>
                <c:pt idx="4946">
                  <c:v>520.64416389999997</c:v>
                </c:pt>
                <c:pt idx="4947">
                  <c:v>520.64909220000004</c:v>
                </c:pt>
                <c:pt idx="4948">
                  <c:v>520.64064370000006</c:v>
                </c:pt>
                <c:pt idx="4949">
                  <c:v>520.63956050000002</c:v>
                </c:pt>
                <c:pt idx="4950">
                  <c:v>520.63414479999994</c:v>
                </c:pt>
                <c:pt idx="4951">
                  <c:v>520.63143690000004</c:v>
                </c:pt>
                <c:pt idx="4952">
                  <c:v>520.6260211</c:v>
                </c:pt>
                <c:pt idx="4953">
                  <c:v>520.62195919999999</c:v>
                </c:pt>
                <c:pt idx="4954">
                  <c:v>520.6206052</c:v>
                </c:pt>
                <c:pt idx="4955">
                  <c:v>520.62222999999994</c:v>
                </c:pt>
                <c:pt idx="4956">
                  <c:v>520.61708490000001</c:v>
                </c:pt>
                <c:pt idx="4957">
                  <c:v>520.61627250000004</c:v>
                </c:pt>
                <c:pt idx="4958">
                  <c:v>520.61107319999996</c:v>
                </c:pt>
                <c:pt idx="4959">
                  <c:v>520.6056572</c:v>
                </c:pt>
                <c:pt idx="4960">
                  <c:v>520.59265860000005</c:v>
                </c:pt>
                <c:pt idx="4961">
                  <c:v>520.59211700000003</c:v>
                </c:pt>
                <c:pt idx="4962">
                  <c:v>520.58913810000001</c:v>
                </c:pt>
                <c:pt idx="4963">
                  <c:v>520.58507599999996</c:v>
                </c:pt>
                <c:pt idx="4964">
                  <c:v>520.58263869999996</c:v>
                </c:pt>
                <c:pt idx="4965">
                  <c:v>520.57635589999995</c:v>
                </c:pt>
                <c:pt idx="4966">
                  <c:v>520.5760851</c:v>
                </c:pt>
                <c:pt idx="4967">
                  <c:v>520.57446019999998</c:v>
                </c:pt>
                <c:pt idx="4968">
                  <c:v>520.57662670000002</c:v>
                </c:pt>
                <c:pt idx="4969">
                  <c:v>520.58041809999997</c:v>
                </c:pt>
                <c:pt idx="4970">
                  <c:v>520.57798079999998</c:v>
                </c:pt>
                <c:pt idx="4971">
                  <c:v>520.58507599999996</c:v>
                </c:pt>
                <c:pt idx="4972">
                  <c:v>520.5767601</c:v>
                </c:pt>
                <c:pt idx="4973">
                  <c:v>520.57946819999995</c:v>
                </c:pt>
                <c:pt idx="4974">
                  <c:v>520.58412610000005</c:v>
                </c:pt>
                <c:pt idx="4975">
                  <c:v>520.58060560000001</c:v>
                </c:pt>
                <c:pt idx="4976">
                  <c:v>520.57865579999998</c:v>
                </c:pt>
                <c:pt idx="4977">
                  <c:v>520.57107299999996</c:v>
                </c:pt>
                <c:pt idx="4978">
                  <c:v>520.58331369999996</c:v>
                </c:pt>
                <c:pt idx="4979">
                  <c:v>520.58520940000005</c:v>
                </c:pt>
                <c:pt idx="4980">
                  <c:v>520.58277210000006</c:v>
                </c:pt>
                <c:pt idx="4981">
                  <c:v>520.57486440000002</c:v>
                </c:pt>
                <c:pt idx="4982">
                  <c:v>520.58141809999995</c:v>
                </c:pt>
                <c:pt idx="4983">
                  <c:v>520.59035470000003</c:v>
                </c:pt>
                <c:pt idx="4984">
                  <c:v>520.57946819999995</c:v>
                </c:pt>
                <c:pt idx="4985">
                  <c:v>520.58318010000005</c:v>
                </c:pt>
                <c:pt idx="4986">
                  <c:v>520.58047209999995</c:v>
                </c:pt>
                <c:pt idx="4987">
                  <c:v>520.58047209999995</c:v>
                </c:pt>
                <c:pt idx="4988">
                  <c:v>520.57743900000003</c:v>
                </c:pt>
                <c:pt idx="4989">
                  <c:v>520.58007150000003</c:v>
                </c:pt>
                <c:pt idx="4990">
                  <c:v>520.58128450000004</c:v>
                </c:pt>
                <c:pt idx="4991">
                  <c:v>520.57965960000001</c:v>
                </c:pt>
                <c:pt idx="4992">
                  <c:v>520.58182609999994</c:v>
                </c:pt>
                <c:pt idx="4993">
                  <c:v>520.57418929999994</c:v>
                </c:pt>
                <c:pt idx="4994">
                  <c:v>520.57635570000002</c:v>
                </c:pt>
                <c:pt idx="4995">
                  <c:v>520.57283519999999</c:v>
                </c:pt>
                <c:pt idx="4996">
                  <c:v>520.57256440000003</c:v>
                </c:pt>
                <c:pt idx="4997">
                  <c:v>520.57310600000005</c:v>
                </c:pt>
                <c:pt idx="4998">
                  <c:v>520.56931459999998</c:v>
                </c:pt>
                <c:pt idx="4999">
                  <c:v>520.56904380000003</c:v>
                </c:pt>
                <c:pt idx="5000">
                  <c:v>520.56579399999998</c:v>
                </c:pt>
                <c:pt idx="5001">
                  <c:v>520.56809410000005</c:v>
                </c:pt>
                <c:pt idx="5002">
                  <c:v>520.56619839999996</c:v>
                </c:pt>
                <c:pt idx="5003">
                  <c:v>520.56646920000003</c:v>
                </c:pt>
                <c:pt idx="5004">
                  <c:v>520.56443999999999</c:v>
                </c:pt>
                <c:pt idx="5005">
                  <c:v>520.56362750000005</c:v>
                </c:pt>
                <c:pt idx="5006">
                  <c:v>520.56579399999998</c:v>
                </c:pt>
                <c:pt idx="5007">
                  <c:v>520.56010690000005</c:v>
                </c:pt>
                <c:pt idx="5008">
                  <c:v>520.55956530000003</c:v>
                </c:pt>
                <c:pt idx="5009">
                  <c:v>520.55712789999995</c:v>
                </c:pt>
                <c:pt idx="5010">
                  <c:v>520.5592944</c:v>
                </c:pt>
                <c:pt idx="5011">
                  <c:v>520.55848200000003</c:v>
                </c:pt>
                <c:pt idx="5012">
                  <c:v>520.55794030000004</c:v>
                </c:pt>
                <c:pt idx="5013">
                  <c:v>520.55712789999995</c:v>
                </c:pt>
                <c:pt idx="5014">
                  <c:v>520.55198229999996</c:v>
                </c:pt>
                <c:pt idx="5015">
                  <c:v>520.55387810000002</c:v>
                </c:pt>
                <c:pt idx="5016">
                  <c:v>520.55171150000001</c:v>
                </c:pt>
                <c:pt idx="5017">
                  <c:v>520.55116989999999</c:v>
                </c:pt>
                <c:pt idx="5018">
                  <c:v>520.55726140000002</c:v>
                </c:pt>
                <c:pt idx="5019">
                  <c:v>520.55482400000005</c:v>
                </c:pt>
                <c:pt idx="5020">
                  <c:v>520.55617810000001</c:v>
                </c:pt>
                <c:pt idx="5021">
                  <c:v>520.55590729999994</c:v>
                </c:pt>
                <c:pt idx="5022">
                  <c:v>520.55807379999999</c:v>
                </c:pt>
                <c:pt idx="5023">
                  <c:v>520.5540115</c:v>
                </c:pt>
                <c:pt idx="5024">
                  <c:v>520.55198229999996</c:v>
                </c:pt>
                <c:pt idx="5025">
                  <c:v>520.54927410000005</c:v>
                </c:pt>
                <c:pt idx="5026">
                  <c:v>520.54745760000003</c:v>
                </c:pt>
                <c:pt idx="5027">
                  <c:v>520.54799930000001</c:v>
                </c:pt>
                <c:pt idx="5028">
                  <c:v>520.54556190000005</c:v>
                </c:pt>
                <c:pt idx="5029">
                  <c:v>520.54285359999994</c:v>
                </c:pt>
                <c:pt idx="5030">
                  <c:v>520.54610349999996</c:v>
                </c:pt>
                <c:pt idx="5031">
                  <c:v>520.5436661</c:v>
                </c:pt>
                <c:pt idx="5032">
                  <c:v>520.54556190000005</c:v>
                </c:pt>
                <c:pt idx="5033">
                  <c:v>520.54231200000004</c:v>
                </c:pt>
                <c:pt idx="5034">
                  <c:v>520.54989509999996</c:v>
                </c:pt>
                <c:pt idx="5035">
                  <c:v>520.54502019999995</c:v>
                </c:pt>
                <c:pt idx="5036">
                  <c:v>520.54420779999998</c:v>
                </c:pt>
                <c:pt idx="5037">
                  <c:v>520.55016590000002</c:v>
                </c:pt>
                <c:pt idx="5038">
                  <c:v>520.55292829999996</c:v>
                </c:pt>
                <c:pt idx="5039">
                  <c:v>520.55441970000004</c:v>
                </c:pt>
                <c:pt idx="5040">
                  <c:v>520.54772849999995</c:v>
                </c:pt>
                <c:pt idx="5041">
                  <c:v>520.55428240000003</c:v>
                </c:pt>
                <c:pt idx="5042">
                  <c:v>520.55942789999995</c:v>
                </c:pt>
                <c:pt idx="5043">
                  <c:v>520.5602404</c:v>
                </c:pt>
                <c:pt idx="5044">
                  <c:v>520.55414889999997</c:v>
                </c:pt>
                <c:pt idx="5045">
                  <c:v>520.55062820000001</c:v>
                </c:pt>
                <c:pt idx="5046">
                  <c:v>520.55523219999998</c:v>
                </c:pt>
                <c:pt idx="5047">
                  <c:v>520.55469049999999</c:v>
                </c:pt>
                <c:pt idx="5048">
                  <c:v>520.55807379999999</c:v>
                </c:pt>
                <c:pt idx="5049">
                  <c:v>520.55319910000003</c:v>
                </c:pt>
                <c:pt idx="5050">
                  <c:v>520.54177030000005</c:v>
                </c:pt>
                <c:pt idx="5051">
                  <c:v>520.54610349999996</c:v>
                </c:pt>
                <c:pt idx="5052">
                  <c:v>520.54881179999995</c:v>
                </c:pt>
                <c:pt idx="5053">
                  <c:v>520.55089899999996</c:v>
                </c:pt>
                <c:pt idx="5054">
                  <c:v>520.5465117</c:v>
                </c:pt>
                <c:pt idx="5055">
                  <c:v>520.53919940000003</c:v>
                </c:pt>
                <c:pt idx="5056">
                  <c:v>520.54927410000005</c:v>
                </c:pt>
                <c:pt idx="5057">
                  <c:v>520.54542839999999</c:v>
                </c:pt>
                <c:pt idx="5058">
                  <c:v>520.55016590000002</c:v>
                </c:pt>
                <c:pt idx="5059">
                  <c:v>520.53730370000005</c:v>
                </c:pt>
                <c:pt idx="5060">
                  <c:v>520.53730370000005</c:v>
                </c:pt>
                <c:pt idx="5061">
                  <c:v>520.53811610000002</c:v>
                </c:pt>
                <c:pt idx="5062">
                  <c:v>520.53040329999999</c:v>
                </c:pt>
                <c:pt idx="5063">
                  <c:v>520.52579920000005</c:v>
                </c:pt>
                <c:pt idx="5064">
                  <c:v>520.51653680000004</c:v>
                </c:pt>
                <c:pt idx="5065">
                  <c:v>520.51848680000001</c:v>
                </c:pt>
                <c:pt idx="5066">
                  <c:v>520.51707839999995</c:v>
                </c:pt>
                <c:pt idx="5067">
                  <c:v>520.50651579999999</c:v>
                </c:pt>
                <c:pt idx="5068">
                  <c:v>520.51247420000004</c:v>
                </c:pt>
                <c:pt idx="5069">
                  <c:v>520.50070240000002</c:v>
                </c:pt>
                <c:pt idx="5070">
                  <c:v>520.4923063</c:v>
                </c:pt>
                <c:pt idx="5071">
                  <c:v>520.49095209999996</c:v>
                </c:pt>
                <c:pt idx="5072">
                  <c:v>520.48114750000002</c:v>
                </c:pt>
                <c:pt idx="5073">
                  <c:v>520.47721039999999</c:v>
                </c:pt>
                <c:pt idx="5074">
                  <c:v>520.48031920000005</c:v>
                </c:pt>
                <c:pt idx="5075">
                  <c:v>520.46238870000002</c:v>
                </c:pt>
                <c:pt idx="5076">
                  <c:v>520.46103440000002</c:v>
                </c:pt>
                <c:pt idx="5077">
                  <c:v>520.47070169999995</c:v>
                </c:pt>
                <c:pt idx="5078">
                  <c:v>520.46441789999994</c:v>
                </c:pt>
                <c:pt idx="5079">
                  <c:v>520.46414700000003</c:v>
                </c:pt>
                <c:pt idx="5080">
                  <c:v>520.45872980000001</c:v>
                </c:pt>
                <c:pt idx="5081">
                  <c:v>520.45547950000002</c:v>
                </c:pt>
                <c:pt idx="5082">
                  <c:v>520.44079859999999</c:v>
                </c:pt>
                <c:pt idx="5083">
                  <c:v>520.43172600000003</c:v>
                </c:pt>
                <c:pt idx="5084">
                  <c:v>520.43172600000003</c:v>
                </c:pt>
                <c:pt idx="5085">
                  <c:v>520.43768520000003</c:v>
                </c:pt>
                <c:pt idx="5086">
                  <c:v>520.43497649999995</c:v>
                </c:pt>
                <c:pt idx="5087">
                  <c:v>520.42251629999998</c:v>
                </c:pt>
                <c:pt idx="5088">
                  <c:v>520.41731540000001</c:v>
                </c:pt>
                <c:pt idx="5089">
                  <c:v>520.42097760000001</c:v>
                </c:pt>
                <c:pt idx="5090">
                  <c:v>520.42482410000002</c:v>
                </c:pt>
                <c:pt idx="5091">
                  <c:v>520.40770450000002</c:v>
                </c:pt>
                <c:pt idx="5092">
                  <c:v>520.39735670000005</c:v>
                </c:pt>
                <c:pt idx="5093">
                  <c:v>520.40228679999996</c:v>
                </c:pt>
                <c:pt idx="5094">
                  <c:v>520.39166799999998</c:v>
                </c:pt>
                <c:pt idx="5095">
                  <c:v>520.39302250000003</c:v>
                </c:pt>
                <c:pt idx="5096">
                  <c:v>520.39031360000001</c:v>
                </c:pt>
                <c:pt idx="5097">
                  <c:v>520.38895909999997</c:v>
                </c:pt>
                <c:pt idx="5098">
                  <c:v>520.38272859999995</c:v>
                </c:pt>
                <c:pt idx="5099">
                  <c:v>520.38531120000005</c:v>
                </c:pt>
                <c:pt idx="5100">
                  <c:v>520.37740110000004</c:v>
                </c:pt>
                <c:pt idx="5101">
                  <c:v>520.37740110000004</c:v>
                </c:pt>
                <c:pt idx="5102">
                  <c:v>520.38206049999997</c:v>
                </c:pt>
                <c:pt idx="5103">
                  <c:v>520.3741503</c:v>
                </c:pt>
                <c:pt idx="5104">
                  <c:v>520.37008679999997</c:v>
                </c:pt>
                <c:pt idx="5105">
                  <c:v>520.3723804</c:v>
                </c:pt>
                <c:pt idx="5106">
                  <c:v>520.37373490000004</c:v>
                </c:pt>
                <c:pt idx="5107">
                  <c:v>520.36831689999997</c:v>
                </c:pt>
                <c:pt idx="5108">
                  <c:v>520.37008679999997</c:v>
                </c:pt>
                <c:pt idx="5109">
                  <c:v>520.36548149999999</c:v>
                </c:pt>
                <c:pt idx="5110">
                  <c:v>520.36602330000005</c:v>
                </c:pt>
                <c:pt idx="5111">
                  <c:v>520.36316980000004</c:v>
                </c:pt>
                <c:pt idx="5112">
                  <c:v>520.36696240000003</c:v>
                </c:pt>
                <c:pt idx="5113">
                  <c:v>520.36777510000002</c:v>
                </c:pt>
                <c:pt idx="5114">
                  <c:v>520.36967140000002</c:v>
                </c:pt>
                <c:pt idx="5115">
                  <c:v>520.3723804</c:v>
                </c:pt>
                <c:pt idx="5116">
                  <c:v>520.37508939999998</c:v>
                </c:pt>
                <c:pt idx="5117">
                  <c:v>520.36696240000003</c:v>
                </c:pt>
                <c:pt idx="5118">
                  <c:v>520.36100260000001</c:v>
                </c:pt>
                <c:pt idx="5119">
                  <c:v>520.36642059999997</c:v>
                </c:pt>
                <c:pt idx="5120">
                  <c:v>520.37698560000001</c:v>
                </c:pt>
                <c:pt idx="5121">
                  <c:v>520.36777510000002</c:v>
                </c:pt>
                <c:pt idx="5122">
                  <c:v>520.35856450000006</c:v>
                </c:pt>
                <c:pt idx="5123">
                  <c:v>520.36113290000003</c:v>
                </c:pt>
                <c:pt idx="5124">
                  <c:v>520.35679849999997</c:v>
                </c:pt>
                <c:pt idx="5125">
                  <c:v>520.35652760000005</c:v>
                </c:pt>
                <c:pt idx="5126">
                  <c:v>520.35159710000005</c:v>
                </c:pt>
                <c:pt idx="5127">
                  <c:v>520.3521389</c:v>
                </c:pt>
                <c:pt idx="5128">
                  <c:v>520.3471323</c:v>
                </c:pt>
                <c:pt idx="5129">
                  <c:v>520.32459229999995</c:v>
                </c:pt>
                <c:pt idx="5130">
                  <c:v>520.31112270000006</c:v>
                </c:pt>
                <c:pt idx="5131">
                  <c:v>520.32391010000003</c:v>
                </c:pt>
                <c:pt idx="5132">
                  <c:v>520.32824470000003</c:v>
                </c:pt>
                <c:pt idx="5133">
                  <c:v>520.30286790000002</c:v>
                </c:pt>
                <c:pt idx="5134">
                  <c:v>520.31294609999998</c:v>
                </c:pt>
                <c:pt idx="5135">
                  <c:v>520.31212400000004</c:v>
                </c:pt>
                <c:pt idx="5136">
                  <c:v>520.3258065</c:v>
                </c:pt>
                <c:pt idx="5137">
                  <c:v>520.31822079999995</c:v>
                </c:pt>
                <c:pt idx="5138">
                  <c:v>520.30340030000002</c:v>
                </c:pt>
                <c:pt idx="5139">
                  <c:v>520.31172040000001</c:v>
                </c:pt>
                <c:pt idx="5140">
                  <c:v>520.31456230000003</c:v>
                </c:pt>
                <c:pt idx="5141">
                  <c:v>520.30881880000004</c:v>
                </c:pt>
                <c:pt idx="5142">
                  <c:v>520.29310510000005</c:v>
                </c:pt>
                <c:pt idx="5143">
                  <c:v>520.29419829999995</c:v>
                </c:pt>
                <c:pt idx="5144">
                  <c:v>520.29894990000003</c:v>
                </c:pt>
                <c:pt idx="5145">
                  <c:v>520.29569879999997</c:v>
                </c:pt>
                <c:pt idx="5146">
                  <c:v>520.29055119999998</c:v>
                </c:pt>
                <c:pt idx="5147">
                  <c:v>520.29136400000004</c:v>
                </c:pt>
                <c:pt idx="5148">
                  <c:v>520.28594539999995</c:v>
                </c:pt>
                <c:pt idx="5149">
                  <c:v>520.28417400000001</c:v>
                </c:pt>
                <c:pt idx="5150">
                  <c:v>520.29419829999995</c:v>
                </c:pt>
                <c:pt idx="5151">
                  <c:v>520.2974494</c:v>
                </c:pt>
                <c:pt idx="5152">
                  <c:v>520.29459810000003</c:v>
                </c:pt>
                <c:pt idx="5153">
                  <c:v>520.29243059999999</c:v>
                </c:pt>
                <c:pt idx="5154">
                  <c:v>520.27991369999995</c:v>
                </c:pt>
                <c:pt idx="5155">
                  <c:v>520.27043100000003</c:v>
                </c:pt>
                <c:pt idx="5156">
                  <c:v>520.2698891</c:v>
                </c:pt>
                <c:pt idx="5157">
                  <c:v>520.25742590000004</c:v>
                </c:pt>
                <c:pt idx="5158">
                  <c:v>520.24875569999995</c:v>
                </c:pt>
                <c:pt idx="5159">
                  <c:v>520.25444549999997</c:v>
                </c:pt>
                <c:pt idx="5160">
                  <c:v>520.23900160000005</c:v>
                </c:pt>
                <c:pt idx="5161">
                  <c:v>520.24225290000004</c:v>
                </c:pt>
                <c:pt idx="5162">
                  <c:v>520.23304059999998</c:v>
                </c:pt>
                <c:pt idx="5163">
                  <c:v>520.23777930000006</c:v>
                </c:pt>
                <c:pt idx="5164">
                  <c:v>520.22992160000001</c:v>
                </c:pt>
                <c:pt idx="5165">
                  <c:v>520.22721209999997</c:v>
                </c:pt>
                <c:pt idx="5166">
                  <c:v>520.22016719999999</c:v>
                </c:pt>
                <c:pt idx="5167">
                  <c:v>520.22341870000002</c:v>
                </c:pt>
                <c:pt idx="5168">
                  <c:v>520.20851589999995</c:v>
                </c:pt>
                <c:pt idx="5169">
                  <c:v>520.20607719999998</c:v>
                </c:pt>
                <c:pt idx="5170">
                  <c:v>520.20331339999996</c:v>
                </c:pt>
                <c:pt idx="5171">
                  <c:v>520.21298750000005</c:v>
                </c:pt>
                <c:pt idx="5172">
                  <c:v>520.21109079999997</c:v>
                </c:pt>
                <c:pt idx="5173">
                  <c:v>520.21488420000003</c:v>
                </c:pt>
                <c:pt idx="5174">
                  <c:v>520.21542620000002</c:v>
                </c:pt>
                <c:pt idx="5175">
                  <c:v>520.2061592</c:v>
                </c:pt>
                <c:pt idx="5176">
                  <c:v>520.19775930000003</c:v>
                </c:pt>
                <c:pt idx="5177">
                  <c:v>520.19477859999995</c:v>
                </c:pt>
                <c:pt idx="5178">
                  <c:v>520.20101090000003</c:v>
                </c:pt>
                <c:pt idx="5179">
                  <c:v>520.19098499999996</c:v>
                </c:pt>
                <c:pt idx="5180">
                  <c:v>520.18583650000005</c:v>
                </c:pt>
                <c:pt idx="5181">
                  <c:v>520.19206889999998</c:v>
                </c:pt>
                <c:pt idx="5182">
                  <c:v>520.18448169999999</c:v>
                </c:pt>
                <c:pt idx="5183">
                  <c:v>520.18312679999997</c:v>
                </c:pt>
                <c:pt idx="5184">
                  <c:v>520.18123000000003</c:v>
                </c:pt>
                <c:pt idx="5185">
                  <c:v>520.17391359999999</c:v>
                </c:pt>
                <c:pt idx="5186">
                  <c:v>520.15602879999994</c:v>
                </c:pt>
                <c:pt idx="5187">
                  <c:v>520.14871219999998</c:v>
                </c:pt>
                <c:pt idx="5188">
                  <c:v>520.16063550000001</c:v>
                </c:pt>
                <c:pt idx="5189">
                  <c:v>520.15142200000003</c:v>
                </c:pt>
                <c:pt idx="5190">
                  <c:v>520.15928059999999</c:v>
                </c:pt>
                <c:pt idx="5191">
                  <c:v>520.14627329999996</c:v>
                </c:pt>
                <c:pt idx="5192">
                  <c:v>520.1500671</c:v>
                </c:pt>
                <c:pt idx="5193">
                  <c:v>520.14640829999996</c:v>
                </c:pt>
                <c:pt idx="5194">
                  <c:v>520.15697669999997</c:v>
                </c:pt>
                <c:pt idx="5195">
                  <c:v>520.15968659999999</c:v>
                </c:pt>
                <c:pt idx="5196">
                  <c:v>520.16293840000003</c:v>
                </c:pt>
                <c:pt idx="5197">
                  <c:v>520.16700309999999</c:v>
                </c:pt>
                <c:pt idx="5198">
                  <c:v>520.17079679999995</c:v>
                </c:pt>
                <c:pt idx="5199">
                  <c:v>520.1729646</c:v>
                </c:pt>
                <c:pt idx="5200">
                  <c:v>520.1729646</c:v>
                </c:pt>
                <c:pt idx="5201">
                  <c:v>520.18597139999997</c:v>
                </c:pt>
                <c:pt idx="5202">
                  <c:v>520.17811319999998</c:v>
                </c:pt>
                <c:pt idx="5203">
                  <c:v>520.1867843</c:v>
                </c:pt>
                <c:pt idx="5204">
                  <c:v>520.18407460000003</c:v>
                </c:pt>
                <c:pt idx="5205">
                  <c:v>520.18353260000004</c:v>
                </c:pt>
                <c:pt idx="5206">
                  <c:v>520.1867843</c:v>
                </c:pt>
                <c:pt idx="5207">
                  <c:v>520.19220370000005</c:v>
                </c:pt>
                <c:pt idx="5208">
                  <c:v>520.19247470000005</c:v>
                </c:pt>
                <c:pt idx="5209">
                  <c:v>520.18881980000003</c:v>
                </c:pt>
                <c:pt idx="5210">
                  <c:v>520.17933579999999</c:v>
                </c:pt>
                <c:pt idx="5211">
                  <c:v>520.19044559999998</c:v>
                </c:pt>
                <c:pt idx="5212">
                  <c:v>520.18123260000004</c:v>
                </c:pt>
                <c:pt idx="5213">
                  <c:v>520.18719399999998</c:v>
                </c:pt>
                <c:pt idx="5214">
                  <c:v>520.17391629999997</c:v>
                </c:pt>
                <c:pt idx="5215">
                  <c:v>520.18069060000005</c:v>
                </c:pt>
                <c:pt idx="5216">
                  <c:v>520.17757119999999</c:v>
                </c:pt>
                <c:pt idx="5217">
                  <c:v>520.16917090000004</c:v>
                </c:pt>
                <c:pt idx="5218">
                  <c:v>520.18069060000005</c:v>
                </c:pt>
                <c:pt idx="5219">
                  <c:v>520.16985160000002</c:v>
                </c:pt>
                <c:pt idx="5220">
                  <c:v>520.18760740000005</c:v>
                </c:pt>
                <c:pt idx="5221">
                  <c:v>520.17947830000003</c:v>
                </c:pt>
                <c:pt idx="5222">
                  <c:v>520.17161999999996</c:v>
                </c:pt>
                <c:pt idx="5223">
                  <c:v>520.16105189999996</c:v>
                </c:pt>
                <c:pt idx="5224">
                  <c:v>520.17066460000001</c:v>
                </c:pt>
                <c:pt idx="5225">
                  <c:v>520.16930969999999</c:v>
                </c:pt>
                <c:pt idx="5226">
                  <c:v>520.15521869999998</c:v>
                </c:pt>
                <c:pt idx="5227">
                  <c:v>520.15603160000001</c:v>
                </c:pt>
                <c:pt idx="5228">
                  <c:v>520.13950139999997</c:v>
                </c:pt>
                <c:pt idx="5229">
                  <c:v>520.13462360000005</c:v>
                </c:pt>
                <c:pt idx="5230">
                  <c:v>520.12811969999996</c:v>
                </c:pt>
                <c:pt idx="5231">
                  <c:v>520.13164259999996</c:v>
                </c:pt>
                <c:pt idx="5232">
                  <c:v>520.13082959999997</c:v>
                </c:pt>
                <c:pt idx="5233">
                  <c:v>520.13218459999996</c:v>
                </c:pt>
                <c:pt idx="5234">
                  <c:v>520.12779450000005</c:v>
                </c:pt>
                <c:pt idx="5235">
                  <c:v>520.12717840000005</c:v>
                </c:pt>
                <c:pt idx="5236">
                  <c:v>520.12717840000005</c:v>
                </c:pt>
                <c:pt idx="5237">
                  <c:v>520.13476619999994</c:v>
                </c:pt>
                <c:pt idx="5238">
                  <c:v>520.13220279999996</c:v>
                </c:pt>
                <c:pt idx="5239">
                  <c:v>520.12434399999995</c:v>
                </c:pt>
                <c:pt idx="5240">
                  <c:v>520.12609450000002</c:v>
                </c:pt>
                <c:pt idx="5241">
                  <c:v>520.12062030000004</c:v>
                </c:pt>
                <c:pt idx="5242">
                  <c:v>520.11520040000005</c:v>
                </c:pt>
                <c:pt idx="5243">
                  <c:v>520.11032239999997</c:v>
                </c:pt>
                <c:pt idx="5244">
                  <c:v>520.10002420000001</c:v>
                </c:pt>
                <c:pt idx="5245">
                  <c:v>520.09704320000003</c:v>
                </c:pt>
                <c:pt idx="5246">
                  <c:v>520.10598630000004</c:v>
                </c:pt>
                <c:pt idx="5247">
                  <c:v>520.10327629999995</c:v>
                </c:pt>
                <c:pt idx="5248">
                  <c:v>520.11086439999997</c:v>
                </c:pt>
                <c:pt idx="5249">
                  <c:v>520.11059339999997</c:v>
                </c:pt>
                <c:pt idx="5250">
                  <c:v>520.11655540000004</c:v>
                </c:pt>
                <c:pt idx="5251">
                  <c:v>520.11980730000005</c:v>
                </c:pt>
                <c:pt idx="5252">
                  <c:v>520.11926530000005</c:v>
                </c:pt>
                <c:pt idx="5253">
                  <c:v>520.11249039999996</c:v>
                </c:pt>
                <c:pt idx="5254">
                  <c:v>520.12799140000004</c:v>
                </c:pt>
                <c:pt idx="5255">
                  <c:v>520.13639220000005</c:v>
                </c:pt>
                <c:pt idx="5256">
                  <c:v>520.13991499999997</c:v>
                </c:pt>
                <c:pt idx="5257">
                  <c:v>520.14045699999997</c:v>
                </c:pt>
                <c:pt idx="5258">
                  <c:v>520.13639220000005</c:v>
                </c:pt>
                <c:pt idx="5259">
                  <c:v>520.13557920000005</c:v>
                </c:pt>
                <c:pt idx="5260">
                  <c:v>520.13639220000005</c:v>
                </c:pt>
                <c:pt idx="5261">
                  <c:v>520.13910209999995</c:v>
                </c:pt>
                <c:pt idx="5262">
                  <c:v>520.14316689999998</c:v>
                </c:pt>
                <c:pt idx="5263">
                  <c:v>520.14641879999999</c:v>
                </c:pt>
                <c:pt idx="5264">
                  <c:v>520.14548119999995</c:v>
                </c:pt>
                <c:pt idx="5265">
                  <c:v>520.14710709999997</c:v>
                </c:pt>
                <c:pt idx="5266">
                  <c:v>520.15008799999998</c:v>
                </c:pt>
                <c:pt idx="5267">
                  <c:v>520.14792009999996</c:v>
                </c:pt>
                <c:pt idx="5268">
                  <c:v>520.15144290000001</c:v>
                </c:pt>
                <c:pt idx="5269">
                  <c:v>520.15144290000001</c:v>
                </c:pt>
                <c:pt idx="5270">
                  <c:v>520.15604959999996</c:v>
                </c:pt>
                <c:pt idx="5271">
                  <c:v>520.15875940000001</c:v>
                </c:pt>
                <c:pt idx="5272">
                  <c:v>520.16146920000006</c:v>
                </c:pt>
                <c:pt idx="5273">
                  <c:v>520.16011430000003</c:v>
                </c:pt>
                <c:pt idx="5274">
                  <c:v>520.15875940000001</c:v>
                </c:pt>
                <c:pt idx="5275">
                  <c:v>520.15565770000001</c:v>
                </c:pt>
                <c:pt idx="5276">
                  <c:v>520.15457379999998</c:v>
                </c:pt>
                <c:pt idx="5277">
                  <c:v>520.15755460000003</c:v>
                </c:pt>
                <c:pt idx="5278">
                  <c:v>520.15701260000003</c:v>
                </c:pt>
                <c:pt idx="5279">
                  <c:v>520.15701260000003</c:v>
                </c:pt>
                <c:pt idx="5280">
                  <c:v>520.16514199999995</c:v>
                </c:pt>
                <c:pt idx="5281">
                  <c:v>520.1547276</c:v>
                </c:pt>
                <c:pt idx="5282">
                  <c:v>520.16057550000005</c:v>
                </c:pt>
                <c:pt idx="5283">
                  <c:v>520.16247239999996</c:v>
                </c:pt>
                <c:pt idx="5284">
                  <c:v>520.15922069999999</c:v>
                </c:pt>
                <c:pt idx="5285">
                  <c:v>520.16057550000005</c:v>
                </c:pt>
                <c:pt idx="5286">
                  <c:v>520.15369109999995</c:v>
                </c:pt>
                <c:pt idx="5287">
                  <c:v>520.14404569999999</c:v>
                </c:pt>
                <c:pt idx="5288">
                  <c:v>520.13624200000004</c:v>
                </c:pt>
                <c:pt idx="5289">
                  <c:v>520.13397129999998</c:v>
                </c:pt>
                <c:pt idx="5290">
                  <c:v>520.1369522</c:v>
                </c:pt>
                <c:pt idx="5291">
                  <c:v>520.13824520000003</c:v>
                </c:pt>
                <c:pt idx="5292">
                  <c:v>520.13727110000002</c:v>
                </c:pt>
                <c:pt idx="5293">
                  <c:v>520.13185129999999</c:v>
                </c:pt>
                <c:pt idx="5294">
                  <c:v>520.12616060000005</c:v>
                </c:pt>
                <c:pt idx="5295">
                  <c:v>520.13250679999999</c:v>
                </c:pt>
                <c:pt idx="5296">
                  <c:v>520.12767670000005</c:v>
                </c:pt>
                <c:pt idx="5297">
                  <c:v>520.1325544</c:v>
                </c:pt>
                <c:pt idx="5298">
                  <c:v>520.12187960000006</c:v>
                </c:pt>
                <c:pt idx="5299">
                  <c:v>520.1247578</c:v>
                </c:pt>
                <c:pt idx="5300">
                  <c:v>520.1254715</c:v>
                </c:pt>
                <c:pt idx="5301">
                  <c:v>520.12411659999998</c:v>
                </c:pt>
                <c:pt idx="5302">
                  <c:v>520.1262845</c:v>
                </c:pt>
                <c:pt idx="5303">
                  <c:v>520.13197520000006</c:v>
                </c:pt>
                <c:pt idx="5304">
                  <c:v>520.12818140000002</c:v>
                </c:pt>
                <c:pt idx="5305">
                  <c:v>520.12818140000002</c:v>
                </c:pt>
                <c:pt idx="5306">
                  <c:v>520.12086469999997</c:v>
                </c:pt>
                <c:pt idx="5307">
                  <c:v>520.12103999999999</c:v>
                </c:pt>
                <c:pt idx="5308">
                  <c:v>520.12176069999998</c:v>
                </c:pt>
                <c:pt idx="5309">
                  <c:v>520.10559350000005</c:v>
                </c:pt>
                <c:pt idx="5310">
                  <c:v>520.11219300000005</c:v>
                </c:pt>
                <c:pt idx="5311">
                  <c:v>520.11337609999998</c:v>
                </c:pt>
                <c:pt idx="5312">
                  <c:v>520.10736010000005</c:v>
                </c:pt>
                <c:pt idx="5313">
                  <c:v>520.10329509999997</c:v>
                </c:pt>
                <c:pt idx="5314">
                  <c:v>520.09587899999997</c:v>
                </c:pt>
                <c:pt idx="5315">
                  <c:v>520.091543</c:v>
                </c:pt>
                <c:pt idx="5316">
                  <c:v>520.08964600000002</c:v>
                </c:pt>
                <c:pt idx="5317">
                  <c:v>520.08720700000003</c:v>
                </c:pt>
                <c:pt idx="5318">
                  <c:v>520.08304629999998</c:v>
                </c:pt>
                <c:pt idx="5319">
                  <c:v>520.07301910000001</c:v>
                </c:pt>
                <c:pt idx="5320">
                  <c:v>520.07220600000005</c:v>
                </c:pt>
                <c:pt idx="5321">
                  <c:v>520.06732790000001</c:v>
                </c:pt>
                <c:pt idx="5322">
                  <c:v>520.06434669999999</c:v>
                </c:pt>
                <c:pt idx="5323">
                  <c:v>520.06488879999995</c:v>
                </c:pt>
                <c:pt idx="5324">
                  <c:v>520.06488879999995</c:v>
                </c:pt>
                <c:pt idx="5325">
                  <c:v>520.0681409</c:v>
                </c:pt>
                <c:pt idx="5326">
                  <c:v>520.06705680000005</c:v>
                </c:pt>
                <c:pt idx="5327">
                  <c:v>520.06353369999999</c:v>
                </c:pt>
                <c:pt idx="5328">
                  <c:v>520.06624380000005</c:v>
                </c:pt>
                <c:pt idx="5329">
                  <c:v>520.06136560000004</c:v>
                </c:pt>
                <c:pt idx="5330">
                  <c:v>520.06543079999994</c:v>
                </c:pt>
                <c:pt idx="5331">
                  <c:v>520.06154449999997</c:v>
                </c:pt>
                <c:pt idx="5332">
                  <c:v>520.05991840000002</c:v>
                </c:pt>
                <c:pt idx="5333">
                  <c:v>520.05666629999996</c:v>
                </c:pt>
                <c:pt idx="5334">
                  <c:v>520.06018949999998</c:v>
                </c:pt>
                <c:pt idx="5335">
                  <c:v>520.05612429999996</c:v>
                </c:pt>
                <c:pt idx="5336">
                  <c:v>520.05937640000002</c:v>
                </c:pt>
                <c:pt idx="5337">
                  <c:v>520.06181549999997</c:v>
                </c:pt>
                <c:pt idx="5338">
                  <c:v>520.06262860000004</c:v>
                </c:pt>
                <c:pt idx="5339">
                  <c:v>520.05991840000002</c:v>
                </c:pt>
                <c:pt idx="5340">
                  <c:v>520.06344160000003</c:v>
                </c:pt>
                <c:pt idx="5341">
                  <c:v>520.07455300000004</c:v>
                </c:pt>
                <c:pt idx="5342">
                  <c:v>520.07726300000002</c:v>
                </c:pt>
                <c:pt idx="5343">
                  <c:v>520.07672100000002</c:v>
                </c:pt>
                <c:pt idx="5344">
                  <c:v>520.07401100000004</c:v>
                </c:pt>
                <c:pt idx="5345">
                  <c:v>520.07672100000002</c:v>
                </c:pt>
                <c:pt idx="5346">
                  <c:v>520.07265589999997</c:v>
                </c:pt>
                <c:pt idx="5347">
                  <c:v>520.07346889999997</c:v>
                </c:pt>
                <c:pt idx="5348">
                  <c:v>520.07455300000004</c:v>
                </c:pt>
                <c:pt idx="5349">
                  <c:v>520.07717430000002</c:v>
                </c:pt>
                <c:pt idx="5350">
                  <c:v>520.06958610000004</c:v>
                </c:pt>
                <c:pt idx="5351">
                  <c:v>520.06714699999998</c:v>
                </c:pt>
                <c:pt idx="5352">
                  <c:v>520.07229619999998</c:v>
                </c:pt>
                <c:pt idx="5353">
                  <c:v>520.06552099999999</c:v>
                </c:pt>
                <c:pt idx="5354">
                  <c:v>520.05711959999996</c:v>
                </c:pt>
                <c:pt idx="5355">
                  <c:v>520.05937640000002</c:v>
                </c:pt>
                <c:pt idx="5356">
                  <c:v>520.05034430000001</c:v>
                </c:pt>
                <c:pt idx="5357">
                  <c:v>520.05802140000003</c:v>
                </c:pt>
                <c:pt idx="5358">
                  <c:v>520.05666629999996</c:v>
                </c:pt>
                <c:pt idx="5359">
                  <c:v>520.04799379999997</c:v>
                </c:pt>
                <c:pt idx="5360">
                  <c:v>520.0432978</c:v>
                </c:pt>
                <c:pt idx="5361">
                  <c:v>520.04383989999997</c:v>
                </c:pt>
                <c:pt idx="5362">
                  <c:v>520.0432978</c:v>
                </c:pt>
                <c:pt idx="5363">
                  <c:v>520.0391783</c:v>
                </c:pt>
                <c:pt idx="5364">
                  <c:v>520.04161750000003</c:v>
                </c:pt>
                <c:pt idx="5365">
                  <c:v>520.04215950000003</c:v>
                </c:pt>
                <c:pt idx="5366">
                  <c:v>520.05160909999995</c:v>
                </c:pt>
                <c:pt idx="5367">
                  <c:v>520.04416070000002</c:v>
                </c:pt>
                <c:pt idx="5368">
                  <c:v>520.03992679999999</c:v>
                </c:pt>
                <c:pt idx="5369">
                  <c:v>520.03764779999995</c:v>
                </c:pt>
                <c:pt idx="5370">
                  <c:v>520.02897489999998</c:v>
                </c:pt>
                <c:pt idx="5371">
                  <c:v>520.0266451</c:v>
                </c:pt>
                <c:pt idx="5372">
                  <c:v>520.01959820000002</c:v>
                </c:pt>
                <c:pt idx="5373">
                  <c:v>520.01661679999995</c:v>
                </c:pt>
                <c:pt idx="5374">
                  <c:v>520.01742990000002</c:v>
                </c:pt>
                <c:pt idx="5375">
                  <c:v>520.004908</c:v>
                </c:pt>
                <c:pt idx="5376">
                  <c:v>519.99786089999998</c:v>
                </c:pt>
                <c:pt idx="5377">
                  <c:v>519.97699020000005</c:v>
                </c:pt>
                <c:pt idx="5378">
                  <c:v>519.96750320000001</c:v>
                </c:pt>
                <c:pt idx="5379">
                  <c:v>519.96609379999995</c:v>
                </c:pt>
                <c:pt idx="5380">
                  <c:v>519.94766159999995</c:v>
                </c:pt>
                <c:pt idx="5381">
                  <c:v>519.93437930000005</c:v>
                </c:pt>
                <c:pt idx="5382">
                  <c:v>519.95958840000003</c:v>
                </c:pt>
                <c:pt idx="5383">
                  <c:v>519.95915909999997</c:v>
                </c:pt>
                <c:pt idx="5384">
                  <c:v>519.95482219999997</c:v>
                </c:pt>
                <c:pt idx="5385">
                  <c:v>519.95048510000004</c:v>
                </c:pt>
                <c:pt idx="5386">
                  <c:v>519.95753279999997</c:v>
                </c:pt>
                <c:pt idx="5387">
                  <c:v>519.95900459999996</c:v>
                </c:pt>
                <c:pt idx="5388">
                  <c:v>519.95370360000004</c:v>
                </c:pt>
                <c:pt idx="5389">
                  <c:v>519.95316149999996</c:v>
                </c:pt>
                <c:pt idx="5390">
                  <c:v>519.94855340000004</c:v>
                </c:pt>
                <c:pt idx="5391">
                  <c:v>519.93662629999994</c:v>
                </c:pt>
                <c:pt idx="5392">
                  <c:v>519.93987919999995</c:v>
                </c:pt>
                <c:pt idx="5393">
                  <c:v>519.93798170000002</c:v>
                </c:pt>
                <c:pt idx="5394">
                  <c:v>519.93386139999996</c:v>
                </c:pt>
                <c:pt idx="5395">
                  <c:v>519.93142169999999</c:v>
                </c:pt>
                <c:pt idx="5396">
                  <c:v>519.92193410000004</c:v>
                </c:pt>
                <c:pt idx="5397">
                  <c:v>519.92274729999997</c:v>
                </c:pt>
                <c:pt idx="5398">
                  <c:v>519.91774780000003</c:v>
                </c:pt>
                <c:pt idx="5399">
                  <c:v>519.91368160000002</c:v>
                </c:pt>
                <c:pt idx="5400">
                  <c:v>519.91178400000001</c:v>
                </c:pt>
                <c:pt idx="5401">
                  <c:v>519.92003650000004</c:v>
                </c:pt>
                <c:pt idx="5402">
                  <c:v>519.91705460000003</c:v>
                </c:pt>
                <c:pt idx="5403">
                  <c:v>519.91515709999999</c:v>
                </c:pt>
                <c:pt idx="5404">
                  <c:v>519.91693450000002</c:v>
                </c:pt>
                <c:pt idx="5405">
                  <c:v>519.9204585</c:v>
                </c:pt>
                <c:pt idx="5406">
                  <c:v>519.91828989999999</c:v>
                </c:pt>
                <c:pt idx="5407">
                  <c:v>519.9146495</c:v>
                </c:pt>
                <c:pt idx="5408">
                  <c:v>519.93573470000001</c:v>
                </c:pt>
                <c:pt idx="5409">
                  <c:v>519.94382499999995</c:v>
                </c:pt>
                <c:pt idx="5410">
                  <c:v>519.92328940000004</c:v>
                </c:pt>
                <c:pt idx="5411">
                  <c:v>519.91651249999995</c:v>
                </c:pt>
                <c:pt idx="5412">
                  <c:v>519.91313939999998</c:v>
                </c:pt>
                <c:pt idx="5413">
                  <c:v>519.91476590000002</c:v>
                </c:pt>
                <c:pt idx="5414">
                  <c:v>519.91232620000005</c:v>
                </c:pt>
                <c:pt idx="5415">
                  <c:v>519.90961530000004</c:v>
                </c:pt>
                <c:pt idx="5416">
                  <c:v>519.90148280000005</c:v>
                </c:pt>
                <c:pt idx="5417">
                  <c:v>519.89579000000003</c:v>
                </c:pt>
                <c:pt idx="5418">
                  <c:v>519.89486039999997</c:v>
                </c:pt>
                <c:pt idx="5419">
                  <c:v>519.89155310000001</c:v>
                </c:pt>
                <c:pt idx="5420">
                  <c:v>519.88694459999999</c:v>
                </c:pt>
                <c:pt idx="5421">
                  <c:v>519.88748680000003</c:v>
                </c:pt>
                <c:pt idx="5422">
                  <c:v>519.88287830000002</c:v>
                </c:pt>
                <c:pt idx="5423">
                  <c:v>519.87637199999995</c:v>
                </c:pt>
                <c:pt idx="5424">
                  <c:v>519.87366110000005</c:v>
                </c:pt>
                <c:pt idx="5425">
                  <c:v>519.8723056</c:v>
                </c:pt>
                <c:pt idx="5426">
                  <c:v>519.87323509999999</c:v>
                </c:pt>
                <c:pt idx="5427">
                  <c:v>519.8686265</c:v>
                </c:pt>
                <c:pt idx="5428">
                  <c:v>519.86293339999997</c:v>
                </c:pt>
                <c:pt idx="5429">
                  <c:v>519.86672880000003</c:v>
                </c:pt>
                <c:pt idx="5430">
                  <c:v>519.87215079999999</c:v>
                </c:pt>
                <c:pt idx="5431">
                  <c:v>519.86125249999998</c:v>
                </c:pt>
                <c:pt idx="5432">
                  <c:v>519.87242189999995</c:v>
                </c:pt>
                <c:pt idx="5433">
                  <c:v>519.86727099999996</c:v>
                </c:pt>
                <c:pt idx="5434">
                  <c:v>519.86320450000005</c:v>
                </c:pt>
                <c:pt idx="5435">
                  <c:v>519.86808429999996</c:v>
                </c:pt>
                <c:pt idx="5436">
                  <c:v>519.86212009999997</c:v>
                </c:pt>
                <c:pt idx="5437">
                  <c:v>519.85761200000002</c:v>
                </c:pt>
                <c:pt idx="5438">
                  <c:v>519.85300319999999</c:v>
                </c:pt>
                <c:pt idx="5439">
                  <c:v>519.85999349999997</c:v>
                </c:pt>
                <c:pt idx="5440">
                  <c:v>519.8545173</c:v>
                </c:pt>
                <c:pt idx="5441">
                  <c:v>519.85115510000003</c:v>
                </c:pt>
                <c:pt idx="5442">
                  <c:v>519.84383530000002</c:v>
                </c:pt>
                <c:pt idx="5443">
                  <c:v>519.84437749999995</c:v>
                </c:pt>
                <c:pt idx="5444">
                  <c:v>519.83976870000004</c:v>
                </c:pt>
                <c:pt idx="5445">
                  <c:v>519.83976870000004</c:v>
                </c:pt>
                <c:pt idx="5446">
                  <c:v>519.84058200000004</c:v>
                </c:pt>
                <c:pt idx="5447">
                  <c:v>519.84708850000004</c:v>
                </c:pt>
                <c:pt idx="5448">
                  <c:v>519.849152</c:v>
                </c:pt>
                <c:pt idx="5449">
                  <c:v>519.84888090000004</c:v>
                </c:pt>
                <c:pt idx="5450">
                  <c:v>519.84806760000004</c:v>
                </c:pt>
                <c:pt idx="5451">
                  <c:v>519.85327280000001</c:v>
                </c:pt>
                <c:pt idx="5452">
                  <c:v>519.84979959999998</c:v>
                </c:pt>
                <c:pt idx="5453">
                  <c:v>519.845733</c:v>
                </c:pt>
                <c:pt idx="5454">
                  <c:v>519.84925740000006</c:v>
                </c:pt>
                <c:pt idx="5455">
                  <c:v>519.85717360000001</c:v>
                </c:pt>
                <c:pt idx="5456">
                  <c:v>519.85771580000005</c:v>
                </c:pt>
                <c:pt idx="5457">
                  <c:v>519.85825799999998</c:v>
                </c:pt>
                <c:pt idx="5458">
                  <c:v>519.86069789999999</c:v>
                </c:pt>
                <c:pt idx="5459">
                  <c:v>519.8631378</c:v>
                </c:pt>
                <c:pt idx="5460">
                  <c:v>519.87696359999995</c:v>
                </c:pt>
                <c:pt idx="5461">
                  <c:v>519.88119559999996</c:v>
                </c:pt>
                <c:pt idx="5462">
                  <c:v>519.91367779999996</c:v>
                </c:pt>
                <c:pt idx="5463">
                  <c:v>519.90200749999997</c:v>
                </c:pt>
                <c:pt idx="5464">
                  <c:v>519.90931920000003</c:v>
                </c:pt>
                <c:pt idx="5465">
                  <c:v>519.90449599999999</c:v>
                </c:pt>
                <c:pt idx="5466">
                  <c:v>519.95592090000002</c:v>
                </c:pt>
                <c:pt idx="5467">
                  <c:v>519.94561550000003</c:v>
                </c:pt>
                <c:pt idx="5468">
                  <c:v>519.94507329999999</c:v>
                </c:pt>
                <c:pt idx="5469">
                  <c:v>519.93983830000002</c:v>
                </c:pt>
                <c:pt idx="5470">
                  <c:v>519.95518279999999</c:v>
                </c:pt>
                <c:pt idx="5471">
                  <c:v>519.967083</c:v>
                </c:pt>
                <c:pt idx="5472">
                  <c:v>519.96933969999998</c:v>
                </c:pt>
                <c:pt idx="5473">
                  <c:v>519.97223729999996</c:v>
                </c:pt>
                <c:pt idx="5474">
                  <c:v>519.96681620000004</c:v>
                </c:pt>
                <c:pt idx="5475">
                  <c:v>519.96608709999998</c:v>
                </c:pt>
                <c:pt idx="5476">
                  <c:v>519.97358810000003</c:v>
                </c:pt>
                <c:pt idx="5477">
                  <c:v>519.98407380000003</c:v>
                </c:pt>
                <c:pt idx="5478">
                  <c:v>519.99749410000004</c:v>
                </c:pt>
                <c:pt idx="5479">
                  <c:v>520.00733990000003</c:v>
                </c:pt>
                <c:pt idx="5480">
                  <c:v>520.00661869999999</c:v>
                </c:pt>
                <c:pt idx="5481">
                  <c:v>519.99649839999995</c:v>
                </c:pt>
                <c:pt idx="5482">
                  <c:v>519.99949549999997</c:v>
                </c:pt>
                <c:pt idx="5483">
                  <c:v>520.01990460000002</c:v>
                </c:pt>
                <c:pt idx="5484">
                  <c:v>520.02351320000002</c:v>
                </c:pt>
                <c:pt idx="5485">
                  <c:v>520.03511300000002</c:v>
                </c:pt>
                <c:pt idx="5486">
                  <c:v>520.03619709999998</c:v>
                </c:pt>
                <c:pt idx="5487">
                  <c:v>520.04754879999996</c:v>
                </c:pt>
                <c:pt idx="5488">
                  <c:v>520.04890390000003</c:v>
                </c:pt>
                <c:pt idx="5489">
                  <c:v>520.0543242</c:v>
                </c:pt>
                <c:pt idx="5490">
                  <c:v>520.0574944</c:v>
                </c:pt>
                <c:pt idx="5491">
                  <c:v>520.0691478</c:v>
                </c:pt>
                <c:pt idx="5492">
                  <c:v>520.08576100000005</c:v>
                </c:pt>
                <c:pt idx="5493">
                  <c:v>520.08196699999996</c:v>
                </c:pt>
                <c:pt idx="5494">
                  <c:v>520.09389099999999</c:v>
                </c:pt>
                <c:pt idx="5495">
                  <c:v>520.10351539999999</c:v>
                </c:pt>
                <c:pt idx="5496">
                  <c:v>520.11029020000001</c:v>
                </c:pt>
                <c:pt idx="5497">
                  <c:v>520.10785129999999</c:v>
                </c:pt>
                <c:pt idx="5498">
                  <c:v>520.10577220000005</c:v>
                </c:pt>
                <c:pt idx="5499">
                  <c:v>520.1315161</c:v>
                </c:pt>
                <c:pt idx="5500">
                  <c:v>520.13260009999999</c:v>
                </c:pt>
                <c:pt idx="5501">
                  <c:v>520.15292350000004</c:v>
                </c:pt>
                <c:pt idx="5502">
                  <c:v>520.15021369999999</c:v>
                </c:pt>
                <c:pt idx="5503">
                  <c:v>520.14018750000002</c:v>
                </c:pt>
                <c:pt idx="5504">
                  <c:v>520.1458781</c:v>
                </c:pt>
                <c:pt idx="5505">
                  <c:v>520.17134950000002</c:v>
                </c:pt>
                <c:pt idx="5506">
                  <c:v>520.16620109999997</c:v>
                </c:pt>
                <c:pt idx="5507">
                  <c:v>520.17926169999998</c:v>
                </c:pt>
                <c:pt idx="5508">
                  <c:v>520.17736490000004</c:v>
                </c:pt>
                <c:pt idx="5509">
                  <c:v>520.17980360000001</c:v>
                </c:pt>
                <c:pt idx="5510">
                  <c:v>520.18974009999999</c:v>
                </c:pt>
                <c:pt idx="5511">
                  <c:v>520.19786880000004</c:v>
                </c:pt>
                <c:pt idx="5512">
                  <c:v>520.19570109999995</c:v>
                </c:pt>
                <c:pt idx="5513">
                  <c:v>520.1948883</c:v>
                </c:pt>
                <c:pt idx="5514">
                  <c:v>520.19055300000002</c:v>
                </c:pt>
                <c:pt idx="5515">
                  <c:v>520.19669920000001</c:v>
                </c:pt>
                <c:pt idx="5516">
                  <c:v>520.20075999999995</c:v>
                </c:pt>
                <c:pt idx="5517">
                  <c:v>520.19950119999999</c:v>
                </c:pt>
                <c:pt idx="5518">
                  <c:v>520.18839190000006</c:v>
                </c:pt>
                <c:pt idx="5519">
                  <c:v>520.18748300000004</c:v>
                </c:pt>
                <c:pt idx="5520">
                  <c:v>520.18603570000005</c:v>
                </c:pt>
                <c:pt idx="5521">
                  <c:v>520.20590819999995</c:v>
                </c:pt>
                <c:pt idx="5522">
                  <c:v>520.20021810000003</c:v>
                </c:pt>
                <c:pt idx="5523">
                  <c:v>520.20844279999994</c:v>
                </c:pt>
                <c:pt idx="5524">
                  <c:v>520.21115229999998</c:v>
                </c:pt>
                <c:pt idx="5525">
                  <c:v>520.16683929999999</c:v>
                </c:pt>
                <c:pt idx="5526">
                  <c:v>520.21353160000001</c:v>
                </c:pt>
                <c:pt idx="5527">
                  <c:v>520.23807139999997</c:v>
                </c:pt>
                <c:pt idx="5528">
                  <c:v>520.22415090000004</c:v>
                </c:pt>
                <c:pt idx="5529">
                  <c:v>520.21548059999998</c:v>
                </c:pt>
                <c:pt idx="5530">
                  <c:v>520.22271030000002</c:v>
                </c:pt>
                <c:pt idx="5531">
                  <c:v>520.21368659999996</c:v>
                </c:pt>
                <c:pt idx="5532">
                  <c:v>520.21237510000003</c:v>
                </c:pt>
                <c:pt idx="5533">
                  <c:v>520.20572279999999</c:v>
                </c:pt>
                <c:pt idx="5534">
                  <c:v>520.21353209999995</c:v>
                </c:pt>
                <c:pt idx="5535">
                  <c:v>520.23639260000004</c:v>
                </c:pt>
                <c:pt idx="5536">
                  <c:v>520.22274379999999</c:v>
                </c:pt>
                <c:pt idx="5537">
                  <c:v>520.23232859999996</c:v>
                </c:pt>
                <c:pt idx="5538">
                  <c:v>520.23259949999999</c:v>
                </c:pt>
                <c:pt idx="5539">
                  <c:v>520.24424939999994</c:v>
                </c:pt>
                <c:pt idx="5540">
                  <c:v>520.27616350000005</c:v>
                </c:pt>
                <c:pt idx="5541">
                  <c:v>520.27228990000003</c:v>
                </c:pt>
                <c:pt idx="5542">
                  <c:v>520.26715779999995</c:v>
                </c:pt>
                <c:pt idx="5543">
                  <c:v>520.2489362</c:v>
                </c:pt>
                <c:pt idx="5544">
                  <c:v>520.26619979999998</c:v>
                </c:pt>
                <c:pt idx="5545">
                  <c:v>520.27791260000004</c:v>
                </c:pt>
                <c:pt idx="5546">
                  <c:v>520.27499899999998</c:v>
                </c:pt>
                <c:pt idx="5547">
                  <c:v>520.27046310000003</c:v>
                </c:pt>
                <c:pt idx="5548">
                  <c:v>520.27270329999999</c:v>
                </c:pt>
                <c:pt idx="5549">
                  <c:v>520.2764962</c:v>
                </c:pt>
                <c:pt idx="5550">
                  <c:v>520.28001810000001</c:v>
                </c:pt>
                <c:pt idx="5551">
                  <c:v>520.28361619999998</c:v>
                </c:pt>
                <c:pt idx="5552">
                  <c:v>520.2849708</c:v>
                </c:pt>
                <c:pt idx="5553">
                  <c:v>520.28767989999994</c:v>
                </c:pt>
                <c:pt idx="5554">
                  <c:v>520.29228550000005</c:v>
                </c:pt>
                <c:pt idx="5555">
                  <c:v>520.29775789999997</c:v>
                </c:pt>
                <c:pt idx="5556">
                  <c:v>520.29884159999995</c:v>
                </c:pt>
                <c:pt idx="5557">
                  <c:v>520.30453069999999</c:v>
                </c:pt>
                <c:pt idx="5558">
                  <c:v>520.3052672</c:v>
                </c:pt>
                <c:pt idx="5559">
                  <c:v>520.30337080000004</c:v>
                </c:pt>
                <c:pt idx="5560">
                  <c:v>520.30662170000005</c:v>
                </c:pt>
                <c:pt idx="5561">
                  <c:v>520.30979960000002</c:v>
                </c:pt>
                <c:pt idx="5562">
                  <c:v>520.31175010000004</c:v>
                </c:pt>
                <c:pt idx="5563">
                  <c:v>520.3133057</c:v>
                </c:pt>
                <c:pt idx="5564">
                  <c:v>520.32332899999994</c:v>
                </c:pt>
                <c:pt idx="5565">
                  <c:v>520.32746229999998</c:v>
                </c:pt>
                <c:pt idx="5566">
                  <c:v>520.32881680000003</c:v>
                </c:pt>
                <c:pt idx="5567">
                  <c:v>520.32618090000005</c:v>
                </c:pt>
                <c:pt idx="5568">
                  <c:v>520.32637869999996</c:v>
                </c:pt>
                <c:pt idx="5569">
                  <c:v>520.32827499999996</c:v>
                </c:pt>
                <c:pt idx="5570">
                  <c:v>520.32603800000004</c:v>
                </c:pt>
                <c:pt idx="5571">
                  <c:v>520.32089099999996</c:v>
                </c:pt>
                <c:pt idx="5572">
                  <c:v>520.32197450000001</c:v>
                </c:pt>
                <c:pt idx="5573">
                  <c:v>520.32244969999999</c:v>
                </c:pt>
                <c:pt idx="5574">
                  <c:v>520.33035989999996</c:v>
                </c:pt>
                <c:pt idx="5575">
                  <c:v>520.32900540000003</c:v>
                </c:pt>
                <c:pt idx="5576">
                  <c:v>520.33448989999999</c:v>
                </c:pt>
                <c:pt idx="5577">
                  <c:v>520.33882419999998</c:v>
                </c:pt>
                <c:pt idx="5578">
                  <c:v>520.33665710000002</c:v>
                </c:pt>
                <c:pt idx="5579">
                  <c:v>520.34126219999996</c:v>
                </c:pt>
                <c:pt idx="5580">
                  <c:v>520.34532560000002</c:v>
                </c:pt>
                <c:pt idx="5581">
                  <c:v>520.34749269999998</c:v>
                </c:pt>
                <c:pt idx="5582">
                  <c:v>520.35155599999996</c:v>
                </c:pt>
                <c:pt idx="5583">
                  <c:v>520.34911799999998</c:v>
                </c:pt>
                <c:pt idx="5584">
                  <c:v>520.34823859999995</c:v>
                </c:pt>
                <c:pt idx="5585">
                  <c:v>520.36237879999999</c:v>
                </c:pt>
                <c:pt idx="5586">
                  <c:v>520.37382249999996</c:v>
                </c:pt>
                <c:pt idx="5587">
                  <c:v>520.37355160000004</c:v>
                </c:pt>
                <c:pt idx="5588">
                  <c:v>520.37848159999999</c:v>
                </c:pt>
                <c:pt idx="5589">
                  <c:v>520.36887990000002</c:v>
                </c:pt>
                <c:pt idx="5590">
                  <c:v>520.35641940000005</c:v>
                </c:pt>
                <c:pt idx="5591">
                  <c:v>520.36515440000005</c:v>
                </c:pt>
                <c:pt idx="5592">
                  <c:v>520.36786319999999</c:v>
                </c:pt>
                <c:pt idx="5593">
                  <c:v>520.36461259999999</c:v>
                </c:pt>
                <c:pt idx="5594">
                  <c:v>520.37267220000001</c:v>
                </c:pt>
                <c:pt idx="5595">
                  <c:v>520.3615661</c:v>
                </c:pt>
                <c:pt idx="5596">
                  <c:v>520.36292049999997</c:v>
                </c:pt>
                <c:pt idx="5597">
                  <c:v>520.3644822</c:v>
                </c:pt>
                <c:pt idx="5598">
                  <c:v>520.3674618</c:v>
                </c:pt>
                <c:pt idx="5599">
                  <c:v>520.38750010000001</c:v>
                </c:pt>
                <c:pt idx="5600">
                  <c:v>520.40624390000005</c:v>
                </c:pt>
                <c:pt idx="5601">
                  <c:v>520.41491140000005</c:v>
                </c:pt>
                <c:pt idx="5602">
                  <c:v>520.38370789999999</c:v>
                </c:pt>
                <c:pt idx="5603">
                  <c:v>520.3742274</c:v>
                </c:pt>
                <c:pt idx="5604">
                  <c:v>520.36442160000001</c:v>
                </c:pt>
                <c:pt idx="5605">
                  <c:v>520.38560399999994</c:v>
                </c:pt>
                <c:pt idx="5606">
                  <c:v>520.41003599999999</c:v>
                </c:pt>
                <c:pt idx="5607">
                  <c:v>520.42905010000004</c:v>
                </c:pt>
                <c:pt idx="5608">
                  <c:v>520.44205079999995</c:v>
                </c:pt>
                <c:pt idx="5609">
                  <c:v>520.43170090000001</c:v>
                </c:pt>
                <c:pt idx="5610">
                  <c:v>520.42492960000004</c:v>
                </c:pt>
                <c:pt idx="5611">
                  <c:v>520.41734570000006</c:v>
                </c:pt>
                <c:pt idx="5612">
                  <c:v>520.42249189999995</c:v>
                </c:pt>
                <c:pt idx="5613">
                  <c:v>520.40591549999999</c:v>
                </c:pt>
                <c:pt idx="5614">
                  <c:v>520.40943660000005</c:v>
                </c:pt>
                <c:pt idx="5615">
                  <c:v>520.41734570000006</c:v>
                </c:pt>
                <c:pt idx="5616">
                  <c:v>520.41236149999997</c:v>
                </c:pt>
                <c:pt idx="5617">
                  <c:v>520.40282990000003</c:v>
                </c:pt>
                <c:pt idx="5618">
                  <c:v>520.39736419999997</c:v>
                </c:pt>
                <c:pt idx="5619">
                  <c:v>520.40652780000005</c:v>
                </c:pt>
                <c:pt idx="5620">
                  <c:v>520.41037389999997</c:v>
                </c:pt>
                <c:pt idx="5621">
                  <c:v>520.40788199999997</c:v>
                </c:pt>
                <c:pt idx="5622">
                  <c:v>520.40847789999998</c:v>
                </c:pt>
                <c:pt idx="5623">
                  <c:v>520.41145730000005</c:v>
                </c:pt>
                <c:pt idx="5624">
                  <c:v>520.40517350000005</c:v>
                </c:pt>
                <c:pt idx="5625">
                  <c:v>520.40983219999998</c:v>
                </c:pt>
                <c:pt idx="5626">
                  <c:v>520.41877039999997</c:v>
                </c:pt>
                <c:pt idx="5627">
                  <c:v>520.4220206</c:v>
                </c:pt>
                <c:pt idx="5628">
                  <c:v>520.42337480000003</c:v>
                </c:pt>
                <c:pt idx="5629">
                  <c:v>520.4220206</c:v>
                </c:pt>
                <c:pt idx="5630">
                  <c:v>520.41764420000004</c:v>
                </c:pt>
                <c:pt idx="5631">
                  <c:v>520.41683169999999</c:v>
                </c:pt>
                <c:pt idx="5632">
                  <c:v>520.43010330000004</c:v>
                </c:pt>
                <c:pt idx="5633">
                  <c:v>520.4350326</c:v>
                </c:pt>
                <c:pt idx="5634">
                  <c:v>520.43232420000004</c:v>
                </c:pt>
                <c:pt idx="5635">
                  <c:v>520.43476180000005</c:v>
                </c:pt>
                <c:pt idx="5636">
                  <c:v>520.43091579999998</c:v>
                </c:pt>
                <c:pt idx="5637">
                  <c:v>520.44613709999999</c:v>
                </c:pt>
                <c:pt idx="5638">
                  <c:v>520.44667879999997</c:v>
                </c:pt>
                <c:pt idx="5639">
                  <c:v>520.44017870000005</c:v>
                </c:pt>
                <c:pt idx="5640">
                  <c:v>520.44072029999995</c:v>
                </c:pt>
                <c:pt idx="5641">
                  <c:v>520.43418020000001</c:v>
                </c:pt>
                <c:pt idx="5642">
                  <c:v>520.43526359999998</c:v>
                </c:pt>
                <c:pt idx="5643">
                  <c:v>520.43851370000004</c:v>
                </c:pt>
                <c:pt idx="5644">
                  <c:v>520.44095130000005</c:v>
                </c:pt>
                <c:pt idx="5645">
                  <c:v>520.4387845</c:v>
                </c:pt>
                <c:pt idx="5646">
                  <c:v>520.44068040000002</c:v>
                </c:pt>
                <c:pt idx="5647">
                  <c:v>520.44284719999996</c:v>
                </c:pt>
                <c:pt idx="5648">
                  <c:v>520.43793500000004</c:v>
                </c:pt>
                <c:pt idx="5649">
                  <c:v>520.44199760000004</c:v>
                </c:pt>
                <c:pt idx="5650">
                  <c:v>520.44142169999998</c:v>
                </c:pt>
                <c:pt idx="5651">
                  <c:v>520.44660180000005</c:v>
                </c:pt>
                <c:pt idx="5652">
                  <c:v>520.44718060000002</c:v>
                </c:pt>
                <c:pt idx="5653">
                  <c:v>520.45178480000004</c:v>
                </c:pt>
                <c:pt idx="5654">
                  <c:v>520.44799309999996</c:v>
                </c:pt>
                <c:pt idx="5655">
                  <c:v>520.43932619999998</c:v>
                </c:pt>
                <c:pt idx="5656">
                  <c:v>520.43120090000002</c:v>
                </c:pt>
                <c:pt idx="5657">
                  <c:v>520.42870919999996</c:v>
                </c:pt>
                <c:pt idx="5658">
                  <c:v>520.42383389999998</c:v>
                </c:pt>
                <c:pt idx="5659">
                  <c:v>520.42356310000002</c:v>
                </c:pt>
                <c:pt idx="5660">
                  <c:v>520.41922950000003</c:v>
                </c:pt>
                <c:pt idx="5661">
                  <c:v>520.40812459999995</c:v>
                </c:pt>
                <c:pt idx="5662">
                  <c:v>520.40346590000001</c:v>
                </c:pt>
                <c:pt idx="5663">
                  <c:v>520.39994469999999</c:v>
                </c:pt>
                <c:pt idx="5664">
                  <c:v>520.39588179999998</c:v>
                </c:pt>
                <c:pt idx="5665">
                  <c:v>520.39696530000003</c:v>
                </c:pt>
                <c:pt idx="5666">
                  <c:v>520.3966944</c:v>
                </c:pt>
                <c:pt idx="5667">
                  <c:v>520.39588179999998</c:v>
                </c:pt>
                <c:pt idx="5668">
                  <c:v>520.39503239999999</c:v>
                </c:pt>
                <c:pt idx="5669">
                  <c:v>520.40185799999995</c:v>
                </c:pt>
                <c:pt idx="5670">
                  <c:v>520.40155300000004</c:v>
                </c:pt>
                <c:pt idx="5671">
                  <c:v>520.41723109999998</c:v>
                </c:pt>
                <c:pt idx="5672">
                  <c:v>520.37300430000005</c:v>
                </c:pt>
                <c:pt idx="5673">
                  <c:v>520.40483740000002</c:v>
                </c:pt>
                <c:pt idx="5674">
                  <c:v>520.39754679999999</c:v>
                </c:pt>
                <c:pt idx="5675">
                  <c:v>520.39965700000005</c:v>
                </c:pt>
                <c:pt idx="5676">
                  <c:v>520.43372910000005</c:v>
                </c:pt>
                <c:pt idx="5677">
                  <c:v>520.41500289999999</c:v>
                </c:pt>
                <c:pt idx="5678">
                  <c:v>520.42824640000003</c:v>
                </c:pt>
                <c:pt idx="5679">
                  <c:v>520.44400889999997</c:v>
                </c:pt>
                <c:pt idx="5680">
                  <c:v>520.44861300000002</c:v>
                </c:pt>
                <c:pt idx="5681">
                  <c:v>520.44644640000001</c:v>
                </c:pt>
                <c:pt idx="5682">
                  <c:v>520.44754230000001</c:v>
                </c:pt>
                <c:pt idx="5683">
                  <c:v>520.44238389999998</c:v>
                </c:pt>
                <c:pt idx="5684">
                  <c:v>520.43696729999999</c:v>
                </c:pt>
                <c:pt idx="5685">
                  <c:v>520.44130059999998</c:v>
                </c:pt>
                <c:pt idx="5686">
                  <c:v>520.44265470000005</c:v>
                </c:pt>
                <c:pt idx="5687">
                  <c:v>520.44402149999996</c:v>
                </c:pt>
                <c:pt idx="5688">
                  <c:v>520.4320381</c:v>
                </c:pt>
                <c:pt idx="5689">
                  <c:v>520.43860489999997</c:v>
                </c:pt>
                <c:pt idx="5690">
                  <c:v>520.43588390000002</c:v>
                </c:pt>
                <c:pt idx="5691">
                  <c:v>520.49038619999999</c:v>
                </c:pt>
                <c:pt idx="5692">
                  <c:v>520.47331759999997</c:v>
                </c:pt>
                <c:pt idx="5693">
                  <c:v>520.47776399999998</c:v>
                </c:pt>
                <c:pt idx="5694">
                  <c:v>520.47331670000005</c:v>
                </c:pt>
                <c:pt idx="5695">
                  <c:v>520.39616439999998</c:v>
                </c:pt>
                <c:pt idx="5696">
                  <c:v>520.43759850000004</c:v>
                </c:pt>
                <c:pt idx="5697">
                  <c:v>520.45163779999996</c:v>
                </c:pt>
                <c:pt idx="5698">
                  <c:v>520.4670959</c:v>
                </c:pt>
                <c:pt idx="5699">
                  <c:v>520.4806241</c:v>
                </c:pt>
                <c:pt idx="5700">
                  <c:v>520.5096188</c:v>
                </c:pt>
                <c:pt idx="5701">
                  <c:v>520.50737130000005</c:v>
                </c:pt>
                <c:pt idx="5702">
                  <c:v>520.45559360000004</c:v>
                </c:pt>
                <c:pt idx="5703">
                  <c:v>520.48419079999996</c:v>
                </c:pt>
                <c:pt idx="5704">
                  <c:v>520.49910629999999</c:v>
                </c:pt>
                <c:pt idx="5705">
                  <c:v>520.50777210000001</c:v>
                </c:pt>
                <c:pt idx="5706">
                  <c:v>520.50723049999999</c:v>
                </c:pt>
                <c:pt idx="5707">
                  <c:v>520.5104801</c:v>
                </c:pt>
                <c:pt idx="5708">
                  <c:v>520.51020930000004</c:v>
                </c:pt>
                <c:pt idx="5709">
                  <c:v>520.51237579999997</c:v>
                </c:pt>
                <c:pt idx="5710">
                  <c:v>520.51020930000004</c:v>
                </c:pt>
                <c:pt idx="5711">
                  <c:v>520.51562539999998</c:v>
                </c:pt>
                <c:pt idx="5712">
                  <c:v>520.52647290000004</c:v>
                </c:pt>
                <c:pt idx="5713">
                  <c:v>520.52511890000005</c:v>
                </c:pt>
                <c:pt idx="5714">
                  <c:v>520.52977659999999</c:v>
                </c:pt>
                <c:pt idx="5715">
                  <c:v>520.5284226</c:v>
                </c:pt>
                <c:pt idx="5716">
                  <c:v>520.53573410000001</c:v>
                </c:pt>
                <c:pt idx="5717">
                  <c:v>520.53708810000001</c:v>
                </c:pt>
                <c:pt idx="5718">
                  <c:v>520.54412869999999</c:v>
                </c:pt>
                <c:pt idx="5719">
                  <c:v>520.54115000000002</c:v>
                </c:pt>
                <c:pt idx="5720">
                  <c:v>520.54712549999999</c:v>
                </c:pt>
                <c:pt idx="5721">
                  <c:v>520.5511874</c:v>
                </c:pt>
                <c:pt idx="5722">
                  <c:v>520.55308290000005</c:v>
                </c:pt>
                <c:pt idx="5723">
                  <c:v>520.55470760000003</c:v>
                </c:pt>
                <c:pt idx="5724">
                  <c:v>520.55497839999998</c:v>
                </c:pt>
                <c:pt idx="5725">
                  <c:v>520.55443690000004</c:v>
                </c:pt>
                <c:pt idx="5726">
                  <c:v>520.55579079999995</c:v>
                </c:pt>
                <c:pt idx="5727">
                  <c:v>520.55579079999995</c:v>
                </c:pt>
                <c:pt idx="5728">
                  <c:v>520.55743640000003</c:v>
                </c:pt>
                <c:pt idx="5729">
                  <c:v>520.57021740000005</c:v>
                </c:pt>
                <c:pt idx="5730">
                  <c:v>520.56678850000003</c:v>
                </c:pt>
                <c:pt idx="5731">
                  <c:v>520.56077649999997</c:v>
                </c:pt>
                <c:pt idx="5732">
                  <c:v>520.56690949999995</c:v>
                </c:pt>
                <c:pt idx="5733">
                  <c:v>520.57150279999996</c:v>
                </c:pt>
                <c:pt idx="5734">
                  <c:v>520.55276360000005</c:v>
                </c:pt>
                <c:pt idx="5735">
                  <c:v>520.55048409999995</c:v>
                </c:pt>
                <c:pt idx="5736">
                  <c:v>520.55785070000002</c:v>
                </c:pt>
                <c:pt idx="5737">
                  <c:v>520.54545189999999</c:v>
                </c:pt>
                <c:pt idx="5738">
                  <c:v>520.54117580000002</c:v>
                </c:pt>
                <c:pt idx="5739">
                  <c:v>520.55156729999999</c:v>
                </c:pt>
                <c:pt idx="5740">
                  <c:v>520.55086800000004</c:v>
                </c:pt>
                <c:pt idx="5741">
                  <c:v>520.55092909999996</c:v>
                </c:pt>
                <c:pt idx="5742">
                  <c:v>520.5464571</c:v>
                </c:pt>
                <c:pt idx="5743">
                  <c:v>520.52717540000003</c:v>
                </c:pt>
                <c:pt idx="5744">
                  <c:v>520.52873299999999</c:v>
                </c:pt>
                <c:pt idx="5745">
                  <c:v>520.52704389999997</c:v>
                </c:pt>
                <c:pt idx="5746">
                  <c:v>520.51912919999995</c:v>
                </c:pt>
                <c:pt idx="5747">
                  <c:v>520.52557079999997</c:v>
                </c:pt>
                <c:pt idx="5748">
                  <c:v>520.52340430000004</c:v>
                </c:pt>
                <c:pt idx="5749">
                  <c:v>520.52313349999997</c:v>
                </c:pt>
                <c:pt idx="5750">
                  <c:v>520.52530000000002</c:v>
                </c:pt>
                <c:pt idx="5751">
                  <c:v>520.52806610000005</c:v>
                </c:pt>
                <c:pt idx="5752">
                  <c:v>520.5248163</c:v>
                </c:pt>
                <c:pt idx="5753">
                  <c:v>520.52773730000001</c:v>
                </c:pt>
                <c:pt idx="5754">
                  <c:v>520.52990290000002</c:v>
                </c:pt>
                <c:pt idx="5755">
                  <c:v>520.53093420000005</c:v>
                </c:pt>
                <c:pt idx="5756">
                  <c:v>520.53467650000005</c:v>
                </c:pt>
                <c:pt idx="5757">
                  <c:v>520.53819699999997</c:v>
                </c:pt>
                <c:pt idx="5758">
                  <c:v>520.53711369999996</c:v>
                </c:pt>
                <c:pt idx="5759">
                  <c:v>520.53548890000002</c:v>
                </c:pt>
                <c:pt idx="5760">
                  <c:v>520.5406342</c:v>
                </c:pt>
                <c:pt idx="5761">
                  <c:v>520.55053910000004</c:v>
                </c:pt>
                <c:pt idx="5762">
                  <c:v>520.54220229999999</c:v>
                </c:pt>
                <c:pt idx="5763">
                  <c:v>520.54442979999999</c:v>
                </c:pt>
                <c:pt idx="5764">
                  <c:v>520.54524230000004</c:v>
                </c:pt>
                <c:pt idx="5765">
                  <c:v>520.54341090000003</c:v>
                </c:pt>
                <c:pt idx="5766">
                  <c:v>520.54286920000004</c:v>
                </c:pt>
                <c:pt idx="5767">
                  <c:v>520.54503569999997</c:v>
                </c:pt>
                <c:pt idx="5768">
                  <c:v>520.54476490000002</c:v>
                </c:pt>
                <c:pt idx="5769">
                  <c:v>520.51717559999997</c:v>
                </c:pt>
                <c:pt idx="5770">
                  <c:v>520.53435969999998</c:v>
                </c:pt>
                <c:pt idx="5771">
                  <c:v>520.53864940000005</c:v>
                </c:pt>
                <c:pt idx="5772">
                  <c:v>520.54650260000005</c:v>
                </c:pt>
                <c:pt idx="5773">
                  <c:v>520.54406540000002</c:v>
                </c:pt>
                <c:pt idx="5774">
                  <c:v>520.568805</c:v>
                </c:pt>
                <c:pt idx="5775">
                  <c:v>520.54605019999997</c:v>
                </c:pt>
                <c:pt idx="5776">
                  <c:v>520.54817049999997</c:v>
                </c:pt>
                <c:pt idx="5777">
                  <c:v>520.55039109999996</c:v>
                </c:pt>
                <c:pt idx="5778">
                  <c:v>520.55793019999999</c:v>
                </c:pt>
                <c:pt idx="5779">
                  <c:v>520.57065729999999</c:v>
                </c:pt>
                <c:pt idx="5780">
                  <c:v>520.57386640000004</c:v>
                </c:pt>
                <c:pt idx="5781">
                  <c:v>520.57386640000004</c:v>
                </c:pt>
                <c:pt idx="5782">
                  <c:v>520.57933630000002</c:v>
                </c:pt>
                <c:pt idx="5783">
                  <c:v>520.57251250000002</c:v>
                </c:pt>
                <c:pt idx="5784">
                  <c:v>520.5831273</c:v>
                </c:pt>
                <c:pt idx="5785">
                  <c:v>520.57792819999997</c:v>
                </c:pt>
                <c:pt idx="5786">
                  <c:v>520.58854289999999</c:v>
                </c:pt>
                <c:pt idx="5787">
                  <c:v>520.58529350000003</c:v>
                </c:pt>
                <c:pt idx="5788">
                  <c:v>520.58962599999995</c:v>
                </c:pt>
                <c:pt idx="5789">
                  <c:v>520.59639540000001</c:v>
                </c:pt>
                <c:pt idx="5790">
                  <c:v>520.5955831</c:v>
                </c:pt>
                <c:pt idx="5791">
                  <c:v>520.59585389999995</c:v>
                </c:pt>
                <c:pt idx="5792">
                  <c:v>520.60208169999999</c:v>
                </c:pt>
                <c:pt idx="5793">
                  <c:v>520.61020489999999</c:v>
                </c:pt>
                <c:pt idx="5794">
                  <c:v>520.61318340000003</c:v>
                </c:pt>
                <c:pt idx="5795">
                  <c:v>520.62027750000004</c:v>
                </c:pt>
                <c:pt idx="5796">
                  <c:v>520.61567449999995</c:v>
                </c:pt>
                <c:pt idx="5797">
                  <c:v>520.61567449999995</c:v>
                </c:pt>
                <c:pt idx="5798">
                  <c:v>520.62027750000004</c:v>
                </c:pt>
                <c:pt idx="5799">
                  <c:v>520.62542210000004</c:v>
                </c:pt>
                <c:pt idx="5800">
                  <c:v>520.62677589999998</c:v>
                </c:pt>
                <c:pt idx="5801">
                  <c:v>520.62433899999996</c:v>
                </c:pt>
                <c:pt idx="5802">
                  <c:v>520.63002510000001</c:v>
                </c:pt>
                <c:pt idx="5803">
                  <c:v>520.63354500000003</c:v>
                </c:pt>
                <c:pt idx="5804">
                  <c:v>520.63002510000001</c:v>
                </c:pt>
                <c:pt idx="5805">
                  <c:v>520.63164959999995</c:v>
                </c:pt>
                <c:pt idx="5806">
                  <c:v>520.62785889999998</c:v>
                </c:pt>
                <c:pt idx="5807">
                  <c:v>520.63164959999995</c:v>
                </c:pt>
                <c:pt idx="5808">
                  <c:v>520.63950169999998</c:v>
                </c:pt>
                <c:pt idx="5809">
                  <c:v>520.63002510000001</c:v>
                </c:pt>
                <c:pt idx="5810">
                  <c:v>520.62298520000002</c:v>
                </c:pt>
                <c:pt idx="5811">
                  <c:v>520.62569280000002</c:v>
                </c:pt>
                <c:pt idx="5812">
                  <c:v>520.61946520000004</c:v>
                </c:pt>
                <c:pt idx="5813">
                  <c:v>520.63679409999997</c:v>
                </c:pt>
                <c:pt idx="5814">
                  <c:v>520.63002510000001</c:v>
                </c:pt>
                <c:pt idx="5815">
                  <c:v>520.64031399999999</c:v>
                </c:pt>
                <c:pt idx="5816">
                  <c:v>520.63575160000005</c:v>
                </c:pt>
                <c:pt idx="5817">
                  <c:v>520.63083730000005</c:v>
                </c:pt>
                <c:pt idx="5818">
                  <c:v>520.64035449999994</c:v>
                </c:pt>
                <c:pt idx="5819">
                  <c:v>520.64035449999994</c:v>
                </c:pt>
                <c:pt idx="5820">
                  <c:v>520.64739420000001</c:v>
                </c:pt>
                <c:pt idx="5821">
                  <c:v>520.64631120000001</c:v>
                </c:pt>
                <c:pt idx="5822">
                  <c:v>520.65362159999995</c:v>
                </c:pt>
                <c:pt idx="5823">
                  <c:v>520.65308010000001</c:v>
                </c:pt>
                <c:pt idx="5824">
                  <c:v>520.65362159999995</c:v>
                </c:pt>
                <c:pt idx="5825">
                  <c:v>520.65827860000002</c:v>
                </c:pt>
                <c:pt idx="5826">
                  <c:v>520.65611249999995</c:v>
                </c:pt>
                <c:pt idx="5827">
                  <c:v>520.66238339999995</c:v>
                </c:pt>
                <c:pt idx="5828">
                  <c:v>520.66238339999995</c:v>
                </c:pt>
                <c:pt idx="5829">
                  <c:v>520.67104740000002</c:v>
                </c:pt>
                <c:pt idx="5830">
                  <c:v>520.67158889999996</c:v>
                </c:pt>
                <c:pt idx="5831">
                  <c:v>520.67565009999998</c:v>
                </c:pt>
                <c:pt idx="5832">
                  <c:v>520.67835749999995</c:v>
                </c:pt>
                <c:pt idx="5833">
                  <c:v>520.67429630000004</c:v>
                </c:pt>
                <c:pt idx="5834">
                  <c:v>520.67104740000002</c:v>
                </c:pt>
                <c:pt idx="5835">
                  <c:v>520.67786249999995</c:v>
                </c:pt>
                <c:pt idx="5836">
                  <c:v>520.67732100000001</c:v>
                </c:pt>
                <c:pt idx="5837">
                  <c:v>520.68408969999996</c:v>
                </c:pt>
                <c:pt idx="5838">
                  <c:v>520.68354820000002</c:v>
                </c:pt>
                <c:pt idx="5839">
                  <c:v>520.69004600000005</c:v>
                </c:pt>
                <c:pt idx="5840">
                  <c:v>520.69930060000002</c:v>
                </c:pt>
                <c:pt idx="5841">
                  <c:v>520.69523960000004</c:v>
                </c:pt>
                <c:pt idx="5842">
                  <c:v>520.69469809999998</c:v>
                </c:pt>
                <c:pt idx="5843">
                  <c:v>520.69144919999997</c:v>
                </c:pt>
                <c:pt idx="5844">
                  <c:v>520.69280289999995</c:v>
                </c:pt>
                <c:pt idx="5845">
                  <c:v>520.69469809999998</c:v>
                </c:pt>
                <c:pt idx="5846">
                  <c:v>520.69930060000002</c:v>
                </c:pt>
                <c:pt idx="5847">
                  <c:v>520.69772869999997</c:v>
                </c:pt>
                <c:pt idx="5848">
                  <c:v>520.69556279999995</c:v>
                </c:pt>
                <c:pt idx="5849">
                  <c:v>520.69827020000002</c:v>
                </c:pt>
                <c:pt idx="5850">
                  <c:v>520.69772869999997</c:v>
                </c:pt>
                <c:pt idx="5851">
                  <c:v>520.69691650000004</c:v>
                </c:pt>
                <c:pt idx="5852">
                  <c:v>520.70151910000004</c:v>
                </c:pt>
                <c:pt idx="5853">
                  <c:v>520.70151910000004</c:v>
                </c:pt>
                <c:pt idx="5854">
                  <c:v>520.70016539999995</c:v>
                </c:pt>
                <c:pt idx="5855">
                  <c:v>520.70287269999994</c:v>
                </c:pt>
                <c:pt idx="5856">
                  <c:v>520.70368499999995</c:v>
                </c:pt>
                <c:pt idx="5857">
                  <c:v>520.69913789999998</c:v>
                </c:pt>
                <c:pt idx="5858">
                  <c:v>520.70103310000002</c:v>
                </c:pt>
                <c:pt idx="5859">
                  <c:v>520.70374049999998</c:v>
                </c:pt>
                <c:pt idx="5860">
                  <c:v>520.69967940000004</c:v>
                </c:pt>
                <c:pt idx="5861">
                  <c:v>520.6931816</c:v>
                </c:pt>
                <c:pt idx="5862">
                  <c:v>520.69453529999998</c:v>
                </c:pt>
                <c:pt idx="5863">
                  <c:v>520.69459389999997</c:v>
                </c:pt>
                <c:pt idx="5864">
                  <c:v>520.69540610000001</c:v>
                </c:pt>
                <c:pt idx="5865">
                  <c:v>520.69080350000002</c:v>
                </c:pt>
                <c:pt idx="5866">
                  <c:v>520.68755450000003</c:v>
                </c:pt>
                <c:pt idx="5867">
                  <c:v>520.68755450000003</c:v>
                </c:pt>
                <c:pt idx="5868">
                  <c:v>520.68809599999997</c:v>
                </c:pt>
                <c:pt idx="5869">
                  <c:v>520.68403479999995</c:v>
                </c:pt>
                <c:pt idx="5870">
                  <c:v>520.6824719</c:v>
                </c:pt>
                <c:pt idx="5871">
                  <c:v>520.6843672</c:v>
                </c:pt>
                <c:pt idx="5872">
                  <c:v>520.68165969999995</c:v>
                </c:pt>
                <c:pt idx="5873">
                  <c:v>520.68030599999997</c:v>
                </c:pt>
                <c:pt idx="5874">
                  <c:v>520.67678620000004</c:v>
                </c:pt>
                <c:pt idx="5875">
                  <c:v>520.67489090000004</c:v>
                </c:pt>
                <c:pt idx="5876">
                  <c:v>520.67245419999995</c:v>
                </c:pt>
                <c:pt idx="5877">
                  <c:v>520.67380790000004</c:v>
                </c:pt>
                <c:pt idx="5878">
                  <c:v>520.67077549999999</c:v>
                </c:pt>
                <c:pt idx="5879">
                  <c:v>520.67164190000005</c:v>
                </c:pt>
                <c:pt idx="5880">
                  <c:v>520.67245419999995</c:v>
                </c:pt>
                <c:pt idx="5881">
                  <c:v>520.6711004</c:v>
                </c:pt>
                <c:pt idx="5882">
                  <c:v>520.6667142</c:v>
                </c:pt>
                <c:pt idx="5883">
                  <c:v>520.66698489999999</c:v>
                </c:pt>
                <c:pt idx="5884">
                  <c:v>520.6686095</c:v>
                </c:pt>
                <c:pt idx="5885">
                  <c:v>520.67056939999998</c:v>
                </c:pt>
                <c:pt idx="5886">
                  <c:v>520.67246469999998</c:v>
                </c:pt>
                <c:pt idx="5887">
                  <c:v>520.66948639999998</c:v>
                </c:pt>
                <c:pt idx="5888">
                  <c:v>520.67002790000004</c:v>
                </c:pt>
                <c:pt idx="5889">
                  <c:v>520.66867409999998</c:v>
                </c:pt>
                <c:pt idx="5890">
                  <c:v>520.66190519999998</c:v>
                </c:pt>
                <c:pt idx="5891">
                  <c:v>520.65946840000004</c:v>
                </c:pt>
                <c:pt idx="5892">
                  <c:v>520.66765889999999</c:v>
                </c:pt>
                <c:pt idx="5893">
                  <c:v>520.66955419999999</c:v>
                </c:pt>
                <c:pt idx="5894">
                  <c:v>520.66955419999999</c:v>
                </c:pt>
                <c:pt idx="5895">
                  <c:v>520.66955419999999</c:v>
                </c:pt>
                <c:pt idx="5896">
                  <c:v>520.67009570000005</c:v>
                </c:pt>
                <c:pt idx="5897">
                  <c:v>520.67746020000004</c:v>
                </c:pt>
                <c:pt idx="5898">
                  <c:v>520.68240470000001</c:v>
                </c:pt>
                <c:pt idx="5899">
                  <c:v>520.68267549999996</c:v>
                </c:pt>
                <c:pt idx="5900">
                  <c:v>520.68917350000004</c:v>
                </c:pt>
                <c:pt idx="5901">
                  <c:v>520.68781969999998</c:v>
                </c:pt>
                <c:pt idx="5902">
                  <c:v>520.69106869999996</c:v>
                </c:pt>
                <c:pt idx="5903">
                  <c:v>520.69567140000004</c:v>
                </c:pt>
                <c:pt idx="5904">
                  <c:v>520.69350550000001</c:v>
                </c:pt>
                <c:pt idx="5905">
                  <c:v>520.69702519999998</c:v>
                </c:pt>
                <c:pt idx="5906">
                  <c:v>520.69567140000004</c:v>
                </c:pt>
                <c:pt idx="5907">
                  <c:v>520.6998069</c:v>
                </c:pt>
                <c:pt idx="5908">
                  <c:v>520.70359729999996</c:v>
                </c:pt>
                <c:pt idx="5909">
                  <c:v>520.69973259999995</c:v>
                </c:pt>
                <c:pt idx="5910">
                  <c:v>520.70216930000004</c:v>
                </c:pt>
                <c:pt idx="5911">
                  <c:v>520.70197280000002</c:v>
                </c:pt>
                <c:pt idx="5912">
                  <c:v>520.70170210000003</c:v>
                </c:pt>
                <c:pt idx="5913">
                  <c:v>520.70765840000001</c:v>
                </c:pt>
                <c:pt idx="5914">
                  <c:v>520.71523920000004</c:v>
                </c:pt>
                <c:pt idx="5915">
                  <c:v>520.72038320000001</c:v>
                </c:pt>
                <c:pt idx="5916">
                  <c:v>520.72233249999999</c:v>
                </c:pt>
                <c:pt idx="5917">
                  <c:v>520.72314470000003</c:v>
                </c:pt>
                <c:pt idx="5918">
                  <c:v>520.72774719999995</c:v>
                </c:pt>
                <c:pt idx="5919">
                  <c:v>520.73045449999995</c:v>
                </c:pt>
                <c:pt idx="5920">
                  <c:v>520.73234960000002</c:v>
                </c:pt>
                <c:pt idx="5921">
                  <c:v>520.74101299999995</c:v>
                </c:pt>
                <c:pt idx="5922">
                  <c:v>520.75075909999998</c:v>
                </c:pt>
                <c:pt idx="5923">
                  <c:v>520.74840029999996</c:v>
                </c:pt>
                <c:pt idx="5924">
                  <c:v>520.75056610000001</c:v>
                </c:pt>
                <c:pt idx="5925">
                  <c:v>520.74507389999997</c:v>
                </c:pt>
                <c:pt idx="5926">
                  <c:v>520.74886409999999</c:v>
                </c:pt>
                <c:pt idx="5927">
                  <c:v>520.75021770000001</c:v>
                </c:pt>
                <c:pt idx="5928">
                  <c:v>520.74317880000001</c:v>
                </c:pt>
                <c:pt idx="5929">
                  <c:v>520.74615679999999</c:v>
                </c:pt>
                <c:pt idx="5930">
                  <c:v>520.74913479999998</c:v>
                </c:pt>
                <c:pt idx="5931">
                  <c:v>520.75075909999998</c:v>
                </c:pt>
                <c:pt idx="5932">
                  <c:v>520.75211279999996</c:v>
                </c:pt>
                <c:pt idx="5933">
                  <c:v>520.75752720000003</c:v>
                </c:pt>
                <c:pt idx="5934">
                  <c:v>520.75130060000004</c:v>
                </c:pt>
                <c:pt idx="5935">
                  <c:v>520.75752720000003</c:v>
                </c:pt>
                <c:pt idx="5936">
                  <c:v>520.75888080000004</c:v>
                </c:pt>
                <c:pt idx="5937">
                  <c:v>520.75211279999996</c:v>
                </c:pt>
                <c:pt idx="5938">
                  <c:v>520.76185869999995</c:v>
                </c:pt>
                <c:pt idx="5939">
                  <c:v>520.7607759</c:v>
                </c:pt>
                <c:pt idx="5940">
                  <c:v>520.76530360000004</c:v>
                </c:pt>
                <c:pt idx="5941">
                  <c:v>520.75799419999998</c:v>
                </c:pt>
                <c:pt idx="5942">
                  <c:v>520.75745280000001</c:v>
                </c:pt>
                <c:pt idx="5943">
                  <c:v>520.75799419999998</c:v>
                </c:pt>
                <c:pt idx="5944">
                  <c:v>520.75664059999997</c:v>
                </c:pt>
                <c:pt idx="5945">
                  <c:v>520.75393340000005</c:v>
                </c:pt>
                <c:pt idx="5946">
                  <c:v>520.74554090000004</c:v>
                </c:pt>
                <c:pt idx="5947">
                  <c:v>520.74202149999996</c:v>
                </c:pt>
                <c:pt idx="5948">
                  <c:v>520.73653579999996</c:v>
                </c:pt>
                <c:pt idx="5949">
                  <c:v>520.73518209999997</c:v>
                </c:pt>
                <c:pt idx="5950">
                  <c:v>520.73382849999996</c:v>
                </c:pt>
                <c:pt idx="5951">
                  <c:v>520.72002110000005</c:v>
                </c:pt>
                <c:pt idx="5952">
                  <c:v>520.71866739999996</c:v>
                </c:pt>
                <c:pt idx="5953">
                  <c:v>520.71671819999995</c:v>
                </c:pt>
                <c:pt idx="5954">
                  <c:v>520.70940819999998</c:v>
                </c:pt>
                <c:pt idx="5955">
                  <c:v>520.7126571</c:v>
                </c:pt>
                <c:pt idx="5956">
                  <c:v>520.70859599999994</c:v>
                </c:pt>
                <c:pt idx="5957">
                  <c:v>520.71319860000006</c:v>
                </c:pt>
                <c:pt idx="5958">
                  <c:v>520.70859599999994</c:v>
                </c:pt>
                <c:pt idx="5959">
                  <c:v>520.70994970000004</c:v>
                </c:pt>
                <c:pt idx="5960">
                  <c:v>520.7045349</c:v>
                </c:pt>
                <c:pt idx="5961">
                  <c:v>520.70263969999996</c:v>
                </c:pt>
                <c:pt idx="5962">
                  <c:v>520.70724229999996</c:v>
                </c:pt>
                <c:pt idx="5963">
                  <c:v>520.70670080000002</c:v>
                </c:pt>
                <c:pt idx="5964">
                  <c:v>520.6999323</c:v>
                </c:pt>
                <c:pt idx="5965">
                  <c:v>520.69857860000002</c:v>
                </c:pt>
                <c:pt idx="5966">
                  <c:v>520.69397590000005</c:v>
                </c:pt>
                <c:pt idx="5967">
                  <c:v>520.70155669999997</c:v>
                </c:pt>
                <c:pt idx="5968">
                  <c:v>520.70209820000002</c:v>
                </c:pt>
                <c:pt idx="5969">
                  <c:v>520.7034519</c:v>
                </c:pt>
                <c:pt idx="5970">
                  <c:v>520.70507640000005</c:v>
                </c:pt>
                <c:pt idx="5971">
                  <c:v>520.70859599999994</c:v>
                </c:pt>
                <c:pt idx="5972">
                  <c:v>520.70318120000002</c:v>
                </c:pt>
                <c:pt idx="5973">
                  <c:v>520.70406449999996</c:v>
                </c:pt>
                <c:pt idx="5974">
                  <c:v>520.70541820000005</c:v>
                </c:pt>
                <c:pt idx="5975">
                  <c:v>520.70541820000005</c:v>
                </c:pt>
                <c:pt idx="5976">
                  <c:v>520.70704269999999</c:v>
                </c:pt>
                <c:pt idx="5977">
                  <c:v>520.71171960000004</c:v>
                </c:pt>
                <c:pt idx="5978">
                  <c:v>520.71307330000002</c:v>
                </c:pt>
                <c:pt idx="5979">
                  <c:v>520.714427</c:v>
                </c:pt>
                <c:pt idx="5980">
                  <c:v>520.71117809999998</c:v>
                </c:pt>
                <c:pt idx="5981">
                  <c:v>520.71496839999998</c:v>
                </c:pt>
                <c:pt idx="5982">
                  <c:v>520.71469769999999</c:v>
                </c:pt>
                <c:pt idx="5983">
                  <c:v>520.71767580000005</c:v>
                </c:pt>
                <c:pt idx="5984">
                  <c:v>520.71659290000002</c:v>
                </c:pt>
                <c:pt idx="5985">
                  <c:v>520.71578060000002</c:v>
                </c:pt>
                <c:pt idx="5986">
                  <c:v>520.71253179999997</c:v>
                </c:pt>
                <c:pt idx="5987">
                  <c:v>520.71396300000004</c:v>
                </c:pt>
                <c:pt idx="5988">
                  <c:v>520.71342149999998</c:v>
                </c:pt>
                <c:pt idx="5989">
                  <c:v>520.70584080000003</c:v>
                </c:pt>
                <c:pt idx="5990">
                  <c:v>520.71315079999999</c:v>
                </c:pt>
                <c:pt idx="5991">
                  <c:v>520.70611150000002</c:v>
                </c:pt>
                <c:pt idx="5992">
                  <c:v>520.70792919999997</c:v>
                </c:pt>
                <c:pt idx="5993">
                  <c:v>520.70711700000004</c:v>
                </c:pt>
                <c:pt idx="5994">
                  <c:v>520.70765840000001</c:v>
                </c:pt>
                <c:pt idx="5995">
                  <c:v>520.70819989999995</c:v>
                </c:pt>
                <c:pt idx="5996">
                  <c:v>520.70792919999997</c:v>
                </c:pt>
                <c:pt idx="5997">
                  <c:v>520.70792919999997</c:v>
                </c:pt>
                <c:pt idx="5998">
                  <c:v>520.70847070000002</c:v>
                </c:pt>
                <c:pt idx="5999">
                  <c:v>520.70711700000004</c:v>
                </c:pt>
                <c:pt idx="6000">
                  <c:v>520.7028626</c:v>
                </c:pt>
                <c:pt idx="6001">
                  <c:v>520.7020503</c:v>
                </c:pt>
                <c:pt idx="6002">
                  <c:v>520.69961360000002</c:v>
                </c:pt>
                <c:pt idx="6003">
                  <c:v>520.69771839999999</c:v>
                </c:pt>
                <c:pt idx="6004">
                  <c:v>520.69501090000006</c:v>
                </c:pt>
                <c:pt idx="6005">
                  <c:v>520.69094970000003</c:v>
                </c:pt>
                <c:pt idx="6006">
                  <c:v>520.69006000000002</c:v>
                </c:pt>
                <c:pt idx="6007">
                  <c:v>520.68797140000004</c:v>
                </c:pt>
                <c:pt idx="6008">
                  <c:v>520.6890545</c:v>
                </c:pt>
                <c:pt idx="6009">
                  <c:v>520.68499320000001</c:v>
                </c:pt>
                <c:pt idx="6010">
                  <c:v>520.6860762</c:v>
                </c:pt>
                <c:pt idx="6011">
                  <c:v>520.67492110000001</c:v>
                </c:pt>
                <c:pt idx="6012">
                  <c:v>520.66788140000006</c:v>
                </c:pt>
                <c:pt idx="6013">
                  <c:v>520.6703182</c:v>
                </c:pt>
                <c:pt idx="6014">
                  <c:v>520.6635493</c:v>
                </c:pt>
                <c:pt idx="6015">
                  <c:v>520.65786330000003</c:v>
                </c:pt>
                <c:pt idx="6016">
                  <c:v>520.65705100000002</c:v>
                </c:pt>
                <c:pt idx="6017">
                  <c:v>520.6538018</c:v>
                </c:pt>
                <c:pt idx="6018">
                  <c:v>520.64838650000002</c:v>
                </c:pt>
                <c:pt idx="6019">
                  <c:v>520.64459569999997</c:v>
                </c:pt>
                <c:pt idx="6020">
                  <c:v>520.6478449</c:v>
                </c:pt>
                <c:pt idx="6021">
                  <c:v>520.64919880000002</c:v>
                </c:pt>
                <c:pt idx="6022">
                  <c:v>520.64459569999997</c:v>
                </c:pt>
                <c:pt idx="6023">
                  <c:v>520.63858459999994</c:v>
                </c:pt>
                <c:pt idx="6024">
                  <c:v>520.6339815</c:v>
                </c:pt>
                <c:pt idx="6025">
                  <c:v>520.62558750000005</c:v>
                </c:pt>
                <c:pt idx="6026">
                  <c:v>520.62071349999997</c:v>
                </c:pt>
                <c:pt idx="6027">
                  <c:v>520.61990109999999</c:v>
                </c:pt>
                <c:pt idx="6028">
                  <c:v>520.61611019999998</c:v>
                </c:pt>
                <c:pt idx="6029">
                  <c:v>520.61340240000004</c:v>
                </c:pt>
                <c:pt idx="6030">
                  <c:v>520.60852829999999</c:v>
                </c:pt>
                <c:pt idx="6031">
                  <c:v>520.61042380000004</c:v>
                </c:pt>
                <c:pt idx="6032">
                  <c:v>520.60468319999995</c:v>
                </c:pt>
                <c:pt idx="6033">
                  <c:v>520.59547640000005</c:v>
                </c:pt>
                <c:pt idx="6034">
                  <c:v>520.58870669999999</c:v>
                </c:pt>
                <c:pt idx="6035">
                  <c:v>520.58410319999996</c:v>
                </c:pt>
                <c:pt idx="6036">
                  <c:v>520.58491560000004</c:v>
                </c:pt>
                <c:pt idx="6037">
                  <c:v>520.58626949999996</c:v>
                </c:pt>
                <c:pt idx="6038">
                  <c:v>520.59060220000003</c:v>
                </c:pt>
                <c:pt idx="6039">
                  <c:v>520.58626949999996</c:v>
                </c:pt>
                <c:pt idx="6040">
                  <c:v>520.58681109999998</c:v>
                </c:pt>
                <c:pt idx="6041">
                  <c:v>520.58708190000004</c:v>
                </c:pt>
                <c:pt idx="6042">
                  <c:v>520.58085370000003</c:v>
                </c:pt>
                <c:pt idx="6043">
                  <c:v>520.58634989999996</c:v>
                </c:pt>
                <c:pt idx="6044">
                  <c:v>520.58607910000001</c:v>
                </c:pt>
                <c:pt idx="6045">
                  <c:v>520.57438079999997</c:v>
                </c:pt>
                <c:pt idx="6046">
                  <c:v>520.56381950000002</c:v>
                </c:pt>
                <c:pt idx="6047">
                  <c:v>520.56463189999999</c:v>
                </c:pt>
                <c:pt idx="6048">
                  <c:v>520.56544429999997</c:v>
                </c:pt>
                <c:pt idx="6049">
                  <c:v>520.56436110000004</c:v>
                </c:pt>
                <c:pt idx="6050">
                  <c:v>520.55461219999995</c:v>
                </c:pt>
                <c:pt idx="6051">
                  <c:v>520.56273629999998</c:v>
                </c:pt>
                <c:pt idx="6052">
                  <c:v>520.56706910000003</c:v>
                </c:pt>
                <c:pt idx="6053">
                  <c:v>520.56192390000001</c:v>
                </c:pt>
                <c:pt idx="6054">
                  <c:v>520.56381950000002</c:v>
                </c:pt>
                <c:pt idx="6055">
                  <c:v>520.55921590000003</c:v>
                </c:pt>
                <c:pt idx="6056">
                  <c:v>520.55407049999997</c:v>
                </c:pt>
                <c:pt idx="6057">
                  <c:v>520.55055000000004</c:v>
                </c:pt>
                <c:pt idx="6058">
                  <c:v>520.55055000000004</c:v>
                </c:pt>
                <c:pt idx="6059">
                  <c:v>520.54919600000005</c:v>
                </c:pt>
                <c:pt idx="6060">
                  <c:v>520.54730029999996</c:v>
                </c:pt>
                <c:pt idx="6061">
                  <c:v>520.54291320000004</c:v>
                </c:pt>
                <c:pt idx="6062">
                  <c:v>520.543184</c:v>
                </c:pt>
                <c:pt idx="6063">
                  <c:v>520.54594629999997</c:v>
                </c:pt>
                <c:pt idx="6064">
                  <c:v>520.54543409999997</c:v>
                </c:pt>
                <c:pt idx="6065">
                  <c:v>520.54164270000001</c:v>
                </c:pt>
                <c:pt idx="6066">
                  <c:v>520.53703889999997</c:v>
                </c:pt>
                <c:pt idx="6067">
                  <c:v>520.52566449999995</c:v>
                </c:pt>
                <c:pt idx="6068">
                  <c:v>520.52187309999999</c:v>
                </c:pt>
                <c:pt idx="6069">
                  <c:v>520.52349800000002</c:v>
                </c:pt>
                <c:pt idx="6070">
                  <c:v>520.50909019999995</c:v>
                </c:pt>
                <c:pt idx="6071">
                  <c:v>520.50448610000001</c:v>
                </c:pt>
                <c:pt idx="6072">
                  <c:v>520.49717369999996</c:v>
                </c:pt>
                <c:pt idx="6073">
                  <c:v>520.48655699999995</c:v>
                </c:pt>
                <c:pt idx="6074">
                  <c:v>520.47572349999996</c:v>
                </c:pt>
                <c:pt idx="6075">
                  <c:v>520.46597320000001</c:v>
                </c:pt>
                <c:pt idx="6076">
                  <c:v>520.46185639999999</c:v>
                </c:pt>
                <c:pt idx="6077">
                  <c:v>520.45264759999998</c:v>
                </c:pt>
                <c:pt idx="6078">
                  <c:v>520.44343860000004</c:v>
                </c:pt>
                <c:pt idx="6079">
                  <c:v>520.44045919999996</c:v>
                </c:pt>
                <c:pt idx="6080">
                  <c:v>520.43092509999997</c:v>
                </c:pt>
                <c:pt idx="6081">
                  <c:v>520.42415359999995</c:v>
                </c:pt>
                <c:pt idx="6082">
                  <c:v>520.40757659999997</c:v>
                </c:pt>
                <c:pt idx="6083">
                  <c:v>520.40757659999997</c:v>
                </c:pt>
                <c:pt idx="6084">
                  <c:v>520.39294959999995</c:v>
                </c:pt>
                <c:pt idx="6085">
                  <c:v>520.38151860000005</c:v>
                </c:pt>
                <c:pt idx="6086">
                  <c:v>520.38558179999995</c:v>
                </c:pt>
                <c:pt idx="6087">
                  <c:v>520.37989330000005</c:v>
                </c:pt>
                <c:pt idx="6088">
                  <c:v>520.36716190000004</c:v>
                </c:pt>
                <c:pt idx="6089">
                  <c:v>520.34516570000005</c:v>
                </c:pt>
                <c:pt idx="6090">
                  <c:v>520.33815449999997</c:v>
                </c:pt>
                <c:pt idx="6091">
                  <c:v>520.31967899999995</c:v>
                </c:pt>
                <c:pt idx="6092">
                  <c:v>520.30532089999997</c:v>
                </c:pt>
                <c:pt idx="6093">
                  <c:v>520.30234080000002</c:v>
                </c:pt>
                <c:pt idx="6094">
                  <c:v>520.28883029999997</c:v>
                </c:pt>
                <c:pt idx="6095">
                  <c:v>520.27685559999998</c:v>
                </c:pt>
                <c:pt idx="6096">
                  <c:v>520.2692697</c:v>
                </c:pt>
                <c:pt idx="6097">
                  <c:v>520.26108769999996</c:v>
                </c:pt>
                <c:pt idx="6098">
                  <c:v>520.24943759999996</c:v>
                </c:pt>
                <c:pt idx="6099">
                  <c:v>520.22451109999997</c:v>
                </c:pt>
                <c:pt idx="6100">
                  <c:v>520.21268199999997</c:v>
                </c:pt>
                <c:pt idx="6101">
                  <c:v>520.20997250000005</c:v>
                </c:pt>
                <c:pt idx="6102">
                  <c:v>520.20428240000001</c:v>
                </c:pt>
                <c:pt idx="6103">
                  <c:v>520.19344420000004</c:v>
                </c:pt>
                <c:pt idx="6104">
                  <c:v>520.18802500000004</c:v>
                </c:pt>
                <c:pt idx="6105">
                  <c:v>520.1840565</c:v>
                </c:pt>
                <c:pt idx="6106">
                  <c:v>520.17722819999994</c:v>
                </c:pt>
                <c:pt idx="6107">
                  <c:v>520.16340869999999</c:v>
                </c:pt>
                <c:pt idx="6108">
                  <c:v>520.14633730000003</c:v>
                </c:pt>
                <c:pt idx="6109">
                  <c:v>520.13278820000005</c:v>
                </c:pt>
                <c:pt idx="6110">
                  <c:v>520.12682649999999</c:v>
                </c:pt>
                <c:pt idx="6111">
                  <c:v>520.11544490000006</c:v>
                </c:pt>
                <c:pt idx="6112">
                  <c:v>520.11246400000005</c:v>
                </c:pt>
                <c:pt idx="6113">
                  <c:v>520.09696299999996</c:v>
                </c:pt>
                <c:pt idx="6114">
                  <c:v>520.08802000000003</c:v>
                </c:pt>
                <c:pt idx="6115">
                  <c:v>520.0812449</c:v>
                </c:pt>
                <c:pt idx="6116">
                  <c:v>520.08043180000004</c:v>
                </c:pt>
                <c:pt idx="6117">
                  <c:v>520.07717969999999</c:v>
                </c:pt>
                <c:pt idx="6118">
                  <c:v>520.06850750000001</c:v>
                </c:pt>
                <c:pt idx="6119">
                  <c:v>520.05604080000001</c:v>
                </c:pt>
                <c:pt idx="6120">
                  <c:v>520.05333069999995</c:v>
                </c:pt>
                <c:pt idx="6121">
                  <c:v>520.05387270000006</c:v>
                </c:pt>
                <c:pt idx="6122">
                  <c:v>520.04568789999996</c:v>
                </c:pt>
                <c:pt idx="6123">
                  <c:v>520.04433280000001</c:v>
                </c:pt>
                <c:pt idx="6124">
                  <c:v>520.04781479999997</c:v>
                </c:pt>
                <c:pt idx="6125">
                  <c:v>520.04135159999998</c:v>
                </c:pt>
                <c:pt idx="6126">
                  <c:v>520.03538909999997</c:v>
                </c:pt>
                <c:pt idx="6127">
                  <c:v>520.0148451</c:v>
                </c:pt>
                <c:pt idx="6128">
                  <c:v>520.01657009999997</c:v>
                </c:pt>
                <c:pt idx="6129">
                  <c:v>520.0179253</c:v>
                </c:pt>
                <c:pt idx="6130">
                  <c:v>519.98687380000001</c:v>
                </c:pt>
                <c:pt idx="6131">
                  <c:v>520.01159270000005</c:v>
                </c:pt>
                <c:pt idx="6132">
                  <c:v>519.99734920000003</c:v>
                </c:pt>
                <c:pt idx="6133">
                  <c:v>520.00065589999997</c:v>
                </c:pt>
                <c:pt idx="6134">
                  <c:v>519.99355460000004</c:v>
                </c:pt>
                <c:pt idx="6135">
                  <c:v>520.00011380000001</c:v>
                </c:pt>
                <c:pt idx="6136">
                  <c:v>519.99734920000003</c:v>
                </c:pt>
                <c:pt idx="6137">
                  <c:v>519.98135769999999</c:v>
                </c:pt>
                <c:pt idx="6138">
                  <c:v>519.98768700000005</c:v>
                </c:pt>
                <c:pt idx="6139">
                  <c:v>520.00015489999998</c:v>
                </c:pt>
                <c:pt idx="6140">
                  <c:v>520.00752709999995</c:v>
                </c:pt>
                <c:pt idx="6141">
                  <c:v>520.02189190000001</c:v>
                </c:pt>
                <c:pt idx="6142">
                  <c:v>520.01186370000005</c:v>
                </c:pt>
                <c:pt idx="6143">
                  <c:v>520.01755539999999</c:v>
                </c:pt>
                <c:pt idx="6144">
                  <c:v>520.02866759999995</c:v>
                </c:pt>
                <c:pt idx="6145">
                  <c:v>520.02450680000004</c:v>
                </c:pt>
                <c:pt idx="6146">
                  <c:v>520.0366487</c:v>
                </c:pt>
                <c:pt idx="6147">
                  <c:v>520.04098509999994</c:v>
                </c:pt>
                <c:pt idx="6148">
                  <c:v>520.04288220000001</c:v>
                </c:pt>
                <c:pt idx="6149">
                  <c:v>520.04098509999994</c:v>
                </c:pt>
                <c:pt idx="6150">
                  <c:v>520.03962999999999</c:v>
                </c:pt>
                <c:pt idx="6151">
                  <c:v>520.01845219999996</c:v>
                </c:pt>
                <c:pt idx="6152">
                  <c:v>520.01140539999994</c:v>
                </c:pt>
                <c:pt idx="6153">
                  <c:v>520.01221850000002</c:v>
                </c:pt>
                <c:pt idx="6154">
                  <c:v>520.0154708</c:v>
                </c:pt>
                <c:pt idx="6155">
                  <c:v>520.00950809999995</c:v>
                </c:pt>
                <c:pt idx="6156">
                  <c:v>520.02707090000001</c:v>
                </c:pt>
                <c:pt idx="6157">
                  <c:v>520.02170450000006</c:v>
                </c:pt>
                <c:pt idx="6158">
                  <c:v>520.01682600000004</c:v>
                </c:pt>
                <c:pt idx="6159">
                  <c:v>520.01032120000002</c:v>
                </c:pt>
                <c:pt idx="6160">
                  <c:v>520.00733990000003</c:v>
                </c:pt>
                <c:pt idx="6161">
                  <c:v>520.0062557</c:v>
                </c:pt>
                <c:pt idx="6162">
                  <c:v>520.0057137</c:v>
                </c:pt>
                <c:pt idx="6163">
                  <c:v>520.01221850000002</c:v>
                </c:pt>
                <c:pt idx="6164">
                  <c:v>519.99785359999998</c:v>
                </c:pt>
                <c:pt idx="6165">
                  <c:v>519.99975089999998</c:v>
                </c:pt>
                <c:pt idx="6166">
                  <c:v>519.99893770000006</c:v>
                </c:pt>
                <c:pt idx="6167">
                  <c:v>519.99427590000005</c:v>
                </c:pt>
                <c:pt idx="6168">
                  <c:v>519.99734920000003</c:v>
                </c:pt>
                <c:pt idx="6169">
                  <c:v>519.99843329999999</c:v>
                </c:pt>
                <c:pt idx="6170">
                  <c:v>519.99111530000005</c:v>
                </c:pt>
                <c:pt idx="6171">
                  <c:v>519.99003110000001</c:v>
                </c:pt>
                <c:pt idx="6172">
                  <c:v>519.98081560000003</c:v>
                </c:pt>
                <c:pt idx="6173">
                  <c:v>519.98054449999995</c:v>
                </c:pt>
                <c:pt idx="6174">
                  <c:v>519.97918930000003</c:v>
                </c:pt>
                <c:pt idx="6175">
                  <c:v>519.97268410000004</c:v>
                </c:pt>
                <c:pt idx="6176">
                  <c:v>519.96726309999997</c:v>
                </c:pt>
                <c:pt idx="6177">
                  <c:v>519.96292630000005</c:v>
                </c:pt>
                <c:pt idx="6178">
                  <c:v>519.95560780000005</c:v>
                </c:pt>
                <c:pt idx="6179">
                  <c:v>519.95334760000003</c:v>
                </c:pt>
                <c:pt idx="6180">
                  <c:v>519.94597480000004</c:v>
                </c:pt>
                <c:pt idx="6181">
                  <c:v>519.94868540000004</c:v>
                </c:pt>
                <c:pt idx="6182">
                  <c:v>519.94407739999997</c:v>
                </c:pt>
                <c:pt idx="6183">
                  <c:v>519.93621659999997</c:v>
                </c:pt>
                <c:pt idx="6184">
                  <c:v>519.9321506</c:v>
                </c:pt>
                <c:pt idx="6185">
                  <c:v>519.93865619999997</c:v>
                </c:pt>
                <c:pt idx="6186">
                  <c:v>519.9345902</c:v>
                </c:pt>
                <c:pt idx="6187">
                  <c:v>519.93730089999997</c:v>
                </c:pt>
                <c:pt idx="6188">
                  <c:v>519.93404810000004</c:v>
                </c:pt>
                <c:pt idx="6189">
                  <c:v>519.93648770000004</c:v>
                </c:pt>
                <c:pt idx="6190">
                  <c:v>519.93730089999997</c:v>
                </c:pt>
                <c:pt idx="6191">
                  <c:v>519.94218000000001</c:v>
                </c:pt>
                <c:pt idx="6192">
                  <c:v>519.93829679999999</c:v>
                </c:pt>
                <c:pt idx="6193">
                  <c:v>519.92935169999998</c:v>
                </c:pt>
                <c:pt idx="6194">
                  <c:v>519.94778389999999</c:v>
                </c:pt>
                <c:pt idx="6195">
                  <c:v>519.94154960000003</c:v>
                </c:pt>
                <c:pt idx="6196">
                  <c:v>519.92772530000002</c:v>
                </c:pt>
                <c:pt idx="6197">
                  <c:v>519.92908069999999</c:v>
                </c:pt>
                <c:pt idx="6198">
                  <c:v>519.92447249999998</c:v>
                </c:pt>
                <c:pt idx="6199">
                  <c:v>519.93233339999995</c:v>
                </c:pt>
                <c:pt idx="6200">
                  <c:v>519.93775470000003</c:v>
                </c:pt>
                <c:pt idx="6201">
                  <c:v>519.94317590000003</c:v>
                </c:pt>
                <c:pt idx="6202">
                  <c:v>519.94290490000003</c:v>
                </c:pt>
                <c:pt idx="6203">
                  <c:v>519.95298820000005</c:v>
                </c:pt>
                <c:pt idx="6204">
                  <c:v>519.94787220000001</c:v>
                </c:pt>
                <c:pt idx="6205">
                  <c:v>519.95388969999999</c:v>
                </c:pt>
                <c:pt idx="6206">
                  <c:v>519.95031180000001</c:v>
                </c:pt>
                <c:pt idx="6207">
                  <c:v>519.95741339999995</c:v>
                </c:pt>
                <c:pt idx="6208">
                  <c:v>519.95058280000001</c:v>
                </c:pt>
                <c:pt idx="6209">
                  <c:v>519.95741339999995</c:v>
                </c:pt>
                <c:pt idx="6210">
                  <c:v>519.96202140000003</c:v>
                </c:pt>
                <c:pt idx="6211">
                  <c:v>519.96879760000002</c:v>
                </c:pt>
                <c:pt idx="6212">
                  <c:v>519.96825550000005</c:v>
                </c:pt>
                <c:pt idx="6213">
                  <c:v>519.96825550000005</c:v>
                </c:pt>
                <c:pt idx="6214">
                  <c:v>519.96906869999998</c:v>
                </c:pt>
                <c:pt idx="6215">
                  <c:v>519.96662920000006</c:v>
                </c:pt>
                <c:pt idx="6216">
                  <c:v>519.97259229999997</c:v>
                </c:pt>
                <c:pt idx="6217">
                  <c:v>519.97774219999997</c:v>
                </c:pt>
                <c:pt idx="6218">
                  <c:v>519.98316320000004</c:v>
                </c:pt>
                <c:pt idx="6219">
                  <c:v>519.99102340000002</c:v>
                </c:pt>
                <c:pt idx="6220">
                  <c:v>519.98451839999996</c:v>
                </c:pt>
                <c:pt idx="6221">
                  <c:v>519.99563109999997</c:v>
                </c:pt>
                <c:pt idx="6222">
                  <c:v>519.98722880000003</c:v>
                </c:pt>
                <c:pt idx="6223">
                  <c:v>519.99975089999998</c:v>
                </c:pt>
                <c:pt idx="6224">
                  <c:v>519.99975089999998</c:v>
                </c:pt>
                <c:pt idx="6225">
                  <c:v>519.98624219999999</c:v>
                </c:pt>
                <c:pt idx="6226">
                  <c:v>519.99713789999998</c:v>
                </c:pt>
                <c:pt idx="6227">
                  <c:v>519.98887079999997</c:v>
                </c:pt>
                <c:pt idx="6228">
                  <c:v>519.99244850000002</c:v>
                </c:pt>
                <c:pt idx="6229">
                  <c:v>519.98317899999995</c:v>
                </c:pt>
                <c:pt idx="6230">
                  <c:v>519.97605350000003</c:v>
                </c:pt>
                <c:pt idx="6231">
                  <c:v>519.97632450000003</c:v>
                </c:pt>
                <c:pt idx="6232">
                  <c:v>519.97442720000004</c:v>
                </c:pt>
                <c:pt idx="6233">
                  <c:v>519.97415620000004</c:v>
                </c:pt>
                <c:pt idx="6234">
                  <c:v>519.9732679</c:v>
                </c:pt>
                <c:pt idx="6235">
                  <c:v>519.97624940000003</c:v>
                </c:pt>
                <c:pt idx="6236">
                  <c:v>519.97807479999994</c:v>
                </c:pt>
                <c:pt idx="6237">
                  <c:v>519.98329650000005</c:v>
                </c:pt>
                <c:pt idx="6238">
                  <c:v>519.98985560000006</c:v>
                </c:pt>
                <c:pt idx="6239">
                  <c:v>519.97590649999995</c:v>
                </c:pt>
                <c:pt idx="6240">
                  <c:v>519.97834580000006</c:v>
                </c:pt>
                <c:pt idx="6241">
                  <c:v>519.97428019999995</c:v>
                </c:pt>
                <c:pt idx="6242">
                  <c:v>519.97428019999995</c:v>
                </c:pt>
                <c:pt idx="6243">
                  <c:v>519.96370950000005</c:v>
                </c:pt>
                <c:pt idx="6244">
                  <c:v>519.95693329999995</c:v>
                </c:pt>
                <c:pt idx="6245">
                  <c:v>519.95476489999999</c:v>
                </c:pt>
                <c:pt idx="6246">
                  <c:v>519.95042799999999</c:v>
                </c:pt>
                <c:pt idx="6247">
                  <c:v>519.9439228</c:v>
                </c:pt>
                <c:pt idx="6248">
                  <c:v>519.94927519999999</c:v>
                </c:pt>
                <c:pt idx="6249">
                  <c:v>519.95490180000002</c:v>
                </c:pt>
                <c:pt idx="6250">
                  <c:v>519.95652810000001</c:v>
                </c:pt>
                <c:pt idx="6251">
                  <c:v>519.9637841</c:v>
                </c:pt>
                <c:pt idx="6252">
                  <c:v>519.97495909999998</c:v>
                </c:pt>
                <c:pt idx="6253">
                  <c:v>519.9624288</c:v>
                </c:pt>
                <c:pt idx="6254">
                  <c:v>519.96995879999997</c:v>
                </c:pt>
                <c:pt idx="6255">
                  <c:v>519.98567690000004</c:v>
                </c:pt>
                <c:pt idx="6256">
                  <c:v>519.9756486</c:v>
                </c:pt>
                <c:pt idx="6257">
                  <c:v>519.99218169999995</c:v>
                </c:pt>
                <c:pt idx="6258">
                  <c:v>519.99954090000006</c:v>
                </c:pt>
                <c:pt idx="6259">
                  <c:v>519.99493329999996</c:v>
                </c:pt>
                <c:pt idx="6260">
                  <c:v>520.00991199999999</c:v>
                </c:pt>
                <c:pt idx="6261">
                  <c:v>520.01473629999998</c:v>
                </c:pt>
                <c:pt idx="6262">
                  <c:v>520.01589569999999</c:v>
                </c:pt>
                <c:pt idx="6263">
                  <c:v>520.02139469999997</c:v>
                </c:pt>
                <c:pt idx="6264">
                  <c:v>520.02226199999996</c:v>
                </c:pt>
                <c:pt idx="6265">
                  <c:v>520.02294229999995</c:v>
                </c:pt>
                <c:pt idx="6266">
                  <c:v>520.02646560000005</c:v>
                </c:pt>
                <c:pt idx="6267">
                  <c:v>520.02754970000001</c:v>
                </c:pt>
                <c:pt idx="6268">
                  <c:v>520.02727870000001</c:v>
                </c:pt>
                <c:pt idx="6269">
                  <c:v>520.03620130000002</c:v>
                </c:pt>
                <c:pt idx="6270">
                  <c:v>520.03809839999997</c:v>
                </c:pt>
                <c:pt idx="6271">
                  <c:v>520.03809839999997</c:v>
                </c:pt>
                <c:pt idx="6272">
                  <c:v>520.04034190000004</c:v>
                </c:pt>
                <c:pt idx="6273">
                  <c:v>520.04901440000003</c:v>
                </c:pt>
                <c:pt idx="6274">
                  <c:v>520.04982740000003</c:v>
                </c:pt>
                <c:pt idx="6275">
                  <c:v>520.05036940000002</c:v>
                </c:pt>
                <c:pt idx="6276">
                  <c:v>520.06276049999997</c:v>
                </c:pt>
                <c:pt idx="6277">
                  <c:v>520.06465749999995</c:v>
                </c:pt>
                <c:pt idx="6278">
                  <c:v>520.0692646</c:v>
                </c:pt>
                <c:pt idx="6279">
                  <c:v>520.07495570000003</c:v>
                </c:pt>
                <c:pt idx="6280">
                  <c:v>520.08200169999998</c:v>
                </c:pt>
                <c:pt idx="6281">
                  <c:v>520.08254369999997</c:v>
                </c:pt>
                <c:pt idx="6282">
                  <c:v>520.08796370000005</c:v>
                </c:pt>
                <c:pt idx="6283">
                  <c:v>520.08660870000006</c:v>
                </c:pt>
                <c:pt idx="6284">
                  <c:v>520.08037569999999</c:v>
                </c:pt>
                <c:pt idx="6285">
                  <c:v>520.07495570000003</c:v>
                </c:pt>
                <c:pt idx="6286">
                  <c:v>520.0763862</c:v>
                </c:pt>
                <c:pt idx="6287">
                  <c:v>520.0763862</c:v>
                </c:pt>
                <c:pt idx="6288">
                  <c:v>520.07421810000005</c:v>
                </c:pt>
                <c:pt idx="6289">
                  <c:v>520.07042409999997</c:v>
                </c:pt>
                <c:pt idx="6290">
                  <c:v>520.06500400000004</c:v>
                </c:pt>
                <c:pt idx="6291">
                  <c:v>520.06039680000004</c:v>
                </c:pt>
                <c:pt idx="6292">
                  <c:v>520.05497660000003</c:v>
                </c:pt>
                <c:pt idx="6293">
                  <c:v>520.05578969999999</c:v>
                </c:pt>
                <c:pt idx="6294">
                  <c:v>520.04901440000003</c:v>
                </c:pt>
                <c:pt idx="6295">
                  <c:v>520.04386509999995</c:v>
                </c:pt>
                <c:pt idx="6296">
                  <c:v>520.03432529999998</c:v>
                </c:pt>
                <c:pt idx="6297">
                  <c:v>520.03405420000001</c:v>
                </c:pt>
                <c:pt idx="6298">
                  <c:v>520.02971790000004</c:v>
                </c:pt>
                <c:pt idx="6299">
                  <c:v>520.03188609999995</c:v>
                </c:pt>
                <c:pt idx="6300">
                  <c:v>520.0218582</c:v>
                </c:pt>
                <c:pt idx="6301">
                  <c:v>520.02809179999997</c:v>
                </c:pt>
                <c:pt idx="6302">
                  <c:v>520.03568040000005</c:v>
                </c:pt>
                <c:pt idx="6303">
                  <c:v>520.03844470000001</c:v>
                </c:pt>
                <c:pt idx="6304">
                  <c:v>520.03654759999995</c:v>
                </c:pt>
                <c:pt idx="6305">
                  <c:v>520.02971790000004</c:v>
                </c:pt>
                <c:pt idx="6306">
                  <c:v>520.03790270000002</c:v>
                </c:pt>
                <c:pt idx="6307">
                  <c:v>520.03107299999999</c:v>
                </c:pt>
                <c:pt idx="6308">
                  <c:v>520.03898679999998</c:v>
                </c:pt>
                <c:pt idx="6309">
                  <c:v>520.04305199999999</c:v>
                </c:pt>
                <c:pt idx="6310">
                  <c:v>520.03540929999997</c:v>
                </c:pt>
                <c:pt idx="6311">
                  <c:v>520.03378320000002</c:v>
                </c:pt>
                <c:pt idx="6312">
                  <c:v>520.03161509999995</c:v>
                </c:pt>
                <c:pt idx="6313">
                  <c:v>520.03790270000002</c:v>
                </c:pt>
                <c:pt idx="6314">
                  <c:v>520.03622240000004</c:v>
                </c:pt>
                <c:pt idx="6315">
                  <c:v>520.04305199999999</c:v>
                </c:pt>
                <c:pt idx="6316">
                  <c:v>520.05172449999998</c:v>
                </c:pt>
                <c:pt idx="6317">
                  <c:v>520.03925779999997</c:v>
                </c:pt>
                <c:pt idx="6318">
                  <c:v>520.03708970000002</c:v>
                </c:pt>
                <c:pt idx="6319">
                  <c:v>520.03188609999995</c:v>
                </c:pt>
                <c:pt idx="6320">
                  <c:v>520.030531</c:v>
                </c:pt>
                <c:pt idx="6321">
                  <c:v>520.02801650000004</c:v>
                </c:pt>
                <c:pt idx="6322">
                  <c:v>520.03755639999997</c:v>
                </c:pt>
                <c:pt idx="6323">
                  <c:v>520.03647230000001</c:v>
                </c:pt>
                <c:pt idx="6324">
                  <c:v>520.03844470000001</c:v>
                </c:pt>
                <c:pt idx="6325">
                  <c:v>520.03979979999997</c:v>
                </c:pt>
                <c:pt idx="6326">
                  <c:v>520.04576220000001</c:v>
                </c:pt>
                <c:pt idx="6327">
                  <c:v>520.03790270000002</c:v>
                </c:pt>
                <c:pt idx="6328">
                  <c:v>520.04115490000004</c:v>
                </c:pt>
                <c:pt idx="6329">
                  <c:v>520.04305199999999</c:v>
                </c:pt>
                <c:pt idx="6330">
                  <c:v>520.041968</c:v>
                </c:pt>
                <c:pt idx="6331">
                  <c:v>520.04522020000002</c:v>
                </c:pt>
                <c:pt idx="6332">
                  <c:v>520.06012580000004</c:v>
                </c:pt>
                <c:pt idx="6333">
                  <c:v>520.06175189999999</c:v>
                </c:pt>
                <c:pt idx="6334">
                  <c:v>520.06229389999999</c:v>
                </c:pt>
                <c:pt idx="6335">
                  <c:v>520.07828319999999</c:v>
                </c:pt>
                <c:pt idx="6336">
                  <c:v>520.08207719999996</c:v>
                </c:pt>
                <c:pt idx="6337">
                  <c:v>520.08858120000002</c:v>
                </c:pt>
                <c:pt idx="6338">
                  <c:v>520.08803920000003</c:v>
                </c:pt>
                <c:pt idx="6339">
                  <c:v>520.0769282</c:v>
                </c:pt>
                <c:pt idx="6340">
                  <c:v>520.07936719999998</c:v>
                </c:pt>
                <c:pt idx="6341">
                  <c:v>520.08072219999997</c:v>
                </c:pt>
                <c:pt idx="6342">
                  <c:v>520.08614220000004</c:v>
                </c:pt>
                <c:pt idx="6343">
                  <c:v>520.09345910000002</c:v>
                </c:pt>
                <c:pt idx="6344">
                  <c:v>520.09866220000004</c:v>
                </c:pt>
                <c:pt idx="6345">
                  <c:v>520.10570800000005</c:v>
                </c:pt>
                <c:pt idx="6346">
                  <c:v>520.11844440000004</c:v>
                </c:pt>
                <c:pt idx="6347">
                  <c:v>520.12351750000005</c:v>
                </c:pt>
                <c:pt idx="6348">
                  <c:v>520.13760839999998</c:v>
                </c:pt>
                <c:pt idx="6349">
                  <c:v>520.15379429999996</c:v>
                </c:pt>
                <c:pt idx="6350">
                  <c:v>520.16280870000003</c:v>
                </c:pt>
                <c:pt idx="6351">
                  <c:v>520.15034409999998</c:v>
                </c:pt>
                <c:pt idx="6352">
                  <c:v>520.17722389999994</c:v>
                </c:pt>
                <c:pt idx="6353">
                  <c:v>520.17993349999995</c:v>
                </c:pt>
                <c:pt idx="6354">
                  <c:v>520.18941700000005</c:v>
                </c:pt>
                <c:pt idx="6355">
                  <c:v>520.19998420000002</c:v>
                </c:pt>
                <c:pt idx="6356">
                  <c:v>520.19402319999995</c:v>
                </c:pt>
                <c:pt idx="6357">
                  <c:v>520.19646179999995</c:v>
                </c:pt>
                <c:pt idx="6358">
                  <c:v>520.19301529999996</c:v>
                </c:pt>
                <c:pt idx="6359">
                  <c:v>520.18941700000005</c:v>
                </c:pt>
                <c:pt idx="6360">
                  <c:v>520.19212660000005</c:v>
                </c:pt>
                <c:pt idx="6361">
                  <c:v>520.19266849999997</c:v>
                </c:pt>
                <c:pt idx="6362">
                  <c:v>520.19591990000004</c:v>
                </c:pt>
                <c:pt idx="6363">
                  <c:v>520.19131370000002</c:v>
                </c:pt>
                <c:pt idx="6364">
                  <c:v>520.19185560000005</c:v>
                </c:pt>
                <c:pt idx="6365">
                  <c:v>520.18535269999995</c:v>
                </c:pt>
                <c:pt idx="6366">
                  <c:v>520.18724940000004</c:v>
                </c:pt>
                <c:pt idx="6367">
                  <c:v>520.18582200000003</c:v>
                </c:pt>
                <c:pt idx="6368">
                  <c:v>520.19178299999999</c:v>
                </c:pt>
                <c:pt idx="6369">
                  <c:v>520.18853160000003</c:v>
                </c:pt>
                <c:pt idx="6370">
                  <c:v>520.1877187</c:v>
                </c:pt>
                <c:pt idx="6371">
                  <c:v>520.18724940000004</c:v>
                </c:pt>
                <c:pt idx="6372">
                  <c:v>520.18589459999998</c:v>
                </c:pt>
                <c:pt idx="6373">
                  <c:v>520.17668200000003</c:v>
                </c:pt>
                <c:pt idx="6374">
                  <c:v>520.1701789</c:v>
                </c:pt>
                <c:pt idx="6375">
                  <c:v>520.16746929999999</c:v>
                </c:pt>
                <c:pt idx="6376">
                  <c:v>520.16443449999997</c:v>
                </c:pt>
                <c:pt idx="6377">
                  <c:v>520.16692739999996</c:v>
                </c:pt>
                <c:pt idx="6378">
                  <c:v>520.16557250000005</c:v>
                </c:pt>
                <c:pt idx="6379">
                  <c:v>520.16416349999997</c:v>
                </c:pt>
                <c:pt idx="6380">
                  <c:v>520.16362160000006</c:v>
                </c:pt>
                <c:pt idx="6381">
                  <c:v>520.16665639999997</c:v>
                </c:pt>
                <c:pt idx="6382">
                  <c:v>520.1619958</c:v>
                </c:pt>
                <c:pt idx="6383">
                  <c:v>520.1587442</c:v>
                </c:pt>
                <c:pt idx="6384">
                  <c:v>520.15684739999995</c:v>
                </c:pt>
                <c:pt idx="6385">
                  <c:v>520.15251190000004</c:v>
                </c:pt>
                <c:pt idx="6386">
                  <c:v>520.15007319999995</c:v>
                </c:pt>
                <c:pt idx="6387">
                  <c:v>520.14871830000004</c:v>
                </c:pt>
                <c:pt idx="6388">
                  <c:v>520.14898930000004</c:v>
                </c:pt>
                <c:pt idx="6389">
                  <c:v>520.15142800000001</c:v>
                </c:pt>
                <c:pt idx="6390">
                  <c:v>520.15197000000001</c:v>
                </c:pt>
                <c:pt idx="6391">
                  <c:v>520.15603450000003</c:v>
                </c:pt>
                <c:pt idx="6392">
                  <c:v>520.15406529999996</c:v>
                </c:pt>
                <c:pt idx="6393">
                  <c:v>520.15650400000004</c:v>
                </c:pt>
                <c:pt idx="6394">
                  <c:v>520.15569110000001</c:v>
                </c:pt>
                <c:pt idx="6395">
                  <c:v>520.15460719999999</c:v>
                </c:pt>
                <c:pt idx="6396">
                  <c:v>520.15785879999999</c:v>
                </c:pt>
                <c:pt idx="6397">
                  <c:v>520.15921360000004</c:v>
                </c:pt>
                <c:pt idx="6398">
                  <c:v>520.16468710000004</c:v>
                </c:pt>
                <c:pt idx="6399">
                  <c:v>520.16522910000003</c:v>
                </c:pt>
                <c:pt idx="6400">
                  <c:v>520.16793870000004</c:v>
                </c:pt>
                <c:pt idx="6401">
                  <c:v>520.16584350000005</c:v>
                </c:pt>
                <c:pt idx="6402">
                  <c:v>520.16335059999994</c:v>
                </c:pt>
                <c:pt idx="6403">
                  <c:v>520.17099180000002</c:v>
                </c:pt>
                <c:pt idx="6404">
                  <c:v>520.17207570000005</c:v>
                </c:pt>
                <c:pt idx="6405">
                  <c:v>520.17498369999998</c:v>
                </c:pt>
                <c:pt idx="6406">
                  <c:v>520.18074639999998</c:v>
                </c:pt>
                <c:pt idx="6407">
                  <c:v>520.17993349999995</c:v>
                </c:pt>
                <c:pt idx="6408">
                  <c:v>520.18589459999998</c:v>
                </c:pt>
                <c:pt idx="6409">
                  <c:v>520.18860410000002</c:v>
                </c:pt>
                <c:pt idx="6410">
                  <c:v>520.19131370000002</c:v>
                </c:pt>
                <c:pt idx="6411">
                  <c:v>520.19747299999995</c:v>
                </c:pt>
                <c:pt idx="6412">
                  <c:v>520.20370479999997</c:v>
                </c:pt>
                <c:pt idx="6413">
                  <c:v>520.20370479999997</c:v>
                </c:pt>
                <c:pt idx="6414">
                  <c:v>520.20695620000004</c:v>
                </c:pt>
                <c:pt idx="6415">
                  <c:v>520.21508459999995</c:v>
                </c:pt>
                <c:pt idx="6416">
                  <c:v>520.21562640000002</c:v>
                </c:pt>
                <c:pt idx="6417">
                  <c:v>520.21508459999995</c:v>
                </c:pt>
                <c:pt idx="6418">
                  <c:v>520.22971529999995</c:v>
                </c:pt>
                <c:pt idx="6419">
                  <c:v>520.23323749999997</c:v>
                </c:pt>
                <c:pt idx="6420">
                  <c:v>520.23540500000001</c:v>
                </c:pt>
                <c:pt idx="6421">
                  <c:v>520.23269560000006</c:v>
                </c:pt>
                <c:pt idx="6422">
                  <c:v>520.23540500000001</c:v>
                </c:pt>
                <c:pt idx="6423">
                  <c:v>520.23675969999999</c:v>
                </c:pt>
                <c:pt idx="6424">
                  <c:v>520.23594690000004</c:v>
                </c:pt>
                <c:pt idx="6425">
                  <c:v>520.23730149999994</c:v>
                </c:pt>
                <c:pt idx="6426">
                  <c:v>520.23865620000004</c:v>
                </c:pt>
                <c:pt idx="6427">
                  <c:v>520.23730149999994</c:v>
                </c:pt>
                <c:pt idx="6428">
                  <c:v>520.23459219999995</c:v>
                </c:pt>
                <c:pt idx="6429">
                  <c:v>520.23946899999999</c:v>
                </c:pt>
                <c:pt idx="6430">
                  <c:v>520.23784339999997</c:v>
                </c:pt>
                <c:pt idx="6431">
                  <c:v>520.24082369999996</c:v>
                </c:pt>
                <c:pt idx="6432">
                  <c:v>520.24244929999998</c:v>
                </c:pt>
                <c:pt idx="6433">
                  <c:v>520.24353299999996</c:v>
                </c:pt>
                <c:pt idx="6434">
                  <c:v>520.24651329999995</c:v>
                </c:pt>
                <c:pt idx="6435">
                  <c:v>520.2457005</c:v>
                </c:pt>
                <c:pt idx="6436">
                  <c:v>520.24846390000005</c:v>
                </c:pt>
                <c:pt idx="6437">
                  <c:v>520.24461670000005</c:v>
                </c:pt>
                <c:pt idx="6438">
                  <c:v>520.24705510000001</c:v>
                </c:pt>
                <c:pt idx="6439">
                  <c:v>520.25747739999997</c:v>
                </c:pt>
                <c:pt idx="6440">
                  <c:v>520.25097510000001</c:v>
                </c:pt>
                <c:pt idx="6441">
                  <c:v>520.25097510000001</c:v>
                </c:pt>
                <c:pt idx="6442">
                  <c:v>520.24523139999997</c:v>
                </c:pt>
                <c:pt idx="6443">
                  <c:v>520.24190739999995</c:v>
                </c:pt>
                <c:pt idx="6444">
                  <c:v>520.24279300000001</c:v>
                </c:pt>
                <c:pt idx="6445">
                  <c:v>520.23954179999998</c:v>
                </c:pt>
                <c:pt idx="6446">
                  <c:v>520.24008360000005</c:v>
                </c:pt>
                <c:pt idx="6447">
                  <c:v>520.24414760000002</c:v>
                </c:pt>
                <c:pt idx="6448">
                  <c:v>520.24414760000002</c:v>
                </c:pt>
                <c:pt idx="6449">
                  <c:v>520.24252200000001</c:v>
                </c:pt>
                <c:pt idx="6450">
                  <c:v>520.24170919999995</c:v>
                </c:pt>
                <c:pt idx="6451">
                  <c:v>520.2455023</c:v>
                </c:pt>
                <c:pt idx="6452">
                  <c:v>520.24523139999997</c:v>
                </c:pt>
                <c:pt idx="6453">
                  <c:v>520.25531000000001</c:v>
                </c:pt>
                <c:pt idx="6454">
                  <c:v>520.25829020000003</c:v>
                </c:pt>
                <c:pt idx="6455">
                  <c:v>520.25449719999995</c:v>
                </c:pt>
                <c:pt idx="6456">
                  <c:v>520.25639369999999</c:v>
                </c:pt>
                <c:pt idx="6457">
                  <c:v>520.25883199999998</c:v>
                </c:pt>
                <c:pt idx="6458">
                  <c:v>520.25883199999998</c:v>
                </c:pt>
                <c:pt idx="6459">
                  <c:v>520.26154129999998</c:v>
                </c:pt>
                <c:pt idx="6460">
                  <c:v>520.25747739999997</c:v>
                </c:pt>
                <c:pt idx="6461">
                  <c:v>520.25883199999998</c:v>
                </c:pt>
                <c:pt idx="6462">
                  <c:v>520.26235410000004</c:v>
                </c:pt>
                <c:pt idx="6463">
                  <c:v>520.26614700000005</c:v>
                </c:pt>
                <c:pt idx="6464">
                  <c:v>520.26560510000002</c:v>
                </c:pt>
                <c:pt idx="6465">
                  <c:v>520.26479240000003</c:v>
                </c:pt>
                <c:pt idx="6466">
                  <c:v>520.2604576</c:v>
                </c:pt>
                <c:pt idx="6467">
                  <c:v>520.26208310000004</c:v>
                </c:pt>
                <c:pt idx="6468">
                  <c:v>520.26939809999999</c:v>
                </c:pt>
                <c:pt idx="6469">
                  <c:v>520.26858530000004</c:v>
                </c:pt>
                <c:pt idx="6470">
                  <c:v>520.27080690000003</c:v>
                </c:pt>
                <c:pt idx="6471">
                  <c:v>520.27270329999999</c:v>
                </c:pt>
                <c:pt idx="6472">
                  <c:v>520.28218549999997</c:v>
                </c:pt>
                <c:pt idx="6473">
                  <c:v>520.28435279999997</c:v>
                </c:pt>
                <c:pt idx="6474">
                  <c:v>520.29139659999998</c:v>
                </c:pt>
                <c:pt idx="6475">
                  <c:v>520.2936181</c:v>
                </c:pt>
                <c:pt idx="6476">
                  <c:v>520.2976817</c:v>
                </c:pt>
                <c:pt idx="6477">
                  <c:v>520.30337080000004</c:v>
                </c:pt>
                <c:pt idx="6478">
                  <c:v>520.30066169999998</c:v>
                </c:pt>
                <c:pt idx="6479">
                  <c:v>520.30662170000005</c:v>
                </c:pt>
                <c:pt idx="6480">
                  <c:v>520.3093308</c:v>
                </c:pt>
                <c:pt idx="6481">
                  <c:v>520.3093308</c:v>
                </c:pt>
                <c:pt idx="6482">
                  <c:v>520.3112271</c:v>
                </c:pt>
                <c:pt idx="6483">
                  <c:v>520.31176889999995</c:v>
                </c:pt>
                <c:pt idx="6484">
                  <c:v>520.31258160000004</c:v>
                </c:pt>
                <c:pt idx="6485">
                  <c:v>520.30851810000001</c:v>
                </c:pt>
                <c:pt idx="6486">
                  <c:v>520.30797619999998</c:v>
                </c:pt>
                <c:pt idx="6487">
                  <c:v>520.30960170000003</c:v>
                </c:pt>
                <c:pt idx="6488">
                  <c:v>520.3112271</c:v>
                </c:pt>
                <c:pt idx="6489">
                  <c:v>520.31317760000002</c:v>
                </c:pt>
                <c:pt idx="6490">
                  <c:v>520.31258160000004</c:v>
                </c:pt>
                <c:pt idx="6491">
                  <c:v>520.31534490000001</c:v>
                </c:pt>
                <c:pt idx="6492">
                  <c:v>520.32184649999999</c:v>
                </c:pt>
                <c:pt idx="6493">
                  <c:v>520.32184649999999</c:v>
                </c:pt>
                <c:pt idx="6494">
                  <c:v>520.32211740000002</c:v>
                </c:pt>
                <c:pt idx="6495">
                  <c:v>520.32761170000003</c:v>
                </c:pt>
                <c:pt idx="6496">
                  <c:v>520.3254445</c:v>
                </c:pt>
                <c:pt idx="6497">
                  <c:v>520.32327729999997</c:v>
                </c:pt>
                <c:pt idx="6498">
                  <c:v>520.32463180000002</c:v>
                </c:pt>
                <c:pt idx="6499">
                  <c:v>520.32625719999999</c:v>
                </c:pt>
                <c:pt idx="6500">
                  <c:v>520.32591000000002</c:v>
                </c:pt>
                <c:pt idx="6501">
                  <c:v>520.32401370000002</c:v>
                </c:pt>
                <c:pt idx="6502">
                  <c:v>520.33186969999997</c:v>
                </c:pt>
                <c:pt idx="6503">
                  <c:v>520.33384230000001</c:v>
                </c:pt>
                <c:pt idx="6504">
                  <c:v>520.33438409999997</c:v>
                </c:pt>
                <c:pt idx="6505">
                  <c:v>520.33734179999999</c:v>
                </c:pt>
                <c:pt idx="6506">
                  <c:v>520.34012710000002</c:v>
                </c:pt>
                <c:pt idx="6507">
                  <c:v>520.33795989999999</c:v>
                </c:pt>
                <c:pt idx="6508">
                  <c:v>520.33795989999999</c:v>
                </c:pt>
                <c:pt idx="6509">
                  <c:v>520.34202330000005</c:v>
                </c:pt>
                <c:pt idx="6510">
                  <c:v>520.34879560000002</c:v>
                </c:pt>
                <c:pt idx="6511">
                  <c:v>520.34554490000005</c:v>
                </c:pt>
                <c:pt idx="6512">
                  <c:v>520.34717030000002</c:v>
                </c:pt>
                <c:pt idx="6513">
                  <c:v>520.34500319999995</c:v>
                </c:pt>
                <c:pt idx="6514">
                  <c:v>520.3460867</c:v>
                </c:pt>
                <c:pt idx="6515">
                  <c:v>520.34337779999998</c:v>
                </c:pt>
                <c:pt idx="6516">
                  <c:v>520.34039800000005</c:v>
                </c:pt>
                <c:pt idx="6517">
                  <c:v>520.33330049999995</c:v>
                </c:pt>
                <c:pt idx="6518">
                  <c:v>520.32997350000005</c:v>
                </c:pt>
                <c:pt idx="6519">
                  <c:v>520.32726449999996</c:v>
                </c:pt>
                <c:pt idx="6520">
                  <c:v>520.32002639999996</c:v>
                </c:pt>
                <c:pt idx="6521">
                  <c:v>520.3165047</c:v>
                </c:pt>
                <c:pt idx="6522">
                  <c:v>520.30662170000005</c:v>
                </c:pt>
                <c:pt idx="6523">
                  <c:v>520.30445450000002</c:v>
                </c:pt>
                <c:pt idx="6524">
                  <c:v>520.29741079999997</c:v>
                </c:pt>
                <c:pt idx="6525">
                  <c:v>520.29559059999997</c:v>
                </c:pt>
                <c:pt idx="6526">
                  <c:v>520.29120179999995</c:v>
                </c:pt>
                <c:pt idx="6527">
                  <c:v>520.28551259999995</c:v>
                </c:pt>
                <c:pt idx="6528">
                  <c:v>520.28090699999996</c:v>
                </c:pt>
                <c:pt idx="6529">
                  <c:v>520.27595429999997</c:v>
                </c:pt>
                <c:pt idx="6530">
                  <c:v>520.27711409999995</c:v>
                </c:pt>
                <c:pt idx="6531">
                  <c:v>520.27359220000005</c:v>
                </c:pt>
                <c:pt idx="6532">
                  <c:v>520.27164149999999</c:v>
                </c:pt>
                <c:pt idx="6533">
                  <c:v>520.26703580000003</c:v>
                </c:pt>
                <c:pt idx="6534">
                  <c:v>520.2643266</c:v>
                </c:pt>
                <c:pt idx="6535">
                  <c:v>520.26568120000002</c:v>
                </c:pt>
                <c:pt idx="6536">
                  <c:v>520.25972090000005</c:v>
                </c:pt>
                <c:pt idx="6537">
                  <c:v>520.25917900000002</c:v>
                </c:pt>
                <c:pt idx="6538">
                  <c:v>520.25809530000004</c:v>
                </c:pt>
                <c:pt idx="6539">
                  <c:v>520.24937139999997</c:v>
                </c:pt>
                <c:pt idx="6540">
                  <c:v>520.25208069999996</c:v>
                </c:pt>
                <c:pt idx="6541">
                  <c:v>520.25646970000003</c:v>
                </c:pt>
                <c:pt idx="6542">
                  <c:v>520.25099699999998</c:v>
                </c:pt>
                <c:pt idx="6543">
                  <c:v>520.24828760000003</c:v>
                </c:pt>
                <c:pt idx="6544">
                  <c:v>520.25208069999996</c:v>
                </c:pt>
                <c:pt idx="6545">
                  <c:v>520.25045509999995</c:v>
                </c:pt>
                <c:pt idx="6546">
                  <c:v>520.25153880000005</c:v>
                </c:pt>
                <c:pt idx="6547">
                  <c:v>520.24584919999995</c:v>
                </c:pt>
                <c:pt idx="6548">
                  <c:v>520.24449460000005</c:v>
                </c:pt>
                <c:pt idx="6549">
                  <c:v>520.24449460000005</c:v>
                </c:pt>
                <c:pt idx="6550">
                  <c:v>520.24368179999999</c:v>
                </c:pt>
                <c:pt idx="6551">
                  <c:v>520.24584919999995</c:v>
                </c:pt>
                <c:pt idx="6552">
                  <c:v>520.24449460000005</c:v>
                </c:pt>
                <c:pt idx="6553">
                  <c:v>520.24828760000003</c:v>
                </c:pt>
                <c:pt idx="6554">
                  <c:v>520.24937139999997</c:v>
                </c:pt>
                <c:pt idx="6555">
                  <c:v>520.25016230000006</c:v>
                </c:pt>
                <c:pt idx="6556">
                  <c:v>520.25016230000006</c:v>
                </c:pt>
                <c:pt idx="6557">
                  <c:v>520.25376040000003</c:v>
                </c:pt>
                <c:pt idx="6558">
                  <c:v>520.25565689999996</c:v>
                </c:pt>
                <c:pt idx="6559">
                  <c:v>520.25321859999997</c:v>
                </c:pt>
                <c:pt idx="6560">
                  <c:v>520.25395530000003</c:v>
                </c:pt>
                <c:pt idx="6561">
                  <c:v>520.25422630000003</c:v>
                </c:pt>
                <c:pt idx="6562">
                  <c:v>520.25476809999998</c:v>
                </c:pt>
                <c:pt idx="6563">
                  <c:v>520.25558090000004</c:v>
                </c:pt>
                <c:pt idx="6564">
                  <c:v>520.25151700000004</c:v>
                </c:pt>
                <c:pt idx="6565">
                  <c:v>520.25205879999999</c:v>
                </c:pt>
                <c:pt idx="6566">
                  <c:v>520.25151700000004</c:v>
                </c:pt>
                <c:pt idx="6567">
                  <c:v>520.25422630000003</c:v>
                </c:pt>
                <c:pt idx="6568">
                  <c:v>520.25612269999999</c:v>
                </c:pt>
                <c:pt idx="6569">
                  <c:v>520.26343780000002</c:v>
                </c:pt>
                <c:pt idx="6570">
                  <c:v>520.26397959999997</c:v>
                </c:pt>
                <c:pt idx="6571">
                  <c:v>520.26201030000004</c:v>
                </c:pt>
                <c:pt idx="6572">
                  <c:v>520.26715779999995</c:v>
                </c:pt>
                <c:pt idx="6573">
                  <c:v>520.26966900000002</c:v>
                </c:pt>
                <c:pt idx="6574">
                  <c:v>520.27021079999997</c:v>
                </c:pt>
                <c:pt idx="6575">
                  <c:v>520.26255209999999</c:v>
                </c:pt>
                <c:pt idx="6576">
                  <c:v>520.27263040000003</c:v>
                </c:pt>
                <c:pt idx="6577">
                  <c:v>520.26993990000005</c:v>
                </c:pt>
                <c:pt idx="6578">
                  <c:v>520.26560510000002</c:v>
                </c:pt>
                <c:pt idx="6579">
                  <c:v>520.27080690000003</c:v>
                </c:pt>
                <c:pt idx="6580">
                  <c:v>520.26856659999999</c:v>
                </c:pt>
                <c:pt idx="6581">
                  <c:v>520.27046310000003</c:v>
                </c:pt>
                <c:pt idx="6582">
                  <c:v>520.26856659999999</c:v>
                </c:pt>
                <c:pt idx="6583">
                  <c:v>520.266616</c:v>
                </c:pt>
                <c:pt idx="6584">
                  <c:v>520.26580320000005</c:v>
                </c:pt>
                <c:pt idx="6585">
                  <c:v>520.26526139999999</c:v>
                </c:pt>
                <c:pt idx="6586">
                  <c:v>520.26390679999997</c:v>
                </c:pt>
                <c:pt idx="6587">
                  <c:v>520.25930100000005</c:v>
                </c:pt>
                <c:pt idx="6588">
                  <c:v>520.26119749999998</c:v>
                </c:pt>
                <c:pt idx="6589">
                  <c:v>520.25930100000005</c:v>
                </c:pt>
                <c:pt idx="6590">
                  <c:v>520.25713359999997</c:v>
                </c:pt>
                <c:pt idx="6591">
                  <c:v>520.25794640000004</c:v>
                </c:pt>
                <c:pt idx="6592">
                  <c:v>520.26119749999998</c:v>
                </c:pt>
                <c:pt idx="6593">
                  <c:v>520.2604576</c:v>
                </c:pt>
                <c:pt idx="6594">
                  <c:v>520.25937390000001</c:v>
                </c:pt>
                <c:pt idx="6595">
                  <c:v>520.25794640000004</c:v>
                </c:pt>
                <c:pt idx="6596">
                  <c:v>520.25523720000001</c:v>
                </c:pt>
                <c:pt idx="6597">
                  <c:v>520.25415339999995</c:v>
                </c:pt>
                <c:pt idx="6598">
                  <c:v>520.25171509999996</c:v>
                </c:pt>
                <c:pt idx="6599">
                  <c:v>520.24954769999999</c:v>
                </c:pt>
                <c:pt idx="6600">
                  <c:v>520.24954769999999</c:v>
                </c:pt>
                <c:pt idx="6601">
                  <c:v>520.25171509999996</c:v>
                </c:pt>
                <c:pt idx="6602">
                  <c:v>520.25558090000004</c:v>
                </c:pt>
                <c:pt idx="6603">
                  <c:v>520.25178789999995</c:v>
                </c:pt>
                <c:pt idx="6604">
                  <c:v>520.24956629999997</c:v>
                </c:pt>
                <c:pt idx="6605">
                  <c:v>520.25260070000002</c:v>
                </c:pt>
                <c:pt idx="6606">
                  <c:v>520.25476809999998</c:v>
                </c:pt>
                <c:pt idx="6607">
                  <c:v>520.25794640000004</c:v>
                </c:pt>
                <c:pt idx="6608">
                  <c:v>520.25713359999997</c:v>
                </c:pt>
                <c:pt idx="6609">
                  <c:v>520.26201030000004</c:v>
                </c:pt>
                <c:pt idx="6610">
                  <c:v>520.26282309999999</c:v>
                </c:pt>
                <c:pt idx="6611">
                  <c:v>520.26634509999997</c:v>
                </c:pt>
                <c:pt idx="6612">
                  <c:v>520.27021079999997</c:v>
                </c:pt>
                <c:pt idx="6613">
                  <c:v>520.2740579</c:v>
                </c:pt>
                <c:pt idx="6614">
                  <c:v>520.27684320000003</c:v>
                </c:pt>
                <c:pt idx="6615">
                  <c:v>520.2740579</c:v>
                </c:pt>
                <c:pt idx="6616">
                  <c:v>520.28137270000002</c:v>
                </c:pt>
                <c:pt idx="6617">
                  <c:v>520.30263430000002</c:v>
                </c:pt>
                <c:pt idx="6618">
                  <c:v>520.30534339999997</c:v>
                </c:pt>
                <c:pt idx="6619">
                  <c:v>520.30480160000002</c:v>
                </c:pt>
                <c:pt idx="6620">
                  <c:v>520.30364169999996</c:v>
                </c:pt>
                <c:pt idx="6621">
                  <c:v>520.3071635</c:v>
                </c:pt>
                <c:pt idx="6622">
                  <c:v>520.30580899999995</c:v>
                </c:pt>
                <c:pt idx="6623">
                  <c:v>520.30824719999998</c:v>
                </c:pt>
                <c:pt idx="6624">
                  <c:v>520.30797619999998</c:v>
                </c:pt>
                <c:pt idx="6625">
                  <c:v>520.3112271</c:v>
                </c:pt>
                <c:pt idx="6626">
                  <c:v>520.31292880000001</c:v>
                </c:pt>
                <c:pt idx="6627">
                  <c:v>520.31103240000004</c:v>
                </c:pt>
                <c:pt idx="6628">
                  <c:v>520.31076150000001</c:v>
                </c:pt>
                <c:pt idx="6629">
                  <c:v>520.32273550000002</c:v>
                </c:pt>
                <c:pt idx="6630">
                  <c:v>520.32219369999996</c:v>
                </c:pt>
                <c:pt idx="6631">
                  <c:v>520.32950800000003</c:v>
                </c:pt>
                <c:pt idx="6632">
                  <c:v>520.3396649</c:v>
                </c:pt>
                <c:pt idx="6633">
                  <c:v>520.33690179999996</c:v>
                </c:pt>
                <c:pt idx="6634">
                  <c:v>520.33825620000005</c:v>
                </c:pt>
                <c:pt idx="6635">
                  <c:v>520.33768899999995</c:v>
                </c:pt>
                <c:pt idx="6636">
                  <c:v>520.34148159999995</c:v>
                </c:pt>
                <c:pt idx="6637">
                  <c:v>520.33795989999999</c:v>
                </c:pt>
                <c:pt idx="6638">
                  <c:v>520.33795989999999</c:v>
                </c:pt>
                <c:pt idx="6639">
                  <c:v>520.34337779999998</c:v>
                </c:pt>
                <c:pt idx="6640">
                  <c:v>520.3390435</c:v>
                </c:pt>
                <c:pt idx="6641">
                  <c:v>520.34066889999997</c:v>
                </c:pt>
                <c:pt idx="6642">
                  <c:v>520.33682220000003</c:v>
                </c:pt>
                <c:pt idx="6643">
                  <c:v>520.3327587</c:v>
                </c:pt>
                <c:pt idx="6644">
                  <c:v>520.33519679999995</c:v>
                </c:pt>
                <c:pt idx="6645">
                  <c:v>520.33411320000005</c:v>
                </c:pt>
                <c:pt idx="6646">
                  <c:v>520.33546769999998</c:v>
                </c:pt>
                <c:pt idx="6647">
                  <c:v>520.34283600000003</c:v>
                </c:pt>
                <c:pt idx="6648">
                  <c:v>520.35015009999995</c:v>
                </c:pt>
                <c:pt idx="6649">
                  <c:v>520.34519769999997</c:v>
                </c:pt>
                <c:pt idx="6650">
                  <c:v>520.34113430000002</c:v>
                </c:pt>
                <c:pt idx="6651">
                  <c:v>520.34357239999997</c:v>
                </c:pt>
                <c:pt idx="6652">
                  <c:v>520.34113430000002</c:v>
                </c:pt>
                <c:pt idx="6653">
                  <c:v>520.34303060000002</c:v>
                </c:pt>
                <c:pt idx="6654">
                  <c:v>520.34275969999999</c:v>
                </c:pt>
                <c:pt idx="6655">
                  <c:v>520.34140520000005</c:v>
                </c:pt>
                <c:pt idx="6656">
                  <c:v>520.34519769999997</c:v>
                </c:pt>
                <c:pt idx="6657">
                  <c:v>520.34140520000005</c:v>
                </c:pt>
                <c:pt idx="6658">
                  <c:v>520.33977990000005</c:v>
                </c:pt>
                <c:pt idx="6659">
                  <c:v>520.33896719999996</c:v>
                </c:pt>
                <c:pt idx="6660">
                  <c:v>520.33734179999999</c:v>
                </c:pt>
                <c:pt idx="6661">
                  <c:v>520.32157559999996</c:v>
                </c:pt>
                <c:pt idx="6662">
                  <c:v>520.31751210000004</c:v>
                </c:pt>
                <c:pt idx="6663">
                  <c:v>520.31426120000003</c:v>
                </c:pt>
                <c:pt idx="6664">
                  <c:v>520.3056143</c:v>
                </c:pt>
                <c:pt idx="6665">
                  <c:v>520.29984899999999</c:v>
                </c:pt>
                <c:pt idx="6666">
                  <c:v>520.29246149999994</c:v>
                </c:pt>
                <c:pt idx="6667">
                  <c:v>520.28102890000002</c:v>
                </c:pt>
                <c:pt idx="6668">
                  <c:v>520.27777790000005</c:v>
                </c:pt>
                <c:pt idx="6669">
                  <c:v>520.27452689999996</c:v>
                </c:pt>
                <c:pt idx="6670">
                  <c:v>520.26437899999996</c:v>
                </c:pt>
                <c:pt idx="6671">
                  <c:v>520.26545039999996</c:v>
                </c:pt>
                <c:pt idx="6672">
                  <c:v>520.27398500000004</c:v>
                </c:pt>
                <c:pt idx="6673">
                  <c:v>520.26614700000005</c:v>
                </c:pt>
                <c:pt idx="6674">
                  <c:v>520.26289589999999</c:v>
                </c:pt>
                <c:pt idx="6675">
                  <c:v>520.25747739999997</c:v>
                </c:pt>
                <c:pt idx="6676">
                  <c:v>520.25395530000003</c:v>
                </c:pt>
                <c:pt idx="6677">
                  <c:v>520.25153880000005</c:v>
                </c:pt>
                <c:pt idx="6678">
                  <c:v>520.25045509999995</c:v>
                </c:pt>
                <c:pt idx="6679">
                  <c:v>520.24584919999995</c:v>
                </c:pt>
                <c:pt idx="6680">
                  <c:v>520.24468950000005</c:v>
                </c:pt>
                <c:pt idx="6681">
                  <c:v>520.24414760000002</c:v>
                </c:pt>
                <c:pt idx="6682">
                  <c:v>520.24523139999997</c:v>
                </c:pt>
                <c:pt idx="6683">
                  <c:v>520.24720390000004</c:v>
                </c:pt>
                <c:pt idx="6684">
                  <c:v>520.24882950000006</c:v>
                </c:pt>
                <c:pt idx="6685">
                  <c:v>520.24999249999996</c:v>
                </c:pt>
                <c:pt idx="6686">
                  <c:v>520.24511570000004</c:v>
                </c:pt>
                <c:pt idx="6687">
                  <c:v>520.23853399999996</c:v>
                </c:pt>
                <c:pt idx="6688">
                  <c:v>520.2408964</c:v>
                </c:pt>
                <c:pt idx="6689">
                  <c:v>520.24414760000002</c:v>
                </c:pt>
                <c:pt idx="6690">
                  <c:v>520.25430229999995</c:v>
                </c:pt>
                <c:pt idx="6691">
                  <c:v>520.25565689999996</c:v>
                </c:pt>
                <c:pt idx="6692">
                  <c:v>520.26107549999995</c:v>
                </c:pt>
                <c:pt idx="6693">
                  <c:v>520.26568120000002</c:v>
                </c:pt>
                <c:pt idx="6694">
                  <c:v>520.26730680000003</c:v>
                </c:pt>
                <c:pt idx="6695">
                  <c:v>520.26893229999996</c:v>
                </c:pt>
                <c:pt idx="6696">
                  <c:v>520.2708288</c:v>
                </c:pt>
                <c:pt idx="6697">
                  <c:v>520.27164149999999</c:v>
                </c:pt>
                <c:pt idx="6698">
                  <c:v>520.27226280000002</c:v>
                </c:pt>
                <c:pt idx="6699">
                  <c:v>520.28044460000001</c:v>
                </c:pt>
                <c:pt idx="6700">
                  <c:v>520.27990269999998</c:v>
                </c:pt>
                <c:pt idx="6701">
                  <c:v>520.28207010000006</c:v>
                </c:pt>
                <c:pt idx="6702">
                  <c:v>520.2849708</c:v>
                </c:pt>
                <c:pt idx="6703">
                  <c:v>520.2849708</c:v>
                </c:pt>
                <c:pt idx="6704">
                  <c:v>520.28036520000001</c:v>
                </c:pt>
                <c:pt idx="6705">
                  <c:v>520.28326909999998</c:v>
                </c:pt>
                <c:pt idx="6706">
                  <c:v>520.28489460000003</c:v>
                </c:pt>
                <c:pt idx="6707">
                  <c:v>520.29741079999997</c:v>
                </c:pt>
                <c:pt idx="6708">
                  <c:v>520.29884159999995</c:v>
                </c:pt>
                <c:pt idx="6709">
                  <c:v>520.2980288</c:v>
                </c:pt>
                <c:pt idx="6710">
                  <c:v>520.30344700000001</c:v>
                </c:pt>
                <c:pt idx="6711">
                  <c:v>520.29694519999998</c:v>
                </c:pt>
                <c:pt idx="6712">
                  <c:v>520.29559059999997</c:v>
                </c:pt>
                <c:pt idx="6713">
                  <c:v>520.2903129</c:v>
                </c:pt>
                <c:pt idx="6714">
                  <c:v>520.29110690000005</c:v>
                </c:pt>
                <c:pt idx="6715">
                  <c:v>520.29943539999999</c:v>
                </c:pt>
                <c:pt idx="6716">
                  <c:v>520.3091756</c:v>
                </c:pt>
                <c:pt idx="6717">
                  <c:v>520.31242640000005</c:v>
                </c:pt>
                <c:pt idx="6718">
                  <c:v>520.32041900000002</c:v>
                </c:pt>
                <c:pt idx="6719">
                  <c:v>520.3180539</c:v>
                </c:pt>
                <c:pt idx="6720">
                  <c:v>520.32238829999994</c:v>
                </c:pt>
                <c:pt idx="6721">
                  <c:v>520.30898690000004</c:v>
                </c:pt>
                <c:pt idx="6722">
                  <c:v>520.31120829999998</c:v>
                </c:pt>
                <c:pt idx="6723">
                  <c:v>520.3112271</c:v>
                </c:pt>
                <c:pt idx="6724">
                  <c:v>520.31285249999996</c:v>
                </c:pt>
                <c:pt idx="6725">
                  <c:v>520.31588669999996</c:v>
                </c:pt>
                <c:pt idx="6726">
                  <c:v>520.30851810000001</c:v>
                </c:pt>
                <c:pt idx="6727">
                  <c:v>520.30851810000001</c:v>
                </c:pt>
                <c:pt idx="6728">
                  <c:v>520.30391259999999</c:v>
                </c:pt>
                <c:pt idx="6729">
                  <c:v>520.29775789999997</c:v>
                </c:pt>
                <c:pt idx="6730">
                  <c:v>520.29938340000001</c:v>
                </c:pt>
                <c:pt idx="6731">
                  <c:v>520.2936181</c:v>
                </c:pt>
                <c:pt idx="6732">
                  <c:v>520.2955144</c:v>
                </c:pt>
                <c:pt idx="6733">
                  <c:v>520.29903630000001</c:v>
                </c:pt>
                <c:pt idx="6734">
                  <c:v>520.30499629999997</c:v>
                </c:pt>
                <c:pt idx="6735">
                  <c:v>520.30878900000005</c:v>
                </c:pt>
                <c:pt idx="6736">
                  <c:v>520.31258160000004</c:v>
                </c:pt>
                <c:pt idx="6737">
                  <c:v>520.31534490000001</c:v>
                </c:pt>
                <c:pt idx="6738">
                  <c:v>520.3180539</c:v>
                </c:pt>
                <c:pt idx="6739">
                  <c:v>520.30987259999995</c:v>
                </c:pt>
                <c:pt idx="6740">
                  <c:v>520.32645179999997</c:v>
                </c:pt>
                <c:pt idx="6741">
                  <c:v>520.32699360000004</c:v>
                </c:pt>
                <c:pt idx="6742">
                  <c:v>520.32726449999996</c:v>
                </c:pt>
                <c:pt idx="6743">
                  <c:v>520.33186969999997</c:v>
                </c:pt>
                <c:pt idx="6744">
                  <c:v>520.341947</c:v>
                </c:pt>
                <c:pt idx="6745">
                  <c:v>520.33347619999995</c:v>
                </c:pt>
                <c:pt idx="6746">
                  <c:v>520.32827499999996</c:v>
                </c:pt>
                <c:pt idx="6747">
                  <c:v>520.36739139999997</c:v>
                </c:pt>
                <c:pt idx="6748">
                  <c:v>520.34857629999999</c:v>
                </c:pt>
                <c:pt idx="6749">
                  <c:v>520.32001160000004</c:v>
                </c:pt>
                <c:pt idx="6750">
                  <c:v>520.3359246</c:v>
                </c:pt>
                <c:pt idx="6751">
                  <c:v>520.35608490000004</c:v>
                </c:pt>
                <c:pt idx="6752">
                  <c:v>520.3468206</c:v>
                </c:pt>
                <c:pt idx="6753">
                  <c:v>520.36617109999997</c:v>
                </c:pt>
                <c:pt idx="6754">
                  <c:v>520.36833809999996</c:v>
                </c:pt>
                <c:pt idx="6755">
                  <c:v>520.37489340000002</c:v>
                </c:pt>
                <c:pt idx="6756">
                  <c:v>520.38160149999999</c:v>
                </c:pt>
                <c:pt idx="6757">
                  <c:v>520.38554639999995</c:v>
                </c:pt>
                <c:pt idx="6758">
                  <c:v>520.3921014</c:v>
                </c:pt>
                <c:pt idx="6759">
                  <c:v>520.39974319999999</c:v>
                </c:pt>
                <c:pt idx="6760">
                  <c:v>520.41361789999996</c:v>
                </c:pt>
                <c:pt idx="6761">
                  <c:v>520.4180824</c:v>
                </c:pt>
                <c:pt idx="6762">
                  <c:v>520.42384059999995</c:v>
                </c:pt>
                <c:pt idx="6763">
                  <c:v>520.4260074</c:v>
                </c:pt>
                <c:pt idx="6764">
                  <c:v>520.43310380000003</c:v>
                </c:pt>
                <c:pt idx="6765">
                  <c:v>520.43825000000004</c:v>
                </c:pt>
                <c:pt idx="6766">
                  <c:v>520.43716659999995</c:v>
                </c:pt>
                <c:pt idx="6767">
                  <c:v>520.44509470000003</c:v>
                </c:pt>
                <c:pt idx="6768">
                  <c:v>520.45457439999996</c:v>
                </c:pt>
                <c:pt idx="6769">
                  <c:v>520.45538690000001</c:v>
                </c:pt>
                <c:pt idx="6770">
                  <c:v>520.46608070000002</c:v>
                </c:pt>
                <c:pt idx="6771">
                  <c:v>520.4752125</c:v>
                </c:pt>
                <c:pt idx="6772">
                  <c:v>520.48028490000002</c:v>
                </c:pt>
                <c:pt idx="6773">
                  <c:v>520.48785199999998</c:v>
                </c:pt>
                <c:pt idx="6774">
                  <c:v>520.49651849999998</c:v>
                </c:pt>
                <c:pt idx="6775">
                  <c:v>520.50708069999996</c:v>
                </c:pt>
                <c:pt idx="6776">
                  <c:v>520.51255130000004</c:v>
                </c:pt>
                <c:pt idx="6777">
                  <c:v>520.51932179999994</c:v>
                </c:pt>
                <c:pt idx="6778">
                  <c:v>520.48690480000005</c:v>
                </c:pt>
                <c:pt idx="6779">
                  <c:v>520.47417050000001</c:v>
                </c:pt>
                <c:pt idx="6780">
                  <c:v>520.49744299999998</c:v>
                </c:pt>
                <c:pt idx="6781">
                  <c:v>520.51293480000004</c:v>
                </c:pt>
                <c:pt idx="6782">
                  <c:v>520.52160490000006</c:v>
                </c:pt>
                <c:pt idx="6783">
                  <c:v>520.52350039999999</c:v>
                </c:pt>
                <c:pt idx="6784">
                  <c:v>520.53812300000004</c:v>
                </c:pt>
                <c:pt idx="6785">
                  <c:v>520.53812300000004</c:v>
                </c:pt>
                <c:pt idx="6786">
                  <c:v>520.54056009999999</c:v>
                </c:pt>
                <c:pt idx="6787">
                  <c:v>520.54657139999995</c:v>
                </c:pt>
                <c:pt idx="6788">
                  <c:v>520.5530771</c:v>
                </c:pt>
                <c:pt idx="6789">
                  <c:v>520.56823580000002</c:v>
                </c:pt>
                <c:pt idx="6790">
                  <c:v>520.56799639999997</c:v>
                </c:pt>
                <c:pt idx="6791">
                  <c:v>520.56664249999994</c:v>
                </c:pt>
                <c:pt idx="6792">
                  <c:v>520.56286709999995</c:v>
                </c:pt>
                <c:pt idx="6793">
                  <c:v>520.56826720000004</c:v>
                </c:pt>
                <c:pt idx="6794">
                  <c:v>520.57259959999999</c:v>
                </c:pt>
                <c:pt idx="6795">
                  <c:v>520.58343070000001</c:v>
                </c:pt>
                <c:pt idx="6796">
                  <c:v>520.6019129</c:v>
                </c:pt>
                <c:pt idx="6797">
                  <c:v>520.58946630000003</c:v>
                </c:pt>
                <c:pt idx="6798">
                  <c:v>520.59247119999998</c:v>
                </c:pt>
                <c:pt idx="6799">
                  <c:v>520.59930169999996</c:v>
                </c:pt>
                <c:pt idx="6800">
                  <c:v>520.59473319999995</c:v>
                </c:pt>
                <c:pt idx="6801">
                  <c:v>520.58928300000002</c:v>
                </c:pt>
                <c:pt idx="6802">
                  <c:v>520.58958849999999</c:v>
                </c:pt>
                <c:pt idx="6803">
                  <c:v>520.57733680000001</c:v>
                </c:pt>
                <c:pt idx="6804">
                  <c:v>520.58109860000002</c:v>
                </c:pt>
                <c:pt idx="6805">
                  <c:v>520.58516029999998</c:v>
                </c:pt>
                <c:pt idx="6806">
                  <c:v>520.57812000000001</c:v>
                </c:pt>
                <c:pt idx="6807">
                  <c:v>520.54247550000002</c:v>
                </c:pt>
                <c:pt idx="6808">
                  <c:v>520.5514455</c:v>
                </c:pt>
                <c:pt idx="6809">
                  <c:v>520.56986510000002</c:v>
                </c:pt>
                <c:pt idx="6810">
                  <c:v>520.58562380000001</c:v>
                </c:pt>
                <c:pt idx="6811">
                  <c:v>520.56579669999996</c:v>
                </c:pt>
                <c:pt idx="6812">
                  <c:v>520.56200139999999</c:v>
                </c:pt>
                <c:pt idx="6813">
                  <c:v>520.55929809999998</c:v>
                </c:pt>
                <c:pt idx="6814">
                  <c:v>520.55414880000001</c:v>
                </c:pt>
                <c:pt idx="6815">
                  <c:v>520.55387800000005</c:v>
                </c:pt>
                <c:pt idx="6816">
                  <c:v>520.58940480000001</c:v>
                </c:pt>
                <c:pt idx="6817">
                  <c:v>520.53626020000002</c:v>
                </c:pt>
                <c:pt idx="6818">
                  <c:v>520.54786490000004</c:v>
                </c:pt>
                <c:pt idx="6819">
                  <c:v>520.57908520000001</c:v>
                </c:pt>
                <c:pt idx="6820">
                  <c:v>520.53947330000005</c:v>
                </c:pt>
                <c:pt idx="6821">
                  <c:v>520.55441959999996</c:v>
                </c:pt>
                <c:pt idx="6822">
                  <c:v>520.55550719999997</c:v>
                </c:pt>
                <c:pt idx="6823">
                  <c:v>520.56120039999996</c:v>
                </c:pt>
                <c:pt idx="6824">
                  <c:v>520.5571387</c:v>
                </c:pt>
                <c:pt idx="6825">
                  <c:v>520.56309580000004</c:v>
                </c:pt>
                <c:pt idx="6826">
                  <c:v>520.56120039999996</c:v>
                </c:pt>
                <c:pt idx="6827">
                  <c:v>520.55849260000002</c:v>
                </c:pt>
                <c:pt idx="6828">
                  <c:v>520.56634510000004</c:v>
                </c:pt>
                <c:pt idx="6829">
                  <c:v>520.58886180000002</c:v>
                </c:pt>
                <c:pt idx="6830">
                  <c:v>520.57186569999999</c:v>
                </c:pt>
                <c:pt idx="6831">
                  <c:v>520.57709790000001</c:v>
                </c:pt>
                <c:pt idx="6832">
                  <c:v>520.57657429999995</c:v>
                </c:pt>
                <c:pt idx="6833">
                  <c:v>520.57146969999997</c:v>
                </c:pt>
                <c:pt idx="6834">
                  <c:v>520.57796859999996</c:v>
                </c:pt>
                <c:pt idx="6835">
                  <c:v>520.57878089999997</c:v>
                </c:pt>
                <c:pt idx="6836">
                  <c:v>520.58398</c:v>
                </c:pt>
                <c:pt idx="6837">
                  <c:v>520.58235530000002</c:v>
                </c:pt>
                <c:pt idx="6838">
                  <c:v>520.57986410000001</c:v>
                </c:pt>
                <c:pt idx="6839">
                  <c:v>520.5953528</c:v>
                </c:pt>
                <c:pt idx="6840">
                  <c:v>520.60185139999999</c:v>
                </c:pt>
                <c:pt idx="6841">
                  <c:v>520.60130979999997</c:v>
                </c:pt>
                <c:pt idx="6842">
                  <c:v>520.60866410000006</c:v>
                </c:pt>
                <c:pt idx="6843">
                  <c:v>520.61001799999997</c:v>
                </c:pt>
                <c:pt idx="6844">
                  <c:v>520.60984269999994</c:v>
                </c:pt>
                <c:pt idx="6845">
                  <c:v>520.61986130000003</c:v>
                </c:pt>
                <c:pt idx="6846">
                  <c:v>520.60556250000002</c:v>
                </c:pt>
                <c:pt idx="6847">
                  <c:v>520.60068850000005</c:v>
                </c:pt>
                <c:pt idx="6848">
                  <c:v>520.60827029999996</c:v>
                </c:pt>
                <c:pt idx="6849">
                  <c:v>520.60827029999996</c:v>
                </c:pt>
                <c:pt idx="6850">
                  <c:v>520.58899069999995</c:v>
                </c:pt>
                <c:pt idx="6851">
                  <c:v>520.60068850000005</c:v>
                </c:pt>
                <c:pt idx="6852">
                  <c:v>520.61482409999996</c:v>
                </c:pt>
                <c:pt idx="6853">
                  <c:v>520.61753190000002</c:v>
                </c:pt>
                <c:pt idx="6854">
                  <c:v>520.60388560000001</c:v>
                </c:pt>
                <c:pt idx="6855">
                  <c:v>520.62121520000005</c:v>
                </c:pt>
                <c:pt idx="6856">
                  <c:v>520.61200889999998</c:v>
                </c:pt>
                <c:pt idx="6857">
                  <c:v>520.6093012</c:v>
                </c:pt>
                <c:pt idx="6858">
                  <c:v>520.61309200000005</c:v>
                </c:pt>
                <c:pt idx="6859">
                  <c:v>520.60627339999996</c:v>
                </c:pt>
                <c:pt idx="6860">
                  <c:v>520.61363349999999</c:v>
                </c:pt>
                <c:pt idx="6861">
                  <c:v>520.61715360000005</c:v>
                </c:pt>
                <c:pt idx="6862">
                  <c:v>520.62045509999996</c:v>
                </c:pt>
                <c:pt idx="6863">
                  <c:v>520.62099660000001</c:v>
                </c:pt>
                <c:pt idx="6864">
                  <c:v>520.62397510000005</c:v>
                </c:pt>
                <c:pt idx="6865">
                  <c:v>520.61747660000003</c:v>
                </c:pt>
                <c:pt idx="6866">
                  <c:v>520.61422730000004</c:v>
                </c:pt>
                <c:pt idx="6867">
                  <c:v>520.62094439999998</c:v>
                </c:pt>
                <c:pt idx="6868">
                  <c:v>520.61038429999996</c:v>
                </c:pt>
                <c:pt idx="6869">
                  <c:v>520.60442720000003</c:v>
                </c:pt>
                <c:pt idx="6870">
                  <c:v>520.61634130000004</c:v>
                </c:pt>
                <c:pt idx="6871">
                  <c:v>520.6185074</c:v>
                </c:pt>
                <c:pt idx="6872">
                  <c:v>520.61579970000003</c:v>
                </c:pt>
                <c:pt idx="6873">
                  <c:v>520.61119659999997</c:v>
                </c:pt>
                <c:pt idx="6874">
                  <c:v>520.60762729999999</c:v>
                </c:pt>
                <c:pt idx="6875">
                  <c:v>520.61119659999997</c:v>
                </c:pt>
                <c:pt idx="6876">
                  <c:v>520.61986130000003</c:v>
                </c:pt>
                <c:pt idx="6877">
                  <c:v>520.63453689999994</c:v>
                </c:pt>
                <c:pt idx="6878">
                  <c:v>520.66491599999995</c:v>
                </c:pt>
                <c:pt idx="6879">
                  <c:v>520.59355430000005</c:v>
                </c:pt>
                <c:pt idx="6880">
                  <c:v>520.67236279999997</c:v>
                </c:pt>
                <c:pt idx="6881">
                  <c:v>520.66171989999998</c:v>
                </c:pt>
                <c:pt idx="6882">
                  <c:v>520.64035449999994</c:v>
                </c:pt>
                <c:pt idx="6883">
                  <c:v>520.63498279999999</c:v>
                </c:pt>
                <c:pt idx="6884">
                  <c:v>520.6306505</c:v>
                </c:pt>
                <c:pt idx="6885">
                  <c:v>520.60030670000003</c:v>
                </c:pt>
                <c:pt idx="6886">
                  <c:v>520.60272520000001</c:v>
                </c:pt>
                <c:pt idx="6887">
                  <c:v>520.59481879999998</c:v>
                </c:pt>
                <c:pt idx="6888">
                  <c:v>520.59920529999999</c:v>
                </c:pt>
                <c:pt idx="6889">
                  <c:v>520.60326680000003</c:v>
                </c:pt>
                <c:pt idx="6890">
                  <c:v>520.59566949999999</c:v>
                </c:pt>
                <c:pt idx="6891">
                  <c:v>520.59019999999998</c:v>
                </c:pt>
                <c:pt idx="6892">
                  <c:v>520.57694770000001</c:v>
                </c:pt>
                <c:pt idx="6893">
                  <c:v>520.57559379999998</c:v>
                </c:pt>
                <c:pt idx="6894">
                  <c:v>520.57884320000005</c:v>
                </c:pt>
                <c:pt idx="6895">
                  <c:v>520.58344629999999</c:v>
                </c:pt>
                <c:pt idx="6896">
                  <c:v>520.58209250000004</c:v>
                </c:pt>
                <c:pt idx="6897">
                  <c:v>520.58507099999997</c:v>
                </c:pt>
                <c:pt idx="6898">
                  <c:v>520.59265259999995</c:v>
                </c:pt>
                <c:pt idx="6899">
                  <c:v>520.61169989999996</c:v>
                </c:pt>
                <c:pt idx="6900">
                  <c:v>520.61671990000002</c:v>
                </c:pt>
                <c:pt idx="6901">
                  <c:v>520.59995600000002</c:v>
                </c:pt>
                <c:pt idx="6902">
                  <c:v>520.58754339999996</c:v>
                </c:pt>
                <c:pt idx="6903">
                  <c:v>520.58727269999997</c:v>
                </c:pt>
                <c:pt idx="6904">
                  <c:v>520.5948545</c:v>
                </c:pt>
                <c:pt idx="6905">
                  <c:v>520.59999930000004</c:v>
                </c:pt>
                <c:pt idx="6906">
                  <c:v>520.58398</c:v>
                </c:pt>
                <c:pt idx="6907">
                  <c:v>520.59767699999998</c:v>
                </c:pt>
                <c:pt idx="6908">
                  <c:v>520.60008210000001</c:v>
                </c:pt>
                <c:pt idx="6909">
                  <c:v>520.60278979999998</c:v>
                </c:pt>
                <c:pt idx="6910">
                  <c:v>520.60065550000002</c:v>
                </c:pt>
                <c:pt idx="6911">
                  <c:v>520.60904949999997</c:v>
                </c:pt>
                <c:pt idx="6912">
                  <c:v>520.62101740000003</c:v>
                </c:pt>
                <c:pt idx="6913">
                  <c:v>520.62484289999998</c:v>
                </c:pt>
                <c:pt idx="6914">
                  <c:v>520.61482450000005</c:v>
                </c:pt>
                <c:pt idx="6915">
                  <c:v>520.6272798</c:v>
                </c:pt>
                <c:pt idx="6916">
                  <c:v>520.62592589999997</c:v>
                </c:pt>
                <c:pt idx="6917">
                  <c:v>520.63242419999995</c:v>
                </c:pt>
                <c:pt idx="6918">
                  <c:v>520.63834610000004</c:v>
                </c:pt>
                <c:pt idx="6919">
                  <c:v>520.63289889999999</c:v>
                </c:pt>
                <c:pt idx="6920">
                  <c:v>520.62068539999996</c:v>
                </c:pt>
                <c:pt idx="6921">
                  <c:v>520.61546959999998</c:v>
                </c:pt>
                <c:pt idx="6922">
                  <c:v>520.61570610000001</c:v>
                </c:pt>
                <c:pt idx="6923">
                  <c:v>520.61760149999998</c:v>
                </c:pt>
                <c:pt idx="6924">
                  <c:v>520.60974940000006</c:v>
                </c:pt>
                <c:pt idx="6925">
                  <c:v>520.60514639999997</c:v>
                </c:pt>
                <c:pt idx="6926">
                  <c:v>520.59648189999996</c:v>
                </c:pt>
                <c:pt idx="6927">
                  <c:v>520.61169989999996</c:v>
                </c:pt>
                <c:pt idx="6928">
                  <c:v>520.60173859999998</c:v>
                </c:pt>
                <c:pt idx="6929">
                  <c:v>520.60041950000004</c:v>
                </c:pt>
                <c:pt idx="6930">
                  <c:v>520.59422919999997</c:v>
                </c:pt>
                <c:pt idx="6931">
                  <c:v>520.59179219999999</c:v>
                </c:pt>
                <c:pt idx="6932">
                  <c:v>520.58637659999999</c:v>
                </c:pt>
                <c:pt idx="6933">
                  <c:v>520.5831273</c:v>
                </c:pt>
                <c:pt idx="6934">
                  <c:v>520.57711589999997</c:v>
                </c:pt>
                <c:pt idx="6935">
                  <c:v>520.58208449999995</c:v>
                </c:pt>
                <c:pt idx="6936">
                  <c:v>520.57390680000003</c:v>
                </c:pt>
                <c:pt idx="6937">
                  <c:v>520.57011580000005</c:v>
                </c:pt>
                <c:pt idx="6938">
                  <c:v>520.5628044</c:v>
                </c:pt>
                <c:pt idx="6939">
                  <c:v>520.55793019999999</c:v>
                </c:pt>
                <c:pt idx="6940">
                  <c:v>520.55630540000004</c:v>
                </c:pt>
                <c:pt idx="6941">
                  <c:v>520.54818150000006</c:v>
                </c:pt>
                <c:pt idx="6942">
                  <c:v>520.54437929999995</c:v>
                </c:pt>
                <c:pt idx="6943">
                  <c:v>520.53435969999998</c:v>
                </c:pt>
                <c:pt idx="6944">
                  <c:v>520.5267771</c:v>
                </c:pt>
                <c:pt idx="6945">
                  <c:v>520.52136089999999</c:v>
                </c:pt>
                <c:pt idx="6946">
                  <c:v>520.51919450000003</c:v>
                </c:pt>
                <c:pt idx="6947">
                  <c:v>520.50912019999998</c:v>
                </c:pt>
                <c:pt idx="6948">
                  <c:v>520.51485330000003</c:v>
                </c:pt>
                <c:pt idx="6949">
                  <c:v>520.51079110000001</c:v>
                </c:pt>
                <c:pt idx="6950">
                  <c:v>520.50862459999996</c:v>
                </c:pt>
                <c:pt idx="6951">
                  <c:v>520.50022920000004</c:v>
                </c:pt>
                <c:pt idx="6952">
                  <c:v>520.49697939999999</c:v>
                </c:pt>
                <c:pt idx="6953">
                  <c:v>520.49042550000001</c:v>
                </c:pt>
                <c:pt idx="6954">
                  <c:v>520.48690480000005</c:v>
                </c:pt>
                <c:pt idx="6955">
                  <c:v>520.48880059999999</c:v>
                </c:pt>
                <c:pt idx="6956">
                  <c:v>520.48469230000001</c:v>
                </c:pt>
                <c:pt idx="6957">
                  <c:v>520.47819249999998</c:v>
                </c:pt>
                <c:pt idx="6958">
                  <c:v>520.47905079999998</c:v>
                </c:pt>
                <c:pt idx="6959">
                  <c:v>520.47309259999997</c:v>
                </c:pt>
                <c:pt idx="6960">
                  <c:v>520.4771551</c:v>
                </c:pt>
                <c:pt idx="6961">
                  <c:v>520.47661340000002</c:v>
                </c:pt>
                <c:pt idx="6962">
                  <c:v>520.47038429999998</c:v>
                </c:pt>
                <c:pt idx="6963">
                  <c:v>520.46767599999998</c:v>
                </c:pt>
                <c:pt idx="6964">
                  <c:v>520.4671343</c:v>
                </c:pt>
                <c:pt idx="6965">
                  <c:v>520.45624680000003</c:v>
                </c:pt>
                <c:pt idx="6966">
                  <c:v>520.45268009999995</c:v>
                </c:pt>
                <c:pt idx="6967">
                  <c:v>520.45543420000001</c:v>
                </c:pt>
                <c:pt idx="6968">
                  <c:v>520.46085100000005</c:v>
                </c:pt>
                <c:pt idx="6969">
                  <c:v>520.47200929999997</c:v>
                </c:pt>
                <c:pt idx="6970">
                  <c:v>520.46058010000002</c:v>
                </c:pt>
                <c:pt idx="6971">
                  <c:v>520.46193430000005</c:v>
                </c:pt>
                <c:pt idx="6972">
                  <c:v>520.46817180000005</c:v>
                </c:pt>
                <c:pt idx="6973">
                  <c:v>520.46898429999999</c:v>
                </c:pt>
                <c:pt idx="6974">
                  <c:v>520.47277599999995</c:v>
                </c:pt>
                <c:pt idx="6975">
                  <c:v>520.47498840000003</c:v>
                </c:pt>
                <c:pt idx="6976">
                  <c:v>520.47905079999998</c:v>
                </c:pt>
                <c:pt idx="6977">
                  <c:v>520.48284239999998</c:v>
                </c:pt>
                <c:pt idx="6978">
                  <c:v>520.4929171</c:v>
                </c:pt>
                <c:pt idx="6979">
                  <c:v>520.4898839</c:v>
                </c:pt>
                <c:pt idx="6980">
                  <c:v>520.49123799999995</c:v>
                </c:pt>
                <c:pt idx="6981">
                  <c:v>520.48929629999998</c:v>
                </c:pt>
                <c:pt idx="6982">
                  <c:v>520.49205870000003</c:v>
                </c:pt>
                <c:pt idx="6983">
                  <c:v>520.49264630000005</c:v>
                </c:pt>
                <c:pt idx="6984">
                  <c:v>520.49237540000001</c:v>
                </c:pt>
                <c:pt idx="6985">
                  <c:v>520.49372949999997</c:v>
                </c:pt>
                <c:pt idx="6986">
                  <c:v>520.4724622</c:v>
                </c:pt>
                <c:pt idx="6987">
                  <c:v>520.47719400000005</c:v>
                </c:pt>
                <c:pt idx="6988">
                  <c:v>520.47908919999998</c:v>
                </c:pt>
                <c:pt idx="6989">
                  <c:v>520.48556550000001</c:v>
                </c:pt>
                <c:pt idx="6990">
                  <c:v>520.48908610000001</c:v>
                </c:pt>
                <c:pt idx="6991">
                  <c:v>520.49287749999996</c:v>
                </c:pt>
                <c:pt idx="6992">
                  <c:v>520.48773200000005</c:v>
                </c:pt>
                <c:pt idx="6993">
                  <c:v>520.49233589999994</c:v>
                </c:pt>
                <c:pt idx="6994">
                  <c:v>520.49777549999999</c:v>
                </c:pt>
                <c:pt idx="6995">
                  <c:v>520.47692259999997</c:v>
                </c:pt>
                <c:pt idx="6996">
                  <c:v>520.4844822</c:v>
                </c:pt>
                <c:pt idx="6997">
                  <c:v>520.49098179999999</c:v>
                </c:pt>
                <c:pt idx="6998">
                  <c:v>520.50129609999999</c:v>
                </c:pt>
                <c:pt idx="6999">
                  <c:v>520.5055165</c:v>
                </c:pt>
                <c:pt idx="7000">
                  <c:v>520.49016300000005</c:v>
                </c:pt>
                <c:pt idx="7001">
                  <c:v>520.48825890000001</c:v>
                </c:pt>
                <c:pt idx="7002">
                  <c:v>520.48794220000002</c:v>
                </c:pt>
                <c:pt idx="7003">
                  <c:v>520.47683840000002</c:v>
                </c:pt>
                <c:pt idx="7004">
                  <c:v>520.48573269999997</c:v>
                </c:pt>
                <c:pt idx="7005">
                  <c:v>520.48415069999999</c:v>
                </c:pt>
                <c:pt idx="7006">
                  <c:v>520.48419660000002</c:v>
                </c:pt>
                <c:pt idx="7007">
                  <c:v>520.47580089999997</c:v>
                </c:pt>
                <c:pt idx="7008">
                  <c:v>520.46984259999999</c:v>
                </c:pt>
                <c:pt idx="7009">
                  <c:v>520.46578020000004</c:v>
                </c:pt>
                <c:pt idx="7010">
                  <c:v>520.46058010000002</c:v>
                </c:pt>
                <c:pt idx="7011">
                  <c:v>520.47011350000002</c:v>
                </c:pt>
                <c:pt idx="7012">
                  <c:v>520.47088010000004</c:v>
                </c:pt>
                <c:pt idx="7013">
                  <c:v>520.47146759999998</c:v>
                </c:pt>
                <c:pt idx="7014">
                  <c:v>520.47070389999999</c:v>
                </c:pt>
                <c:pt idx="7015">
                  <c:v>520.46880810000005</c:v>
                </c:pt>
                <c:pt idx="7016">
                  <c:v>520.46469139999999</c:v>
                </c:pt>
                <c:pt idx="7017">
                  <c:v>520.46496769999999</c:v>
                </c:pt>
                <c:pt idx="7018">
                  <c:v>520.46578020000004</c:v>
                </c:pt>
                <c:pt idx="7019">
                  <c:v>520.46664139999996</c:v>
                </c:pt>
                <c:pt idx="7020">
                  <c:v>520.45986809999999</c:v>
                </c:pt>
                <c:pt idx="7021">
                  <c:v>520.45878470000002</c:v>
                </c:pt>
                <c:pt idx="7022">
                  <c:v>520.45093039999995</c:v>
                </c:pt>
                <c:pt idx="7023">
                  <c:v>520.45255540000005</c:v>
                </c:pt>
                <c:pt idx="7024">
                  <c:v>520.44497190000004</c:v>
                </c:pt>
                <c:pt idx="7025">
                  <c:v>520.43787569999995</c:v>
                </c:pt>
                <c:pt idx="7026">
                  <c:v>520.43733399999996</c:v>
                </c:pt>
                <c:pt idx="7027">
                  <c:v>520.43110449999995</c:v>
                </c:pt>
                <c:pt idx="7028">
                  <c:v>520.42433329999994</c:v>
                </c:pt>
                <c:pt idx="7029">
                  <c:v>520.42379159999996</c:v>
                </c:pt>
                <c:pt idx="7030">
                  <c:v>520.42162470000005</c:v>
                </c:pt>
                <c:pt idx="7031">
                  <c:v>520.42108299999995</c:v>
                </c:pt>
                <c:pt idx="7032">
                  <c:v>520.41810359999999</c:v>
                </c:pt>
                <c:pt idx="7033">
                  <c:v>520.42108299999995</c:v>
                </c:pt>
                <c:pt idx="7034">
                  <c:v>520.42108299999995</c:v>
                </c:pt>
                <c:pt idx="7035">
                  <c:v>520.41620769999997</c:v>
                </c:pt>
                <c:pt idx="7036">
                  <c:v>520.41290319999996</c:v>
                </c:pt>
                <c:pt idx="7037">
                  <c:v>520.41046549999999</c:v>
                </c:pt>
                <c:pt idx="7038">
                  <c:v>520.41268690000004</c:v>
                </c:pt>
                <c:pt idx="7039">
                  <c:v>520.41512469999998</c:v>
                </c:pt>
                <c:pt idx="7040">
                  <c:v>520.41647890000002</c:v>
                </c:pt>
                <c:pt idx="7041">
                  <c:v>520.40943660000005</c:v>
                </c:pt>
                <c:pt idx="7042">
                  <c:v>520.40516049999997</c:v>
                </c:pt>
                <c:pt idx="7043">
                  <c:v>520.40591549999999</c:v>
                </c:pt>
                <c:pt idx="7044">
                  <c:v>520.40916579999998</c:v>
                </c:pt>
                <c:pt idx="7045">
                  <c:v>520.41052009999999</c:v>
                </c:pt>
                <c:pt idx="7046">
                  <c:v>520.41566639999996</c:v>
                </c:pt>
                <c:pt idx="7047">
                  <c:v>520.41626570000005</c:v>
                </c:pt>
                <c:pt idx="7048">
                  <c:v>520.41680740000004</c:v>
                </c:pt>
                <c:pt idx="7049">
                  <c:v>520.41762000000006</c:v>
                </c:pt>
                <c:pt idx="7050">
                  <c:v>520.41816170000004</c:v>
                </c:pt>
                <c:pt idx="7051">
                  <c:v>520.41870340000003</c:v>
                </c:pt>
                <c:pt idx="7052">
                  <c:v>520.423633</c:v>
                </c:pt>
                <c:pt idx="7053">
                  <c:v>520.42823750000002</c:v>
                </c:pt>
                <c:pt idx="7054">
                  <c:v>520.44123830000001</c:v>
                </c:pt>
                <c:pt idx="7055">
                  <c:v>520.44150909999996</c:v>
                </c:pt>
                <c:pt idx="7056">
                  <c:v>520.46025150000003</c:v>
                </c:pt>
                <c:pt idx="7057">
                  <c:v>520.46620989999997</c:v>
                </c:pt>
                <c:pt idx="7058">
                  <c:v>520.45456379999996</c:v>
                </c:pt>
                <c:pt idx="7059">
                  <c:v>520.46133480000003</c:v>
                </c:pt>
                <c:pt idx="7060">
                  <c:v>520.46464570000001</c:v>
                </c:pt>
                <c:pt idx="7061">
                  <c:v>520.46031230000006</c:v>
                </c:pt>
                <c:pt idx="7062">
                  <c:v>520.46545830000002</c:v>
                </c:pt>
                <c:pt idx="7063">
                  <c:v>520.46952080000005</c:v>
                </c:pt>
                <c:pt idx="7064">
                  <c:v>520.46952080000005</c:v>
                </c:pt>
                <c:pt idx="7065">
                  <c:v>520.46302070000002</c:v>
                </c:pt>
                <c:pt idx="7066">
                  <c:v>520.45814559999997</c:v>
                </c:pt>
                <c:pt idx="7067">
                  <c:v>520.46410409999999</c:v>
                </c:pt>
                <c:pt idx="7068">
                  <c:v>520.467625</c:v>
                </c:pt>
                <c:pt idx="7069">
                  <c:v>520.47688749999998</c:v>
                </c:pt>
                <c:pt idx="7070">
                  <c:v>520.48555409999994</c:v>
                </c:pt>
                <c:pt idx="7071">
                  <c:v>520.47715830000004</c:v>
                </c:pt>
                <c:pt idx="7072">
                  <c:v>520.48880410000004</c:v>
                </c:pt>
                <c:pt idx="7073">
                  <c:v>520.49151229999995</c:v>
                </c:pt>
                <c:pt idx="7074">
                  <c:v>520.48880410000004</c:v>
                </c:pt>
                <c:pt idx="7075">
                  <c:v>520.48230420000004</c:v>
                </c:pt>
                <c:pt idx="7076">
                  <c:v>520.47607500000004</c:v>
                </c:pt>
                <c:pt idx="7077">
                  <c:v>520.46816660000002</c:v>
                </c:pt>
                <c:pt idx="7078">
                  <c:v>520.47175149999998</c:v>
                </c:pt>
                <c:pt idx="7079">
                  <c:v>520.4644389</c:v>
                </c:pt>
                <c:pt idx="7080">
                  <c:v>520.4712098</c:v>
                </c:pt>
                <c:pt idx="7081">
                  <c:v>520.47039729999995</c:v>
                </c:pt>
                <c:pt idx="7082">
                  <c:v>520.46931400000005</c:v>
                </c:pt>
                <c:pt idx="7083">
                  <c:v>520.4685015</c:v>
                </c:pt>
                <c:pt idx="7084">
                  <c:v>520.46254299999998</c:v>
                </c:pt>
                <c:pt idx="7085">
                  <c:v>520.45848039999998</c:v>
                </c:pt>
                <c:pt idx="7086">
                  <c:v>520.45252189999997</c:v>
                </c:pt>
                <c:pt idx="7087">
                  <c:v>520.44515490000003</c:v>
                </c:pt>
                <c:pt idx="7088">
                  <c:v>520.44352979999996</c:v>
                </c:pt>
                <c:pt idx="7089">
                  <c:v>520.44136300000002</c:v>
                </c:pt>
                <c:pt idx="7090">
                  <c:v>520.43621680000001</c:v>
                </c:pt>
                <c:pt idx="7091">
                  <c:v>520.42592439999999</c:v>
                </c:pt>
                <c:pt idx="7092">
                  <c:v>520.4253827</c:v>
                </c:pt>
                <c:pt idx="7093">
                  <c:v>520.426737</c:v>
                </c:pt>
                <c:pt idx="7094">
                  <c:v>520.42566639999995</c:v>
                </c:pt>
                <c:pt idx="7095">
                  <c:v>520.42160349999995</c:v>
                </c:pt>
                <c:pt idx="7096">
                  <c:v>520.42295779999995</c:v>
                </c:pt>
                <c:pt idx="7097">
                  <c:v>520.42626229999996</c:v>
                </c:pt>
                <c:pt idx="7098">
                  <c:v>520.41754070000002</c:v>
                </c:pt>
                <c:pt idx="7099">
                  <c:v>520.41374859999996</c:v>
                </c:pt>
                <c:pt idx="7100">
                  <c:v>520.41429029999995</c:v>
                </c:pt>
                <c:pt idx="7101">
                  <c:v>520.41185259999997</c:v>
                </c:pt>
                <c:pt idx="7102">
                  <c:v>520.40562269999998</c:v>
                </c:pt>
                <c:pt idx="7103">
                  <c:v>520.40183060000004</c:v>
                </c:pt>
                <c:pt idx="7104">
                  <c:v>520.40833139999995</c:v>
                </c:pt>
                <c:pt idx="7105">
                  <c:v>520.41212350000001</c:v>
                </c:pt>
                <c:pt idx="7106">
                  <c:v>520.40833139999995</c:v>
                </c:pt>
                <c:pt idx="7107">
                  <c:v>520.41429029999995</c:v>
                </c:pt>
                <c:pt idx="7108">
                  <c:v>520.41293599999995</c:v>
                </c:pt>
                <c:pt idx="7109">
                  <c:v>520.41699889999995</c:v>
                </c:pt>
                <c:pt idx="7110">
                  <c:v>520.40914399999997</c:v>
                </c:pt>
                <c:pt idx="7111">
                  <c:v>520.41429029999995</c:v>
                </c:pt>
                <c:pt idx="7112">
                  <c:v>520.40880619999996</c:v>
                </c:pt>
                <c:pt idx="7113">
                  <c:v>520.40609749999999</c:v>
                </c:pt>
                <c:pt idx="7114">
                  <c:v>520.40914399999997</c:v>
                </c:pt>
                <c:pt idx="7115">
                  <c:v>520.40778969999997</c:v>
                </c:pt>
                <c:pt idx="7116">
                  <c:v>520.40833139999995</c:v>
                </c:pt>
                <c:pt idx="7117">
                  <c:v>520.41131089999999</c:v>
                </c:pt>
                <c:pt idx="7118">
                  <c:v>520.40237239999999</c:v>
                </c:pt>
                <c:pt idx="7119">
                  <c:v>520.40155979999997</c:v>
                </c:pt>
                <c:pt idx="7120">
                  <c:v>520.40318500000001</c:v>
                </c:pt>
                <c:pt idx="7121">
                  <c:v>520.40778969999997</c:v>
                </c:pt>
                <c:pt idx="7122">
                  <c:v>520.41374859999996</c:v>
                </c:pt>
                <c:pt idx="7123">
                  <c:v>520.40914399999997</c:v>
                </c:pt>
                <c:pt idx="7124">
                  <c:v>520.40914399999997</c:v>
                </c:pt>
                <c:pt idx="7125">
                  <c:v>520.40934789999994</c:v>
                </c:pt>
                <c:pt idx="7126">
                  <c:v>520.40880619999996</c:v>
                </c:pt>
                <c:pt idx="7127">
                  <c:v>520.40474319999998</c:v>
                </c:pt>
                <c:pt idx="7128">
                  <c:v>520.4069101</c:v>
                </c:pt>
                <c:pt idx="7129">
                  <c:v>520.40528500000005</c:v>
                </c:pt>
                <c:pt idx="7130">
                  <c:v>520.41131089999999</c:v>
                </c:pt>
                <c:pt idx="7131">
                  <c:v>520.41557769999997</c:v>
                </c:pt>
                <c:pt idx="7132">
                  <c:v>520.41936969999995</c:v>
                </c:pt>
                <c:pt idx="7133">
                  <c:v>520.42809130000001</c:v>
                </c:pt>
                <c:pt idx="7134">
                  <c:v>520.43648770000004</c:v>
                </c:pt>
                <c:pt idx="7135">
                  <c:v>520.43730019999998</c:v>
                </c:pt>
                <c:pt idx="7136">
                  <c:v>520.43540429999996</c:v>
                </c:pt>
                <c:pt idx="7137">
                  <c:v>520.44190470000001</c:v>
                </c:pt>
                <c:pt idx="7138">
                  <c:v>520.44840499999998</c:v>
                </c:pt>
                <c:pt idx="7139">
                  <c:v>520.45766790000005</c:v>
                </c:pt>
                <c:pt idx="7140">
                  <c:v>520.45983460000002</c:v>
                </c:pt>
                <c:pt idx="7141">
                  <c:v>520.46795980000002</c:v>
                </c:pt>
                <c:pt idx="7142">
                  <c:v>520.46931400000005</c:v>
                </c:pt>
                <c:pt idx="7143">
                  <c:v>520.4736474</c:v>
                </c:pt>
                <c:pt idx="7144">
                  <c:v>520.47526249999999</c:v>
                </c:pt>
                <c:pt idx="7145">
                  <c:v>520.48040830000002</c:v>
                </c:pt>
                <c:pt idx="7146">
                  <c:v>520.48799159999999</c:v>
                </c:pt>
                <c:pt idx="7147">
                  <c:v>520.49238890000004</c:v>
                </c:pt>
                <c:pt idx="7148">
                  <c:v>520.49157639999999</c:v>
                </c:pt>
                <c:pt idx="7149">
                  <c:v>520.48886809999999</c:v>
                </c:pt>
                <c:pt idx="7150">
                  <c:v>520.48805560000005</c:v>
                </c:pt>
                <c:pt idx="7151">
                  <c:v>520.4901582</c:v>
                </c:pt>
                <c:pt idx="7152">
                  <c:v>520.49443050000002</c:v>
                </c:pt>
                <c:pt idx="7153">
                  <c:v>520.49356009999997</c:v>
                </c:pt>
                <c:pt idx="7154">
                  <c:v>520.50092649999999</c:v>
                </c:pt>
                <c:pt idx="7155">
                  <c:v>520.50363470000002</c:v>
                </c:pt>
                <c:pt idx="7156">
                  <c:v>520.49372419999997</c:v>
                </c:pt>
                <c:pt idx="7157">
                  <c:v>520.49801679999996</c:v>
                </c:pt>
                <c:pt idx="7158">
                  <c:v>520.49851539999997</c:v>
                </c:pt>
                <c:pt idx="7159">
                  <c:v>520.49986950000005</c:v>
                </c:pt>
                <c:pt idx="7160">
                  <c:v>520.49797379999995</c:v>
                </c:pt>
                <c:pt idx="7161">
                  <c:v>520.50447340000005</c:v>
                </c:pt>
                <c:pt idx="7162">
                  <c:v>520.51666</c:v>
                </c:pt>
                <c:pt idx="7163">
                  <c:v>520.50614129999997</c:v>
                </c:pt>
                <c:pt idx="7164">
                  <c:v>520.50397480000004</c:v>
                </c:pt>
                <c:pt idx="7165">
                  <c:v>520.5037499</c:v>
                </c:pt>
                <c:pt idx="7166">
                  <c:v>520.49855839999998</c:v>
                </c:pt>
                <c:pt idx="7167">
                  <c:v>520.49959869999998</c:v>
                </c:pt>
                <c:pt idx="7168">
                  <c:v>520.50722450000001</c:v>
                </c:pt>
                <c:pt idx="7169">
                  <c:v>520.50158329999999</c:v>
                </c:pt>
                <c:pt idx="7170">
                  <c:v>520.47823840000001</c:v>
                </c:pt>
                <c:pt idx="7171">
                  <c:v>520.47756790000005</c:v>
                </c:pt>
                <c:pt idx="7172">
                  <c:v>520.47404719999997</c:v>
                </c:pt>
                <c:pt idx="7173">
                  <c:v>520.47242219999998</c:v>
                </c:pt>
                <c:pt idx="7174">
                  <c:v>520.4756721</c:v>
                </c:pt>
                <c:pt idx="7175">
                  <c:v>520.46704560000001</c:v>
                </c:pt>
                <c:pt idx="7176">
                  <c:v>520.47110810000004</c:v>
                </c:pt>
                <c:pt idx="7177">
                  <c:v>520.47192059999998</c:v>
                </c:pt>
                <c:pt idx="7178">
                  <c:v>520.46731650000004</c:v>
                </c:pt>
                <c:pt idx="7179">
                  <c:v>520.45124310000006</c:v>
                </c:pt>
                <c:pt idx="7180">
                  <c:v>520.44176379999999</c:v>
                </c:pt>
                <c:pt idx="7181">
                  <c:v>520.44741429999999</c:v>
                </c:pt>
                <c:pt idx="7182">
                  <c:v>520.45364359999996</c:v>
                </c:pt>
                <c:pt idx="7183">
                  <c:v>520.4544932</c:v>
                </c:pt>
                <c:pt idx="7184">
                  <c:v>520.44772220000004</c:v>
                </c:pt>
                <c:pt idx="7185">
                  <c:v>520.44311800000003</c:v>
                </c:pt>
                <c:pt idx="7186">
                  <c:v>520.44992890000003</c:v>
                </c:pt>
                <c:pt idx="7187">
                  <c:v>520.44907639999997</c:v>
                </c:pt>
                <c:pt idx="7188">
                  <c:v>520.45395150000002</c:v>
                </c:pt>
                <c:pt idx="7189">
                  <c:v>520.45779730000004</c:v>
                </c:pt>
                <c:pt idx="7190">
                  <c:v>520.45725570000002</c:v>
                </c:pt>
                <c:pt idx="7191">
                  <c:v>520.4605057</c:v>
                </c:pt>
                <c:pt idx="7192">
                  <c:v>520.47242219999998</c:v>
                </c:pt>
                <c:pt idx="7193">
                  <c:v>520.47327470000005</c:v>
                </c:pt>
                <c:pt idx="7194">
                  <c:v>520.47652459999995</c:v>
                </c:pt>
                <c:pt idx="7195">
                  <c:v>520.48903670000004</c:v>
                </c:pt>
                <c:pt idx="7196">
                  <c:v>520.49530860000004</c:v>
                </c:pt>
                <c:pt idx="7197">
                  <c:v>520.49395449999997</c:v>
                </c:pt>
                <c:pt idx="7198">
                  <c:v>520.50397480000004</c:v>
                </c:pt>
                <c:pt idx="7199">
                  <c:v>520.51074510000001</c:v>
                </c:pt>
                <c:pt idx="7200">
                  <c:v>520.50907719999998</c:v>
                </c:pt>
                <c:pt idx="7201">
                  <c:v>520.50934800000005</c:v>
                </c:pt>
                <c:pt idx="7202">
                  <c:v>520.5155767</c:v>
                </c:pt>
                <c:pt idx="7203">
                  <c:v>520.52267189999998</c:v>
                </c:pt>
                <c:pt idx="7204">
                  <c:v>520.52050550000001</c:v>
                </c:pt>
                <c:pt idx="7205">
                  <c:v>520.51859869999998</c:v>
                </c:pt>
                <c:pt idx="7206">
                  <c:v>520.52275580000003</c:v>
                </c:pt>
                <c:pt idx="7207">
                  <c:v>520.52854890000003</c:v>
                </c:pt>
                <c:pt idx="7208">
                  <c:v>520.53564489999997</c:v>
                </c:pt>
                <c:pt idx="7209">
                  <c:v>520.5367281</c:v>
                </c:pt>
                <c:pt idx="7210">
                  <c:v>520.54268579999996</c:v>
                </c:pt>
                <c:pt idx="7211">
                  <c:v>520.54111899999998</c:v>
                </c:pt>
                <c:pt idx="7212">
                  <c:v>520.53949420000004</c:v>
                </c:pt>
                <c:pt idx="7213">
                  <c:v>520.53976499999999</c:v>
                </c:pt>
                <c:pt idx="7214">
                  <c:v>520.53489049999996</c:v>
                </c:pt>
                <c:pt idx="7215">
                  <c:v>520.52969089999999</c:v>
                </c:pt>
                <c:pt idx="7216">
                  <c:v>520.53299479999998</c:v>
                </c:pt>
                <c:pt idx="7217">
                  <c:v>520.52644120000002</c:v>
                </c:pt>
                <c:pt idx="7218">
                  <c:v>520.51912919999995</c:v>
                </c:pt>
                <c:pt idx="7219">
                  <c:v>520.52189840000005</c:v>
                </c:pt>
                <c:pt idx="7220">
                  <c:v>520.51187819999996</c:v>
                </c:pt>
                <c:pt idx="7221">
                  <c:v>520.51539890000004</c:v>
                </c:pt>
                <c:pt idx="7222">
                  <c:v>520.51100469999994</c:v>
                </c:pt>
                <c:pt idx="7223">
                  <c:v>520.50038859999995</c:v>
                </c:pt>
                <c:pt idx="7224">
                  <c:v>520.49990790000004</c:v>
                </c:pt>
                <c:pt idx="7225">
                  <c:v>520.49313729999994</c:v>
                </c:pt>
                <c:pt idx="7226">
                  <c:v>520.48555409999994</c:v>
                </c:pt>
                <c:pt idx="7227">
                  <c:v>520.47790989999999</c:v>
                </c:pt>
                <c:pt idx="7228">
                  <c:v>520.47818080000002</c:v>
                </c:pt>
                <c:pt idx="7229">
                  <c:v>520.47438910000005</c:v>
                </c:pt>
                <c:pt idx="7230">
                  <c:v>520.47087499999998</c:v>
                </c:pt>
                <c:pt idx="7231">
                  <c:v>520.4635624</c:v>
                </c:pt>
                <c:pt idx="7232">
                  <c:v>520.4594998</c:v>
                </c:pt>
                <c:pt idx="7233">
                  <c:v>520.4594998</c:v>
                </c:pt>
                <c:pt idx="7234">
                  <c:v>520.45408299999997</c:v>
                </c:pt>
                <c:pt idx="7235">
                  <c:v>520.45191620000003</c:v>
                </c:pt>
                <c:pt idx="7236">
                  <c:v>520.45116759999996</c:v>
                </c:pt>
                <c:pt idx="7237">
                  <c:v>520.44786329999999</c:v>
                </c:pt>
                <c:pt idx="7238">
                  <c:v>520.45062589999998</c:v>
                </c:pt>
                <c:pt idx="7239">
                  <c:v>520.45306349999998</c:v>
                </c:pt>
                <c:pt idx="7240">
                  <c:v>520.45008429999996</c:v>
                </c:pt>
                <c:pt idx="7241">
                  <c:v>520.45008429999996</c:v>
                </c:pt>
                <c:pt idx="7242">
                  <c:v>520.44461320000005</c:v>
                </c:pt>
                <c:pt idx="7243">
                  <c:v>520.43946700000004</c:v>
                </c:pt>
                <c:pt idx="7244">
                  <c:v>520.43648770000004</c:v>
                </c:pt>
                <c:pt idx="7245">
                  <c:v>520.43296659999999</c:v>
                </c:pt>
                <c:pt idx="7246">
                  <c:v>520.43459170000006</c:v>
                </c:pt>
                <c:pt idx="7247">
                  <c:v>520.4337792</c:v>
                </c:pt>
                <c:pt idx="7248">
                  <c:v>520.42727869999999</c:v>
                </c:pt>
                <c:pt idx="7249">
                  <c:v>520.42565360000003</c:v>
                </c:pt>
                <c:pt idx="7250">
                  <c:v>520.42262000000005</c:v>
                </c:pt>
                <c:pt idx="7251">
                  <c:v>520.42782039999997</c:v>
                </c:pt>
                <c:pt idx="7252">
                  <c:v>520.42998720000003</c:v>
                </c:pt>
                <c:pt idx="7253">
                  <c:v>520.426737</c:v>
                </c:pt>
                <c:pt idx="7254">
                  <c:v>520.42262000000005</c:v>
                </c:pt>
                <c:pt idx="7255">
                  <c:v>520.42262000000005</c:v>
                </c:pt>
                <c:pt idx="7256">
                  <c:v>520.42126570000005</c:v>
                </c:pt>
                <c:pt idx="7257">
                  <c:v>520.42484100000001</c:v>
                </c:pt>
                <c:pt idx="7258">
                  <c:v>520.42646609999997</c:v>
                </c:pt>
                <c:pt idx="7259">
                  <c:v>520.42457019999995</c:v>
                </c:pt>
                <c:pt idx="7260">
                  <c:v>520.42998720000003</c:v>
                </c:pt>
                <c:pt idx="7261">
                  <c:v>520.43046509999999</c:v>
                </c:pt>
                <c:pt idx="7262">
                  <c:v>520.43181930000003</c:v>
                </c:pt>
                <c:pt idx="7263">
                  <c:v>520.43317360000003</c:v>
                </c:pt>
                <c:pt idx="7264">
                  <c:v>520.42586059999996</c:v>
                </c:pt>
                <c:pt idx="7265">
                  <c:v>520.42748570000003</c:v>
                </c:pt>
                <c:pt idx="7266">
                  <c:v>520.42884000000004</c:v>
                </c:pt>
                <c:pt idx="7267">
                  <c:v>520.43540429999996</c:v>
                </c:pt>
                <c:pt idx="7268">
                  <c:v>520.42342289999999</c:v>
                </c:pt>
                <c:pt idx="7269">
                  <c:v>520.41713900000002</c:v>
                </c:pt>
                <c:pt idx="7270">
                  <c:v>520.40705649999995</c:v>
                </c:pt>
                <c:pt idx="7271">
                  <c:v>520.40028500000005</c:v>
                </c:pt>
                <c:pt idx="7272">
                  <c:v>520.40299359999995</c:v>
                </c:pt>
                <c:pt idx="7273">
                  <c:v>520.40109749999999</c:v>
                </c:pt>
                <c:pt idx="7274">
                  <c:v>520.38744250000002</c:v>
                </c:pt>
                <c:pt idx="7275">
                  <c:v>520.39150549999999</c:v>
                </c:pt>
                <c:pt idx="7276">
                  <c:v>520.39426839999999</c:v>
                </c:pt>
                <c:pt idx="7277">
                  <c:v>520.40055580000001</c:v>
                </c:pt>
                <c:pt idx="7278">
                  <c:v>520.40434789999995</c:v>
                </c:pt>
                <c:pt idx="7279">
                  <c:v>520.40543130000003</c:v>
                </c:pt>
                <c:pt idx="7280">
                  <c:v>520.40461879999998</c:v>
                </c:pt>
                <c:pt idx="7281">
                  <c:v>520.4113327</c:v>
                </c:pt>
                <c:pt idx="7282">
                  <c:v>520.41815819999999</c:v>
                </c:pt>
                <c:pt idx="7283">
                  <c:v>520.41734570000006</c:v>
                </c:pt>
                <c:pt idx="7284">
                  <c:v>520.41566599999999</c:v>
                </c:pt>
                <c:pt idx="7285">
                  <c:v>520.41729110000006</c:v>
                </c:pt>
                <c:pt idx="7286">
                  <c:v>520.41751039999997</c:v>
                </c:pt>
                <c:pt idx="7287">
                  <c:v>520.4221665</c:v>
                </c:pt>
                <c:pt idx="7288">
                  <c:v>520.41561439999998</c:v>
                </c:pt>
                <c:pt idx="7289">
                  <c:v>520.42162470000005</c:v>
                </c:pt>
                <c:pt idx="7290">
                  <c:v>520.42465870000001</c:v>
                </c:pt>
                <c:pt idx="7291">
                  <c:v>520.40726979999999</c:v>
                </c:pt>
                <c:pt idx="7292">
                  <c:v>520.41100719999997</c:v>
                </c:pt>
                <c:pt idx="7293">
                  <c:v>520.41371579999998</c:v>
                </c:pt>
                <c:pt idx="7294">
                  <c:v>520.40775689999998</c:v>
                </c:pt>
                <c:pt idx="7295">
                  <c:v>520.40943660000005</c:v>
                </c:pt>
                <c:pt idx="7296">
                  <c:v>520.40835319999996</c:v>
                </c:pt>
                <c:pt idx="7297">
                  <c:v>520.40672800000004</c:v>
                </c:pt>
                <c:pt idx="7298">
                  <c:v>520.39616439999998</c:v>
                </c:pt>
                <c:pt idx="7299">
                  <c:v>520.39258870000003</c:v>
                </c:pt>
                <c:pt idx="7300">
                  <c:v>520.39357210000003</c:v>
                </c:pt>
                <c:pt idx="7301">
                  <c:v>520.39786030000005</c:v>
                </c:pt>
                <c:pt idx="7302">
                  <c:v>520.40381920000004</c:v>
                </c:pt>
                <c:pt idx="7303">
                  <c:v>520.40300660000003</c:v>
                </c:pt>
                <c:pt idx="7304">
                  <c:v>520.39781760000005</c:v>
                </c:pt>
                <c:pt idx="7305">
                  <c:v>520.39890109999999</c:v>
                </c:pt>
                <c:pt idx="7306">
                  <c:v>520.38887920000002</c:v>
                </c:pt>
                <c:pt idx="7307">
                  <c:v>520.38562879999995</c:v>
                </c:pt>
                <c:pt idx="7308">
                  <c:v>520.38856859999999</c:v>
                </c:pt>
                <c:pt idx="7309">
                  <c:v>520.39317329999994</c:v>
                </c:pt>
                <c:pt idx="7310">
                  <c:v>520.39808849999997</c:v>
                </c:pt>
                <c:pt idx="7311">
                  <c:v>520.39673419999997</c:v>
                </c:pt>
                <c:pt idx="7312">
                  <c:v>520.39050440000005</c:v>
                </c:pt>
                <c:pt idx="7313">
                  <c:v>520.38613080000005</c:v>
                </c:pt>
                <c:pt idx="7314">
                  <c:v>520.38369309999996</c:v>
                </c:pt>
                <c:pt idx="7315">
                  <c:v>520.38694339999995</c:v>
                </c:pt>
                <c:pt idx="7316">
                  <c:v>520.37959330000001</c:v>
                </c:pt>
                <c:pt idx="7317">
                  <c:v>520.37300430000005</c:v>
                </c:pt>
                <c:pt idx="7318">
                  <c:v>520.37356899999997</c:v>
                </c:pt>
                <c:pt idx="7319">
                  <c:v>520.37029559999996</c:v>
                </c:pt>
                <c:pt idx="7320">
                  <c:v>520.36785780000002</c:v>
                </c:pt>
                <c:pt idx="7321">
                  <c:v>520.37110819999998</c:v>
                </c:pt>
                <c:pt idx="7322">
                  <c:v>520.37630890000003</c:v>
                </c:pt>
                <c:pt idx="7323">
                  <c:v>520.38257280000005</c:v>
                </c:pt>
                <c:pt idx="7324">
                  <c:v>520.37742630000002</c:v>
                </c:pt>
                <c:pt idx="7325">
                  <c:v>520.37822159999996</c:v>
                </c:pt>
                <c:pt idx="7326">
                  <c:v>520.37934480000001</c:v>
                </c:pt>
                <c:pt idx="7327">
                  <c:v>520.37992910000003</c:v>
                </c:pt>
                <c:pt idx="7328">
                  <c:v>520.38458800000001</c:v>
                </c:pt>
                <c:pt idx="7329">
                  <c:v>520.39244310000004</c:v>
                </c:pt>
                <c:pt idx="7330">
                  <c:v>520.3967768</c:v>
                </c:pt>
                <c:pt idx="7331">
                  <c:v>520.40169790000004</c:v>
                </c:pt>
                <c:pt idx="7332">
                  <c:v>520.3960098</c:v>
                </c:pt>
                <c:pt idx="7333">
                  <c:v>520.39655159999995</c:v>
                </c:pt>
                <c:pt idx="7334">
                  <c:v>520.39515170000004</c:v>
                </c:pt>
                <c:pt idx="7335">
                  <c:v>520.38919269999997</c:v>
                </c:pt>
                <c:pt idx="7336">
                  <c:v>520.39000529999998</c:v>
                </c:pt>
                <c:pt idx="7337">
                  <c:v>520.39655159999995</c:v>
                </c:pt>
                <c:pt idx="7338">
                  <c:v>520.39578749999998</c:v>
                </c:pt>
                <c:pt idx="7339">
                  <c:v>520.39285949999999</c:v>
                </c:pt>
                <c:pt idx="7340">
                  <c:v>520.38820329999999</c:v>
                </c:pt>
                <c:pt idx="7341">
                  <c:v>520.3890159</c:v>
                </c:pt>
                <c:pt idx="7342">
                  <c:v>520.40039220000006</c:v>
                </c:pt>
                <c:pt idx="7343">
                  <c:v>520.41046549999999</c:v>
                </c:pt>
                <c:pt idx="7344">
                  <c:v>520.41344489999994</c:v>
                </c:pt>
                <c:pt idx="7345">
                  <c:v>520.40743450000002</c:v>
                </c:pt>
                <c:pt idx="7346">
                  <c:v>520.41615609999997</c:v>
                </c:pt>
                <c:pt idx="7347">
                  <c:v>520.43267800000001</c:v>
                </c:pt>
                <c:pt idx="7348">
                  <c:v>520.44600360000004</c:v>
                </c:pt>
                <c:pt idx="7349">
                  <c:v>520.45418050000001</c:v>
                </c:pt>
                <c:pt idx="7350">
                  <c:v>520.45878470000002</c:v>
                </c:pt>
                <c:pt idx="7351">
                  <c:v>520.46117059999995</c:v>
                </c:pt>
                <c:pt idx="7352">
                  <c:v>520.46469139999999</c:v>
                </c:pt>
                <c:pt idx="7353">
                  <c:v>520.48094660000004</c:v>
                </c:pt>
                <c:pt idx="7354">
                  <c:v>520.4771551</c:v>
                </c:pt>
                <c:pt idx="7355">
                  <c:v>520.48094660000004</c:v>
                </c:pt>
                <c:pt idx="7356">
                  <c:v>520.47873419999996</c:v>
                </c:pt>
                <c:pt idx="7357">
                  <c:v>520.49345870000002</c:v>
                </c:pt>
                <c:pt idx="7358">
                  <c:v>520.48857859999998</c:v>
                </c:pt>
                <c:pt idx="7359">
                  <c:v>520.49296360000005</c:v>
                </c:pt>
                <c:pt idx="7360">
                  <c:v>520.49870499999997</c:v>
                </c:pt>
                <c:pt idx="7361">
                  <c:v>520.4968093</c:v>
                </c:pt>
                <c:pt idx="7362">
                  <c:v>520.49513249999995</c:v>
                </c:pt>
                <c:pt idx="7363">
                  <c:v>520.48961299999996</c:v>
                </c:pt>
                <c:pt idx="7364">
                  <c:v>520.48604650000004</c:v>
                </c:pt>
                <c:pt idx="7365">
                  <c:v>520.47548419999998</c:v>
                </c:pt>
                <c:pt idx="7366">
                  <c:v>520.48771729999999</c:v>
                </c:pt>
                <c:pt idx="7367">
                  <c:v>520.46333719999996</c:v>
                </c:pt>
                <c:pt idx="7368">
                  <c:v>520.47178719999999</c:v>
                </c:pt>
                <c:pt idx="7369">
                  <c:v>520.47634259999995</c:v>
                </c:pt>
                <c:pt idx="7370">
                  <c:v>520.464426</c:v>
                </c:pt>
                <c:pt idx="7371">
                  <c:v>520.45326750000004</c:v>
                </c:pt>
                <c:pt idx="7372">
                  <c:v>520.45543420000001</c:v>
                </c:pt>
                <c:pt idx="7373">
                  <c:v>520.44920500000001</c:v>
                </c:pt>
                <c:pt idx="7374">
                  <c:v>520.45196209999995</c:v>
                </c:pt>
                <c:pt idx="7375">
                  <c:v>520.4568372</c:v>
                </c:pt>
                <c:pt idx="7376">
                  <c:v>520.45467050000002</c:v>
                </c:pt>
                <c:pt idx="7377">
                  <c:v>520.45006620000004</c:v>
                </c:pt>
                <c:pt idx="7378">
                  <c:v>520.44844109999997</c:v>
                </c:pt>
                <c:pt idx="7379">
                  <c:v>520.44356600000003</c:v>
                </c:pt>
                <c:pt idx="7380">
                  <c:v>520.44031329999996</c:v>
                </c:pt>
                <c:pt idx="7381">
                  <c:v>520.43164620000005</c:v>
                </c:pt>
                <c:pt idx="7382">
                  <c:v>520.42704179999998</c:v>
                </c:pt>
                <c:pt idx="7383">
                  <c:v>520.42054129999997</c:v>
                </c:pt>
                <c:pt idx="7384">
                  <c:v>520.40802780000001</c:v>
                </c:pt>
                <c:pt idx="7385">
                  <c:v>520.4085695</c:v>
                </c:pt>
                <c:pt idx="7386">
                  <c:v>520.40916579999998</c:v>
                </c:pt>
                <c:pt idx="7387">
                  <c:v>520.41003599999999</c:v>
                </c:pt>
                <c:pt idx="7388">
                  <c:v>520.41355710000005</c:v>
                </c:pt>
                <c:pt idx="7389">
                  <c:v>520.41816170000004</c:v>
                </c:pt>
                <c:pt idx="7390">
                  <c:v>520.41355710000005</c:v>
                </c:pt>
                <c:pt idx="7391">
                  <c:v>520.4154532</c:v>
                </c:pt>
                <c:pt idx="7392">
                  <c:v>520.4086241</c:v>
                </c:pt>
                <c:pt idx="7393">
                  <c:v>520.4072152</c:v>
                </c:pt>
                <c:pt idx="7394">
                  <c:v>520.41046549999999</c:v>
                </c:pt>
                <c:pt idx="7395">
                  <c:v>520.40576080000005</c:v>
                </c:pt>
                <c:pt idx="7396">
                  <c:v>520.40792769999996</c:v>
                </c:pt>
                <c:pt idx="7397">
                  <c:v>520.40517350000005</c:v>
                </c:pt>
                <c:pt idx="7398">
                  <c:v>520.40762270000005</c:v>
                </c:pt>
                <c:pt idx="7399">
                  <c:v>520.40571520000003</c:v>
                </c:pt>
                <c:pt idx="7400">
                  <c:v>520.40485990000002</c:v>
                </c:pt>
                <c:pt idx="7401">
                  <c:v>520.40269309999996</c:v>
                </c:pt>
                <c:pt idx="7402">
                  <c:v>520.40269309999996</c:v>
                </c:pt>
                <c:pt idx="7403">
                  <c:v>520.40215139999998</c:v>
                </c:pt>
                <c:pt idx="7404">
                  <c:v>520.39998449999996</c:v>
                </c:pt>
                <c:pt idx="7405">
                  <c:v>520.40323479999995</c:v>
                </c:pt>
                <c:pt idx="7406">
                  <c:v>520.39890109999999</c:v>
                </c:pt>
                <c:pt idx="7407">
                  <c:v>520.39646330000005</c:v>
                </c:pt>
                <c:pt idx="7408">
                  <c:v>520.39510900000005</c:v>
                </c:pt>
                <c:pt idx="7409">
                  <c:v>520.40296390000003</c:v>
                </c:pt>
                <c:pt idx="7410">
                  <c:v>520.40160960000003</c:v>
                </c:pt>
                <c:pt idx="7411">
                  <c:v>520.39835930000004</c:v>
                </c:pt>
                <c:pt idx="7412">
                  <c:v>520.39890109999999</c:v>
                </c:pt>
                <c:pt idx="7413">
                  <c:v>520.3970051</c:v>
                </c:pt>
                <c:pt idx="7414">
                  <c:v>520.39890109999999</c:v>
                </c:pt>
                <c:pt idx="7415">
                  <c:v>520.40160960000003</c:v>
                </c:pt>
                <c:pt idx="7416">
                  <c:v>520.40160960000003</c:v>
                </c:pt>
                <c:pt idx="7417">
                  <c:v>520.40350560000002</c:v>
                </c:pt>
                <c:pt idx="7418">
                  <c:v>520.40381920000004</c:v>
                </c:pt>
                <c:pt idx="7419">
                  <c:v>520.4106448</c:v>
                </c:pt>
                <c:pt idx="7420">
                  <c:v>520.40762270000005</c:v>
                </c:pt>
                <c:pt idx="7421">
                  <c:v>520.41195630000004</c:v>
                </c:pt>
                <c:pt idx="7422">
                  <c:v>520.41818590000003</c:v>
                </c:pt>
                <c:pt idx="7423">
                  <c:v>520.42089439999995</c:v>
                </c:pt>
                <c:pt idx="7424">
                  <c:v>520.42170699999997</c:v>
                </c:pt>
                <c:pt idx="7425">
                  <c:v>520.42251950000002</c:v>
                </c:pt>
                <c:pt idx="7426">
                  <c:v>520.41845679999994</c:v>
                </c:pt>
                <c:pt idx="7427">
                  <c:v>520.41977120000001</c:v>
                </c:pt>
                <c:pt idx="7428">
                  <c:v>520.42685310000002</c:v>
                </c:pt>
                <c:pt idx="7429">
                  <c:v>520.42658229999995</c:v>
                </c:pt>
                <c:pt idx="7430">
                  <c:v>520.42631140000003</c:v>
                </c:pt>
                <c:pt idx="7431">
                  <c:v>520.42847819999997</c:v>
                </c:pt>
                <c:pt idx="7432">
                  <c:v>520.42685310000002</c:v>
                </c:pt>
                <c:pt idx="7433">
                  <c:v>520.42766559999995</c:v>
                </c:pt>
                <c:pt idx="7434">
                  <c:v>520.43453369999997</c:v>
                </c:pt>
                <c:pt idx="7435">
                  <c:v>520.43426290000002</c:v>
                </c:pt>
                <c:pt idx="7436">
                  <c:v>520.43507539999996</c:v>
                </c:pt>
                <c:pt idx="7437">
                  <c:v>520.4364296</c:v>
                </c:pt>
                <c:pt idx="7438">
                  <c:v>520.43313669999998</c:v>
                </c:pt>
                <c:pt idx="7439">
                  <c:v>520.43286590000002</c:v>
                </c:pt>
                <c:pt idx="7440">
                  <c:v>520.43205339999997</c:v>
                </c:pt>
                <c:pt idx="7441">
                  <c:v>520.43205339999997</c:v>
                </c:pt>
                <c:pt idx="7442">
                  <c:v>520.42658229999995</c:v>
                </c:pt>
                <c:pt idx="7443">
                  <c:v>520.42631140000003</c:v>
                </c:pt>
                <c:pt idx="7444">
                  <c:v>520.42874900000004</c:v>
                </c:pt>
                <c:pt idx="7445">
                  <c:v>520.43145749999996</c:v>
                </c:pt>
                <c:pt idx="7446">
                  <c:v>520.43422009999995</c:v>
                </c:pt>
                <c:pt idx="7447">
                  <c:v>520.43692850000002</c:v>
                </c:pt>
                <c:pt idx="7448">
                  <c:v>520.43064500000003</c:v>
                </c:pt>
                <c:pt idx="7449">
                  <c:v>520.43145749999996</c:v>
                </c:pt>
                <c:pt idx="7450">
                  <c:v>520.42956160000006</c:v>
                </c:pt>
                <c:pt idx="7451">
                  <c:v>520.4273948</c:v>
                </c:pt>
                <c:pt idx="7452">
                  <c:v>520.42604059999996</c:v>
                </c:pt>
                <c:pt idx="7453">
                  <c:v>520.42360289999999</c:v>
                </c:pt>
                <c:pt idx="7454">
                  <c:v>520.42116529999998</c:v>
                </c:pt>
                <c:pt idx="7455">
                  <c:v>520.41818590000003</c:v>
                </c:pt>
                <c:pt idx="7456">
                  <c:v>520.41524930000003</c:v>
                </c:pt>
                <c:pt idx="7457">
                  <c:v>520.41069040000002</c:v>
                </c:pt>
                <c:pt idx="7458">
                  <c:v>520.40196879999996</c:v>
                </c:pt>
                <c:pt idx="7459">
                  <c:v>520.39731859999995</c:v>
                </c:pt>
                <c:pt idx="7460">
                  <c:v>520.3967768</c:v>
                </c:pt>
                <c:pt idx="7461">
                  <c:v>520.3967768</c:v>
                </c:pt>
                <c:pt idx="7462">
                  <c:v>520.39294210000003</c:v>
                </c:pt>
                <c:pt idx="7463">
                  <c:v>520.39592159999995</c:v>
                </c:pt>
                <c:pt idx="7464">
                  <c:v>520.39650600000004</c:v>
                </c:pt>
                <c:pt idx="7465">
                  <c:v>520.39163050000002</c:v>
                </c:pt>
                <c:pt idx="7466">
                  <c:v>520.39488080000001</c:v>
                </c:pt>
                <c:pt idx="7467">
                  <c:v>520.39054699999997</c:v>
                </c:pt>
                <c:pt idx="7468">
                  <c:v>520.39000529999998</c:v>
                </c:pt>
                <c:pt idx="7469">
                  <c:v>520.39000529999998</c:v>
                </c:pt>
                <c:pt idx="7470">
                  <c:v>520.39375470000004</c:v>
                </c:pt>
                <c:pt idx="7471">
                  <c:v>520.38887920000002</c:v>
                </c:pt>
                <c:pt idx="7472">
                  <c:v>520.38779580000005</c:v>
                </c:pt>
                <c:pt idx="7473">
                  <c:v>520.38779580000005</c:v>
                </c:pt>
                <c:pt idx="7474">
                  <c:v>520.38481630000001</c:v>
                </c:pt>
                <c:pt idx="7475">
                  <c:v>520.38833750000003</c:v>
                </c:pt>
                <c:pt idx="7476">
                  <c:v>520.39077529999997</c:v>
                </c:pt>
                <c:pt idx="7477">
                  <c:v>520.38915010000005</c:v>
                </c:pt>
                <c:pt idx="7478">
                  <c:v>520.38752490000002</c:v>
                </c:pt>
                <c:pt idx="7479">
                  <c:v>520.39000529999998</c:v>
                </c:pt>
                <c:pt idx="7480">
                  <c:v>520.39163050000002</c:v>
                </c:pt>
                <c:pt idx="7481">
                  <c:v>520.39244310000004</c:v>
                </c:pt>
                <c:pt idx="7482">
                  <c:v>520.39569340000003</c:v>
                </c:pt>
                <c:pt idx="7483">
                  <c:v>520.39596429999995</c:v>
                </c:pt>
                <c:pt idx="7484">
                  <c:v>520.39704770000003</c:v>
                </c:pt>
                <c:pt idx="7485">
                  <c:v>520.39650600000004</c:v>
                </c:pt>
                <c:pt idx="7486">
                  <c:v>520.39975630000004</c:v>
                </c:pt>
                <c:pt idx="7487">
                  <c:v>520.40381920000004</c:v>
                </c:pt>
                <c:pt idx="7488">
                  <c:v>520.40571520000003</c:v>
                </c:pt>
                <c:pt idx="7489">
                  <c:v>520.40517350000005</c:v>
                </c:pt>
                <c:pt idx="7490">
                  <c:v>520.41222719999996</c:v>
                </c:pt>
                <c:pt idx="7491">
                  <c:v>520.41168549999998</c:v>
                </c:pt>
                <c:pt idx="7492">
                  <c:v>520.42147890000001</c:v>
                </c:pt>
                <c:pt idx="7493">
                  <c:v>520.41849950000005</c:v>
                </c:pt>
                <c:pt idx="7494">
                  <c:v>520.41985380000006</c:v>
                </c:pt>
                <c:pt idx="7495">
                  <c:v>520.4244582</c:v>
                </c:pt>
                <c:pt idx="7496">
                  <c:v>520.42527080000002</c:v>
                </c:pt>
                <c:pt idx="7497">
                  <c:v>520.42229139999995</c:v>
                </c:pt>
                <c:pt idx="7498">
                  <c:v>520.42093720000003</c:v>
                </c:pt>
                <c:pt idx="7499">
                  <c:v>520.4287918</c:v>
                </c:pt>
                <c:pt idx="7500">
                  <c:v>520.42581250000001</c:v>
                </c:pt>
                <c:pt idx="7501">
                  <c:v>520.42635419999999</c:v>
                </c:pt>
                <c:pt idx="7502">
                  <c:v>520.43095860000005</c:v>
                </c:pt>
                <c:pt idx="7503">
                  <c:v>520.43534629999999</c:v>
                </c:pt>
                <c:pt idx="7504">
                  <c:v>520.43095860000005</c:v>
                </c:pt>
                <c:pt idx="7505">
                  <c:v>520.43317100000002</c:v>
                </c:pt>
                <c:pt idx="7506">
                  <c:v>520.43587950000006</c:v>
                </c:pt>
                <c:pt idx="7507">
                  <c:v>520.43208770000001</c:v>
                </c:pt>
                <c:pt idx="7508">
                  <c:v>520.42721240000003</c:v>
                </c:pt>
                <c:pt idx="7509">
                  <c:v>520.42937919999997</c:v>
                </c:pt>
                <c:pt idx="7510">
                  <c:v>520.42585810000003</c:v>
                </c:pt>
                <c:pt idx="7511">
                  <c:v>520.42152450000003</c:v>
                </c:pt>
                <c:pt idx="7512">
                  <c:v>520.42184399999996</c:v>
                </c:pt>
                <c:pt idx="7513">
                  <c:v>520.41317670000001</c:v>
                </c:pt>
                <c:pt idx="7514">
                  <c:v>520.41452839999999</c:v>
                </c:pt>
                <c:pt idx="7515">
                  <c:v>520.41371579999998</c:v>
                </c:pt>
                <c:pt idx="7516">
                  <c:v>520.40911119999998</c:v>
                </c:pt>
                <c:pt idx="7517">
                  <c:v>520.39908939999998</c:v>
                </c:pt>
                <c:pt idx="7518">
                  <c:v>520.39475560000005</c:v>
                </c:pt>
                <c:pt idx="7519">
                  <c:v>520.39009940000005</c:v>
                </c:pt>
                <c:pt idx="7520">
                  <c:v>520.38847150000004</c:v>
                </c:pt>
                <c:pt idx="7521">
                  <c:v>520.38061630000004</c:v>
                </c:pt>
                <c:pt idx="7522">
                  <c:v>520.37655319999999</c:v>
                </c:pt>
                <c:pt idx="7523">
                  <c:v>520.38554639999995</c:v>
                </c:pt>
                <c:pt idx="7524">
                  <c:v>520.37877470000001</c:v>
                </c:pt>
                <c:pt idx="7525">
                  <c:v>520.38039990000004</c:v>
                </c:pt>
                <c:pt idx="7526">
                  <c:v>520.37850379999998</c:v>
                </c:pt>
                <c:pt idx="7527">
                  <c:v>520.37525330000005</c:v>
                </c:pt>
                <c:pt idx="7528">
                  <c:v>520.37774869999998</c:v>
                </c:pt>
                <c:pt idx="7529">
                  <c:v>520.3720667</c:v>
                </c:pt>
                <c:pt idx="7530">
                  <c:v>520.36631780000005</c:v>
                </c:pt>
                <c:pt idx="7531">
                  <c:v>520.36664919999998</c:v>
                </c:pt>
                <c:pt idx="7532">
                  <c:v>520.36150250000003</c:v>
                </c:pt>
                <c:pt idx="7533">
                  <c:v>520.36475310000003</c:v>
                </c:pt>
                <c:pt idx="7534">
                  <c:v>520.36556570000005</c:v>
                </c:pt>
                <c:pt idx="7535">
                  <c:v>520.36529480000002</c:v>
                </c:pt>
                <c:pt idx="7536">
                  <c:v>520.36014809999995</c:v>
                </c:pt>
                <c:pt idx="7537">
                  <c:v>520.36556570000005</c:v>
                </c:pt>
                <c:pt idx="7538">
                  <c:v>520.36562930000002</c:v>
                </c:pt>
                <c:pt idx="7539">
                  <c:v>520.36671290000004</c:v>
                </c:pt>
                <c:pt idx="7540">
                  <c:v>520.37023429999999</c:v>
                </c:pt>
                <c:pt idx="7541">
                  <c:v>520.36671290000004</c:v>
                </c:pt>
                <c:pt idx="7542">
                  <c:v>520.37489340000002</c:v>
                </c:pt>
                <c:pt idx="7543">
                  <c:v>520.37489340000002</c:v>
                </c:pt>
                <c:pt idx="7544">
                  <c:v>520.38274869999998</c:v>
                </c:pt>
                <c:pt idx="7545">
                  <c:v>520.37835099999995</c:v>
                </c:pt>
                <c:pt idx="7546">
                  <c:v>520.37726759999998</c:v>
                </c:pt>
                <c:pt idx="7547">
                  <c:v>520.37672580000003</c:v>
                </c:pt>
                <c:pt idx="7548">
                  <c:v>520.37916370000005</c:v>
                </c:pt>
                <c:pt idx="7549">
                  <c:v>520.38431019999996</c:v>
                </c:pt>
                <c:pt idx="7550">
                  <c:v>520.37591320000001</c:v>
                </c:pt>
                <c:pt idx="7551">
                  <c:v>520.36800359999995</c:v>
                </c:pt>
                <c:pt idx="7552">
                  <c:v>520.36664919999998</c:v>
                </c:pt>
                <c:pt idx="7553">
                  <c:v>520.36014809999995</c:v>
                </c:pt>
                <c:pt idx="7554">
                  <c:v>520.35656610000001</c:v>
                </c:pt>
                <c:pt idx="7555">
                  <c:v>520.35737870000003</c:v>
                </c:pt>
                <c:pt idx="7556">
                  <c:v>520.36300979999999</c:v>
                </c:pt>
                <c:pt idx="7557">
                  <c:v>520.3621971</c:v>
                </c:pt>
                <c:pt idx="7558">
                  <c:v>520.37308640000003</c:v>
                </c:pt>
                <c:pt idx="7559">
                  <c:v>520.36084270000003</c:v>
                </c:pt>
                <c:pt idx="7560">
                  <c:v>520.35022400000003</c:v>
                </c:pt>
                <c:pt idx="7561">
                  <c:v>520.32637569999997</c:v>
                </c:pt>
                <c:pt idx="7562">
                  <c:v>520.33467189999999</c:v>
                </c:pt>
                <c:pt idx="7563">
                  <c:v>520.3370668</c:v>
                </c:pt>
                <c:pt idx="7564">
                  <c:v>520.3408958</c:v>
                </c:pt>
                <c:pt idx="7565">
                  <c:v>520.34169350000002</c:v>
                </c:pt>
                <c:pt idx="7566">
                  <c:v>520.35144490000005</c:v>
                </c:pt>
                <c:pt idx="7567">
                  <c:v>520.34711100000004</c:v>
                </c:pt>
                <c:pt idx="7568">
                  <c:v>520.34468800000002</c:v>
                </c:pt>
                <c:pt idx="7569">
                  <c:v>520.34468800000002</c:v>
                </c:pt>
                <c:pt idx="7570">
                  <c:v>520.34143749999998</c:v>
                </c:pt>
                <c:pt idx="7571">
                  <c:v>520.34008310000002</c:v>
                </c:pt>
                <c:pt idx="7572">
                  <c:v>520.32699979999995</c:v>
                </c:pt>
                <c:pt idx="7573">
                  <c:v>520.31858130000001</c:v>
                </c:pt>
                <c:pt idx="7574">
                  <c:v>520.32074660000001</c:v>
                </c:pt>
                <c:pt idx="7575">
                  <c:v>520.3221552</c:v>
                </c:pt>
                <c:pt idx="7576">
                  <c:v>520.31776990000003</c:v>
                </c:pt>
                <c:pt idx="7577">
                  <c:v>520.31723339999996</c:v>
                </c:pt>
                <c:pt idx="7578">
                  <c:v>520.31506639999998</c:v>
                </c:pt>
                <c:pt idx="7579">
                  <c:v>520.31046140000001</c:v>
                </c:pt>
                <c:pt idx="7580">
                  <c:v>520.31755840000005</c:v>
                </c:pt>
                <c:pt idx="7581">
                  <c:v>520.32293660000005</c:v>
                </c:pt>
                <c:pt idx="7582">
                  <c:v>520.31425860000002</c:v>
                </c:pt>
                <c:pt idx="7583">
                  <c:v>520.31375960000003</c:v>
                </c:pt>
                <c:pt idx="7584">
                  <c:v>520.30972180000003</c:v>
                </c:pt>
                <c:pt idx="7585">
                  <c:v>520.30836729999999</c:v>
                </c:pt>
                <c:pt idx="7586">
                  <c:v>520.29750609999996</c:v>
                </c:pt>
                <c:pt idx="7587">
                  <c:v>520.30969630000004</c:v>
                </c:pt>
                <c:pt idx="7588">
                  <c:v>520.29831820000004</c:v>
                </c:pt>
                <c:pt idx="7589">
                  <c:v>520.29184759999998</c:v>
                </c:pt>
                <c:pt idx="7590">
                  <c:v>520.29266029999997</c:v>
                </c:pt>
                <c:pt idx="7591">
                  <c:v>520.29184759999998</c:v>
                </c:pt>
                <c:pt idx="7592">
                  <c:v>520.29431939999995</c:v>
                </c:pt>
                <c:pt idx="7593">
                  <c:v>520.2861924</c:v>
                </c:pt>
                <c:pt idx="7594">
                  <c:v>520.3011285</c:v>
                </c:pt>
                <c:pt idx="7595">
                  <c:v>520.29362509999999</c:v>
                </c:pt>
                <c:pt idx="7596">
                  <c:v>520.28575990000002</c:v>
                </c:pt>
                <c:pt idx="7597">
                  <c:v>520.28110919999995</c:v>
                </c:pt>
                <c:pt idx="7598">
                  <c:v>520.27862879999998</c:v>
                </c:pt>
                <c:pt idx="7599">
                  <c:v>520.27208759999996</c:v>
                </c:pt>
                <c:pt idx="7600">
                  <c:v>520.26471879999997</c:v>
                </c:pt>
                <c:pt idx="7601">
                  <c:v>520.26913500000001</c:v>
                </c:pt>
                <c:pt idx="7602">
                  <c:v>520.2604235</c:v>
                </c:pt>
                <c:pt idx="7603">
                  <c:v>520.24823219999996</c:v>
                </c:pt>
                <c:pt idx="7604">
                  <c:v>520.24880710000002</c:v>
                </c:pt>
                <c:pt idx="7605">
                  <c:v>520.24316569999996</c:v>
                </c:pt>
                <c:pt idx="7606">
                  <c:v>520.22242789999996</c:v>
                </c:pt>
                <c:pt idx="7607">
                  <c:v>520.21607889999996</c:v>
                </c:pt>
                <c:pt idx="7608">
                  <c:v>520.22234660000004</c:v>
                </c:pt>
                <c:pt idx="7609">
                  <c:v>520.21557329999996</c:v>
                </c:pt>
                <c:pt idx="7610">
                  <c:v>520.22867140000005</c:v>
                </c:pt>
                <c:pt idx="7611">
                  <c:v>520.22355660000005</c:v>
                </c:pt>
                <c:pt idx="7612">
                  <c:v>520.22545319999995</c:v>
                </c:pt>
                <c:pt idx="7613">
                  <c:v>520.21917670000005</c:v>
                </c:pt>
                <c:pt idx="7614">
                  <c:v>520.20911009999998</c:v>
                </c:pt>
                <c:pt idx="7615">
                  <c:v>520.20825809999997</c:v>
                </c:pt>
                <c:pt idx="7616">
                  <c:v>520.2088</c:v>
                </c:pt>
                <c:pt idx="7617">
                  <c:v>520.20663249999996</c:v>
                </c:pt>
                <c:pt idx="7618">
                  <c:v>520.19714959999999</c:v>
                </c:pt>
                <c:pt idx="7619">
                  <c:v>520.19091790000004</c:v>
                </c:pt>
                <c:pt idx="7620">
                  <c:v>520.18933140000001</c:v>
                </c:pt>
                <c:pt idx="7621">
                  <c:v>520.18964430000005</c:v>
                </c:pt>
                <c:pt idx="7622">
                  <c:v>520.18151590000002</c:v>
                </c:pt>
                <c:pt idx="7623">
                  <c:v>520.18454120000001</c:v>
                </c:pt>
                <c:pt idx="7624">
                  <c:v>520.17420019999997</c:v>
                </c:pt>
                <c:pt idx="7625">
                  <c:v>520.1750131</c:v>
                </c:pt>
                <c:pt idx="7626">
                  <c:v>520.17365830000006</c:v>
                </c:pt>
                <c:pt idx="7627">
                  <c:v>520.16548780000005</c:v>
                </c:pt>
                <c:pt idx="7628">
                  <c:v>520.16359109999996</c:v>
                </c:pt>
                <c:pt idx="7629">
                  <c:v>520.15898479999998</c:v>
                </c:pt>
                <c:pt idx="7630">
                  <c:v>520.15356569999994</c:v>
                </c:pt>
                <c:pt idx="7631">
                  <c:v>520.15627529999995</c:v>
                </c:pt>
                <c:pt idx="7632">
                  <c:v>520.16530350000005</c:v>
                </c:pt>
                <c:pt idx="7633">
                  <c:v>520.15283939999995</c:v>
                </c:pt>
                <c:pt idx="7634">
                  <c:v>520.14687179999999</c:v>
                </c:pt>
                <c:pt idx="7635">
                  <c:v>520.14226529999996</c:v>
                </c:pt>
                <c:pt idx="7636">
                  <c:v>520.13955569999996</c:v>
                </c:pt>
                <c:pt idx="7637">
                  <c:v>520.14226529999996</c:v>
                </c:pt>
                <c:pt idx="7638">
                  <c:v>520.14123210000002</c:v>
                </c:pt>
                <c:pt idx="7639">
                  <c:v>520.14285789999997</c:v>
                </c:pt>
                <c:pt idx="7640">
                  <c:v>520.14258700000005</c:v>
                </c:pt>
                <c:pt idx="7641">
                  <c:v>520.133916</c:v>
                </c:pt>
                <c:pt idx="7642">
                  <c:v>520.12145120000002</c:v>
                </c:pt>
                <c:pt idx="7643">
                  <c:v>520.11332179999999</c:v>
                </c:pt>
                <c:pt idx="7644">
                  <c:v>520.11467670000002</c:v>
                </c:pt>
                <c:pt idx="7645">
                  <c:v>520.11473030000002</c:v>
                </c:pt>
                <c:pt idx="7646">
                  <c:v>520.10632989999999</c:v>
                </c:pt>
                <c:pt idx="7647">
                  <c:v>520.11716909999996</c:v>
                </c:pt>
                <c:pt idx="7648">
                  <c:v>520.12199310000005</c:v>
                </c:pt>
                <c:pt idx="7649">
                  <c:v>520.11635620000004</c:v>
                </c:pt>
                <c:pt idx="7650">
                  <c:v>520.11229149999997</c:v>
                </c:pt>
                <c:pt idx="7651">
                  <c:v>520.11825299999998</c:v>
                </c:pt>
                <c:pt idx="7652">
                  <c:v>520.12367259999996</c:v>
                </c:pt>
                <c:pt idx="7653">
                  <c:v>520.12719530000004</c:v>
                </c:pt>
                <c:pt idx="7654">
                  <c:v>520.12421449999999</c:v>
                </c:pt>
                <c:pt idx="7655">
                  <c:v>520.12475649999999</c:v>
                </c:pt>
                <c:pt idx="7656">
                  <c:v>520.12556940000002</c:v>
                </c:pt>
                <c:pt idx="7657">
                  <c:v>520.13342769999997</c:v>
                </c:pt>
                <c:pt idx="7658">
                  <c:v>520.12936309999998</c:v>
                </c:pt>
                <c:pt idx="7659">
                  <c:v>520.12285970000005</c:v>
                </c:pt>
                <c:pt idx="7660">
                  <c:v>520.10871510000004</c:v>
                </c:pt>
                <c:pt idx="7661">
                  <c:v>520.10356650000006</c:v>
                </c:pt>
                <c:pt idx="7662">
                  <c:v>520.08178940000005</c:v>
                </c:pt>
                <c:pt idx="7663">
                  <c:v>520.09945119999998</c:v>
                </c:pt>
                <c:pt idx="7664">
                  <c:v>520.07671779999998</c:v>
                </c:pt>
                <c:pt idx="7665">
                  <c:v>520.07015650000005</c:v>
                </c:pt>
                <c:pt idx="7666">
                  <c:v>520.13115560000006</c:v>
                </c:pt>
                <c:pt idx="7667">
                  <c:v>520.07265299999995</c:v>
                </c:pt>
                <c:pt idx="7668">
                  <c:v>520.14527050000004</c:v>
                </c:pt>
                <c:pt idx="7669">
                  <c:v>520.09023690000004</c:v>
                </c:pt>
                <c:pt idx="7670">
                  <c:v>520.07534710000004</c:v>
                </c:pt>
                <c:pt idx="7671">
                  <c:v>520.14532310000004</c:v>
                </c:pt>
                <c:pt idx="7672">
                  <c:v>520.1542766</c:v>
                </c:pt>
                <c:pt idx="7673">
                  <c:v>520.14676680000002</c:v>
                </c:pt>
                <c:pt idx="7674">
                  <c:v>520.09794369999997</c:v>
                </c:pt>
                <c:pt idx="7675">
                  <c:v>520.12699069999996</c:v>
                </c:pt>
                <c:pt idx="7676">
                  <c:v>520.17145029999995</c:v>
                </c:pt>
                <c:pt idx="7677">
                  <c:v>520.14736479999999</c:v>
                </c:pt>
                <c:pt idx="7678">
                  <c:v>520.18672189999995</c:v>
                </c:pt>
                <c:pt idx="7679">
                  <c:v>520.17659800000001</c:v>
                </c:pt>
                <c:pt idx="7680">
                  <c:v>520.2018243</c:v>
                </c:pt>
                <c:pt idx="7681">
                  <c:v>520.19531800000004</c:v>
                </c:pt>
                <c:pt idx="7682">
                  <c:v>520.20886599999994</c:v>
                </c:pt>
                <c:pt idx="7683">
                  <c:v>520.21596420000003</c:v>
                </c:pt>
                <c:pt idx="7684">
                  <c:v>520.22896830000002</c:v>
                </c:pt>
                <c:pt idx="7685">
                  <c:v>520.23986339999999</c:v>
                </c:pt>
                <c:pt idx="7686">
                  <c:v>520.22626339999999</c:v>
                </c:pt>
                <c:pt idx="7687">
                  <c:v>520.20209120000004</c:v>
                </c:pt>
                <c:pt idx="7688">
                  <c:v>520.21840150000003</c:v>
                </c:pt>
                <c:pt idx="7689">
                  <c:v>520.19965290000005</c:v>
                </c:pt>
                <c:pt idx="7690">
                  <c:v>520.21189949999996</c:v>
                </c:pt>
                <c:pt idx="7691">
                  <c:v>520.24716650000005</c:v>
                </c:pt>
                <c:pt idx="7692">
                  <c:v>520.20415779999996</c:v>
                </c:pt>
                <c:pt idx="7693">
                  <c:v>520.23184700000002</c:v>
                </c:pt>
                <c:pt idx="7694">
                  <c:v>520.22121660000005</c:v>
                </c:pt>
                <c:pt idx="7695">
                  <c:v>520.25372259999995</c:v>
                </c:pt>
                <c:pt idx="7696">
                  <c:v>520.24879910000004</c:v>
                </c:pt>
                <c:pt idx="7697">
                  <c:v>520.28299819999995</c:v>
                </c:pt>
                <c:pt idx="7698">
                  <c:v>520.29579390000004</c:v>
                </c:pt>
                <c:pt idx="7699">
                  <c:v>520.31102799999996</c:v>
                </c:pt>
                <c:pt idx="7700">
                  <c:v>520.30482029999996</c:v>
                </c:pt>
                <c:pt idx="7701">
                  <c:v>520.30127589999995</c:v>
                </c:pt>
                <c:pt idx="7702">
                  <c:v>520.29961319999995</c:v>
                </c:pt>
                <c:pt idx="7703">
                  <c:v>520.31183039999996</c:v>
                </c:pt>
                <c:pt idx="7704">
                  <c:v>520.31941519999998</c:v>
                </c:pt>
                <c:pt idx="7705">
                  <c:v>520.33490940000002</c:v>
                </c:pt>
                <c:pt idx="7706">
                  <c:v>520.3517157</c:v>
                </c:pt>
                <c:pt idx="7707">
                  <c:v>520.35935280000001</c:v>
                </c:pt>
                <c:pt idx="7708">
                  <c:v>520.35231009999995</c:v>
                </c:pt>
                <c:pt idx="7709">
                  <c:v>520.35583150000002</c:v>
                </c:pt>
                <c:pt idx="7710">
                  <c:v>520.35173069999996</c:v>
                </c:pt>
                <c:pt idx="7711">
                  <c:v>520.34765270000003</c:v>
                </c:pt>
                <c:pt idx="7712">
                  <c:v>520.36475919999998</c:v>
                </c:pt>
                <c:pt idx="7713">
                  <c:v>520.36367570000004</c:v>
                </c:pt>
                <c:pt idx="7714">
                  <c:v>520.37044730000002</c:v>
                </c:pt>
                <c:pt idx="7715">
                  <c:v>520.37667699999997</c:v>
                </c:pt>
                <c:pt idx="7716">
                  <c:v>520.38593049999997</c:v>
                </c:pt>
                <c:pt idx="7717">
                  <c:v>520.38944430000004</c:v>
                </c:pt>
                <c:pt idx="7718">
                  <c:v>520.39025200000003</c:v>
                </c:pt>
                <c:pt idx="7719">
                  <c:v>520.39729179999995</c:v>
                </c:pt>
                <c:pt idx="7720">
                  <c:v>520.39675239999997</c:v>
                </c:pt>
                <c:pt idx="7721">
                  <c:v>520.41549959999998</c:v>
                </c:pt>
                <c:pt idx="7722">
                  <c:v>520.40575660000002</c:v>
                </c:pt>
                <c:pt idx="7723">
                  <c:v>520.40763589999995</c:v>
                </c:pt>
                <c:pt idx="7724">
                  <c:v>520.4008824</c:v>
                </c:pt>
                <c:pt idx="7725">
                  <c:v>520.37831459999995</c:v>
                </c:pt>
                <c:pt idx="7726">
                  <c:v>520.38293899999996</c:v>
                </c:pt>
                <c:pt idx="7727">
                  <c:v>520.38456189999999</c:v>
                </c:pt>
                <c:pt idx="7728">
                  <c:v>520.39025679999997</c:v>
                </c:pt>
                <c:pt idx="7729">
                  <c:v>520.38593049999997</c:v>
                </c:pt>
                <c:pt idx="7730">
                  <c:v>520.38268089999997</c:v>
                </c:pt>
                <c:pt idx="7731">
                  <c:v>520.36014469999998</c:v>
                </c:pt>
                <c:pt idx="7732">
                  <c:v>520.3706942</c:v>
                </c:pt>
                <c:pt idx="7733">
                  <c:v>520.36013060000005</c:v>
                </c:pt>
                <c:pt idx="7734">
                  <c:v>520.37181390000001</c:v>
                </c:pt>
                <c:pt idx="7735">
                  <c:v>520.37508490000005</c:v>
                </c:pt>
                <c:pt idx="7736">
                  <c:v>520.3818536</c:v>
                </c:pt>
                <c:pt idx="7737">
                  <c:v>520.36419360000002</c:v>
                </c:pt>
                <c:pt idx="7738">
                  <c:v>520.3742724</c:v>
                </c:pt>
                <c:pt idx="7739">
                  <c:v>520.4068082</c:v>
                </c:pt>
                <c:pt idx="7740">
                  <c:v>520.38432760000001</c:v>
                </c:pt>
                <c:pt idx="7741">
                  <c:v>520.39434919999997</c:v>
                </c:pt>
                <c:pt idx="7742">
                  <c:v>520.38374669999996</c:v>
                </c:pt>
                <c:pt idx="7743">
                  <c:v>520.3837317</c:v>
                </c:pt>
                <c:pt idx="7744">
                  <c:v>520.3815525</c:v>
                </c:pt>
                <c:pt idx="7745">
                  <c:v>520.40382890000001</c:v>
                </c:pt>
                <c:pt idx="7746">
                  <c:v>520.37911469999995</c:v>
                </c:pt>
                <c:pt idx="7747">
                  <c:v>520.3891734</c:v>
                </c:pt>
                <c:pt idx="7748">
                  <c:v>520.38239729999998</c:v>
                </c:pt>
                <c:pt idx="7749">
                  <c:v>520.39323620000005</c:v>
                </c:pt>
                <c:pt idx="7750">
                  <c:v>520.39243090000002</c:v>
                </c:pt>
                <c:pt idx="7751">
                  <c:v>520.38350260000004</c:v>
                </c:pt>
                <c:pt idx="7752">
                  <c:v>520.39811880000002</c:v>
                </c:pt>
                <c:pt idx="7753">
                  <c:v>520.40163240000004</c:v>
                </c:pt>
                <c:pt idx="7754">
                  <c:v>520.3948613</c:v>
                </c:pt>
                <c:pt idx="7755">
                  <c:v>520.38863900000001</c:v>
                </c:pt>
                <c:pt idx="7756">
                  <c:v>520.39757710000003</c:v>
                </c:pt>
                <c:pt idx="7757">
                  <c:v>520.40709419999996</c:v>
                </c:pt>
                <c:pt idx="7758">
                  <c:v>520.41772909999997</c:v>
                </c:pt>
                <c:pt idx="7759">
                  <c:v>520.39761450000003</c:v>
                </c:pt>
                <c:pt idx="7760">
                  <c:v>520.42202959999997</c:v>
                </c:pt>
                <c:pt idx="7761">
                  <c:v>520.41854160000003</c:v>
                </c:pt>
                <c:pt idx="7762">
                  <c:v>520.4166457</c:v>
                </c:pt>
                <c:pt idx="7763">
                  <c:v>520.42260420000002</c:v>
                </c:pt>
                <c:pt idx="7764">
                  <c:v>520.42806459999997</c:v>
                </c:pt>
                <c:pt idx="7765">
                  <c:v>520.42671040000005</c:v>
                </c:pt>
                <c:pt idx="7766">
                  <c:v>520.43564809999998</c:v>
                </c:pt>
                <c:pt idx="7767">
                  <c:v>520.44298660000004</c:v>
                </c:pt>
                <c:pt idx="7768">
                  <c:v>520.43973659999995</c:v>
                </c:pt>
                <c:pt idx="7769">
                  <c:v>520.45525699999996</c:v>
                </c:pt>
                <c:pt idx="7770">
                  <c:v>520.46290599999998</c:v>
                </c:pt>
                <c:pt idx="7771">
                  <c:v>520.45745509999995</c:v>
                </c:pt>
                <c:pt idx="7772">
                  <c:v>520.46124680000003</c:v>
                </c:pt>
                <c:pt idx="7773">
                  <c:v>520.46449670000004</c:v>
                </c:pt>
                <c:pt idx="7774">
                  <c:v>520.46666340000002</c:v>
                </c:pt>
                <c:pt idx="7775">
                  <c:v>520.47042339999996</c:v>
                </c:pt>
                <c:pt idx="7776">
                  <c:v>520.47692319999999</c:v>
                </c:pt>
                <c:pt idx="7777">
                  <c:v>520.47968560000004</c:v>
                </c:pt>
                <c:pt idx="7778">
                  <c:v>520.47992769999996</c:v>
                </c:pt>
                <c:pt idx="7779">
                  <c:v>520.47147800000005</c:v>
                </c:pt>
                <c:pt idx="7780">
                  <c:v>520.48094100000003</c:v>
                </c:pt>
                <c:pt idx="7781">
                  <c:v>520.47471210000003</c:v>
                </c:pt>
                <c:pt idx="7782">
                  <c:v>520.46819449999998</c:v>
                </c:pt>
                <c:pt idx="7783">
                  <c:v>520.47168720000002</c:v>
                </c:pt>
                <c:pt idx="7784">
                  <c:v>520.47275279999997</c:v>
                </c:pt>
                <c:pt idx="7785">
                  <c:v>520.47031040000002</c:v>
                </c:pt>
                <c:pt idx="7786">
                  <c:v>520.48552749999999</c:v>
                </c:pt>
                <c:pt idx="7787">
                  <c:v>520.48466350000001</c:v>
                </c:pt>
                <c:pt idx="7788">
                  <c:v>520.49639820000004</c:v>
                </c:pt>
                <c:pt idx="7789">
                  <c:v>520.48495720000005</c:v>
                </c:pt>
                <c:pt idx="7790">
                  <c:v>520.48142640000003</c:v>
                </c:pt>
                <c:pt idx="7791">
                  <c:v>520.46977379999998</c:v>
                </c:pt>
                <c:pt idx="7792">
                  <c:v>520.4703078</c:v>
                </c:pt>
                <c:pt idx="7793">
                  <c:v>520.47762239999997</c:v>
                </c:pt>
                <c:pt idx="7794">
                  <c:v>520.47925229999998</c:v>
                </c:pt>
                <c:pt idx="7795">
                  <c:v>520.4575327</c:v>
                </c:pt>
                <c:pt idx="7796">
                  <c:v>520.44723390000001</c:v>
                </c:pt>
                <c:pt idx="7797">
                  <c:v>520.46981940000001</c:v>
                </c:pt>
                <c:pt idx="7798">
                  <c:v>520.45355419999999</c:v>
                </c:pt>
                <c:pt idx="7799">
                  <c:v>520.44862560000001</c:v>
                </c:pt>
                <c:pt idx="7800">
                  <c:v>520.45866149999995</c:v>
                </c:pt>
                <c:pt idx="7801">
                  <c:v>520.44048810000004</c:v>
                </c:pt>
                <c:pt idx="7802">
                  <c:v>520.43938230000003</c:v>
                </c:pt>
                <c:pt idx="7803">
                  <c:v>520.45076210000002</c:v>
                </c:pt>
                <c:pt idx="7804">
                  <c:v>520.43859229999998</c:v>
                </c:pt>
                <c:pt idx="7805">
                  <c:v>520.44456319999995</c:v>
                </c:pt>
                <c:pt idx="7806">
                  <c:v>520.44079409999995</c:v>
                </c:pt>
                <c:pt idx="7807">
                  <c:v>520.43106969999997</c:v>
                </c:pt>
                <c:pt idx="7808">
                  <c:v>520.41148889999999</c:v>
                </c:pt>
                <c:pt idx="7809">
                  <c:v>520.41771129999995</c:v>
                </c:pt>
                <c:pt idx="7810">
                  <c:v>520.42484609999997</c:v>
                </c:pt>
                <c:pt idx="7811">
                  <c:v>520.41629</c:v>
                </c:pt>
                <c:pt idx="7812">
                  <c:v>520.40278139999998</c:v>
                </c:pt>
                <c:pt idx="7813">
                  <c:v>520.40044369999998</c:v>
                </c:pt>
                <c:pt idx="7814">
                  <c:v>520.39362059999996</c:v>
                </c:pt>
                <c:pt idx="7815">
                  <c:v>520.39280799999995</c:v>
                </c:pt>
                <c:pt idx="7816">
                  <c:v>520.40315229999999</c:v>
                </c:pt>
                <c:pt idx="7817">
                  <c:v>520.39096380000001</c:v>
                </c:pt>
                <c:pt idx="7818">
                  <c:v>520.38879689999999</c:v>
                </c:pt>
                <c:pt idx="7819">
                  <c:v>520.37655319999999</c:v>
                </c:pt>
                <c:pt idx="7820">
                  <c:v>520.37293199999999</c:v>
                </c:pt>
                <c:pt idx="7821">
                  <c:v>520.34345889999997</c:v>
                </c:pt>
                <c:pt idx="7822">
                  <c:v>520.35499860000004</c:v>
                </c:pt>
                <c:pt idx="7823">
                  <c:v>520.35931500000004</c:v>
                </c:pt>
                <c:pt idx="7824">
                  <c:v>520.36149950000004</c:v>
                </c:pt>
                <c:pt idx="7825">
                  <c:v>520.3618391</c:v>
                </c:pt>
                <c:pt idx="7826">
                  <c:v>520.35814040000002</c:v>
                </c:pt>
                <c:pt idx="7827">
                  <c:v>520.35407729999997</c:v>
                </c:pt>
                <c:pt idx="7828">
                  <c:v>520.34417819999999</c:v>
                </c:pt>
                <c:pt idx="7829">
                  <c:v>520.33979569999997</c:v>
                </c:pt>
                <c:pt idx="7830">
                  <c:v>520.3490597</c:v>
                </c:pt>
                <c:pt idx="7831">
                  <c:v>520.35637320000001</c:v>
                </c:pt>
                <c:pt idx="7832">
                  <c:v>520.35179129999995</c:v>
                </c:pt>
                <c:pt idx="7833">
                  <c:v>520.34499659999994</c:v>
                </c:pt>
                <c:pt idx="7834">
                  <c:v>520.34551810000005</c:v>
                </c:pt>
                <c:pt idx="7835">
                  <c:v>520.34687250000002</c:v>
                </c:pt>
                <c:pt idx="7836">
                  <c:v>520.34008310000002</c:v>
                </c:pt>
                <c:pt idx="7837">
                  <c:v>520.35283170000002</c:v>
                </c:pt>
                <c:pt idx="7838">
                  <c:v>520.34822689999999</c:v>
                </c:pt>
                <c:pt idx="7839">
                  <c:v>520.34115180000003</c:v>
                </c:pt>
                <c:pt idx="7840">
                  <c:v>520.35143259999995</c:v>
                </c:pt>
                <c:pt idx="7841">
                  <c:v>520.34629829999994</c:v>
                </c:pt>
                <c:pt idx="7842">
                  <c:v>520.33815019999997</c:v>
                </c:pt>
                <c:pt idx="7843">
                  <c:v>520.34382670000002</c:v>
                </c:pt>
                <c:pt idx="7844">
                  <c:v>520.35281740000005</c:v>
                </c:pt>
                <c:pt idx="7845">
                  <c:v>520.363654</c:v>
                </c:pt>
                <c:pt idx="7846">
                  <c:v>520.36014469999998</c:v>
                </c:pt>
                <c:pt idx="7847">
                  <c:v>520.35608179999997</c:v>
                </c:pt>
                <c:pt idx="7848">
                  <c:v>520.36935400000004</c:v>
                </c:pt>
                <c:pt idx="7849">
                  <c:v>520.36258250000003</c:v>
                </c:pt>
                <c:pt idx="7850">
                  <c:v>520.36474940000005</c:v>
                </c:pt>
                <c:pt idx="7851">
                  <c:v>520.36040370000001</c:v>
                </c:pt>
                <c:pt idx="7852">
                  <c:v>520.36636729999998</c:v>
                </c:pt>
                <c:pt idx="7853">
                  <c:v>520.3691053</c:v>
                </c:pt>
                <c:pt idx="7854">
                  <c:v>520.37562100000002</c:v>
                </c:pt>
                <c:pt idx="7855">
                  <c:v>520.37401339999997</c:v>
                </c:pt>
                <c:pt idx="7856">
                  <c:v>520.36753290000001</c:v>
                </c:pt>
                <c:pt idx="7857">
                  <c:v>520.35933250000005</c:v>
                </c:pt>
                <c:pt idx="7858">
                  <c:v>520.36504100000002</c:v>
                </c:pt>
                <c:pt idx="7859">
                  <c:v>520.37024159999999</c:v>
                </c:pt>
                <c:pt idx="7860">
                  <c:v>520.36563690000003</c:v>
                </c:pt>
                <c:pt idx="7861">
                  <c:v>520.3642284</c:v>
                </c:pt>
                <c:pt idx="7862">
                  <c:v>520.36068690000002</c:v>
                </c:pt>
                <c:pt idx="7863">
                  <c:v>520.35850240000002</c:v>
                </c:pt>
                <c:pt idx="7864">
                  <c:v>520.36261950000005</c:v>
                </c:pt>
                <c:pt idx="7865">
                  <c:v>520.35740399999997</c:v>
                </c:pt>
                <c:pt idx="7866">
                  <c:v>520.3625753</c:v>
                </c:pt>
                <c:pt idx="7867">
                  <c:v>520.361221</c:v>
                </c:pt>
                <c:pt idx="7868">
                  <c:v>520.36664540000004</c:v>
                </c:pt>
                <c:pt idx="7869">
                  <c:v>520.35825839999995</c:v>
                </c:pt>
                <c:pt idx="7870">
                  <c:v>520.35196459999997</c:v>
                </c:pt>
                <c:pt idx="7871">
                  <c:v>520.34871420000002</c:v>
                </c:pt>
                <c:pt idx="7872">
                  <c:v>520.34491479999997</c:v>
                </c:pt>
                <c:pt idx="7873">
                  <c:v>520.34654009999997</c:v>
                </c:pt>
                <c:pt idx="7874">
                  <c:v>520.3438314</c:v>
                </c:pt>
                <c:pt idx="7875">
                  <c:v>520.34030540000003</c:v>
                </c:pt>
                <c:pt idx="7876">
                  <c:v>520.32784319999996</c:v>
                </c:pt>
                <c:pt idx="7877">
                  <c:v>520.33190950000005</c:v>
                </c:pt>
                <c:pt idx="7878">
                  <c:v>520.32839339999998</c:v>
                </c:pt>
                <c:pt idx="7879">
                  <c:v>520.33219320000001</c:v>
                </c:pt>
                <c:pt idx="7880">
                  <c:v>520.32786920000001</c:v>
                </c:pt>
                <c:pt idx="7881">
                  <c:v>520.32948450000004</c:v>
                </c:pt>
                <c:pt idx="7882">
                  <c:v>520.33543599999996</c:v>
                </c:pt>
                <c:pt idx="7883">
                  <c:v>520.33164380000005</c:v>
                </c:pt>
                <c:pt idx="7884">
                  <c:v>520.32974769999998</c:v>
                </c:pt>
                <c:pt idx="7885">
                  <c:v>520.329206</c:v>
                </c:pt>
                <c:pt idx="7886">
                  <c:v>520.33109690000003</c:v>
                </c:pt>
                <c:pt idx="7887">
                  <c:v>520.32757270000002</c:v>
                </c:pt>
                <c:pt idx="7888">
                  <c:v>520.3221552</c:v>
                </c:pt>
                <c:pt idx="7889">
                  <c:v>520.32540570000003</c:v>
                </c:pt>
                <c:pt idx="7890">
                  <c:v>520.32155890000001</c:v>
                </c:pt>
                <c:pt idx="7891">
                  <c:v>520.31830830000001</c:v>
                </c:pt>
                <c:pt idx="7892">
                  <c:v>520.31424560000005</c:v>
                </c:pt>
                <c:pt idx="7893">
                  <c:v>520.31641219999995</c:v>
                </c:pt>
                <c:pt idx="7894">
                  <c:v>520.31424560000005</c:v>
                </c:pt>
                <c:pt idx="7895">
                  <c:v>520.31289070000003</c:v>
                </c:pt>
                <c:pt idx="7896">
                  <c:v>520.32102369999996</c:v>
                </c:pt>
                <c:pt idx="7897">
                  <c:v>520.31562280000003</c:v>
                </c:pt>
                <c:pt idx="7898">
                  <c:v>520.30364010000005</c:v>
                </c:pt>
                <c:pt idx="7899">
                  <c:v>520.31508099999996</c:v>
                </c:pt>
                <c:pt idx="7900">
                  <c:v>520.32024000000001</c:v>
                </c:pt>
                <c:pt idx="7901">
                  <c:v>520.32756859999995</c:v>
                </c:pt>
                <c:pt idx="7902">
                  <c:v>520.33896300000004</c:v>
                </c:pt>
                <c:pt idx="7903">
                  <c:v>520.34201689999998</c:v>
                </c:pt>
                <c:pt idx="7904">
                  <c:v>520.35124949999999</c:v>
                </c:pt>
                <c:pt idx="7905">
                  <c:v>520.35184519999996</c:v>
                </c:pt>
                <c:pt idx="7906">
                  <c:v>520.35052199999996</c:v>
                </c:pt>
                <c:pt idx="7907">
                  <c:v>520.35052199999996</c:v>
                </c:pt>
                <c:pt idx="7908">
                  <c:v>520.34670940000001</c:v>
                </c:pt>
                <c:pt idx="7909">
                  <c:v>520.33533239999997</c:v>
                </c:pt>
                <c:pt idx="7910">
                  <c:v>520.33719470000005</c:v>
                </c:pt>
                <c:pt idx="7911">
                  <c:v>520.33529859999999</c:v>
                </c:pt>
                <c:pt idx="7912">
                  <c:v>520.34553259999996</c:v>
                </c:pt>
                <c:pt idx="7913">
                  <c:v>520.34529029999999</c:v>
                </c:pt>
                <c:pt idx="7914">
                  <c:v>520.34826989999999</c:v>
                </c:pt>
                <c:pt idx="7915">
                  <c:v>520.35176839999997</c:v>
                </c:pt>
                <c:pt idx="7916">
                  <c:v>520.33979569999997</c:v>
                </c:pt>
                <c:pt idx="7917">
                  <c:v>520.33844299999998</c:v>
                </c:pt>
                <c:pt idx="7918">
                  <c:v>520.3379013</c:v>
                </c:pt>
                <c:pt idx="7919">
                  <c:v>520.34929279999994</c:v>
                </c:pt>
                <c:pt idx="7920">
                  <c:v>520.34793850000005</c:v>
                </c:pt>
                <c:pt idx="7921">
                  <c:v>520.34521489999997</c:v>
                </c:pt>
                <c:pt idx="7922">
                  <c:v>520.3479016</c:v>
                </c:pt>
                <c:pt idx="7923">
                  <c:v>520.36503000000005</c:v>
                </c:pt>
                <c:pt idx="7924">
                  <c:v>520.35771669999997</c:v>
                </c:pt>
                <c:pt idx="7925">
                  <c:v>520.36963470000001</c:v>
                </c:pt>
                <c:pt idx="7926">
                  <c:v>520.36857859999998</c:v>
                </c:pt>
                <c:pt idx="7927">
                  <c:v>520.35908340000003</c:v>
                </c:pt>
                <c:pt idx="7928">
                  <c:v>520.36096710000004</c:v>
                </c:pt>
                <c:pt idx="7929">
                  <c:v>520.372885</c:v>
                </c:pt>
                <c:pt idx="7930">
                  <c:v>520.37618029999999</c:v>
                </c:pt>
                <c:pt idx="7931">
                  <c:v>520.37999260000004</c:v>
                </c:pt>
                <c:pt idx="7932">
                  <c:v>520.37595269999997</c:v>
                </c:pt>
                <c:pt idx="7933">
                  <c:v>520.38380770000003</c:v>
                </c:pt>
                <c:pt idx="7934">
                  <c:v>520.36945179999998</c:v>
                </c:pt>
                <c:pt idx="7935">
                  <c:v>520.35942969999996</c:v>
                </c:pt>
                <c:pt idx="7936">
                  <c:v>520.36755579999999</c:v>
                </c:pt>
                <c:pt idx="7937">
                  <c:v>520.35672090000003</c:v>
                </c:pt>
                <c:pt idx="7938">
                  <c:v>520.36400609999998</c:v>
                </c:pt>
                <c:pt idx="7939">
                  <c:v>520.36457619999999</c:v>
                </c:pt>
                <c:pt idx="7940">
                  <c:v>520.36298209999995</c:v>
                </c:pt>
                <c:pt idx="7941">
                  <c:v>520.35678600000006</c:v>
                </c:pt>
                <c:pt idx="7942">
                  <c:v>520.36057830000004</c:v>
                </c:pt>
                <c:pt idx="7943">
                  <c:v>520.35868210000001</c:v>
                </c:pt>
                <c:pt idx="7944">
                  <c:v>520.36169849999999</c:v>
                </c:pt>
                <c:pt idx="7945">
                  <c:v>520.35628099999997</c:v>
                </c:pt>
                <c:pt idx="7946">
                  <c:v>520.35108019999996</c:v>
                </c:pt>
                <c:pt idx="7947">
                  <c:v>520.33993740000005</c:v>
                </c:pt>
                <c:pt idx="7948">
                  <c:v>520.34075010000004</c:v>
                </c:pt>
                <c:pt idx="7949">
                  <c:v>520.35220340000001</c:v>
                </c:pt>
                <c:pt idx="7950">
                  <c:v>520.32618679999996</c:v>
                </c:pt>
                <c:pt idx="7951">
                  <c:v>520.32366679999996</c:v>
                </c:pt>
                <c:pt idx="7952">
                  <c:v>520.32254660000001</c:v>
                </c:pt>
                <c:pt idx="7953">
                  <c:v>520.31685789999995</c:v>
                </c:pt>
                <c:pt idx="7954">
                  <c:v>520.30437930000005</c:v>
                </c:pt>
                <c:pt idx="7955">
                  <c:v>520.30685679999999</c:v>
                </c:pt>
                <c:pt idx="7956">
                  <c:v>520.29277000000002</c:v>
                </c:pt>
                <c:pt idx="7957">
                  <c:v>520.28677070000003</c:v>
                </c:pt>
                <c:pt idx="7958">
                  <c:v>520.28897740000002</c:v>
                </c:pt>
                <c:pt idx="7959">
                  <c:v>520.27329799999995</c:v>
                </c:pt>
                <c:pt idx="7960">
                  <c:v>520.25856929999998</c:v>
                </c:pt>
                <c:pt idx="7961">
                  <c:v>520.25694380000004</c:v>
                </c:pt>
                <c:pt idx="7962">
                  <c:v>520.25129960000004</c:v>
                </c:pt>
                <c:pt idx="7963">
                  <c:v>520.24663969999995</c:v>
                </c:pt>
                <c:pt idx="7964">
                  <c:v>520.24198890000002</c:v>
                </c:pt>
                <c:pt idx="7965">
                  <c:v>520.24059220000004</c:v>
                </c:pt>
                <c:pt idx="7966">
                  <c:v>520.23896660000003</c:v>
                </c:pt>
                <c:pt idx="7967">
                  <c:v>520.23386119999998</c:v>
                </c:pt>
                <c:pt idx="7968">
                  <c:v>520.23390619999998</c:v>
                </c:pt>
                <c:pt idx="7969">
                  <c:v>520.21949259999997</c:v>
                </c:pt>
                <c:pt idx="7970">
                  <c:v>520.21457080000005</c:v>
                </c:pt>
                <c:pt idx="7971">
                  <c:v>520.21286399999997</c:v>
                </c:pt>
                <c:pt idx="7972">
                  <c:v>520.20406579999997</c:v>
                </c:pt>
                <c:pt idx="7973">
                  <c:v>520.19312979999995</c:v>
                </c:pt>
                <c:pt idx="7974">
                  <c:v>520.21808840000006</c:v>
                </c:pt>
                <c:pt idx="7975">
                  <c:v>520.2080575</c:v>
                </c:pt>
                <c:pt idx="7976">
                  <c:v>520.20914119999998</c:v>
                </c:pt>
                <c:pt idx="7977">
                  <c:v>520.2012843</c:v>
                </c:pt>
                <c:pt idx="7978">
                  <c:v>520.18985099999998</c:v>
                </c:pt>
                <c:pt idx="7979">
                  <c:v>520.19045110000002</c:v>
                </c:pt>
                <c:pt idx="7980">
                  <c:v>520.18605309999998</c:v>
                </c:pt>
                <c:pt idx="7981">
                  <c:v>520.18740769999999</c:v>
                </c:pt>
                <c:pt idx="7982">
                  <c:v>520.17684129999998</c:v>
                </c:pt>
                <c:pt idx="7983">
                  <c:v>520.18253990000005</c:v>
                </c:pt>
                <c:pt idx="7984">
                  <c:v>520.18504059999998</c:v>
                </c:pt>
                <c:pt idx="7985">
                  <c:v>520.18559289999996</c:v>
                </c:pt>
                <c:pt idx="7986">
                  <c:v>520.19208470000001</c:v>
                </c:pt>
                <c:pt idx="7987">
                  <c:v>520.17659800000001</c:v>
                </c:pt>
                <c:pt idx="7988">
                  <c:v>520.17857670000001</c:v>
                </c:pt>
                <c:pt idx="7989">
                  <c:v>520.19588810000005</c:v>
                </c:pt>
                <c:pt idx="7990">
                  <c:v>520.18145049999998</c:v>
                </c:pt>
                <c:pt idx="7991">
                  <c:v>520.18092249999995</c:v>
                </c:pt>
                <c:pt idx="7992">
                  <c:v>520.17661080000005</c:v>
                </c:pt>
                <c:pt idx="7993">
                  <c:v>520.17390150000006</c:v>
                </c:pt>
                <c:pt idx="7994">
                  <c:v>520.17525620000004</c:v>
                </c:pt>
                <c:pt idx="7995">
                  <c:v>520.18372429999999</c:v>
                </c:pt>
                <c:pt idx="7996">
                  <c:v>520.17994869999995</c:v>
                </c:pt>
                <c:pt idx="7997">
                  <c:v>520.17807189999996</c:v>
                </c:pt>
                <c:pt idx="7998">
                  <c:v>520.17836469999997</c:v>
                </c:pt>
                <c:pt idx="7999">
                  <c:v>520.17784700000004</c:v>
                </c:pt>
                <c:pt idx="8000">
                  <c:v>520.18299449999995</c:v>
                </c:pt>
                <c:pt idx="8001">
                  <c:v>520.18380730000001</c:v>
                </c:pt>
                <c:pt idx="8002">
                  <c:v>520.18597469999997</c:v>
                </c:pt>
                <c:pt idx="8003">
                  <c:v>520.19331969999996</c:v>
                </c:pt>
                <c:pt idx="8004">
                  <c:v>520.18972169999995</c:v>
                </c:pt>
                <c:pt idx="8005">
                  <c:v>520.18376130000001</c:v>
                </c:pt>
                <c:pt idx="8006">
                  <c:v>520.20005130000004</c:v>
                </c:pt>
                <c:pt idx="8007">
                  <c:v>520.20707789999994</c:v>
                </c:pt>
                <c:pt idx="8008">
                  <c:v>520.20154939999998</c:v>
                </c:pt>
                <c:pt idx="8009">
                  <c:v>520.20589010000003</c:v>
                </c:pt>
                <c:pt idx="8010">
                  <c:v>520.20071600000006</c:v>
                </c:pt>
                <c:pt idx="8011">
                  <c:v>520.20071600000006</c:v>
                </c:pt>
                <c:pt idx="8012">
                  <c:v>520.20728689999999</c:v>
                </c:pt>
                <c:pt idx="8013">
                  <c:v>520.2050653</c:v>
                </c:pt>
                <c:pt idx="8014">
                  <c:v>520.19990319999999</c:v>
                </c:pt>
                <c:pt idx="8015">
                  <c:v>520.20916899999997</c:v>
                </c:pt>
                <c:pt idx="8016">
                  <c:v>520.20375039999999</c:v>
                </c:pt>
                <c:pt idx="8017">
                  <c:v>520.19312979999995</c:v>
                </c:pt>
                <c:pt idx="8018">
                  <c:v>520.1855319</c:v>
                </c:pt>
                <c:pt idx="8019">
                  <c:v>520.18876729999999</c:v>
                </c:pt>
                <c:pt idx="8020">
                  <c:v>520.19690189999994</c:v>
                </c:pt>
                <c:pt idx="8021">
                  <c:v>520.19663100000002</c:v>
                </c:pt>
                <c:pt idx="8022">
                  <c:v>520.19691109999997</c:v>
                </c:pt>
                <c:pt idx="8023">
                  <c:v>520.20234159999995</c:v>
                </c:pt>
                <c:pt idx="8024">
                  <c:v>520.20533620000003</c:v>
                </c:pt>
                <c:pt idx="8025">
                  <c:v>520.20670789999997</c:v>
                </c:pt>
                <c:pt idx="8026">
                  <c:v>520.20376980000003</c:v>
                </c:pt>
                <c:pt idx="8027">
                  <c:v>520.21658730000001</c:v>
                </c:pt>
                <c:pt idx="8028">
                  <c:v>520.20690339999999</c:v>
                </c:pt>
                <c:pt idx="8029">
                  <c:v>520.20659620000004</c:v>
                </c:pt>
                <c:pt idx="8030">
                  <c:v>520.20605430000001</c:v>
                </c:pt>
                <c:pt idx="8031">
                  <c:v>520.18790130000002</c:v>
                </c:pt>
                <c:pt idx="8032">
                  <c:v>520.18542950000005</c:v>
                </c:pt>
                <c:pt idx="8033">
                  <c:v>520.18217809999999</c:v>
                </c:pt>
                <c:pt idx="8034">
                  <c:v>520.1786558</c:v>
                </c:pt>
                <c:pt idx="8035">
                  <c:v>520.17946870000003</c:v>
                </c:pt>
                <c:pt idx="8036">
                  <c:v>520.17706350000003</c:v>
                </c:pt>
                <c:pt idx="8037">
                  <c:v>520.1683931</c:v>
                </c:pt>
                <c:pt idx="8038">
                  <c:v>520.17435399999999</c:v>
                </c:pt>
                <c:pt idx="8039">
                  <c:v>520.17601590000004</c:v>
                </c:pt>
                <c:pt idx="8040">
                  <c:v>520.1683931</c:v>
                </c:pt>
                <c:pt idx="8041">
                  <c:v>520.1726645</c:v>
                </c:pt>
                <c:pt idx="8042">
                  <c:v>520.16965630000004</c:v>
                </c:pt>
                <c:pt idx="8043">
                  <c:v>520.16906710000001</c:v>
                </c:pt>
                <c:pt idx="8044">
                  <c:v>520.17446640000003</c:v>
                </c:pt>
                <c:pt idx="8045">
                  <c:v>520.16904750000003</c:v>
                </c:pt>
                <c:pt idx="8046">
                  <c:v>520.16879610000001</c:v>
                </c:pt>
                <c:pt idx="8047">
                  <c:v>520.16715090000002</c:v>
                </c:pt>
                <c:pt idx="8048">
                  <c:v>520.1606481</c:v>
                </c:pt>
                <c:pt idx="8049">
                  <c:v>520.16417039999999</c:v>
                </c:pt>
                <c:pt idx="8050">
                  <c:v>520.16769280000005</c:v>
                </c:pt>
                <c:pt idx="8051">
                  <c:v>520.17121510000004</c:v>
                </c:pt>
                <c:pt idx="8052">
                  <c:v>520.1685056</c:v>
                </c:pt>
                <c:pt idx="8053">
                  <c:v>520.1581784</c:v>
                </c:pt>
                <c:pt idx="8054">
                  <c:v>520.16656599999999</c:v>
                </c:pt>
                <c:pt idx="8055">
                  <c:v>520.16412749999995</c:v>
                </c:pt>
                <c:pt idx="8056">
                  <c:v>520.1643894</c:v>
                </c:pt>
                <c:pt idx="8057">
                  <c:v>520.16086050000001</c:v>
                </c:pt>
                <c:pt idx="8058">
                  <c:v>520.15462330000003</c:v>
                </c:pt>
                <c:pt idx="8059">
                  <c:v>520.1762986</c:v>
                </c:pt>
                <c:pt idx="8060">
                  <c:v>520.1760276</c:v>
                </c:pt>
                <c:pt idx="8061">
                  <c:v>520.17846759999998</c:v>
                </c:pt>
                <c:pt idx="8062">
                  <c:v>520.17846759999998</c:v>
                </c:pt>
                <c:pt idx="8063">
                  <c:v>520.18334449999998</c:v>
                </c:pt>
                <c:pt idx="8064">
                  <c:v>520.18389049999996</c:v>
                </c:pt>
                <c:pt idx="8065">
                  <c:v>520.19527630000005</c:v>
                </c:pt>
                <c:pt idx="8066">
                  <c:v>520.19230530000004</c:v>
                </c:pt>
                <c:pt idx="8067">
                  <c:v>520.18471910000005</c:v>
                </c:pt>
                <c:pt idx="8068">
                  <c:v>520.18741920000002</c:v>
                </c:pt>
                <c:pt idx="8069">
                  <c:v>520.18769020000002</c:v>
                </c:pt>
                <c:pt idx="8070">
                  <c:v>520.18930909999995</c:v>
                </c:pt>
                <c:pt idx="8071">
                  <c:v>520.18416139999999</c:v>
                </c:pt>
                <c:pt idx="8072">
                  <c:v>520.18361949999996</c:v>
                </c:pt>
                <c:pt idx="8073">
                  <c:v>520.1811811</c:v>
                </c:pt>
                <c:pt idx="8074">
                  <c:v>520.17413190000002</c:v>
                </c:pt>
                <c:pt idx="8075">
                  <c:v>520.18334700000003</c:v>
                </c:pt>
                <c:pt idx="8076">
                  <c:v>520.17467710000005</c:v>
                </c:pt>
                <c:pt idx="8077">
                  <c:v>520.18199240000001</c:v>
                </c:pt>
                <c:pt idx="8078">
                  <c:v>520.17928300000005</c:v>
                </c:pt>
                <c:pt idx="8079">
                  <c:v>520.17738650000001</c:v>
                </c:pt>
                <c:pt idx="8080">
                  <c:v>520.18198910000001</c:v>
                </c:pt>
                <c:pt idx="8081">
                  <c:v>520.1762986</c:v>
                </c:pt>
                <c:pt idx="8082">
                  <c:v>520.1611259</c:v>
                </c:pt>
                <c:pt idx="8083">
                  <c:v>520.15733420000004</c:v>
                </c:pt>
                <c:pt idx="8084">
                  <c:v>520.15651990000003</c:v>
                </c:pt>
                <c:pt idx="8085">
                  <c:v>520.16332639999996</c:v>
                </c:pt>
                <c:pt idx="8086">
                  <c:v>520.16146100000003</c:v>
                </c:pt>
                <c:pt idx="8087">
                  <c:v>520.15581280000004</c:v>
                </c:pt>
                <c:pt idx="8088">
                  <c:v>520.14118120000001</c:v>
                </c:pt>
                <c:pt idx="8089">
                  <c:v>520.14330710000002</c:v>
                </c:pt>
                <c:pt idx="8090">
                  <c:v>520.14278469999999</c:v>
                </c:pt>
                <c:pt idx="8091">
                  <c:v>520.11969869999996</c:v>
                </c:pt>
                <c:pt idx="8092">
                  <c:v>520.1298008</c:v>
                </c:pt>
                <c:pt idx="8093">
                  <c:v>520.12130509999997</c:v>
                </c:pt>
                <c:pt idx="8094">
                  <c:v>520.11265349999996</c:v>
                </c:pt>
                <c:pt idx="8095">
                  <c:v>520.09691769999995</c:v>
                </c:pt>
                <c:pt idx="8096">
                  <c:v>520.08955920000005</c:v>
                </c:pt>
                <c:pt idx="8097">
                  <c:v>520.09064309999997</c:v>
                </c:pt>
                <c:pt idx="8098">
                  <c:v>520.08658979999996</c:v>
                </c:pt>
                <c:pt idx="8099">
                  <c:v>520.07385369999997</c:v>
                </c:pt>
                <c:pt idx="8100">
                  <c:v>520.06057539999995</c:v>
                </c:pt>
                <c:pt idx="8101">
                  <c:v>520.05487330000005</c:v>
                </c:pt>
                <c:pt idx="8102">
                  <c:v>520.04375389999996</c:v>
                </c:pt>
                <c:pt idx="8103">
                  <c:v>520.04375389999996</c:v>
                </c:pt>
                <c:pt idx="8104">
                  <c:v>520.04456689999995</c:v>
                </c:pt>
                <c:pt idx="8105">
                  <c:v>520.03502779999997</c:v>
                </c:pt>
                <c:pt idx="8106">
                  <c:v>520.03530750000004</c:v>
                </c:pt>
                <c:pt idx="8107">
                  <c:v>520.03042949999997</c:v>
                </c:pt>
                <c:pt idx="8108">
                  <c:v>520.0266355</c:v>
                </c:pt>
                <c:pt idx="8109">
                  <c:v>520.00981850000005</c:v>
                </c:pt>
                <c:pt idx="8110">
                  <c:v>520.00520689999996</c:v>
                </c:pt>
                <c:pt idx="8111">
                  <c:v>520.00656330000004</c:v>
                </c:pt>
                <c:pt idx="8112">
                  <c:v>520.01171199999999</c:v>
                </c:pt>
                <c:pt idx="8113">
                  <c:v>519.9997912</c:v>
                </c:pt>
                <c:pt idx="8114">
                  <c:v>519.99626460000002</c:v>
                </c:pt>
                <c:pt idx="8115">
                  <c:v>520.00195580000002</c:v>
                </c:pt>
                <c:pt idx="8116">
                  <c:v>519.99761960000001</c:v>
                </c:pt>
                <c:pt idx="8117">
                  <c:v>520.00629189999995</c:v>
                </c:pt>
                <c:pt idx="8118">
                  <c:v>520.00576799999999</c:v>
                </c:pt>
                <c:pt idx="8119">
                  <c:v>519.98920680000003</c:v>
                </c:pt>
                <c:pt idx="8120">
                  <c:v>519.99385459999996</c:v>
                </c:pt>
                <c:pt idx="8121">
                  <c:v>519.99520970000003</c:v>
                </c:pt>
                <c:pt idx="8122">
                  <c:v>519.99629370000002</c:v>
                </c:pt>
                <c:pt idx="8123">
                  <c:v>520.01092840000001</c:v>
                </c:pt>
                <c:pt idx="8124">
                  <c:v>520.01068759999998</c:v>
                </c:pt>
                <c:pt idx="8125">
                  <c:v>520.01341679999996</c:v>
                </c:pt>
                <c:pt idx="8126">
                  <c:v>520.02592949999996</c:v>
                </c:pt>
                <c:pt idx="8127">
                  <c:v>520.02381879999996</c:v>
                </c:pt>
                <c:pt idx="8128">
                  <c:v>520.01033659999996</c:v>
                </c:pt>
                <c:pt idx="8129">
                  <c:v>519.9993432</c:v>
                </c:pt>
                <c:pt idx="8130">
                  <c:v>520.0069125</c:v>
                </c:pt>
                <c:pt idx="8131">
                  <c:v>520.02080760000001</c:v>
                </c:pt>
                <c:pt idx="8132">
                  <c:v>520.01304670000002</c:v>
                </c:pt>
                <c:pt idx="8133">
                  <c:v>520.01037499999995</c:v>
                </c:pt>
                <c:pt idx="8134">
                  <c:v>519.98452110000005</c:v>
                </c:pt>
                <c:pt idx="8135">
                  <c:v>519.9773361</c:v>
                </c:pt>
                <c:pt idx="8136">
                  <c:v>519.97832330000006</c:v>
                </c:pt>
                <c:pt idx="8137">
                  <c:v>519.99490949999995</c:v>
                </c:pt>
                <c:pt idx="8138">
                  <c:v>519.99549439999998</c:v>
                </c:pt>
                <c:pt idx="8139">
                  <c:v>519.95805419999999</c:v>
                </c:pt>
                <c:pt idx="8140">
                  <c:v>519.96483569999998</c:v>
                </c:pt>
                <c:pt idx="8141">
                  <c:v>519.94937789999994</c:v>
                </c:pt>
                <c:pt idx="8142">
                  <c:v>519.94856960000004</c:v>
                </c:pt>
                <c:pt idx="8143">
                  <c:v>519.95152329999996</c:v>
                </c:pt>
                <c:pt idx="8144">
                  <c:v>519.93968180000002</c:v>
                </c:pt>
                <c:pt idx="8145">
                  <c:v>519.96649720000005</c:v>
                </c:pt>
                <c:pt idx="8146">
                  <c:v>519.93234810000001</c:v>
                </c:pt>
                <c:pt idx="8147">
                  <c:v>519.93209300000001</c:v>
                </c:pt>
                <c:pt idx="8148">
                  <c:v>519.92613029999995</c:v>
                </c:pt>
                <c:pt idx="8149">
                  <c:v>519.91449399999999</c:v>
                </c:pt>
                <c:pt idx="8150">
                  <c:v>519.90401899999995</c:v>
                </c:pt>
                <c:pt idx="8151">
                  <c:v>519.89857340000003</c:v>
                </c:pt>
                <c:pt idx="8152">
                  <c:v>519.8891185</c:v>
                </c:pt>
                <c:pt idx="8153">
                  <c:v>519.88183400000003</c:v>
                </c:pt>
                <c:pt idx="8154">
                  <c:v>519.87932929999999</c:v>
                </c:pt>
                <c:pt idx="8155">
                  <c:v>519.86875840000005</c:v>
                </c:pt>
                <c:pt idx="8156">
                  <c:v>519.86786329999995</c:v>
                </c:pt>
                <c:pt idx="8157">
                  <c:v>519.87941530000001</c:v>
                </c:pt>
                <c:pt idx="8158">
                  <c:v>519.89106149999998</c:v>
                </c:pt>
                <c:pt idx="8159">
                  <c:v>519.87310839999998</c:v>
                </c:pt>
                <c:pt idx="8160">
                  <c:v>519.85821350000003</c:v>
                </c:pt>
                <c:pt idx="8161">
                  <c:v>519.84841129999995</c:v>
                </c:pt>
                <c:pt idx="8162">
                  <c:v>519.86067860000003</c:v>
                </c:pt>
                <c:pt idx="8163">
                  <c:v>519.85528109999996</c:v>
                </c:pt>
                <c:pt idx="8164">
                  <c:v>519.84091379999995</c:v>
                </c:pt>
                <c:pt idx="8165">
                  <c:v>519.84278749999999</c:v>
                </c:pt>
                <c:pt idx="8166">
                  <c:v>519.8365526</c:v>
                </c:pt>
                <c:pt idx="8167">
                  <c:v>519.84717539999997</c:v>
                </c:pt>
                <c:pt idx="8168">
                  <c:v>519.83793189999994</c:v>
                </c:pt>
                <c:pt idx="8169">
                  <c:v>519.84007659999997</c:v>
                </c:pt>
                <c:pt idx="8170">
                  <c:v>519.84414289999995</c:v>
                </c:pt>
                <c:pt idx="8171">
                  <c:v>519.82948320000003</c:v>
                </c:pt>
                <c:pt idx="8172">
                  <c:v>519.83487049999997</c:v>
                </c:pt>
                <c:pt idx="8173">
                  <c:v>519.8356996</c:v>
                </c:pt>
                <c:pt idx="8174">
                  <c:v>519.83630540000001</c:v>
                </c:pt>
                <c:pt idx="8175">
                  <c:v>519.83088369999996</c:v>
                </c:pt>
                <c:pt idx="8176">
                  <c:v>519.82077530000004</c:v>
                </c:pt>
                <c:pt idx="8177">
                  <c:v>519.82319389999998</c:v>
                </c:pt>
                <c:pt idx="8178">
                  <c:v>519.81397679999998</c:v>
                </c:pt>
                <c:pt idx="8179">
                  <c:v>519.80855499999996</c:v>
                </c:pt>
                <c:pt idx="8180">
                  <c:v>519.80665729999998</c:v>
                </c:pt>
                <c:pt idx="8181">
                  <c:v>519.80288299999995</c:v>
                </c:pt>
                <c:pt idx="8182">
                  <c:v>519.79252699999995</c:v>
                </c:pt>
                <c:pt idx="8183">
                  <c:v>519.78902640000001</c:v>
                </c:pt>
                <c:pt idx="8184">
                  <c:v>519.7735285</c:v>
                </c:pt>
                <c:pt idx="8185">
                  <c:v>519.77485009999998</c:v>
                </c:pt>
                <c:pt idx="8186">
                  <c:v>519.78028789999996</c:v>
                </c:pt>
                <c:pt idx="8187">
                  <c:v>519.78299900000002</c:v>
                </c:pt>
                <c:pt idx="8188">
                  <c:v>519.78464389999999</c:v>
                </c:pt>
                <c:pt idx="8189">
                  <c:v>519.76076799999998</c:v>
                </c:pt>
                <c:pt idx="8190">
                  <c:v>519.77510819999998</c:v>
                </c:pt>
                <c:pt idx="8191">
                  <c:v>519.77135969999995</c:v>
                </c:pt>
                <c:pt idx="8192">
                  <c:v>519.76625320000005</c:v>
                </c:pt>
                <c:pt idx="8193">
                  <c:v>519.75944749999996</c:v>
                </c:pt>
                <c:pt idx="8194">
                  <c:v>519.7526431</c:v>
                </c:pt>
                <c:pt idx="8195">
                  <c:v>519.75779439999997</c:v>
                </c:pt>
                <c:pt idx="8196">
                  <c:v>519.75025849999997</c:v>
                </c:pt>
                <c:pt idx="8197">
                  <c:v>519.74785039999995</c:v>
                </c:pt>
                <c:pt idx="8198">
                  <c:v>519.73942599999998</c:v>
                </c:pt>
                <c:pt idx="8199">
                  <c:v>519.73062779999998</c:v>
                </c:pt>
                <c:pt idx="8200">
                  <c:v>519.72705880000001</c:v>
                </c:pt>
                <c:pt idx="8201">
                  <c:v>519.72570310000003</c:v>
                </c:pt>
                <c:pt idx="8202">
                  <c:v>519.7188913</c:v>
                </c:pt>
                <c:pt idx="8203">
                  <c:v>519.70833249999998</c:v>
                </c:pt>
                <c:pt idx="8204">
                  <c:v>519.69878849999998</c:v>
                </c:pt>
                <c:pt idx="8205">
                  <c:v>519.70452120000004</c:v>
                </c:pt>
                <c:pt idx="8206">
                  <c:v>519.71047339999996</c:v>
                </c:pt>
                <c:pt idx="8207">
                  <c:v>519.71507240000005</c:v>
                </c:pt>
                <c:pt idx="8208">
                  <c:v>519.71587820000002</c:v>
                </c:pt>
                <c:pt idx="8209">
                  <c:v>519.72271060000003</c:v>
                </c:pt>
                <c:pt idx="8210">
                  <c:v>519.71561469999995</c:v>
                </c:pt>
                <c:pt idx="8211">
                  <c:v>519.72240309999995</c:v>
                </c:pt>
                <c:pt idx="8212">
                  <c:v>519.72872159999997</c:v>
                </c:pt>
                <c:pt idx="8213">
                  <c:v>519.73877140000002</c:v>
                </c:pt>
                <c:pt idx="8214">
                  <c:v>519.71054049999998</c:v>
                </c:pt>
                <c:pt idx="8215">
                  <c:v>519.71892479999997</c:v>
                </c:pt>
                <c:pt idx="8216">
                  <c:v>519.73334890000001</c:v>
                </c:pt>
                <c:pt idx="8217">
                  <c:v>519.71379409999997</c:v>
                </c:pt>
                <c:pt idx="8218">
                  <c:v>519.69528170000001</c:v>
                </c:pt>
                <c:pt idx="8219">
                  <c:v>519.73522860000003</c:v>
                </c:pt>
                <c:pt idx="8220">
                  <c:v>519.71265519999997</c:v>
                </c:pt>
                <c:pt idx="8221">
                  <c:v>519.72405819999994</c:v>
                </c:pt>
                <c:pt idx="8222">
                  <c:v>519.71431559999996</c:v>
                </c:pt>
                <c:pt idx="8223">
                  <c:v>519.69478360000005</c:v>
                </c:pt>
                <c:pt idx="8224">
                  <c:v>519.68038479999996</c:v>
                </c:pt>
                <c:pt idx="8225">
                  <c:v>519.70023270000002</c:v>
                </c:pt>
                <c:pt idx="8226">
                  <c:v>519.72119359999999</c:v>
                </c:pt>
                <c:pt idx="8227">
                  <c:v>519.70490289999998</c:v>
                </c:pt>
                <c:pt idx="8228">
                  <c:v>519.70443269999998</c:v>
                </c:pt>
                <c:pt idx="8229">
                  <c:v>519.70176160000005</c:v>
                </c:pt>
                <c:pt idx="8230">
                  <c:v>519.67893070000002</c:v>
                </c:pt>
                <c:pt idx="8231">
                  <c:v>519.69308490000003</c:v>
                </c:pt>
                <c:pt idx="8232">
                  <c:v>519.6642339</c:v>
                </c:pt>
                <c:pt idx="8233">
                  <c:v>519.69742329999997</c:v>
                </c:pt>
                <c:pt idx="8234">
                  <c:v>519.67997500000001</c:v>
                </c:pt>
                <c:pt idx="8235">
                  <c:v>519.68458459999999</c:v>
                </c:pt>
                <c:pt idx="8236">
                  <c:v>519.65009320000001</c:v>
                </c:pt>
                <c:pt idx="8237">
                  <c:v>519.65439449999997</c:v>
                </c:pt>
                <c:pt idx="8238">
                  <c:v>519.62471679999999</c:v>
                </c:pt>
                <c:pt idx="8239">
                  <c:v>519.63260630000002</c:v>
                </c:pt>
                <c:pt idx="8240">
                  <c:v>519.57624910000004</c:v>
                </c:pt>
                <c:pt idx="8241">
                  <c:v>519.5691832</c:v>
                </c:pt>
                <c:pt idx="8242">
                  <c:v>519.60185060000003</c:v>
                </c:pt>
                <c:pt idx="8243">
                  <c:v>519.55267119999996</c:v>
                </c:pt>
                <c:pt idx="8244">
                  <c:v>519.56902849999994</c:v>
                </c:pt>
                <c:pt idx="8245">
                  <c:v>519.58635200000003</c:v>
                </c:pt>
                <c:pt idx="8246">
                  <c:v>519.57252189999997</c:v>
                </c:pt>
                <c:pt idx="8247">
                  <c:v>519.58119959999999</c:v>
                </c:pt>
                <c:pt idx="8248">
                  <c:v>519.5713604</c:v>
                </c:pt>
                <c:pt idx="8249">
                  <c:v>519.57407220000005</c:v>
                </c:pt>
                <c:pt idx="8250">
                  <c:v>519.57720489999997</c:v>
                </c:pt>
                <c:pt idx="8251">
                  <c:v>519.54106160000003</c:v>
                </c:pt>
                <c:pt idx="8252">
                  <c:v>519.59310119999998</c:v>
                </c:pt>
                <c:pt idx="8253">
                  <c:v>519.59879439999997</c:v>
                </c:pt>
                <c:pt idx="8254">
                  <c:v>519.53707880000002</c:v>
                </c:pt>
                <c:pt idx="8255">
                  <c:v>519.56158129999994</c:v>
                </c:pt>
                <c:pt idx="8256">
                  <c:v>519.56152910000003</c:v>
                </c:pt>
                <c:pt idx="8257">
                  <c:v>519.56809190000001</c:v>
                </c:pt>
                <c:pt idx="8258">
                  <c:v>519.59744579999995</c:v>
                </c:pt>
                <c:pt idx="8259">
                  <c:v>519.5885955</c:v>
                </c:pt>
                <c:pt idx="8260">
                  <c:v>519.55461879999996</c:v>
                </c:pt>
                <c:pt idx="8261">
                  <c:v>519.56644429999994</c:v>
                </c:pt>
                <c:pt idx="8262">
                  <c:v>519.56561839999995</c:v>
                </c:pt>
                <c:pt idx="8263">
                  <c:v>519.58249880000005</c:v>
                </c:pt>
                <c:pt idx="8264">
                  <c:v>519.59258569999997</c:v>
                </c:pt>
                <c:pt idx="8265">
                  <c:v>519.59947439999996</c:v>
                </c:pt>
                <c:pt idx="8266">
                  <c:v>519.61478639999996</c:v>
                </c:pt>
                <c:pt idx="8267">
                  <c:v>519.63805850000006</c:v>
                </c:pt>
                <c:pt idx="8268">
                  <c:v>519.64253659999997</c:v>
                </c:pt>
                <c:pt idx="8269">
                  <c:v>519.62000739999996</c:v>
                </c:pt>
                <c:pt idx="8270">
                  <c:v>519.63794470000005</c:v>
                </c:pt>
                <c:pt idx="8271">
                  <c:v>519.63208280000003</c:v>
                </c:pt>
                <c:pt idx="8272">
                  <c:v>519.66867070000001</c:v>
                </c:pt>
                <c:pt idx="8273">
                  <c:v>519.66909339999995</c:v>
                </c:pt>
                <c:pt idx="8274">
                  <c:v>519.69826680000006</c:v>
                </c:pt>
                <c:pt idx="8275">
                  <c:v>519.71361160000004</c:v>
                </c:pt>
                <c:pt idx="8276">
                  <c:v>519.71708820000003</c:v>
                </c:pt>
                <c:pt idx="8277">
                  <c:v>519.75011789999996</c:v>
                </c:pt>
                <c:pt idx="8278">
                  <c:v>519.75418400000001</c:v>
                </c:pt>
                <c:pt idx="8279">
                  <c:v>519.76855060000003</c:v>
                </c:pt>
                <c:pt idx="8280">
                  <c:v>519.78730800000005</c:v>
                </c:pt>
                <c:pt idx="8281">
                  <c:v>519.77180329999999</c:v>
                </c:pt>
                <c:pt idx="8282">
                  <c:v>519.79001849999997</c:v>
                </c:pt>
                <c:pt idx="8283">
                  <c:v>519.78291679999995</c:v>
                </c:pt>
                <c:pt idx="8284">
                  <c:v>519.79200530000003</c:v>
                </c:pt>
                <c:pt idx="8285">
                  <c:v>519.80637100000001</c:v>
                </c:pt>
                <c:pt idx="8286">
                  <c:v>519.80176319999998</c:v>
                </c:pt>
                <c:pt idx="8287">
                  <c:v>519.8150445</c:v>
                </c:pt>
                <c:pt idx="8288">
                  <c:v>519.82118920000005</c:v>
                </c:pt>
                <c:pt idx="8289">
                  <c:v>519.82892179999999</c:v>
                </c:pt>
                <c:pt idx="8290">
                  <c:v>519.83867910000004</c:v>
                </c:pt>
                <c:pt idx="8291">
                  <c:v>519.83687250000003</c:v>
                </c:pt>
                <c:pt idx="8292">
                  <c:v>519.84744269999999</c:v>
                </c:pt>
                <c:pt idx="8293">
                  <c:v>519.83741450000002</c:v>
                </c:pt>
                <c:pt idx="8294">
                  <c:v>519.84798479999995</c:v>
                </c:pt>
                <c:pt idx="8295">
                  <c:v>519.84148000000005</c:v>
                </c:pt>
                <c:pt idx="8296">
                  <c:v>519.8447324</c:v>
                </c:pt>
                <c:pt idx="8297">
                  <c:v>519.84690069999999</c:v>
                </c:pt>
                <c:pt idx="8298">
                  <c:v>519.85205020000001</c:v>
                </c:pt>
                <c:pt idx="8299">
                  <c:v>519.85882590000006</c:v>
                </c:pt>
                <c:pt idx="8300">
                  <c:v>519.84798479999995</c:v>
                </c:pt>
                <c:pt idx="8301">
                  <c:v>519.84066700000005</c:v>
                </c:pt>
                <c:pt idx="8302">
                  <c:v>519.84554549999996</c:v>
                </c:pt>
                <c:pt idx="8303">
                  <c:v>519.85936800000002</c:v>
                </c:pt>
                <c:pt idx="8304">
                  <c:v>519.85741659999997</c:v>
                </c:pt>
                <c:pt idx="8305">
                  <c:v>519.85557359999996</c:v>
                </c:pt>
                <c:pt idx="8306">
                  <c:v>519.8626203</c:v>
                </c:pt>
                <c:pt idx="8307">
                  <c:v>519.85882590000006</c:v>
                </c:pt>
                <c:pt idx="8308">
                  <c:v>519.87385849999998</c:v>
                </c:pt>
                <c:pt idx="8309">
                  <c:v>519.87467149999998</c:v>
                </c:pt>
                <c:pt idx="8310">
                  <c:v>519.86220449999996</c:v>
                </c:pt>
                <c:pt idx="8311">
                  <c:v>519.86057830000004</c:v>
                </c:pt>
                <c:pt idx="8312">
                  <c:v>519.8703352</c:v>
                </c:pt>
                <c:pt idx="8313">
                  <c:v>519.87141929999996</c:v>
                </c:pt>
                <c:pt idx="8314">
                  <c:v>519.86681190000002</c:v>
                </c:pt>
                <c:pt idx="8315">
                  <c:v>519.8815012</c:v>
                </c:pt>
                <c:pt idx="8316">
                  <c:v>519.88448240000002</c:v>
                </c:pt>
                <c:pt idx="8317">
                  <c:v>519.8820432</c:v>
                </c:pt>
                <c:pt idx="8318">
                  <c:v>519.88258519999999</c:v>
                </c:pt>
                <c:pt idx="8319">
                  <c:v>519.87250340000003</c:v>
                </c:pt>
                <c:pt idx="8320">
                  <c:v>519.87602660000005</c:v>
                </c:pt>
                <c:pt idx="8321">
                  <c:v>519.8706062</c:v>
                </c:pt>
                <c:pt idx="8322">
                  <c:v>519.87797799999998</c:v>
                </c:pt>
                <c:pt idx="8323">
                  <c:v>519.86708290000001</c:v>
                </c:pt>
                <c:pt idx="8324">
                  <c:v>519.87196129999995</c:v>
                </c:pt>
                <c:pt idx="8325">
                  <c:v>519.86979310000004</c:v>
                </c:pt>
                <c:pt idx="8326">
                  <c:v>519.8706062</c:v>
                </c:pt>
                <c:pt idx="8327">
                  <c:v>519.87656870000001</c:v>
                </c:pt>
                <c:pt idx="8328">
                  <c:v>519.87864769999999</c:v>
                </c:pt>
                <c:pt idx="8329">
                  <c:v>519.88222510000003</c:v>
                </c:pt>
                <c:pt idx="8330">
                  <c:v>519.88927160000003</c:v>
                </c:pt>
                <c:pt idx="8331">
                  <c:v>519.89658889999998</c:v>
                </c:pt>
                <c:pt idx="8332">
                  <c:v>519.90282219999995</c:v>
                </c:pt>
                <c:pt idx="8333">
                  <c:v>519.90200909999999</c:v>
                </c:pt>
                <c:pt idx="8334">
                  <c:v>519.90526120000004</c:v>
                </c:pt>
                <c:pt idx="8335">
                  <c:v>519.90797129999999</c:v>
                </c:pt>
                <c:pt idx="8336">
                  <c:v>519.91637249999997</c:v>
                </c:pt>
                <c:pt idx="8337">
                  <c:v>519.91989550000005</c:v>
                </c:pt>
                <c:pt idx="8338">
                  <c:v>519.92585750000001</c:v>
                </c:pt>
                <c:pt idx="8339">
                  <c:v>519.91447540000001</c:v>
                </c:pt>
                <c:pt idx="8340">
                  <c:v>519.92034990000002</c:v>
                </c:pt>
                <c:pt idx="8341">
                  <c:v>519.92251799999997</c:v>
                </c:pt>
                <c:pt idx="8342">
                  <c:v>519.92793800000004</c:v>
                </c:pt>
                <c:pt idx="8343">
                  <c:v>519.92929300000003</c:v>
                </c:pt>
                <c:pt idx="8344">
                  <c:v>519.9371519</c:v>
                </c:pt>
                <c:pt idx="8345">
                  <c:v>519.93688090000001</c:v>
                </c:pt>
                <c:pt idx="8346">
                  <c:v>519.94479390000004</c:v>
                </c:pt>
                <c:pt idx="8347">
                  <c:v>519.94912980000004</c:v>
                </c:pt>
                <c:pt idx="8348">
                  <c:v>519.94958569999994</c:v>
                </c:pt>
                <c:pt idx="8349">
                  <c:v>519.95121170000004</c:v>
                </c:pt>
                <c:pt idx="8350">
                  <c:v>519.95581849999996</c:v>
                </c:pt>
                <c:pt idx="8351">
                  <c:v>519.95392159999994</c:v>
                </c:pt>
                <c:pt idx="8352">
                  <c:v>519.95690249999996</c:v>
                </c:pt>
                <c:pt idx="8353">
                  <c:v>519.96530310000003</c:v>
                </c:pt>
                <c:pt idx="8354">
                  <c:v>519.96720000000005</c:v>
                </c:pt>
                <c:pt idx="8355">
                  <c:v>519.96747089999997</c:v>
                </c:pt>
                <c:pt idx="8356">
                  <c:v>519.96611600000006</c:v>
                </c:pt>
                <c:pt idx="8357">
                  <c:v>519.95392159999994</c:v>
                </c:pt>
                <c:pt idx="8358">
                  <c:v>519.95473460000005</c:v>
                </c:pt>
                <c:pt idx="8359">
                  <c:v>519.94931469999995</c:v>
                </c:pt>
                <c:pt idx="8360">
                  <c:v>519.94985670000005</c:v>
                </c:pt>
                <c:pt idx="8361">
                  <c:v>519.93991600000004</c:v>
                </c:pt>
                <c:pt idx="8362">
                  <c:v>519.93850689999999</c:v>
                </c:pt>
                <c:pt idx="8363">
                  <c:v>519.93308690000003</c:v>
                </c:pt>
                <c:pt idx="8364">
                  <c:v>519.92314750000003</c:v>
                </c:pt>
                <c:pt idx="8365">
                  <c:v>519.92179250000004</c:v>
                </c:pt>
                <c:pt idx="8366">
                  <c:v>519.91908249999994</c:v>
                </c:pt>
                <c:pt idx="8367">
                  <c:v>519.91131240000004</c:v>
                </c:pt>
                <c:pt idx="8368">
                  <c:v>519.90724729999999</c:v>
                </c:pt>
                <c:pt idx="8369">
                  <c:v>519.90273060000004</c:v>
                </c:pt>
                <c:pt idx="8370">
                  <c:v>519.89920749999999</c:v>
                </c:pt>
                <c:pt idx="8371">
                  <c:v>519.89171099999999</c:v>
                </c:pt>
                <c:pt idx="8372">
                  <c:v>519.89306599999998</c:v>
                </c:pt>
                <c:pt idx="8373">
                  <c:v>519.92341850000003</c:v>
                </c:pt>
                <c:pt idx="8374">
                  <c:v>519.89125769999998</c:v>
                </c:pt>
                <c:pt idx="8375">
                  <c:v>519.88141210000003</c:v>
                </c:pt>
                <c:pt idx="8376">
                  <c:v>519.87160119999999</c:v>
                </c:pt>
                <c:pt idx="8377">
                  <c:v>519.86735390000001</c:v>
                </c:pt>
                <c:pt idx="8378">
                  <c:v>519.86681190000002</c:v>
                </c:pt>
                <c:pt idx="8379">
                  <c:v>519.85882590000006</c:v>
                </c:pt>
                <c:pt idx="8380">
                  <c:v>519.84834780000006</c:v>
                </c:pt>
                <c:pt idx="8381">
                  <c:v>519.83831959999998</c:v>
                </c:pt>
                <c:pt idx="8382">
                  <c:v>519.83291180000003</c:v>
                </c:pt>
                <c:pt idx="8383">
                  <c:v>519.83697729999994</c:v>
                </c:pt>
                <c:pt idx="8384">
                  <c:v>519.82443450000005</c:v>
                </c:pt>
                <c:pt idx="8385">
                  <c:v>519.83158109999999</c:v>
                </c:pt>
                <c:pt idx="8386">
                  <c:v>519.82487809999998</c:v>
                </c:pt>
                <c:pt idx="8387">
                  <c:v>519.83436419999998</c:v>
                </c:pt>
                <c:pt idx="8388">
                  <c:v>519.81245469999999</c:v>
                </c:pt>
                <c:pt idx="8389">
                  <c:v>519.82446630000004</c:v>
                </c:pt>
                <c:pt idx="8390">
                  <c:v>519.81670980000001</c:v>
                </c:pt>
                <c:pt idx="8391">
                  <c:v>519.81481250000002</c:v>
                </c:pt>
                <c:pt idx="8392">
                  <c:v>519.76774850000004</c:v>
                </c:pt>
                <c:pt idx="8393">
                  <c:v>519.76151800000002</c:v>
                </c:pt>
                <c:pt idx="8394">
                  <c:v>519.89453900000001</c:v>
                </c:pt>
                <c:pt idx="8395">
                  <c:v>519.84512659999996</c:v>
                </c:pt>
                <c:pt idx="8396">
                  <c:v>519.83482189999995</c:v>
                </c:pt>
                <c:pt idx="8397">
                  <c:v>519.77987919999998</c:v>
                </c:pt>
                <c:pt idx="8398">
                  <c:v>519.85196800000006</c:v>
                </c:pt>
                <c:pt idx="8399">
                  <c:v>519.81528490000005</c:v>
                </c:pt>
                <c:pt idx="8400">
                  <c:v>519.7642535</c:v>
                </c:pt>
                <c:pt idx="8401">
                  <c:v>519.80116439999995</c:v>
                </c:pt>
                <c:pt idx="8402">
                  <c:v>519.73924899999997</c:v>
                </c:pt>
                <c:pt idx="8403">
                  <c:v>519.74059899999997</c:v>
                </c:pt>
                <c:pt idx="8404">
                  <c:v>519.74693630000002</c:v>
                </c:pt>
                <c:pt idx="8405">
                  <c:v>519.75695310000003</c:v>
                </c:pt>
                <c:pt idx="8406">
                  <c:v>519.77047289999996</c:v>
                </c:pt>
                <c:pt idx="8407">
                  <c:v>519.75935990000005</c:v>
                </c:pt>
                <c:pt idx="8408">
                  <c:v>519.72138319999999</c:v>
                </c:pt>
                <c:pt idx="8409">
                  <c:v>519.73690529999999</c:v>
                </c:pt>
                <c:pt idx="8410">
                  <c:v>519.74227989999997</c:v>
                </c:pt>
                <c:pt idx="8411">
                  <c:v>519.73164989999998</c:v>
                </c:pt>
                <c:pt idx="8412">
                  <c:v>519.70583869999996</c:v>
                </c:pt>
                <c:pt idx="8413">
                  <c:v>519.72405819999994</c:v>
                </c:pt>
                <c:pt idx="8414">
                  <c:v>519.690112</c:v>
                </c:pt>
                <c:pt idx="8415">
                  <c:v>519.65755860000002</c:v>
                </c:pt>
                <c:pt idx="8416">
                  <c:v>519.69623990000002</c:v>
                </c:pt>
                <c:pt idx="8417">
                  <c:v>519.68398490000004</c:v>
                </c:pt>
                <c:pt idx="8418">
                  <c:v>519.69517889999997</c:v>
                </c:pt>
                <c:pt idx="8419">
                  <c:v>519.6880754</c:v>
                </c:pt>
                <c:pt idx="8420">
                  <c:v>519.68845439999996</c:v>
                </c:pt>
                <c:pt idx="8421">
                  <c:v>519.70689070000003</c:v>
                </c:pt>
                <c:pt idx="8422">
                  <c:v>519.69641660000002</c:v>
                </c:pt>
                <c:pt idx="8423">
                  <c:v>519.68342140000004</c:v>
                </c:pt>
                <c:pt idx="8424">
                  <c:v>519.68479830000001</c:v>
                </c:pt>
                <c:pt idx="8425">
                  <c:v>519.70084910000003</c:v>
                </c:pt>
                <c:pt idx="8426">
                  <c:v>519.705646</c:v>
                </c:pt>
                <c:pt idx="8427">
                  <c:v>519.65996949999999</c:v>
                </c:pt>
                <c:pt idx="8428">
                  <c:v>519.63186680000001</c:v>
                </c:pt>
                <c:pt idx="8429">
                  <c:v>519.65278239999998</c:v>
                </c:pt>
                <c:pt idx="8430">
                  <c:v>519.61684090000006</c:v>
                </c:pt>
                <c:pt idx="8431">
                  <c:v>519.66927880000003</c:v>
                </c:pt>
                <c:pt idx="8432">
                  <c:v>519.63096169999994</c:v>
                </c:pt>
                <c:pt idx="8433">
                  <c:v>519.62190129999999</c:v>
                </c:pt>
                <c:pt idx="8434">
                  <c:v>519.61048500000004</c:v>
                </c:pt>
                <c:pt idx="8435">
                  <c:v>519.65321830000005</c:v>
                </c:pt>
                <c:pt idx="8436">
                  <c:v>519.60523060000003</c:v>
                </c:pt>
                <c:pt idx="8437">
                  <c:v>519.62122810000005</c:v>
                </c:pt>
                <c:pt idx="8438">
                  <c:v>519.60945470000001</c:v>
                </c:pt>
                <c:pt idx="8439">
                  <c:v>519.62388150000004</c:v>
                </c:pt>
                <c:pt idx="8440">
                  <c:v>519.62741559999995</c:v>
                </c:pt>
                <c:pt idx="8441">
                  <c:v>519.61932979999995</c:v>
                </c:pt>
                <c:pt idx="8442">
                  <c:v>519.61965150000003</c:v>
                </c:pt>
                <c:pt idx="8443">
                  <c:v>519.61352190000002</c:v>
                </c:pt>
                <c:pt idx="8444">
                  <c:v>519.63217650000001</c:v>
                </c:pt>
                <c:pt idx="8445">
                  <c:v>519.59694579999996</c:v>
                </c:pt>
                <c:pt idx="8446">
                  <c:v>519.60313759999997</c:v>
                </c:pt>
                <c:pt idx="8447">
                  <c:v>519.60274419999996</c:v>
                </c:pt>
                <c:pt idx="8448">
                  <c:v>519.55526110000005</c:v>
                </c:pt>
                <c:pt idx="8449">
                  <c:v>519.58502769999996</c:v>
                </c:pt>
                <c:pt idx="8450">
                  <c:v>519.54975769999999</c:v>
                </c:pt>
                <c:pt idx="8451">
                  <c:v>519.54988049999997</c:v>
                </c:pt>
                <c:pt idx="8452">
                  <c:v>519.54102350000005</c:v>
                </c:pt>
                <c:pt idx="8453">
                  <c:v>519.54866530000004</c:v>
                </c:pt>
                <c:pt idx="8454">
                  <c:v>519.54080120000003</c:v>
                </c:pt>
                <c:pt idx="8455">
                  <c:v>519.52578300000005</c:v>
                </c:pt>
                <c:pt idx="8456">
                  <c:v>519.52415589999998</c:v>
                </c:pt>
                <c:pt idx="8457">
                  <c:v>519.50159289999999</c:v>
                </c:pt>
                <c:pt idx="8458">
                  <c:v>519.49740650000001</c:v>
                </c:pt>
                <c:pt idx="8459">
                  <c:v>519.4995232</c:v>
                </c:pt>
                <c:pt idx="8460">
                  <c:v>519.49388099999999</c:v>
                </c:pt>
                <c:pt idx="8461">
                  <c:v>519.48043410000002</c:v>
                </c:pt>
                <c:pt idx="8462">
                  <c:v>519.48021389999997</c:v>
                </c:pt>
                <c:pt idx="8463">
                  <c:v>519.4494128</c:v>
                </c:pt>
                <c:pt idx="8464">
                  <c:v>519.44300390000001</c:v>
                </c:pt>
                <c:pt idx="8465">
                  <c:v>519.4196776</c:v>
                </c:pt>
                <c:pt idx="8466">
                  <c:v>519.42705560000002</c:v>
                </c:pt>
                <c:pt idx="8467">
                  <c:v>519.44707210000001</c:v>
                </c:pt>
                <c:pt idx="8468">
                  <c:v>519.43683520000002</c:v>
                </c:pt>
                <c:pt idx="8469">
                  <c:v>519.42349090000005</c:v>
                </c:pt>
                <c:pt idx="8470">
                  <c:v>519.42507290000003</c:v>
                </c:pt>
                <c:pt idx="8471">
                  <c:v>519.41824880000001</c:v>
                </c:pt>
                <c:pt idx="8472">
                  <c:v>519.41191470000001</c:v>
                </c:pt>
                <c:pt idx="8473">
                  <c:v>519.4169564</c:v>
                </c:pt>
                <c:pt idx="8474">
                  <c:v>519.40818390000004</c:v>
                </c:pt>
                <c:pt idx="8475">
                  <c:v>519.39426939999998</c:v>
                </c:pt>
                <c:pt idx="8476">
                  <c:v>519.40818390000004</c:v>
                </c:pt>
                <c:pt idx="8477">
                  <c:v>519.4083498</c:v>
                </c:pt>
                <c:pt idx="8478">
                  <c:v>519.40534390000005</c:v>
                </c:pt>
                <c:pt idx="8479">
                  <c:v>519.39829150000003</c:v>
                </c:pt>
                <c:pt idx="8480">
                  <c:v>519.38795189999996</c:v>
                </c:pt>
                <c:pt idx="8481">
                  <c:v>519.38968490000002</c:v>
                </c:pt>
                <c:pt idx="8482">
                  <c:v>519.39595250000002</c:v>
                </c:pt>
                <c:pt idx="8483">
                  <c:v>519.39505870000005</c:v>
                </c:pt>
                <c:pt idx="8484">
                  <c:v>519.36861610000005</c:v>
                </c:pt>
                <c:pt idx="8485">
                  <c:v>519.36323779999998</c:v>
                </c:pt>
                <c:pt idx="8486">
                  <c:v>519.36296649999997</c:v>
                </c:pt>
                <c:pt idx="8487">
                  <c:v>519.35374360000003</c:v>
                </c:pt>
                <c:pt idx="8488">
                  <c:v>519.35724540000001</c:v>
                </c:pt>
                <c:pt idx="8489">
                  <c:v>519.35120089999998</c:v>
                </c:pt>
                <c:pt idx="8490">
                  <c:v>519.34629789999997</c:v>
                </c:pt>
                <c:pt idx="8491">
                  <c:v>519.34031210000001</c:v>
                </c:pt>
                <c:pt idx="8492">
                  <c:v>519.32857730000001</c:v>
                </c:pt>
                <c:pt idx="8493">
                  <c:v>519.32993369999997</c:v>
                </c:pt>
                <c:pt idx="8494">
                  <c:v>519.31222170000001</c:v>
                </c:pt>
                <c:pt idx="8495">
                  <c:v>519.2977803</c:v>
                </c:pt>
                <c:pt idx="8496">
                  <c:v>519.31952690000003</c:v>
                </c:pt>
                <c:pt idx="8497">
                  <c:v>519.32468640000002</c:v>
                </c:pt>
                <c:pt idx="8498">
                  <c:v>519.31487200000004</c:v>
                </c:pt>
                <c:pt idx="8499">
                  <c:v>519.30044780000003</c:v>
                </c:pt>
                <c:pt idx="8500">
                  <c:v>519.29148599999996</c:v>
                </c:pt>
                <c:pt idx="8501">
                  <c:v>519.29147980000005</c:v>
                </c:pt>
                <c:pt idx="8502">
                  <c:v>519.27949430000001</c:v>
                </c:pt>
                <c:pt idx="8503">
                  <c:v>519.29637830000001</c:v>
                </c:pt>
                <c:pt idx="8504">
                  <c:v>519.27841780000006</c:v>
                </c:pt>
                <c:pt idx="8505">
                  <c:v>519.26859639999998</c:v>
                </c:pt>
                <c:pt idx="8506">
                  <c:v>519.26779380000005</c:v>
                </c:pt>
                <c:pt idx="8507">
                  <c:v>519.26428060000001</c:v>
                </c:pt>
                <c:pt idx="8508">
                  <c:v>519.27676110000004</c:v>
                </c:pt>
                <c:pt idx="8509">
                  <c:v>519.25773130000005</c:v>
                </c:pt>
                <c:pt idx="8510">
                  <c:v>519.25337360000003</c:v>
                </c:pt>
                <c:pt idx="8511">
                  <c:v>519.23618599999998</c:v>
                </c:pt>
                <c:pt idx="8512">
                  <c:v>519.25851469999998</c:v>
                </c:pt>
                <c:pt idx="8513">
                  <c:v>519.26075709999998</c:v>
                </c:pt>
                <c:pt idx="8514">
                  <c:v>519.25484949999998</c:v>
                </c:pt>
                <c:pt idx="8515">
                  <c:v>519.25519580000002</c:v>
                </c:pt>
                <c:pt idx="8516">
                  <c:v>519.21406090000005</c:v>
                </c:pt>
                <c:pt idx="8517">
                  <c:v>519.23980870000003</c:v>
                </c:pt>
                <c:pt idx="8518">
                  <c:v>519.24599360000002</c:v>
                </c:pt>
                <c:pt idx="8519">
                  <c:v>519.25257620000002</c:v>
                </c:pt>
                <c:pt idx="8520">
                  <c:v>519.28688260000001</c:v>
                </c:pt>
                <c:pt idx="8521">
                  <c:v>519.27386320000005</c:v>
                </c:pt>
                <c:pt idx="8522">
                  <c:v>519.24831930000005</c:v>
                </c:pt>
                <c:pt idx="8523">
                  <c:v>519.25773130000005</c:v>
                </c:pt>
                <c:pt idx="8524">
                  <c:v>519.23646340000005</c:v>
                </c:pt>
                <c:pt idx="8525">
                  <c:v>519.20261689999995</c:v>
                </c:pt>
                <c:pt idx="8526">
                  <c:v>519.19687450000004</c:v>
                </c:pt>
                <c:pt idx="8527">
                  <c:v>519.22392160000004</c:v>
                </c:pt>
                <c:pt idx="8528">
                  <c:v>519.19704899999999</c:v>
                </c:pt>
                <c:pt idx="8529">
                  <c:v>519.20499410000002</c:v>
                </c:pt>
                <c:pt idx="8530">
                  <c:v>519.21695360000001</c:v>
                </c:pt>
                <c:pt idx="8531">
                  <c:v>519.21480020000001</c:v>
                </c:pt>
                <c:pt idx="8532">
                  <c:v>519.15677340000002</c:v>
                </c:pt>
                <c:pt idx="8533">
                  <c:v>519.18780939999999</c:v>
                </c:pt>
                <c:pt idx="8534">
                  <c:v>519.18856219999998</c:v>
                </c:pt>
                <c:pt idx="8535">
                  <c:v>519.1765418</c:v>
                </c:pt>
                <c:pt idx="8536">
                  <c:v>519.18554959999994</c:v>
                </c:pt>
                <c:pt idx="8537">
                  <c:v>519.18554959999994</c:v>
                </c:pt>
                <c:pt idx="8538">
                  <c:v>519.17891889999999</c:v>
                </c:pt>
                <c:pt idx="8539">
                  <c:v>519.19278629999997</c:v>
                </c:pt>
                <c:pt idx="8540">
                  <c:v>519.16674260000002</c:v>
                </c:pt>
                <c:pt idx="8541">
                  <c:v>519.16849130000003</c:v>
                </c:pt>
                <c:pt idx="8542">
                  <c:v>519.1675338</c:v>
                </c:pt>
                <c:pt idx="8543">
                  <c:v>519.15871500000003</c:v>
                </c:pt>
                <c:pt idx="8544">
                  <c:v>519.17267670000001</c:v>
                </c:pt>
                <c:pt idx="8545">
                  <c:v>519.16650790000006</c:v>
                </c:pt>
                <c:pt idx="8546">
                  <c:v>519.17037970000001</c:v>
                </c:pt>
                <c:pt idx="8547">
                  <c:v>519.17850020000003</c:v>
                </c:pt>
                <c:pt idx="8548">
                  <c:v>519.17531770000005</c:v>
                </c:pt>
                <c:pt idx="8549">
                  <c:v>519.16095840000003</c:v>
                </c:pt>
                <c:pt idx="8550">
                  <c:v>519.17058540000005</c:v>
                </c:pt>
                <c:pt idx="8551">
                  <c:v>519.1654542</c:v>
                </c:pt>
                <c:pt idx="8552">
                  <c:v>519.15630899999996</c:v>
                </c:pt>
                <c:pt idx="8553">
                  <c:v>519.163906</c:v>
                </c:pt>
                <c:pt idx="8554">
                  <c:v>519.17337669999995</c:v>
                </c:pt>
                <c:pt idx="8555">
                  <c:v>519.17085669999994</c:v>
                </c:pt>
                <c:pt idx="8556">
                  <c:v>519.17492649999997</c:v>
                </c:pt>
                <c:pt idx="8557">
                  <c:v>519.18854639999995</c:v>
                </c:pt>
                <c:pt idx="8558">
                  <c:v>519.17167070000005</c:v>
                </c:pt>
                <c:pt idx="8559">
                  <c:v>519.19405059999997</c:v>
                </c:pt>
                <c:pt idx="8560">
                  <c:v>519.19331620000003</c:v>
                </c:pt>
                <c:pt idx="8561">
                  <c:v>519.19331620000003</c:v>
                </c:pt>
                <c:pt idx="8562">
                  <c:v>519.18734749999999</c:v>
                </c:pt>
                <c:pt idx="8563">
                  <c:v>519.19106620000002</c:v>
                </c:pt>
                <c:pt idx="8564">
                  <c:v>519.19657189999998</c:v>
                </c:pt>
                <c:pt idx="8565">
                  <c:v>519.2064742</c:v>
                </c:pt>
                <c:pt idx="8566">
                  <c:v>519.21499510000001</c:v>
                </c:pt>
                <c:pt idx="8567">
                  <c:v>519.21464590000005</c:v>
                </c:pt>
                <c:pt idx="8568">
                  <c:v>519.22547569999995</c:v>
                </c:pt>
                <c:pt idx="8569">
                  <c:v>519.22737480000001</c:v>
                </c:pt>
                <c:pt idx="8570">
                  <c:v>519.22303399999998</c:v>
                </c:pt>
                <c:pt idx="8571">
                  <c:v>519.22845989999996</c:v>
                </c:pt>
                <c:pt idx="8572">
                  <c:v>519.23396209999999</c:v>
                </c:pt>
                <c:pt idx="8573">
                  <c:v>519.23944219999998</c:v>
                </c:pt>
                <c:pt idx="8574">
                  <c:v>519.23808570000006</c:v>
                </c:pt>
                <c:pt idx="8575">
                  <c:v>519.24521709999999</c:v>
                </c:pt>
                <c:pt idx="8576">
                  <c:v>519.24928639999996</c:v>
                </c:pt>
                <c:pt idx="8577">
                  <c:v>519.25118540000005</c:v>
                </c:pt>
                <c:pt idx="8578">
                  <c:v>519.25368119999996</c:v>
                </c:pt>
                <c:pt idx="8579">
                  <c:v>519.25775039999996</c:v>
                </c:pt>
                <c:pt idx="8580">
                  <c:v>519.25530879999997</c:v>
                </c:pt>
                <c:pt idx="8581">
                  <c:v>519.25503760000004</c:v>
                </c:pt>
                <c:pt idx="8582">
                  <c:v>519.24820120000004</c:v>
                </c:pt>
                <c:pt idx="8583">
                  <c:v>519.27249959999995</c:v>
                </c:pt>
                <c:pt idx="8584">
                  <c:v>519.22533559999999</c:v>
                </c:pt>
                <c:pt idx="8585">
                  <c:v>519.23760919999995</c:v>
                </c:pt>
                <c:pt idx="8586">
                  <c:v>519.29982840000002</c:v>
                </c:pt>
                <c:pt idx="8587">
                  <c:v>519.26112109999997</c:v>
                </c:pt>
                <c:pt idx="8588">
                  <c:v>519.28269739999996</c:v>
                </c:pt>
                <c:pt idx="8589">
                  <c:v>519.2667649</c:v>
                </c:pt>
                <c:pt idx="8590">
                  <c:v>519.26523090000001</c:v>
                </c:pt>
                <c:pt idx="8591">
                  <c:v>519.25763459999996</c:v>
                </c:pt>
                <c:pt idx="8592">
                  <c:v>519.26649359999999</c:v>
                </c:pt>
                <c:pt idx="8593">
                  <c:v>519.23555080000006</c:v>
                </c:pt>
                <c:pt idx="8594">
                  <c:v>519.24124200000006</c:v>
                </c:pt>
                <c:pt idx="8595">
                  <c:v>519.24424969999995</c:v>
                </c:pt>
                <c:pt idx="8596">
                  <c:v>519.25082529999997</c:v>
                </c:pt>
                <c:pt idx="8597">
                  <c:v>519.25623800000005</c:v>
                </c:pt>
                <c:pt idx="8598">
                  <c:v>519.2664092</c:v>
                </c:pt>
                <c:pt idx="8599">
                  <c:v>519.25753450000002</c:v>
                </c:pt>
                <c:pt idx="8600">
                  <c:v>519.27745530000004</c:v>
                </c:pt>
                <c:pt idx="8601">
                  <c:v>519.28351120000002</c:v>
                </c:pt>
                <c:pt idx="8602">
                  <c:v>519.26559399999996</c:v>
                </c:pt>
                <c:pt idx="8603">
                  <c:v>519.2667649</c:v>
                </c:pt>
                <c:pt idx="8604">
                  <c:v>519.26478010000005</c:v>
                </c:pt>
                <c:pt idx="8605">
                  <c:v>519.25519050000003</c:v>
                </c:pt>
                <c:pt idx="8606">
                  <c:v>519.24509809999995</c:v>
                </c:pt>
                <c:pt idx="8607">
                  <c:v>519.24405279999996</c:v>
                </c:pt>
                <c:pt idx="8608">
                  <c:v>519.23835529999997</c:v>
                </c:pt>
                <c:pt idx="8609">
                  <c:v>519.22754499999996</c:v>
                </c:pt>
                <c:pt idx="8610">
                  <c:v>519.24179709999999</c:v>
                </c:pt>
                <c:pt idx="8611">
                  <c:v>519.22654969999996</c:v>
                </c:pt>
                <c:pt idx="8612">
                  <c:v>519.23565499999995</c:v>
                </c:pt>
                <c:pt idx="8613">
                  <c:v>519.2408097</c:v>
                </c:pt>
                <c:pt idx="8614">
                  <c:v>519.21465569999998</c:v>
                </c:pt>
                <c:pt idx="8615">
                  <c:v>519.22832730000005</c:v>
                </c:pt>
                <c:pt idx="8616">
                  <c:v>519.23869109999998</c:v>
                </c:pt>
                <c:pt idx="8617">
                  <c:v>519.23521789999995</c:v>
                </c:pt>
                <c:pt idx="8618">
                  <c:v>519.23662990000003</c:v>
                </c:pt>
                <c:pt idx="8619">
                  <c:v>519.24449760000005</c:v>
                </c:pt>
                <c:pt idx="8620">
                  <c:v>519.2403726</c:v>
                </c:pt>
                <c:pt idx="8621">
                  <c:v>519.23852899999997</c:v>
                </c:pt>
                <c:pt idx="8622">
                  <c:v>519.23608730000001</c:v>
                </c:pt>
                <c:pt idx="8623">
                  <c:v>519.24259849999999</c:v>
                </c:pt>
                <c:pt idx="8624">
                  <c:v>519.24069940000004</c:v>
                </c:pt>
                <c:pt idx="8625">
                  <c:v>519.23994289999996</c:v>
                </c:pt>
                <c:pt idx="8626">
                  <c:v>519.23451690000002</c:v>
                </c:pt>
                <c:pt idx="8627">
                  <c:v>519.23973090000004</c:v>
                </c:pt>
                <c:pt idx="8628">
                  <c:v>519.24900920000005</c:v>
                </c:pt>
                <c:pt idx="8629">
                  <c:v>519.24364430000003</c:v>
                </c:pt>
                <c:pt idx="8630">
                  <c:v>519.25449600000002</c:v>
                </c:pt>
                <c:pt idx="8631">
                  <c:v>519.25347369999997</c:v>
                </c:pt>
                <c:pt idx="8632">
                  <c:v>519.25332119999996</c:v>
                </c:pt>
                <c:pt idx="8633">
                  <c:v>519.25671090000003</c:v>
                </c:pt>
                <c:pt idx="8634">
                  <c:v>519.26776559999996</c:v>
                </c:pt>
                <c:pt idx="8635">
                  <c:v>519.27595829999996</c:v>
                </c:pt>
                <c:pt idx="8636">
                  <c:v>519.27521230000002</c:v>
                </c:pt>
                <c:pt idx="8637">
                  <c:v>519.28374580000002</c:v>
                </c:pt>
                <c:pt idx="8638">
                  <c:v>519.29127189999997</c:v>
                </c:pt>
                <c:pt idx="8639">
                  <c:v>519.29208570000003</c:v>
                </c:pt>
                <c:pt idx="8640">
                  <c:v>519.29696860000001</c:v>
                </c:pt>
                <c:pt idx="8641">
                  <c:v>519.29561220000005</c:v>
                </c:pt>
                <c:pt idx="8642">
                  <c:v>519.29371330000004</c:v>
                </c:pt>
                <c:pt idx="8643">
                  <c:v>519.29947949999996</c:v>
                </c:pt>
                <c:pt idx="8644">
                  <c:v>519.30747169999995</c:v>
                </c:pt>
                <c:pt idx="8645">
                  <c:v>519.30754449999995</c:v>
                </c:pt>
                <c:pt idx="8646">
                  <c:v>519.30456059999995</c:v>
                </c:pt>
                <c:pt idx="8647">
                  <c:v>519.30401810000001</c:v>
                </c:pt>
                <c:pt idx="8648">
                  <c:v>519.3007629</c:v>
                </c:pt>
                <c:pt idx="8649">
                  <c:v>519.2947408</c:v>
                </c:pt>
                <c:pt idx="8650">
                  <c:v>519.29012920000002</c:v>
                </c:pt>
                <c:pt idx="8651">
                  <c:v>519.28978500000005</c:v>
                </c:pt>
                <c:pt idx="8652">
                  <c:v>519.2730421</c:v>
                </c:pt>
                <c:pt idx="8653">
                  <c:v>519.25650929999995</c:v>
                </c:pt>
                <c:pt idx="8654">
                  <c:v>519.24437269999999</c:v>
                </c:pt>
                <c:pt idx="8655">
                  <c:v>519.25169749999998</c:v>
                </c:pt>
                <c:pt idx="8656">
                  <c:v>519.24708559999999</c:v>
                </c:pt>
                <c:pt idx="8657">
                  <c:v>519.25746749999996</c:v>
                </c:pt>
                <c:pt idx="8658">
                  <c:v>519.24824379999995</c:v>
                </c:pt>
                <c:pt idx="8659">
                  <c:v>519.24471700000004</c:v>
                </c:pt>
                <c:pt idx="8660">
                  <c:v>519.24227540000004</c:v>
                </c:pt>
                <c:pt idx="8661">
                  <c:v>519.239237</c:v>
                </c:pt>
                <c:pt idx="8662">
                  <c:v>519.23462500000005</c:v>
                </c:pt>
                <c:pt idx="8663">
                  <c:v>519.22426150000001</c:v>
                </c:pt>
                <c:pt idx="8664">
                  <c:v>519.21178169999996</c:v>
                </c:pt>
                <c:pt idx="8665">
                  <c:v>519.2052162</c:v>
                </c:pt>
                <c:pt idx="8666">
                  <c:v>519.19416739999997</c:v>
                </c:pt>
                <c:pt idx="8667">
                  <c:v>519.18488860000002</c:v>
                </c:pt>
                <c:pt idx="8668">
                  <c:v>519.17818220000004</c:v>
                </c:pt>
                <c:pt idx="8669">
                  <c:v>519.16347680000001</c:v>
                </c:pt>
                <c:pt idx="8670">
                  <c:v>519.15615119999995</c:v>
                </c:pt>
                <c:pt idx="8671">
                  <c:v>519.14687179999999</c:v>
                </c:pt>
                <c:pt idx="8672">
                  <c:v>519.13162309999996</c:v>
                </c:pt>
                <c:pt idx="8673">
                  <c:v>519.11862289999999</c:v>
                </c:pt>
                <c:pt idx="8674">
                  <c:v>519.11346749999996</c:v>
                </c:pt>
                <c:pt idx="8675">
                  <c:v>519.10424190000003</c:v>
                </c:pt>
                <c:pt idx="8676">
                  <c:v>519.09550449999995</c:v>
                </c:pt>
                <c:pt idx="8677">
                  <c:v>519.08872080000003</c:v>
                </c:pt>
                <c:pt idx="8678">
                  <c:v>519.0794406</c:v>
                </c:pt>
                <c:pt idx="8679">
                  <c:v>519.07292800000005</c:v>
                </c:pt>
                <c:pt idx="8680">
                  <c:v>519.07137990000001</c:v>
                </c:pt>
                <c:pt idx="8681">
                  <c:v>519.06473300000005</c:v>
                </c:pt>
                <c:pt idx="8682">
                  <c:v>519.06226409999999</c:v>
                </c:pt>
                <c:pt idx="8683">
                  <c:v>519.04836999999998</c:v>
                </c:pt>
                <c:pt idx="8684">
                  <c:v>519.04355390000001</c:v>
                </c:pt>
                <c:pt idx="8685">
                  <c:v>519.03970040000002</c:v>
                </c:pt>
                <c:pt idx="8686">
                  <c:v>519.03040480000004</c:v>
                </c:pt>
                <c:pt idx="8687">
                  <c:v>519.02356599999996</c:v>
                </c:pt>
                <c:pt idx="8688">
                  <c:v>519.01915680000002</c:v>
                </c:pt>
                <c:pt idx="8689">
                  <c:v>519.00390479999999</c:v>
                </c:pt>
                <c:pt idx="8690">
                  <c:v>519.00444760000005</c:v>
                </c:pt>
                <c:pt idx="8691">
                  <c:v>519.00411080000003</c:v>
                </c:pt>
                <c:pt idx="8692">
                  <c:v>519.00269960000003</c:v>
                </c:pt>
                <c:pt idx="8693">
                  <c:v>518.99998559999995</c:v>
                </c:pt>
                <c:pt idx="8694">
                  <c:v>518.99516589999996</c:v>
                </c:pt>
                <c:pt idx="8695">
                  <c:v>518.98642689999997</c:v>
                </c:pt>
                <c:pt idx="8696">
                  <c:v>518.98561270000005</c:v>
                </c:pt>
                <c:pt idx="8697">
                  <c:v>518.97937049999996</c:v>
                </c:pt>
                <c:pt idx="8698">
                  <c:v>518.97584229999995</c:v>
                </c:pt>
                <c:pt idx="8699">
                  <c:v>518.97517970000001</c:v>
                </c:pt>
                <c:pt idx="8700">
                  <c:v>518.97457320000001</c:v>
                </c:pt>
                <c:pt idx="8701">
                  <c:v>518.96257700000001</c:v>
                </c:pt>
                <c:pt idx="8702">
                  <c:v>518.96278649999999</c:v>
                </c:pt>
                <c:pt idx="8703">
                  <c:v>518.95627260000003</c:v>
                </c:pt>
                <c:pt idx="8704">
                  <c:v>518.95355840000002</c:v>
                </c:pt>
                <c:pt idx="8705">
                  <c:v>518.95090619999996</c:v>
                </c:pt>
                <c:pt idx="8706">
                  <c:v>518.94406649999996</c:v>
                </c:pt>
                <c:pt idx="8707">
                  <c:v>518.94156180000004</c:v>
                </c:pt>
                <c:pt idx="8708">
                  <c:v>518.9355362</c:v>
                </c:pt>
                <c:pt idx="8709">
                  <c:v>518.93363620000002</c:v>
                </c:pt>
                <c:pt idx="8710">
                  <c:v>518.92685059999997</c:v>
                </c:pt>
                <c:pt idx="8711">
                  <c:v>518.92408209999996</c:v>
                </c:pt>
                <c:pt idx="8712">
                  <c:v>518.92028210000001</c:v>
                </c:pt>
                <c:pt idx="8713">
                  <c:v>518.91220129999999</c:v>
                </c:pt>
                <c:pt idx="8714">
                  <c:v>518.91627270000004</c:v>
                </c:pt>
                <c:pt idx="8715">
                  <c:v>518.90250500000002</c:v>
                </c:pt>
                <c:pt idx="8716">
                  <c:v>518.89822949999996</c:v>
                </c:pt>
                <c:pt idx="8717">
                  <c:v>518.89341279999996</c:v>
                </c:pt>
                <c:pt idx="8718">
                  <c:v>518.88859790000004</c:v>
                </c:pt>
                <c:pt idx="8719">
                  <c:v>518.89565519999996</c:v>
                </c:pt>
                <c:pt idx="8720">
                  <c:v>518.87822889999995</c:v>
                </c:pt>
                <c:pt idx="8721">
                  <c:v>518.87938729999996</c:v>
                </c:pt>
                <c:pt idx="8722">
                  <c:v>518.87166000000002</c:v>
                </c:pt>
                <c:pt idx="8723">
                  <c:v>518.87037539999994</c:v>
                </c:pt>
                <c:pt idx="8724">
                  <c:v>518.86874669999997</c:v>
                </c:pt>
                <c:pt idx="8725">
                  <c:v>518.85864900000001</c:v>
                </c:pt>
                <c:pt idx="8726">
                  <c:v>518.85213420000002</c:v>
                </c:pt>
                <c:pt idx="8727">
                  <c:v>518.850234</c:v>
                </c:pt>
                <c:pt idx="8728">
                  <c:v>518.8480624</c:v>
                </c:pt>
                <c:pt idx="8729">
                  <c:v>518.84712109999998</c:v>
                </c:pt>
                <c:pt idx="8730">
                  <c:v>518.83552120000002</c:v>
                </c:pt>
                <c:pt idx="8731">
                  <c:v>518.82895189999999</c:v>
                </c:pt>
                <c:pt idx="8732">
                  <c:v>518.81803909999996</c:v>
                </c:pt>
                <c:pt idx="8733">
                  <c:v>518.81423859999995</c:v>
                </c:pt>
                <c:pt idx="8734">
                  <c:v>518.80685470000003</c:v>
                </c:pt>
                <c:pt idx="8735">
                  <c:v>518.79945210000005</c:v>
                </c:pt>
                <c:pt idx="8736">
                  <c:v>518.79579750000005</c:v>
                </c:pt>
                <c:pt idx="8737">
                  <c:v>518.78400009999996</c:v>
                </c:pt>
                <c:pt idx="8738">
                  <c:v>518.78055410000002</c:v>
                </c:pt>
                <c:pt idx="8739">
                  <c:v>518.76346220000005</c:v>
                </c:pt>
                <c:pt idx="8740">
                  <c:v>518.76190110000005</c:v>
                </c:pt>
                <c:pt idx="8741">
                  <c:v>518.75925580000001</c:v>
                </c:pt>
                <c:pt idx="8742">
                  <c:v>518.75572650000004</c:v>
                </c:pt>
                <c:pt idx="8743">
                  <c:v>518.77397410000003</c:v>
                </c:pt>
                <c:pt idx="8744">
                  <c:v>518.7545672</c:v>
                </c:pt>
                <c:pt idx="8745">
                  <c:v>518.74213499999996</c:v>
                </c:pt>
                <c:pt idx="8746">
                  <c:v>518.75561319999997</c:v>
                </c:pt>
                <c:pt idx="8747">
                  <c:v>518.74588600000004</c:v>
                </c:pt>
                <c:pt idx="8748">
                  <c:v>518.73920950000002</c:v>
                </c:pt>
                <c:pt idx="8749">
                  <c:v>518.72253820000003</c:v>
                </c:pt>
                <c:pt idx="8750">
                  <c:v>518.71460969999998</c:v>
                </c:pt>
                <c:pt idx="8751">
                  <c:v>518.69778929999995</c:v>
                </c:pt>
                <c:pt idx="8752">
                  <c:v>518.68991489999996</c:v>
                </c:pt>
                <c:pt idx="8753">
                  <c:v>518.69026359999998</c:v>
                </c:pt>
                <c:pt idx="8754">
                  <c:v>518.67961949999994</c:v>
                </c:pt>
                <c:pt idx="8755">
                  <c:v>518.67636100000004</c:v>
                </c:pt>
                <c:pt idx="8756">
                  <c:v>518.66100630000005</c:v>
                </c:pt>
                <c:pt idx="8757">
                  <c:v>518.65484240000001</c:v>
                </c:pt>
                <c:pt idx="8758">
                  <c:v>518.65307919999998</c:v>
                </c:pt>
                <c:pt idx="8759">
                  <c:v>518.65802129999997</c:v>
                </c:pt>
                <c:pt idx="8760">
                  <c:v>518.65271389999998</c:v>
                </c:pt>
                <c:pt idx="8761">
                  <c:v>518.64864069999999</c:v>
                </c:pt>
                <c:pt idx="8762">
                  <c:v>518.63967119999995</c:v>
                </c:pt>
                <c:pt idx="8763">
                  <c:v>518.64401599999997</c:v>
                </c:pt>
                <c:pt idx="8764">
                  <c:v>518.63853900000004</c:v>
                </c:pt>
                <c:pt idx="8765">
                  <c:v>518.63428810000005</c:v>
                </c:pt>
                <c:pt idx="8766">
                  <c:v>518.62223740000002</c:v>
                </c:pt>
                <c:pt idx="8767">
                  <c:v>518.63178979999998</c:v>
                </c:pt>
                <c:pt idx="8768">
                  <c:v>518.61191180000003</c:v>
                </c:pt>
                <c:pt idx="8769">
                  <c:v>518.60826569999995</c:v>
                </c:pt>
                <c:pt idx="8770">
                  <c:v>518.59963149999999</c:v>
                </c:pt>
                <c:pt idx="8771">
                  <c:v>518.60930759999997</c:v>
                </c:pt>
                <c:pt idx="8772">
                  <c:v>518.6038221</c:v>
                </c:pt>
                <c:pt idx="8773">
                  <c:v>518.6075644</c:v>
                </c:pt>
                <c:pt idx="8774">
                  <c:v>518.60180400000002</c:v>
                </c:pt>
                <c:pt idx="8775">
                  <c:v>518.60343339999997</c:v>
                </c:pt>
                <c:pt idx="8776">
                  <c:v>518.59354699999994</c:v>
                </c:pt>
                <c:pt idx="8777">
                  <c:v>518.59365709999997</c:v>
                </c:pt>
                <c:pt idx="8778">
                  <c:v>518.58702940000001</c:v>
                </c:pt>
                <c:pt idx="8779">
                  <c:v>518.58453129999998</c:v>
                </c:pt>
                <c:pt idx="8780">
                  <c:v>518.58470079999995</c:v>
                </c:pt>
                <c:pt idx="8781">
                  <c:v>518.58763999999996</c:v>
                </c:pt>
                <c:pt idx="8782">
                  <c:v>518.578306</c:v>
                </c:pt>
                <c:pt idx="8783">
                  <c:v>518.58079629999997</c:v>
                </c:pt>
                <c:pt idx="8784">
                  <c:v>518.57504710000001</c:v>
                </c:pt>
                <c:pt idx="8785">
                  <c:v>518.55648099999996</c:v>
                </c:pt>
                <c:pt idx="8786">
                  <c:v>518.55942630000004</c:v>
                </c:pt>
                <c:pt idx="8787">
                  <c:v>518.53619219999996</c:v>
                </c:pt>
                <c:pt idx="8788">
                  <c:v>518.54652910000004</c:v>
                </c:pt>
                <c:pt idx="8789">
                  <c:v>518.54781730000002</c:v>
                </c:pt>
                <c:pt idx="8790">
                  <c:v>518.54066990000001</c:v>
                </c:pt>
                <c:pt idx="8791">
                  <c:v>518.53303559999995</c:v>
                </c:pt>
                <c:pt idx="8792">
                  <c:v>518.53159589999996</c:v>
                </c:pt>
                <c:pt idx="8793">
                  <c:v>518.52562060000002</c:v>
                </c:pt>
                <c:pt idx="8794">
                  <c:v>518.50571360000004</c:v>
                </c:pt>
                <c:pt idx="8795">
                  <c:v>518.50541910000004</c:v>
                </c:pt>
                <c:pt idx="8796">
                  <c:v>518.49667299999999</c:v>
                </c:pt>
                <c:pt idx="8797">
                  <c:v>518.47787659999995</c:v>
                </c:pt>
                <c:pt idx="8798">
                  <c:v>518.49067660000003</c:v>
                </c:pt>
                <c:pt idx="8799">
                  <c:v>518.46175679999999</c:v>
                </c:pt>
                <c:pt idx="8800">
                  <c:v>518.46003150000001</c:v>
                </c:pt>
                <c:pt idx="8801">
                  <c:v>518.45540459999995</c:v>
                </c:pt>
                <c:pt idx="8802">
                  <c:v>518.4466463</c:v>
                </c:pt>
                <c:pt idx="8803">
                  <c:v>518.45781350000004</c:v>
                </c:pt>
                <c:pt idx="8804">
                  <c:v>518.48917500000005</c:v>
                </c:pt>
                <c:pt idx="8805">
                  <c:v>518.44420709999997</c:v>
                </c:pt>
                <c:pt idx="8806">
                  <c:v>518.44010179999998</c:v>
                </c:pt>
                <c:pt idx="8807">
                  <c:v>518.40357059999997</c:v>
                </c:pt>
                <c:pt idx="8808">
                  <c:v>518.42347619999998</c:v>
                </c:pt>
                <c:pt idx="8809">
                  <c:v>518.41531399999997</c:v>
                </c:pt>
                <c:pt idx="8810">
                  <c:v>518.41075350000006</c:v>
                </c:pt>
                <c:pt idx="8811">
                  <c:v>518.38076009999997</c:v>
                </c:pt>
                <c:pt idx="8812">
                  <c:v>518.38429199999996</c:v>
                </c:pt>
                <c:pt idx="8813">
                  <c:v>518.37089470000001</c:v>
                </c:pt>
                <c:pt idx="8814">
                  <c:v>518.33576730000004</c:v>
                </c:pt>
                <c:pt idx="8815">
                  <c:v>518.333844</c:v>
                </c:pt>
                <c:pt idx="8816">
                  <c:v>518.33224970000003</c:v>
                </c:pt>
                <c:pt idx="8817">
                  <c:v>518.33714039999995</c:v>
                </c:pt>
                <c:pt idx="8818">
                  <c:v>518.32129110000005</c:v>
                </c:pt>
                <c:pt idx="8819">
                  <c:v>518.30330360000005</c:v>
                </c:pt>
                <c:pt idx="8820">
                  <c:v>518.32294279999996</c:v>
                </c:pt>
                <c:pt idx="8821">
                  <c:v>518.2831089</c:v>
                </c:pt>
                <c:pt idx="8822">
                  <c:v>518.2249051</c:v>
                </c:pt>
                <c:pt idx="8823">
                  <c:v>518.27075730000001</c:v>
                </c:pt>
                <c:pt idx="8824">
                  <c:v>518.26065200000005</c:v>
                </c:pt>
                <c:pt idx="8825">
                  <c:v>518.26745059999996</c:v>
                </c:pt>
                <c:pt idx="8826">
                  <c:v>518.24560359999998</c:v>
                </c:pt>
                <c:pt idx="8827">
                  <c:v>518.23827470000003</c:v>
                </c:pt>
                <c:pt idx="8828">
                  <c:v>518.22544070000004</c:v>
                </c:pt>
                <c:pt idx="8829">
                  <c:v>518.24751379999998</c:v>
                </c:pt>
                <c:pt idx="8830">
                  <c:v>518.19190140000001</c:v>
                </c:pt>
                <c:pt idx="8831">
                  <c:v>518.21375479999995</c:v>
                </c:pt>
                <c:pt idx="8832">
                  <c:v>518.18511249999995</c:v>
                </c:pt>
                <c:pt idx="8833">
                  <c:v>518.1834202</c:v>
                </c:pt>
                <c:pt idx="8834">
                  <c:v>518.1923961</c:v>
                </c:pt>
                <c:pt idx="8835">
                  <c:v>518.16104250000001</c:v>
                </c:pt>
                <c:pt idx="8836">
                  <c:v>518.15418109999996</c:v>
                </c:pt>
                <c:pt idx="8837">
                  <c:v>518.13762589999999</c:v>
                </c:pt>
                <c:pt idx="8838">
                  <c:v>518.1417692</c:v>
                </c:pt>
                <c:pt idx="8839">
                  <c:v>518.12625590000005</c:v>
                </c:pt>
                <c:pt idx="8840">
                  <c:v>518.13354930000003</c:v>
                </c:pt>
                <c:pt idx="8841">
                  <c:v>518.10483929999998</c:v>
                </c:pt>
                <c:pt idx="8842">
                  <c:v>518.11277540000003</c:v>
                </c:pt>
                <c:pt idx="8843">
                  <c:v>518.09127260000002</c:v>
                </c:pt>
                <c:pt idx="8844">
                  <c:v>518.10768589999998</c:v>
                </c:pt>
                <c:pt idx="8845">
                  <c:v>518.07352979999996</c:v>
                </c:pt>
                <c:pt idx="8846">
                  <c:v>518.07748179999999</c:v>
                </c:pt>
                <c:pt idx="8847">
                  <c:v>518.06063619999998</c:v>
                </c:pt>
                <c:pt idx="8848">
                  <c:v>518.04782150000005</c:v>
                </c:pt>
                <c:pt idx="8849">
                  <c:v>518.05113740000002</c:v>
                </c:pt>
                <c:pt idx="8850">
                  <c:v>518.04270320000001</c:v>
                </c:pt>
                <c:pt idx="8851">
                  <c:v>518.03818049999995</c:v>
                </c:pt>
                <c:pt idx="8852">
                  <c:v>518.00948249999999</c:v>
                </c:pt>
                <c:pt idx="8853">
                  <c:v>518.03333999999995</c:v>
                </c:pt>
                <c:pt idx="8854">
                  <c:v>518.00447410000004</c:v>
                </c:pt>
                <c:pt idx="8855">
                  <c:v>517.97871650000002</c:v>
                </c:pt>
                <c:pt idx="8856">
                  <c:v>517.97463919999996</c:v>
                </c:pt>
                <c:pt idx="8857">
                  <c:v>517.95900949999998</c:v>
                </c:pt>
                <c:pt idx="8858">
                  <c:v>517.95324679999999</c:v>
                </c:pt>
                <c:pt idx="8859">
                  <c:v>517.94298449999997</c:v>
                </c:pt>
                <c:pt idx="8860">
                  <c:v>517.95012080000004</c:v>
                </c:pt>
                <c:pt idx="8861">
                  <c:v>517.94102740000005</c:v>
                </c:pt>
                <c:pt idx="8862">
                  <c:v>517.93362079999997</c:v>
                </c:pt>
                <c:pt idx="8863">
                  <c:v>517.94216900000004</c:v>
                </c:pt>
                <c:pt idx="8864">
                  <c:v>517.91985499999998</c:v>
                </c:pt>
                <c:pt idx="8865">
                  <c:v>517.90165260000003</c:v>
                </c:pt>
                <c:pt idx="8866">
                  <c:v>517.87491539999996</c:v>
                </c:pt>
                <c:pt idx="8867">
                  <c:v>517.87605719999999</c:v>
                </c:pt>
                <c:pt idx="8868">
                  <c:v>517.8768728</c:v>
                </c:pt>
                <c:pt idx="8869">
                  <c:v>517.8670525</c:v>
                </c:pt>
                <c:pt idx="8870">
                  <c:v>517.87155210000003</c:v>
                </c:pt>
                <c:pt idx="8871">
                  <c:v>517.86002129999997</c:v>
                </c:pt>
                <c:pt idx="8872">
                  <c:v>517.94717600000001</c:v>
                </c:pt>
                <c:pt idx="8873">
                  <c:v>517.97196499999995</c:v>
                </c:pt>
                <c:pt idx="8874">
                  <c:v>517.96822069999996</c:v>
                </c:pt>
                <c:pt idx="8875">
                  <c:v>517.96313499999997</c:v>
                </c:pt>
                <c:pt idx="8876">
                  <c:v>517.96911520000003</c:v>
                </c:pt>
                <c:pt idx="8877">
                  <c:v>517.95383830000003</c:v>
                </c:pt>
                <c:pt idx="8878">
                  <c:v>517.94073579999997</c:v>
                </c:pt>
                <c:pt idx="8879">
                  <c:v>517.92804360000002</c:v>
                </c:pt>
                <c:pt idx="8880">
                  <c:v>517.95299669999997</c:v>
                </c:pt>
                <c:pt idx="8881">
                  <c:v>517.95182250000005</c:v>
                </c:pt>
                <c:pt idx="8882">
                  <c:v>517.96987139999999</c:v>
                </c:pt>
                <c:pt idx="8883">
                  <c:v>517.99308429999996</c:v>
                </c:pt>
                <c:pt idx="8884">
                  <c:v>518.04678279999996</c:v>
                </c:pt>
                <c:pt idx="8885">
                  <c:v>517.99191640000004</c:v>
                </c:pt>
                <c:pt idx="8886">
                  <c:v>518.03046589999997</c:v>
                </c:pt>
                <c:pt idx="8887">
                  <c:v>518.04098269999997</c:v>
                </c:pt>
                <c:pt idx="8888">
                  <c:v>518.01393340000004</c:v>
                </c:pt>
                <c:pt idx="8889">
                  <c:v>518.07615959999998</c:v>
                </c:pt>
                <c:pt idx="8890">
                  <c:v>518.07977930000004</c:v>
                </c:pt>
                <c:pt idx="8891">
                  <c:v>518.09064850000004</c:v>
                </c:pt>
                <c:pt idx="8892">
                  <c:v>518.12812459999998</c:v>
                </c:pt>
                <c:pt idx="8893">
                  <c:v>518.16940409999995</c:v>
                </c:pt>
                <c:pt idx="8894">
                  <c:v>518.19010920000005</c:v>
                </c:pt>
                <c:pt idx="8895">
                  <c:v>518.18666280000002</c:v>
                </c:pt>
                <c:pt idx="8896">
                  <c:v>518.18394569999998</c:v>
                </c:pt>
                <c:pt idx="8897">
                  <c:v>518.19958919999999</c:v>
                </c:pt>
                <c:pt idx="8898">
                  <c:v>518.21339929999999</c:v>
                </c:pt>
                <c:pt idx="8899">
                  <c:v>518.22486519999995</c:v>
                </c:pt>
                <c:pt idx="8900">
                  <c:v>518.25404530000003</c:v>
                </c:pt>
                <c:pt idx="8901">
                  <c:v>518.25486039999998</c:v>
                </c:pt>
                <c:pt idx="8902">
                  <c:v>518.27393270000005</c:v>
                </c:pt>
                <c:pt idx="8903">
                  <c:v>518.27597600000001</c:v>
                </c:pt>
                <c:pt idx="8904">
                  <c:v>518.28331130000004</c:v>
                </c:pt>
                <c:pt idx="8905">
                  <c:v>518.29876400000001</c:v>
                </c:pt>
                <c:pt idx="8906">
                  <c:v>518.31403169999999</c:v>
                </c:pt>
                <c:pt idx="8907">
                  <c:v>518.31539009999995</c:v>
                </c:pt>
                <c:pt idx="8908">
                  <c:v>518.31593339999995</c:v>
                </c:pt>
                <c:pt idx="8909">
                  <c:v>518.32812699999999</c:v>
                </c:pt>
                <c:pt idx="8910">
                  <c:v>518.34611070000005</c:v>
                </c:pt>
                <c:pt idx="8911">
                  <c:v>518.38126160000002</c:v>
                </c:pt>
                <c:pt idx="8912">
                  <c:v>518.39408279999998</c:v>
                </c:pt>
                <c:pt idx="8913">
                  <c:v>518.41505259999997</c:v>
                </c:pt>
                <c:pt idx="8914">
                  <c:v>518.41697920000001</c:v>
                </c:pt>
                <c:pt idx="8915">
                  <c:v>518.41790939999998</c:v>
                </c:pt>
                <c:pt idx="8916">
                  <c:v>518.44025620000002</c:v>
                </c:pt>
                <c:pt idx="8917">
                  <c:v>518.45288679999999</c:v>
                </c:pt>
                <c:pt idx="8918">
                  <c:v>518.47358310000004</c:v>
                </c:pt>
                <c:pt idx="8919">
                  <c:v>518.49838339999997</c:v>
                </c:pt>
                <c:pt idx="8920">
                  <c:v>518.48548689999996</c:v>
                </c:pt>
                <c:pt idx="8921">
                  <c:v>518.47830959999999</c:v>
                </c:pt>
                <c:pt idx="8922">
                  <c:v>518.51698450000004</c:v>
                </c:pt>
                <c:pt idx="8923">
                  <c:v>518.50366359999998</c:v>
                </c:pt>
                <c:pt idx="8924">
                  <c:v>518.51159410000002</c:v>
                </c:pt>
                <c:pt idx="8925">
                  <c:v>518.52896150000004</c:v>
                </c:pt>
                <c:pt idx="8926">
                  <c:v>518.52339719999998</c:v>
                </c:pt>
                <c:pt idx="8927">
                  <c:v>518.52804079999999</c:v>
                </c:pt>
                <c:pt idx="8928">
                  <c:v>518.53034639999998</c:v>
                </c:pt>
                <c:pt idx="8929">
                  <c:v>518.53205609999998</c:v>
                </c:pt>
                <c:pt idx="8930">
                  <c:v>518.56421020000005</c:v>
                </c:pt>
                <c:pt idx="8931">
                  <c:v>518.55492260000005</c:v>
                </c:pt>
                <c:pt idx="8932">
                  <c:v>518.5628524</c:v>
                </c:pt>
                <c:pt idx="8933">
                  <c:v>518.5715424</c:v>
                </c:pt>
                <c:pt idx="8934">
                  <c:v>518.56820359999995</c:v>
                </c:pt>
                <c:pt idx="8935">
                  <c:v>518.59595690000003</c:v>
                </c:pt>
                <c:pt idx="8936">
                  <c:v>518.58889650000003</c:v>
                </c:pt>
                <c:pt idx="8937">
                  <c:v>518.5602738</c:v>
                </c:pt>
                <c:pt idx="8938">
                  <c:v>518.57208549999996</c:v>
                </c:pt>
                <c:pt idx="8939">
                  <c:v>518.57580729999995</c:v>
                </c:pt>
                <c:pt idx="8940">
                  <c:v>518.58753869999998</c:v>
                </c:pt>
                <c:pt idx="8941">
                  <c:v>518.60442929999999</c:v>
                </c:pt>
                <c:pt idx="8942">
                  <c:v>518.59595690000003</c:v>
                </c:pt>
                <c:pt idx="8943">
                  <c:v>518.58753869999998</c:v>
                </c:pt>
                <c:pt idx="8944">
                  <c:v>518.60388620000003</c:v>
                </c:pt>
                <c:pt idx="8945">
                  <c:v>518.59709740000005</c:v>
                </c:pt>
                <c:pt idx="8946">
                  <c:v>518.59622839999997</c:v>
                </c:pt>
                <c:pt idx="8947">
                  <c:v>518.61507400000005</c:v>
                </c:pt>
                <c:pt idx="8948">
                  <c:v>518.59709740000005</c:v>
                </c:pt>
                <c:pt idx="8949">
                  <c:v>518.61833249999995</c:v>
                </c:pt>
                <c:pt idx="8950">
                  <c:v>518.60991460000002</c:v>
                </c:pt>
                <c:pt idx="8951">
                  <c:v>518.61235850000003</c:v>
                </c:pt>
                <c:pt idx="8952">
                  <c:v>518.61920139999995</c:v>
                </c:pt>
                <c:pt idx="8953">
                  <c:v>518.60388620000003</c:v>
                </c:pt>
                <c:pt idx="8954">
                  <c:v>518.60598019999998</c:v>
                </c:pt>
                <c:pt idx="8955">
                  <c:v>518.62455399999999</c:v>
                </c:pt>
                <c:pt idx="8956">
                  <c:v>518.61988340000005</c:v>
                </c:pt>
                <c:pt idx="8957">
                  <c:v>518.60245010000006</c:v>
                </c:pt>
                <c:pt idx="8958">
                  <c:v>518.61336630000005</c:v>
                </c:pt>
                <c:pt idx="8959">
                  <c:v>518.61852569999996</c:v>
                </c:pt>
                <c:pt idx="8960">
                  <c:v>518.6106509</c:v>
                </c:pt>
                <c:pt idx="8961">
                  <c:v>518.63519829999996</c:v>
                </c:pt>
                <c:pt idx="8962">
                  <c:v>518.62455399999999</c:v>
                </c:pt>
                <c:pt idx="8963">
                  <c:v>518.64448489999995</c:v>
                </c:pt>
                <c:pt idx="8964">
                  <c:v>518.63025630000004</c:v>
                </c:pt>
                <c:pt idx="8965">
                  <c:v>518.640086</c:v>
                </c:pt>
                <c:pt idx="8966">
                  <c:v>518.64258410000002</c:v>
                </c:pt>
                <c:pt idx="8967">
                  <c:v>518.6526308</c:v>
                </c:pt>
                <c:pt idx="8968">
                  <c:v>518.63574140000003</c:v>
                </c:pt>
                <c:pt idx="8969">
                  <c:v>518.65100170000005</c:v>
                </c:pt>
                <c:pt idx="8970">
                  <c:v>518.65065349999998</c:v>
                </c:pt>
                <c:pt idx="8971">
                  <c:v>518.65939679999997</c:v>
                </c:pt>
                <c:pt idx="8972">
                  <c:v>518.67682869999999</c:v>
                </c:pt>
                <c:pt idx="8973">
                  <c:v>518.66211209999994</c:v>
                </c:pt>
                <c:pt idx="8974">
                  <c:v>518.67275589999997</c:v>
                </c:pt>
                <c:pt idx="8975">
                  <c:v>518.68204189999994</c:v>
                </c:pt>
                <c:pt idx="8976">
                  <c:v>518.66482740000004</c:v>
                </c:pt>
                <c:pt idx="8977">
                  <c:v>518.68014129999995</c:v>
                </c:pt>
                <c:pt idx="8978">
                  <c:v>518.68339949999995</c:v>
                </c:pt>
                <c:pt idx="8979">
                  <c:v>518.70142810000004</c:v>
                </c:pt>
                <c:pt idx="8980">
                  <c:v>518.7201417</c:v>
                </c:pt>
                <c:pt idx="8981">
                  <c:v>518.71329969999999</c:v>
                </c:pt>
                <c:pt idx="8982">
                  <c:v>518.72258520000003</c:v>
                </c:pt>
                <c:pt idx="8983">
                  <c:v>518.72231369999997</c:v>
                </c:pt>
                <c:pt idx="8984">
                  <c:v>518.71552610000003</c:v>
                </c:pt>
                <c:pt idx="8985">
                  <c:v>518.73621460000004</c:v>
                </c:pt>
                <c:pt idx="8986">
                  <c:v>518.72258520000003</c:v>
                </c:pt>
                <c:pt idx="8987">
                  <c:v>518.733698</c:v>
                </c:pt>
                <c:pt idx="8988">
                  <c:v>518.74569819999999</c:v>
                </c:pt>
                <c:pt idx="8989">
                  <c:v>518.7541688</c:v>
                </c:pt>
                <c:pt idx="8990">
                  <c:v>518.7674548</c:v>
                </c:pt>
                <c:pt idx="8991">
                  <c:v>518.76881219999996</c:v>
                </c:pt>
                <c:pt idx="8992">
                  <c:v>518.78108329999998</c:v>
                </c:pt>
                <c:pt idx="8993">
                  <c:v>518.78569849999997</c:v>
                </c:pt>
                <c:pt idx="8994">
                  <c:v>518.78569849999997</c:v>
                </c:pt>
                <c:pt idx="8995">
                  <c:v>518.78705590000004</c:v>
                </c:pt>
                <c:pt idx="8996">
                  <c:v>518.80365500000005</c:v>
                </c:pt>
                <c:pt idx="8997">
                  <c:v>518.80582679999998</c:v>
                </c:pt>
                <c:pt idx="8998">
                  <c:v>518.80881299999999</c:v>
                </c:pt>
                <c:pt idx="8999">
                  <c:v>518.81592550000005</c:v>
                </c:pt>
                <c:pt idx="9000">
                  <c:v>518.82298360000004</c:v>
                </c:pt>
                <c:pt idx="9001">
                  <c:v>518.82624120000003</c:v>
                </c:pt>
                <c:pt idx="9002">
                  <c:v>518.82379800000001</c:v>
                </c:pt>
                <c:pt idx="9003">
                  <c:v>518.83715400000006</c:v>
                </c:pt>
                <c:pt idx="9004">
                  <c:v>518.84392709999997</c:v>
                </c:pt>
                <c:pt idx="9005">
                  <c:v>518.84426619999999</c:v>
                </c:pt>
                <c:pt idx="9006">
                  <c:v>518.85261370000001</c:v>
                </c:pt>
                <c:pt idx="9007">
                  <c:v>518.84833800000001</c:v>
                </c:pt>
                <c:pt idx="9008">
                  <c:v>518.84555580000006</c:v>
                </c:pt>
                <c:pt idx="9009">
                  <c:v>518.84827040000005</c:v>
                </c:pt>
                <c:pt idx="9010">
                  <c:v>518.85315660000003</c:v>
                </c:pt>
                <c:pt idx="9011">
                  <c:v>518.85673980000001</c:v>
                </c:pt>
                <c:pt idx="9012">
                  <c:v>518.85179930000004</c:v>
                </c:pt>
                <c:pt idx="9013">
                  <c:v>518.83756330000006</c:v>
                </c:pt>
                <c:pt idx="9014">
                  <c:v>518.83729189999997</c:v>
                </c:pt>
                <c:pt idx="9015">
                  <c:v>518.84407839999994</c:v>
                </c:pt>
                <c:pt idx="9016">
                  <c:v>518.84407839999994</c:v>
                </c:pt>
                <c:pt idx="9017">
                  <c:v>518.84000649999996</c:v>
                </c:pt>
                <c:pt idx="9018">
                  <c:v>518.84000649999996</c:v>
                </c:pt>
                <c:pt idx="9019">
                  <c:v>518.84657579999998</c:v>
                </c:pt>
                <c:pt idx="9020">
                  <c:v>518.84353550000003</c:v>
                </c:pt>
                <c:pt idx="9021">
                  <c:v>518.84847600000001</c:v>
                </c:pt>
                <c:pt idx="9022">
                  <c:v>518.84075670000004</c:v>
                </c:pt>
                <c:pt idx="9023">
                  <c:v>518.83885650000002</c:v>
                </c:pt>
                <c:pt idx="9024">
                  <c:v>518.8331015</c:v>
                </c:pt>
                <c:pt idx="9025">
                  <c:v>518.83505600000001</c:v>
                </c:pt>
                <c:pt idx="9026">
                  <c:v>518.83201559999998</c:v>
                </c:pt>
                <c:pt idx="9027">
                  <c:v>518.8331015</c:v>
                </c:pt>
                <c:pt idx="9028">
                  <c:v>518.83364440000003</c:v>
                </c:pt>
                <c:pt idx="9029">
                  <c:v>518.82625250000001</c:v>
                </c:pt>
                <c:pt idx="9030">
                  <c:v>518.82706689999998</c:v>
                </c:pt>
                <c:pt idx="9031">
                  <c:v>518.83575380000002</c:v>
                </c:pt>
                <c:pt idx="9032">
                  <c:v>518.84096580000005</c:v>
                </c:pt>
                <c:pt idx="9033">
                  <c:v>518.83960850000005</c:v>
                </c:pt>
                <c:pt idx="9034">
                  <c:v>518.83825119999995</c:v>
                </c:pt>
                <c:pt idx="9035">
                  <c:v>518.84286610000004</c:v>
                </c:pt>
                <c:pt idx="9036">
                  <c:v>518.83548229999997</c:v>
                </c:pt>
                <c:pt idx="9037">
                  <c:v>518.83960850000005</c:v>
                </c:pt>
                <c:pt idx="9038">
                  <c:v>518.83797979999997</c:v>
                </c:pt>
                <c:pt idx="9039">
                  <c:v>518.83222469999998</c:v>
                </c:pt>
                <c:pt idx="9040">
                  <c:v>518.82679540000004</c:v>
                </c:pt>
                <c:pt idx="9041">
                  <c:v>518.83168179999996</c:v>
                </c:pt>
                <c:pt idx="9042">
                  <c:v>518.82917799999996</c:v>
                </c:pt>
                <c:pt idx="9043">
                  <c:v>518.82646339999997</c:v>
                </c:pt>
                <c:pt idx="9044">
                  <c:v>518.82152259999998</c:v>
                </c:pt>
                <c:pt idx="9045">
                  <c:v>518.82043669999996</c:v>
                </c:pt>
                <c:pt idx="9046">
                  <c:v>518.82423730000005</c:v>
                </c:pt>
                <c:pt idx="9047">
                  <c:v>518.82836359999999</c:v>
                </c:pt>
                <c:pt idx="9048">
                  <c:v>518.8304766</c:v>
                </c:pt>
                <c:pt idx="9049">
                  <c:v>518.82526440000004</c:v>
                </c:pt>
                <c:pt idx="9050">
                  <c:v>518.8291193</c:v>
                </c:pt>
                <c:pt idx="9051">
                  <c:v>518.82966220000003</c:v>
                </c:pt>
                <c:pt idx="9052">
                  <c:v>518.83509149999998</c:v>
                </c:pt>
                <c:pt idx="9053">
                  <c:v>518.83509149999998</c:v>
                </c:pt>
                <c:pt idx="9054">
                  <c:v>518.84111800000005</c:v>
                </c:pt>
                <c:pt idx="9055">
                  <c:v>518.84247540000001</c:v>
                </c:pt>
                <c:pt idx="9056">
                  <c:v>518.85116210000001</c:v>
                </c:pt>
                <c:pt idx="9057">
                  <c:v>518.85327689999997</c:v>
                </c:pt>
                <c:pt idx="9058">
                  <c:v>518.85246259999997</c:v>
                </c:pt>
                <c:pt idx="9059">
                  <c:v>518.84594749999997</c:v>
                </c:pt>
                <c:pt idx="9060">
                  <c:v>518.84920499999998</c:v>
                </c:pt>
                <c:pt idx="9061">
                  <c:v>518.84459019999997</c:v>
                </c:pt>
                <c:pt idx="9062">
                  <c:v>518.84594749999997</c:v>
                </c:pt>
                <c:pt idx="9063">
                  <c:v>518.85056229999998</c:v>
                </c:pt>
                <c:pt idx="9064">
                  <c:v>518.85490570000002</c:v>
                </c:pt>
                <c:pt idx="9065">
                  <c:v>518.86446100000001</c:v>
                </c:pt>
                <c:pt idx="9066">
                  <c:v>518.86804410000002</c:v>
                </c:pt>
                <c:pt idx="9067">
                  <c:v>518.8707038</c:v>
                </c:pt>
                <c:pt idx="9068">
                  <c:v>518.87803289999999</c:v>
                </c:pt>
                <c:pt idx="9069">
                  <c:v>518.8859592</c:v>
                </c:pt>
                <c:pt idx="9070">
                  <c:v>518.88541629999997</c:v>
                </c:pt>
                <c:pt idx="9071">
                  <c:v>518.88020449999999</c:v>
                </c:pt>
                <c:pt idx="9072">
                  <c:v>518.87803289999999</c:v>
                </c:pt>
                <c:pt idx="9073">
                  <c:v>518.8881308</c:v>
                </c:pt>
                <c:pt idx="9074">
                  <c:v>518.89464539999994</c:v>
                </c:pt>
                <c:pt idx="9075">
                  <c:v>518.89328820000003</c:v>
                </c:pt>
                <c:pt idx="9076">
                  <c:v>518.90067150000004</c:v>
                </c:pt>
                <c:pt idx="9077">
                  <c:v>518.89518829999997</c:v>
                </c:pt>
                <c:pt idx="9078">
                  <c:v>518.9066431</c:v>
                </c:pt>
                <c:pt idx="9079">
                  <c:v>518.90610019999997</c:v>
                </c:pt>
                <c:pt idx="9080">
                  <c:v>518.91212610000002</c:v>
                </c:pt>
                <c:pt idx="9081">
                  <c:v>518.91456900000003</c:v>
                </c:pt>
                <c:pt idx="9082">
                  <c:v>518.9186406</c:v>
                </c:pt>
                <c:pt idx="9083">
                  <c:v>518.91674049999995</c:v>
                </c:pt>
                <c:pt idx="9084">
                  <c:v>518.91728339999997</c:v>
                </c:pt>
                <c:pt idx="9085">
                  <c:v>518.92548060000001</c:v>
                </c:pt>
                <c:pt idx="9086">
                  <c:v>518.92466630000001</c:v>
                </c:pt>
                <c:pt idx="9087">
                  <c:v>518.93584920000001</c:v>
                </c:pt>
                <c:pt idx="9088">
                  <c:v>518.93318959999999</c:v>
                </c:pt>
                <c:pt idx="9089">
                  <c:v>518.93264669999996</c:v>
                </c:pt>
                <c:pt idx="9090">
                  <c:v>518.93042100000002</c:v>
                </c:pt>
                <c:pt idx="9091">
                  <c:v>518.93096390000005</c:v>
                </c:pt>
                <c:pt idx="9092">
                  <c:v>518.93970379999996</c:v>
                </c:pt>
                <c:pt idx="9093">
                  <c:v>518.93671810000001</c:v>
                </c:pt>
                <c:pt idx="9094">
                  <c:v>518.93042100000002</c:v>
                </c:pt>
                <c:pt idx="9095">
                  <c:v>518.92797819999998</c:v>
                </c:pt>
                <c:pt idx="9096">
                  <c:v>518.93107480000003</c:v>
                </c:pt>
                <c:pt idx="9097">
                  <c:v>518.93568900000002</c:v>
                </c:pt>
                <c:pt idx="9098">
                  <c:v>518.93161759999998</c:v>
                </c:pt>
                <c:pt idx="9099">
                  <c:v>518.93059029999995</c:v>
                </c:pt>
                <c:pt idx="9100">
                  <c:v>518.92592179999997</c:v>
                </c:pt>
                <c:pt idx="9101">
                  <c:v>518.92727890000003</c:v>
                </c:pt>
                <c:pt idx="9102">
                  <c:v>518.91967890000001</c:v>
                </c:pt>
                <c:pt idx="9103">
                  <c:v>518.91560749999996</c:v>
                </c:pt>
                <c:pt idx="9104">
                  <c:v>518.90659589999996</c:v>
                </c:pt>
                <c:pt idx="9105">
                  <c:v>518.90747050000004</c:v>
                </c:pt>
                <c:pt idx="9106">
                  <c:v>518.89628730000004</c:v>
                </c:pt>
                <c:pt idx="9107">
                  <c:v>518.89472090000004</c:v>
                </c:pt>
                <c:pt idx="9108">
                  <c:v>518.88684909999995</c:v>
                </c:pt>
                <c:pt idx="9109">
                  <c:v>518.89064929999995</c:v>
                </c:pt>
                <c:pt idx="9110">
                  <c:v>518.88021800000001</c:v>
                </c:pt>
                <c:pt idx="9111">
                  <c:v>518.88374680000004</c:v>
                </c:pt>
                <c:pt idx="9112">
                  <c:v>518.8944831</c:v>
                </c:pt>
                <c:pt idx="9113">
                  <c:v>518.89350679999995</c:v>
                </c:pt>
                <c:pt idx="9114">
                  <c:v>518.88807780000002</c:v>
                </c:pt>
                <c:pt idx="9115">
                  <c:v>518.90876170000001</c:v>
                </c:pt>
                <c:pt idx="9116">
                  <c:v>518.89432109999996</c:v>
                </c:pt>
                <c:pt idx="9117">
                  <c:v>518.89871849999997</c:v>
                </c:pt>
                <c:pt idx="9118">
                  <c:v>518.89350679999995</c:v>
                </c:pt>
                <c:pt idx="9119">
                  <c:v>518.89817559999995</c:v>
                </c:pt>
                <c:pt idx="9120">
                  <c:v>518.89133519999996</c:v>
                </c:pt>
                <c:pt idx="9121">
                  <c:v>518.89079230000004</c:v>
                </c:pt>
                <c:pt idx="9122">
                  <c:v>518.89269239999999</c:v>
                </c:pt>
                <c:pt idx="9123">
                  <c:v>518.89350679999995</c:v>
                </c:pt>
                <c:pt idx="9124">
                  <c:v>518.90224720000003</c:v>
                </c:pt>
                <c:pt idx="9125">
                  <c:v>518.90279009999995</c:v>
                </c:pt>
                <c:pt idx="9126">
                  <c:v>518.90224720000003</c:v>
                </c:pt>
                <c:pt idx="9127">
                  <c:v>518.89849990000005</c:v>
                </c:pt>
                <c:pt idx="9128">
                  <c:v>518.89328820000003</c:v>
                </c:pt>
                <c:pt idx="9129">
                  <c:v>518.89795700000002</c:v>
                </c:pt>
                <c:pt idx="9130">
                  <c:v>518.89676410000004</c:v>
                </c:pt>
                <c:pt idx="9131">
                  <c:v>518.89377820000004</c:v>
                </c:pt>
                <c:pt idx="9132">
                  <c:v>518.88753499999996</c:v>
                </c:pt>
                <c:pt idx="9133">
                  <c:v>518.88129030000005</c:v>
                </c:pt>
                <c:pt idx="9134">
                  <c:v>518.87939019999999</c:v>
                </c:pt>
                <c:pt idx="9135">
                  <c:v>518.87531839999997</c:v>
                </c:pt>
                <c:pt idx="9136">
                  <c:v>518.87206100000003</c:v>
                </c:pt>
                <c:pt idx="9137">
                  <c:v>518.87803289999999</c:v>
                </c:pt>
                <c:pt idx="9138">
                  <c:v>518.87396120000005</c:v>
                </c:pt>
                <c:pt idx="9139">
                  <c:v>518.87341830000003</c:v>
                </c:pt>
                <c:pt idx="9140">
                  <c:v>518.86608969999997</c:v>
                </c:pt>
                <c:pt idx="9141">
                  <c:v>518.86956369999996</c:v>
                </c:pt>
                <c:pt idx="9142">
                  <c:v>518.86359170000003</c:v>
                </c:pt>
                <c:pt idx="9143">
                  <c:v>518.86120349999999</c:v>
                </c:pt>
                <c:pt idx="9144">
                  <c:v>518.86256079999998</c:v>
                </c:pt>
                <c:pt idx="9145">
                  <c:v>518.86283219999996</c:v>
                </c:pt>
                <c:pt idx="9146">
                  <c:v>518.86256079999998</c:v>
                </c:pt>
                <c:pt idx="9147">
                  <c:v>518.86256079999998</c:v>
                </c:pt>
                <c:pt idx="9148">
                  <c:v>518.86446100000001</c:v>
                </c:pt>
                <c:pt idx="9149">
                  <c:v>518.87265879999995</c:v>
                </c:pt>
                <c:pt idx="9150">
                  <c:v>518.87803289999999</c:v>
                </c:pt>
                <c:pt idx="9151">
                  <c:v>518.87265879999995</c:v>
                </c:pt>
                <c:pt idx="9152">
                  <c:v>518.87455899999998</c:v>
                </c:pt>
                <c:pt idx="9153">
                  <c:v>518.87157300000001</c:v>
                </c:pt>
                <c:pt idx="9154">
                  <c:v>518.86717550000003</c:v>
                </c:pt>
                <c:pt idx="9155">
                  <c:v>518.85517719999996</c:v>
                </c:pt>
                <c:pt idx="9156">
                  <c:v>518.84730479999996</c:v>
                </c:pt>
                <c:pt idx="9157">
                  <c:v>518.84154980000005</c:v>
                </c:pt>
                <c:pt idx="9158">
                  <c:v>518.83774930000004</c:v>
                </c:pt>
                <c:pt idx="9159">
                  <c:v>518.83193919999997</c:v>
                </c:pt>
                <c:pt idx="9160">
                  <c:v>518.82922450000001</c:v>
                </c:pt>
                <c:pt idx="9161">
                  <c:v>518.8188543</c:v>
                </c:pt>
                <c:pt idx="9162">
                  <c:v>518.81233889999999</c:v>
                </c:pt>
                <c:pt idx="9163">
                  <c:v>518.80739800000003</c:v>
                </c:pt>
                <c:pt idx="9164">
                  <c:v>518.81206740000005</c:v>
                </c:pt>
                <c:pt idx="9165">
                  <c:v>518.81315329999995</c:v>
                </c:pt>
                <c:pt idx="9166">
                  <c:v>518.81749690000004</c:v>
                </c:pt>
                <c:pt idx="9167">
                  <c:v>518.81722549999995</c:v>
                </c:pt>
                <c:pt idx="9168">
                  <c:v>518.81668249999996</c:v>
                </c:pt>
                <c:pt idx="9169">
                  <c:v>518.81912580000005</c:v>
                </c:pt>
                <c:pt idx="9170">
                  <c:v>518.81451070000003</c:v>
                </c:pt>
                <c:pt idx="9171">
                  <c:v>518.8153251</c:v>
                </c:pt>
                <c:pt idx="9172">
                  <c:v>518.81744379999998</c:v>
                </c:pt>
                <c:pt idx="9173">
                  <c:v>518.81228569999996</c:v>
                </c:pt>
                <c:pt idx="9174">
                  <c:v>518.82151590000001</c:v>
                </c:pt>
                <c:pt idx="9175">
                  <c:v>518.81961560000002</c:v>
                </c:pt>
                <c:pt idx="9176">
                  <c:v>518.81147129999999</c:v>
                </c:pt>
                <c:pt idx="9177">
                  <c:v>518.80680180000002</c:v>
                </c:pt>
                <c:pt idx="9178">
                  <c:v>518.80892240000003</c:v>
                </c:pt>
                <c:pt idx="9179">
                  <c:v>518.79904539999995</c:v>
                </c:pt>
                <c:pt idx="9180">
                  <c:v>518.78628060000005</c:v>
                </c:pt>
                <c:pt idx="9181">
                  <c:v>518.78959280000004</c:v>
                </c:pt>
                <c:pt idx="9182">
                  <c:v>518.78166529999999</c:v>
                </c:pt>
                <c:pt idx="9183">
                  <c:v>518.77732140000001</c:v>
                </c:pt>
                <c:pt idx="9184">
                  <c:v>518.76684650000004</c:v>
                </c:pt>
                <c:pt idx="9185">
                  <c:v>518.765939</c:v>
                </c:pt>
                <c:pt idx="9186">
                  <c:v>518.7613235</c:v>
                </c:pt>
                <c:pt idx="9187">
                  <c:v>518.75878209999996</c:v>
                </c:pt>
                <c:pt idx="9188">
                  <c:v>518.75932509999996</c:v>
                </c:pt>
                <c:pt idx="9189">
                  <c:v>518.7386798</c:v>
                </c:pt>
                <c:pt idx="9190">
                  <c:v>518.73840829999995</c:v>
                </c:pt>
                <c:pt idx="9191">
                  <c:v>518.73075170000004</c:v>
                </c:pt>
                <c:pt idx="9192">
                  <c:v>518.73319530000003</c:v>
                </c:pt>
                <c:pt idx="9193">
                  <c:v>518.73210919999997</c:v>
                </c:pt>
                <c:pt idx="9194">
                  <c:v>518.73206560000006</c:v>
                </c:pt>
                <c:pt idx="9195">
                  <c:v>518.72826439999994</c:v>
                </c:pt>
                <c:pt idx="9196">
                  <c:v>518.73075170000004</c:v>
                </c:pt>
                <c:pt idx="9197">
                  <c:v>518.72532139999998</c:v>
                </c:pt>
                <c:pt idx="9198">
                  <c:v>518.71576389999996</c:v>
                </c:pt>
                <c:pt idx="9199">
                  <c:v>518.71852479999995</c:v>
                </c:pt>
                <c:pt idx="9200">
                  <c:v>518.72373789999995</c:v>
                </c:pt>
                <c:pt idx="9201">
                  <c:v>518.71232750000001</c:v>
                </c:pt>
                <c:pt idx="9202">
                  <c:v>518.70842419999997</c:v>
                </c:pt>
                <c:pt idx="9203">
                  <c:v>518.6961513</c:v>
                </c:pt>
                <c:pt idx="9204">
                  <c:v>518.69913810000003</c:v>
                </c:pt>
                <c:pt idx="9205">
                  <c:v>518.69180679999999</c:v>
                </c:pt>
                <c:pt idx="9206">
                  <c:v>518.69207840000001</c:v>
                </c:pt>
                <c:pt idx="9207">
                  <c:v>518.68990610000003</c:v>
                </c:pt>
                <c:pt idx="9208">
                  <c:v>518.6912638</c:v>
                </c:pt>
                <c:pt idx="9209">
                  <c:v>518.68659349999996</c:v>
                </c:pt>
                <c:pt idx="9210">
                  <c:v>518.68442119999997</c:v>
                </c:pt>
                <c:pt idx="9211">
                  <c:v>518.68632190000005</c:v>
                </c:pt>
                <c:pt idx="9212">
                  <c:v>518.69153530000006</c:v>
                </c:pt>
                <c:pt idx="9213">
                  <c:v>518.69044919999999</c:v>
                </c:pt>
                <c:pt idx="9214">
                  <c:v>518.68990610000003</c:v>
                </c:pt>
                <c:pt idx="9215">
                  <c:v>518.68577889999995</c:v>
                </c:pt>
                <c:pt idx="9216">
                  <c:v>518.68767960000002</c:v>
                </c:pt>
                <c:pt idx="9217">
                  <c:v>518.6860504</c:v>
                </c:pt>
                <c:pt idx="9218">
                  <c:v>518.68464689999996</c:v>
                </c:pt>
                <c:pt idx="9219">
                  <c:v>518.68057390000001</c:v>
                </c:pt>
                <c:pt idx="9220">
                  <c:v>518.67183050000006</c:v>
                </c:pt>
                <c:pt idx="9221">
                  <c:v>518.67064619999996</c:v>
                </c:pt>
                <c:pt idx="9222">
                  <c:v>518.66544510000006</c:v>
                </c:pt>
                <c:pt idx="9223">
                  <c:v>518.65362019999998</c:v>
                </c:pt>
                <c:pt idx="9224">
                  <c:v>518.65503230000002</c:v>
                </c:pt>
                <c:pt idx="9225">
                  <c:v>518.64456700000005</c:v>
                </c:pt>
                <c:pt idx="9226">
                  <c:v>518.64018650000003</c:v>
                </c:pt>
                <c:pt idx="9227">
                  <c:v>518.63913600000001</c:v>
                </c:pt>
                <c:pt idx="9228">
                  <c:v>518.65381850000006</c:v>
                </c:pt>
                <c:pt idx="9229">
                  <c:v>518.6336149</c:v>
                </c:pt>
                <c:pt idx="9230">
                  <c:v>518.64588920000006</c:v>
                </c:pt>
                <c:pt idx="9231">
                  <c:v>518.63195199999996</c:v>
                </c:pt>
                <c:pt idx="9232">
                  <c:v>518.61506069999996</c:v>
                </c:pt>
                <c:pt idx="9233">
                  <c:v>518.61720190000005</c:v>
                </c:pt>
                <c:pt idx="9234">
                  <c:v>518.60603819999994</c:v>
                </c:pt>
                <c:pt idx="9235">
                  <c:v>518.59642689999998</c:v>
                </c:pt>
                <c:pt idx="9236">
                  <c:v>518.59810830000004</c:v>
                </c:pt>
                <c:pt idx="9237">
                  <c:v>518.57605599999999</c:v>
                </c:pt>
                <c:pt idx="9238">
                  <c:v>518.58257400000002</c:v>
                </c:pt>
                <c:pt idx="9239">
                  <c:v>518.58012970000004</c:v>
                </c:pt>
                <c:pt idx="9240">
                  <c:v>518.57659909999995</c:v>
                </c:pt>
                <c:pt idx="9241">
                  <c:v>518.56565420000004</c:v>
                </c:pt>
                <c:pt idx="9242">
                  <c:v>518.5634814</c:v>
                </c:pt>
                <c:pt idx="9243">
                  <c:v>518.54982240000004</c:v>
                </c:pt>
                <c:pt idx="9244">
                  <c:v>518.54792120000002</c:v>
                </c:pt>
                <c:pt idx="9245">
                  <c:v>518.54110849999995</c:v>
                </c:pt>
                <c:pt idx="9246">
                  <c:v>518.53046159999997</c:v>
                </c:pt>
                <c:pt idx="9247">
                  <c:v>518.52204180000001</c:v>
                </c:pt>
                <c:pt idx="9248">
                  <c:v>518.51601200000005</c:v>
                </c:pt>
                <c:pt idx="9249">
                  <c:v>518.50867840000001</c:v>
                </c:pt>
                <c:pt idx="9250">
                  <c:v>518.50867840000001</c:v>
                </c:pt>
                <c:pt idx="9251">
                  <c:v>518.49857429999997</c:v>
                </c:pt>
                <c:pt idx="9252">
                  <c:v>518.48004960000003</c:v>
                </c:pt>
                <c:pt idx="9253">
                  <c:v>518.47597519999999</c:v>
                </c:pt>
                <c:pt idx="9254">
                  <c:v>518.46750029999998</c:v>
                </c:pt>
                <c:pt idx="9255">
                  <c:v>518.46940180000001</c:v>
                </c:pt>
                <c:pt idx="9256">
                  <c:v>518.45774459999996</c:v>
                </c:pt>
                <c:pt idx="9257">
                  <c:v>518.45312679999995</c:v>
                </c:pt>
                <c:pt idx="9258">
                  <c:v>518.44573820000005</c:v>
                </c:pt>
                <c:pt idx="9259">
                  <c:v>518.43761429999995</c:v>
                </c:pt>
                <c:pt idx="9260">
                  <c:v>518.43786060000002</c:v>
                </c:pt>
                <c:pt idx="9261">
                  <c:v>518.43454650000001</c:v>
                </c:pt>
                <c:pt idx="9262">
                  <c:v>518.43865240000002</c:v>
                </c:pt>
                <c:pt idx="9263">
                  <c:v>518.42800390000002</c:v>
                </c:pt>
                <c:pt idx="9264">
                  <c:v>518.42229929999996</c:v>
                </c:pt>
                <c:pt idx="9265">
                  <c:v>518.41764999999998</c:v>
                </c:pt>
                <c:pt idx="9266">
                  <c:v>518.41031539999994</c:v>
                </c:pt>
                <c:pt idx="9267">
                  <c:v>518.40708099999995</c:v>
                </c:pt>
                <c:pt idx="9268">
                  <c:v>518.3929005</c:v>
                </c:pt>
                <c:pt idx="9269">
                  <c:v>518.39944809999997</c:v>
                </c:pt>
                <c:pt idx="9270">
                  <c:v>518.39292829999999</c:v>
                </c:pt>
                <c:pt idx="9271">
                  <c:v>518.38973050000004</c:v>
                </c:pt>
                <c:pt idx="9272">
                  <c:v>518.3829733</c:v>
                </c:pt>
                <c:pt idx="9273">
                  <c:v>518.38052830000004</c:v>
                </c:pt>
                <c:pt idx="9274">
                  <c:v>518.38215830000001</c:v>
                </c:pt>
                <c:pt idx="9275">
                  <c:v>518.39987040000005</c:v>
                </c:pt>
                <c:pt idx="9276">
                  <c:v>518.39187159999994</c:v>
                </c:pt>
                <c:pt idx="9277">
                  <c:v>518.39350149999996</c:v>
                </c:pt>
                <c:pt idx="9278">
                  <c:v>518.4006511</c:v>
                </c:pt>
                <c:pt idx="9279">
                  <c:v>518.4001078</c:v>
                </c:pt>
                <c:pt idx="9280">
                  <c:v>518.40391090000003</c:v>
                </c:pt>
                <c:pt idx="9281">
                  <c:v>518.40526920000002</c:v>
                </c:pt>
                <c:pt idx="9282">
                  <c:v>518.40717080000002</c:v>
                </c:pt>
                <c:pt idx="9283">
                  <c:v>518.40798570000004</c:v>
                </c:pt>
                <c:pt idx="9284">
                  <c:v>518.40907230000005</c:v>
                </c:pt>
                <c:pt idx="9285">
                  <c:v>518.41184320000002</c:v>
                </c:pt>
                <c:pt idx="9286">
                  <c:v>518.40774829999998</c:v>
                </c:pt>
                <c:pt idx="9287">
                  <c:v>518.40892570000005</c:v>
                </c:pt>
                <c:pt idx="9288">
                  <c:v>518.41761840000004</c:v>
                </c:pt>
                <c:pt idx="9289">
                  <c:v>518.41129990000002</c:v>
                </c:pt>
                <c:pt idx="9290">
                  <c:v>518.40717080000002</c:v>
                </c:pt>
                <c:pt idx="9291">
                  <c:v>518.40479660000005</c:v>
                </c:pt>
                <c:pt idx="9292">
                  <c:v>518.40402010000003</c:v>
                </c:pt>
                <c:pt idx="9293">
                  <c:v>518.40950750000002</c:v>
                </c:pt>
                <c:pt idx="9294">
                  <c:v>518.41358219999995</c:v>
                </c:pt>
                <c:pt idx="9295">
                  <c:v>518.41009129999998</c:v>
                </c:pt>
                <c:pt idx="9296">
                  <c:v>518.40764650000006</c:v>
                </c:pt>
                <c:pt idx="9297">
                  <c:v>518.40384340000003</c:v>
                </c:pt>
                <c:pt idx="9298">
                  <c:v>518.40764650000006</c:v>
                </c:pt>
                <c:pt idx="9299">
                  <c:v>518.40927639999995</c:v>
                </c:pt>
                <c:pt idx="9300">
                  <c:v>518.40791809999996</c:v>
                </c:pt>
                <c:pt idx="9301">
                  <c:v>518.40601660000004</c:v>
                </c:pt>
                <c:pt idx="9302">
                  <c:v>518.4032052</c:v>
                </c:pt>
                <c:pt idx="9303">
                  <c:v>518.4007603</c:v>
                </c:pt>
                <c:pt idx="9304">
                  <c:v>518.3983154</c:v>
                </c:pt>
                <c:pt idx="9305">
                  <c:v>518.39424059999999</c:v>
                </c:pt>
                <c:pt idx="9306">
                  <c:v>518.39233899999999</c:v>
                </c:pt>
                <c:pt idx="9307">
                  <c:v>518.38467830000002</c:v>
                </c:pt>
                <c:pt idx="9308">
                  <c:v>518.38033180000002</c:v>
                </c:pt>
                <c:pt idx="9309">
                  <c:v>518.37951680000003</c:v>
                </c:pt>
                <c:pt idx="9310">
                  <c:v>518.37294250000002</c:v>
                </c:pt>
                <c:pt idx="9311">
                  <c:v>518.36673499999995</c:v>
                </c:pt>
                <c:pt idx="9312">
                  <c:v>518.36075830000004</c:v>
                </c:pt>
                <c:pt idx="9313">
                  <c:v>518.35309719999998</c:v>
                </c:pt>
                <c:pt idx="9314">
                  <c:v>518.35255389999998</c:v>
                </c:pt>
                <c:pt idx="9315">
                  <c:v>518.34413199999995</c:v>
                </c:pt>
                <c:pt idx="9316">
                  <c:v>518.34277369999995</c:v>
                </c:pt>
                <c:pt idx="9317">
                  <c:v>518.34077679999996</c:v>
                </c:pt>
                <c:pt idx="9318">
                  <c:v>518.3388751</c:v>
                </c:pt>
                <c:pt idx="9319">
                  <c:v>518.33670159999997</c:v>
                </c:pt>
                <c:pt idx="9320">
                  <c:v>518.33239560000004</c:v>
                </c:pt>
                <c:pt idx="9321">
                  <c:v>518.3299505</c:v>
                </c:pt>
                <c:pt idx="9322">
                  <c:v>518.32283240000004</c:v>
                </c:pt>
                <c:pt idx="9323">
                  <c:v>518.32554919999995</c:v>
                </c:pt>
                <c:pt idx="9324">
                  <c:v>518.32337580000001</c:v>
                </c:pt>
                <c:pt idx="9325">
                  <c:v>518.31413850000001</c:v>
                </c:pt>
                <c:pt idx="9326">
                  <c:v>518.31278010000005</c:v>
                </c:pt>
                <c:pt idx="9327">
                  <c:v>518.31000889999996</c:v>
                </c:pt>
                <c:pt idx="9328">
                  <c:v>518.30674859999999</c:v>
                </c:pt>
                <c:pt idx="9329">
                  <c:v>518.30674859999999</c:v>
                </c:pt>
                <c:pt idx="9330">
                  <c:v>518.30620520000002</c:v>
                </c:pt>
                <c:pt idx="9331">
                  <c:v>518.29941289999999</c:v>
                </c:pt>
                <c:pt idx="9332">
                  <c:v>518.29886950000002</c:v>
                </c:pt>
                <c:pt idx="9333">
                  <c:v>518.29283789999999</c:v>
                </c:pt>
                <c:pt idx="9334">
                  <c:v>518.28821909999999</c:v>
                </c:pt>
                <c:pt idx="9335">
                  <c:v>518.28523040000005</c:v>
                </c:pt>
                <c:pt idx="9336">
                  <c:v>518.28740400000004</c:v>
                </c:pt>
                <c:pt idx="9337">
                  <c:v>518.28468699999996</c:v>
                </c:pt>
                <c:pt idx="9338">
                  <c:v>518.28821909999999</c:v>
                </c:pt>
                <c:pt idx="9339">
                  <c:v>518.28794740000001</c:v>
                </c:pt>
                <c:pt idx="9340">
                  <c:v>518.28876249999996</c:v>
                </c:pt>
                <c:pt idx="9341">
                  <c:v>518.28354590000004</c:v>
                </c:pt>
                <c:pt idx="9342">
                  <c:v>518.2860455</c:v>
                </c:pt>
                <c:pt idx="9343">
                  <c:v>518.28001380000001</c:v>
                </c:pt>
                <c:pt idx="9344">
                  <c:v>518.28137230000004</c:v>
                </c:pt>
                <c:pt idx="9345">
                  <c:v>518.28273079999997</c:v>
                </c:pt>
                <c:pt idx="9346">
                  <c:v>518.28273079999997</c:v>
                </c:pt>
                <c:pt idx="9347">
                  <c:v>518.28577380000002</c:v>
                </c:pt>
                <c:pt idx="9348">
                  <c:v>518.2860455</c:v>
                </c:pt>
                <c:pt idx="9349">
                  <c:v>518.2821874</c:v>
                </c:pt>
                <c:pt idx="9350">
                  <c:v>518.28414359999999</c:v>
                </c:pt>
                <c:pt idx="9351">
                  <c:v>518.28550210000003</c:v>
                </c:pt>
                <c:pt idx="9352">
                  <c:v>518.28550210000003</c:v>
                </c:pt>
                <c:pt idx="9353">
                  <c:v>518.27671229999999</c:v>
                </c:pt>
                <c:pt idx="9354">
                  <c:v>518.27403630000003</c:v>
                </c:pt>
                <c:pt idx="9355">
                  <c:v>518.27892699999995</c:v>
                </c:pt>
                <c:pt idx="9356">
                  <c:v>518.28001380000001</c:v>
                </c:pt>
                <c:pt idx="9357">
                  <c:v>518.2767533</c:v>
                </c:pt>
                <c:pt idx="9358">
                  <c:v>518.28191570000001</c:v>
                </c:pt>
                <c:pt idx="9359">
                  <c:v>518.27593820000004</c:v>
                </c:pt>
                <c:pt idx="9360">
                  <c:v>518.27376460000005</c:v>
                </c:pt>
                <c:pt idx="9361">
                  <c:v>518.27294949999998</c:v>
                </c:pt>
                <c:pt idx="9362">
                  <c:v>518.2781119</c:v>
                </c:pt>
                <c:pt idx="9363">
                  <c:v>518.27729680000004</c:v>
                </c:pt>
                <c:pt idx="9364">
                  <c:v>518.26610249999999</c:v>
                </c:pt>
                <c:pt idx="9365">
                  <c:v>518.26338550000003</c:v>
                </c:pt>
                <c:pt idx="9366">
                  <c:v>518.26338550000003</c:v>
                </c:pt>
                <c:pt idx="9367">
                  <c:v>518.25795129999995</c:v>
                </c:pt>
                <c:pt idx="9368">
                  <c:v>518.25354960000004</c:v>
                </c:pt>
                <c:pt idx="9369">
                  <c:v>518.24811529999999</c:v>
                </c:pt>
                <c:pt idx="9370">
                  <c:v>518.24811529999999</c:v>
                </c:pt>
                <c:pt idx="9371">
                  <c:v>518.24268099999995</c:v>
                </c:pt>
                <c:pt idx="9372">
                  <c:v>518.24675679999996</c:v>
                </c:pt>
                <c:pt idx="9373">
                  <c:v>518.24675679999996</c:v>
                </c:pt>
                <c:pt idx="9374">
                  <c:v>518.23963779999997</c:v>
                </c:pt>
                <c:pt idx="9375">
                  <c:v>518.23882260000005</c:v>
                </c:pt>
                <c:pt idx="9376">
                  <c:v>518.23746410000001</c:v>
                </c:pt>
                <c:pt idx="9377">
                  <c:v>518.2333883</c:v>
                </c:pt>
                <c:pt idx="9378">
                  <c:v>518.23171679999996</c:v>
                </c:pt>
                <c:pt idx="9379">
                  <c:v>518.22432590000005</c:v>
                </c:pt>
                <c:pt idx="9380">
                  <c:v>518.22486939999999</c:v>
                </c:pt>
                <c:pt idx="9381">
                  <c:v>518.21753279999996</c:v>
                </c:pt>
                <c:pt idx="9382">
                  <c:v>518.21448940000005</c:v>
                </c:pt>
                <c:pt idx="9383">
                  <c:v>518.20823959999996</c:v>
                </c:pt>
                <c:pt idx="9384">
                  <c:v>518.20247889999996</c:v>
                </c:pt>
                <c:pt idx="9385">
                  <c:v>518.19677249999995</c:v>
                </c:pt>
                <c:pt idx="9386">
                  <c:v>518.19541379999998</c:v>
                </c:pt>
                <c:pt idx="9387">
                  <c:v>518.1929682</c:v>
                </c:pt>
                <c:pt idx="9388">
                  <c:v>518.18476169999997</c:v>
                </c:pt>
                <c:pt idx="9389">
                  <c:v>518.17628330000002</c:v>
                </c:pt>
                <c:pt idx="9390">
                  <c:v>518.17220710000004</c:v>
                </c:pt>
                <c:pt idx="9391">
                  <c:v>518.16209809999998</c:v>
                </c:pt>
                <c:pt idx="9392">
                  <c:v>518.16019589999996</c:v>
                </c:pt>
                <c:pt idx="9393">
                  <c:v>518.15090190000001</c:v>
                </c:pt>
                <c:pt idx="9394">
                  <c:v>518.14356450000002</c:v>
                </c:pt>
                <c:pt idx="9395">
                  <c:v>518.13590090000002</c:v>
                </c:pt>
                <c:pt idx="9396">
                  <c:v>518.12280190000001</c:v>
                </c:pt>
                <c:pt idx="9397">
                  <c:v>518.11546420000002</c:v>
                </c:pt>
                <c:pt idx="9398">
                  <c:v>518.10698490000004</c:v>
                </c:pt>
                <c:pt idx="9399">
                  <c:v>518.10621119999996</c:v>
                </c:pt>
                <c:pt idx="9400">
                  <c:v>518.1021346</c:v>
                </c:pt>
                <c:pt idx="9401">
                  <c:v>518.0974185</c:v>
                </c:pt>
                <c:pt idx="9402">
                  <c:v>518.10067979999997</c:v>
                </c:pt>
                <c:pt idx="9403">
                  <c:v>518.09143940000001</c:v>
                </c:pt>
                <c:pt idx="9404">
                  <c:v>518.08926510000003</c:v>
                </c:pt>
                <c:pt idx="9405">
                  <c:v>518.0867647</c:v>
                </c:pt>
                <c:pt idx="9406">
                  <c:v>518.07230579999998</c:v>
                </c:pt>
                <c:pt idx="9407">
                  <c:v>518.06578290000004</c:v>
                </c:pt>
                <c:pt idx="9408">
                  <c:v>518.0627389</c:v>
                </c:pt>
                <c:pt idx="9409">
                  <c:v>518.05431329999999</c:v>
                </c:pt>
                <c:pt idx="9410">
                  <c:v>518.05208459999994</c:v>
                </c:pt>
                <c:pt idx="9411">
                  <c:v>518.04261350000002</c:v>
                </c:pt>
                <c:pt idx="9412">
                  <c:v>518.04071090000002</c:v>
                </c:pt>
                <c:pt idx="9413">
                  <c:v>518.04560330000004</c:v>
                </c:pt>
                <c:pt idx="9414">
                  <c:v>518.04315710000003</c:v>
                </c:pt>
                <c:pt idx="9415">
                  <c:v>518.0378968</c:v>
                </c:pt>
                <c:pt idx="9416">
                  <c:v>518.03603599999997</c:v>
                </c:pt>
                <c:pt idx="9417">
                  <c:v>518.03082989999996</c:v>
                </c:pt>
                <c:pt idx="9418">
                  <c:v>518.02860109999995</c:v>
                </c:pt>
                <c:pt idx="9419">
                  <c:v>518.02761009999995</c:v>
                </c:pt>
                <c:pt idx="9420">
                  <c:v>518.03059989999997</c:v>
                </c:pt>
                <c:pt idx="9421">
                  <c:v>518.03277430000003</c:v>
                </c:pt>
                <c:pt idx="9422">
                  <c:v>518.03114349999998</c:v>
                </c:pt>
                <c:pt idx="9423">
                  <c:v>518.03005629999996</c:v>
                </c:pt>
                <c:pt idx="9424">
                  <c:v>518.03059989999997</c:v>
                </c:pt>
                <c:pt idx="9425">
                  <c:v>518.02619670000001</c:v>
                </c:pt>
                <c:pt idx="9426">
                  <c:v>518.02456589999997</c:v>
                </c:pt>
                <c:pt idx="9427">
                  <c:v>518.03059989999997</c:v>
                </c:pt>
                <c:pt idx="9428">
                  <c:v>518.02924089999999</c:v>
                </c:pt>
                <c:pt idx="9429">
                  <c:v>518.03005629999996</c:v>
                </c:pt>
                <c:pt idx="9430">
                  <c:v>518.03467690000002</c:v>
                </c:pt>
                <c:pt idx="9431">
                  <c:v>518.0316871</c:v>
                </c:pt>
                <c:pt idx="9432">
                  <c:v>518.03386149999994</c:v>
                </c:pt>
                <c:pt idx="9433">
                  <c:v>518.03657959999998</c:v>
                </c:pt>
                <c:pt idx="9434">
                  <c:v>518.03413330000001</c:v>
                </c:pt>
                <c:pt idx="9435">
                  <c:v>518.03657959999998</c:v>
                </c:pt>
                <c:pt idx="9436">
                  <c:v>518.02846939999995</c:v>
                </c:pt>
                <c:pt idx="9437">
                  <c:v>518.02634090000004</c:v>
                </c:pt>
                <c:pt idx="9438">
                  <c:v>518.02166590000002</c:v>
                </c:pt>
                <c:pt idx="9439">
                  <c:v>518.02030679999996</c:v>
                </c:pt>
                <c:pt idx="9440">
                  <c:v>518.01763679999999</c:v>
                </c:pt>
                <c:pt idx="9441">
                  <c:v>518.02443830000004</c:v>
                </c:pt>
                <c:pt idx="9442">
                  <c:v>518.01373750000005</c:v>
                </c:pt>
                <c:pt idx="9443">
                  <c:v>518.00711569999999</c:v>
                </c:pt>
                <c:pt idx="9444">
                  <c:v>518.00466940000001</c:v>
                </c:pt>
                <c:pt idx="9445">
                  <c:v>518.00189690000002</c:v>
                </c:pt>
                <c:pt idx="9446">
                  <c:v>517.980459</c:v>
                </c:pt>
                <c:pt idx="9447">
                  <c:v>518.00692030000005</c:v>
                </c:pt>
                <c:pt idx="9448">
                  <c:v>517.99084249999999</c:v>
                </c:pt>
                <c:pt idx="9449">
                  <c:v>517.98404070000004</c:v>
                </c:pt>
                <c:pt idx="9450">
                  <c:v>517.98898780000002</c:v>
                </c:pt>
                <c:pt idx="9451">
                  <c:v>517.98426449999999</c:v>
                </c:pt>
                <c:pt idx="9452">
                  <c:v>517.98018709999997</c:v>
                </c:pt>
                <c:pt idx="9453">
                  <c:v>517.97828440000001</c:v>
                </c:pt>
                <c:pt idx="9454">
                  <c:v>517.9766535</c:v>
                </c:pt>
                <c:pt idx="9455">
                  <c:v>517.9757836</c:v>
                </c:pt>
                <c:pt idx="9456">
                  <c:v>517.97360900000001</c:v>
                </c:pt>
                <c:pt idx="9457">
                  <c:v>517.97116259999996</c:v>
                </c:pt>
                <c:pt idx="9458">
                  <c:v>517.96213790000002</c:v>
                </c:pt>
                <c:pt idx="9459">
                  <c:v>517.96023509999998</c:v>
                </c:pt>
                <c:pt idx="9460">
                  <c:v>517.95697319999999</c:v>
                </c:pt>
                <c:pt idx="9461">
                  <c:v>517.95148210000002</c:v>
                </c:pt>
                <c:pt idx="9462">
                  <c:v>517.94881199999998</c:v>
                </c:pt>
                <c:pt idx="9463">
                  <c:v>517.94446270000003</c:v>
                </c:pt>
                <c:pt idx="9464">
                  <c:v>517.93625320000001</c:v>
                </c:pt>
                <c:pt idx="9465">
                  <c:v>517.93000080000002</c:v>
                </c:pt>
                <c:pt idx="9466">
                  <c:v>517.91820280000002</c:v>
                </c:pt>
                <c:pt idx="9467">
                  <c:v>517.91684359999999</c:v>
                </c:pt>
                <c:pt idx="9468">
                  <c:v>517.90814439999997</c:v>
                </c:pt>
                <c:pt idx="9469">
                  <c:v>517.90455599999996</c:v>
                </c:pt>
                <c:pt idx="9470">
                  <c:v>517.89607420000004</c:v>
                </c:pt>
                <c:pt idx="9471">
                  <c:v>517.89014369999995</c:v>
                </c:pt>
                <c:pt idx="9472">
                  <c:v>517.88525019999997</c:v>
                </c:pt>
                <c:pt idx="9473">
                  <c:v>517.88247730000001</c:v>
                </c:pt>
                <c:pt idx="9474">
                  <c:v>517.87649629999999</c:v>
                </c:pt>
                <c:pt idx="9475">
                  <c:v>517.86371670000005</c:v>
                </c:pt>
                <c:pt idx="9476">
                  <c:v>517.85768129999997</c:v>
                </c:pt>
                <c:pt idx="9477">
                  <c:v>517.85501699999998</c:v>
                </c:pt>
                <c:pt idx="9478">
                  <c:v>517.85229830000003</c:v>
                </c:pt>
                <c:pt idx="9479">
                  <c:v>517.85344210000005</c:v>
                </c:pt>
                <c:pt idx="9480">
                  <c:v>517.84882030000006</c:v>
                </c:pt>
                <c:pt idx="9481">
                  <c:v>517.83680349999997</c:v>
                </c:pt>
                <c:pt idx="9482">
                  <c:v>517.83892209999999</c:v>
                </c:pt>
                <c:pt idx="9483">
                  <c:v>517.83446319999996</c:v>
                </c:pt>
                <c:pt idx="9484">
                  <c:v>517.83767320000004</c:v>
                </c:pt>
                <c:pt idx="9485">
                  <c:v>517.83223559999999</c:v>
                </c:pt>
                <c:pt idx="9486">
                  <c:v>517.82348100000002</c:v>
                </c:pt>
                <c:pt idx="9487">
                  <c:v>517.82370230000004</c:v>
                </c:pt>
                <c:pt idx="9488">
                  <c:v>517.81499819999999</c:v>
                </c:pt>
                <c:pt idx="9489">
                  <c:v>517.80825359999994</c:v>
                </c:pt>
                <c:pt idx="9490">
                  <c:v>517.80885190000004</c:v>
                </c:pt>
                <c:pt idx="9491">
                  <c:v>517.8148334</c:v>
                </c:pt>
                <c:pt idx="9492">
                  <c:v>517.80493650000005</c:v>
                </c:pt>
                <c:pt idx="9493">
                  <c:v>517.80298059999996</c:v>
                </c:pt>
                <c:pt idx="9494">
                  <c:v>517.79368179999994</c:v>
                </c:pt>
                <c:pt idx="9495">
                  <c:v>517.78144469999995</c:v>
                </c:pt>
                <c:pt idx="9496">
                  <c:v>517.79368179999994</c:v>
                </c:pt>
                <c:pt idx="9497">
                  <c:v>517.7924405</c:v>
                </c:pt>
                <c:pt idx="9498">
                  <c:v>517.78890579999995</c:v>
                </c:pt>
                <c:pt idx="9499">
                  <c:v>517.78161320000004</c:v>
                </c:pt>
                <c:pt idx="9500">
                  <c:v>517.77753099999995</c:v>
                </c:pt>
                <c:pt idx="9501">
                  <c:v>517.77775210000004</c:v>
                </c:pt>
                <c:pt idx="9502">
                  <c:v>517.76921990000005</c:v>
                </c:pt>
                <c:pt idx="9503">
                  <c:v>517.76726980000001</c:v>
                </c:pt>
                <c:pt idx="9504">
                  <c:v>517.76432550000004</c:v>
                </c:pt>
                <c:pt idx="9505">
                  <c:v>517.75801720000004</c:v>
                </c:pt>
                <c:pt idx="9506">
                  <c:v>517.75448229999995</c:v>
                </c:pt>
                <c:pt idx="9507">
                  <c:v>517.74599850000004</c:v>
                </c:pt>
                <c:pt idx="9508">
                  <c:v>517.74436700000001</c:v>
                </c:pt>
                <c:pt idx="9509">
                  <c:v>517.74263429999996</c:v>
                </c:pt>
                <c:pt idx="9510">
                  <c:v>517.73719579999999</c:v>
                </c:pt>
                <c:pt idx="9511">
                  <c:v>517.73615500000005</c:v>
                </c:pt>
                <c:pt idx="9512">
                  <c:v>517.72658330000002</c:v>
                </c:pt>
                <c:pt idx="9513">
                  <c:v>517.72109039999998</c:v>
                </c:pt>
                <c:pt idx="9514">
                  <c:v>517.71527849999995</c:v>
                </c:pt>
                <c:pt idx="9515">
                  <c:v>517.71391889999995</c:v>
                </c:pt>
                <c:pt idx="9516">
                  <c:v>517.70712060000005</c:v>
                </c:pt>
                <c:pt idx="9517">
                  <c:v>517.69799290000003</c:v>
                </c:pt>
                <c:pt idx="9518">
                  <c:v>517.6853863</c:v>
                </c:pt>
                <c:pt idx="9519">
                  <c:v>517.70031789999996</c:v>
                </c:pt>
                <c:pt idx="9520">
                  <c:v>517.68198889999996</c:v>
                </c:pt>
                <c:pt idx="9521">
                  <c:v>517.68354939999995</c:v>
                </c:pt>
                <c:pt idx="9522">
                  <c:v>517.65822019999996</c:v>
                </c:pt>
                <c:pt idx="9523">
                  <c:v>517.66787280000005</c:v>
                </c:pt>
                <c:pt idx="9524">
                  <c:v>517.66288229999998</c:v>
                </c:pt>
                <c:pt idx="9525">
                  <c:v>517.63586980000002</c:v>
                </c:pt>
                <c:pt idx="9526">
                  <c:v>517.65981520000003</c:v>
                </c:pt>
                <c:pt idx="9527">
                  <c:v>517.64428029999999</c:v>
                </c:pt>
                <c:pt idx="9528">
                  <c:v>517.63684390000003</c:v>
                </c:pt>
                <c:pt idx="9529">
                  <c:v>517.62400700000001</c:v>
                </c:pt>
                <c:pt idx="9530">
                  <c:v>517.62536680000005</c:v>
                </c:pt>
                <c:pt idx="9531">
                  <c:v>517.61225769999999</c:v>
                </c:pt>
                <c:pt idx="9532">
                  <c:v>517.61416150000002</c:v>
                </c:pt>
                <c:pt idx="9533">
                  <c:v>517.59283819999996</c:v>
                </c:pt>
                <c:pt idx="9534">
                  <c:v>517.58136039999999</c:v>
                </c:pt>
                <c:pt idx="9535">
                  <c:v>517.57260229999997</c:v>
                </c:pt>
                <c:pt idx="9536">
                  <c:v>517.54387919999999</c:v>
                </c:pt>
                <c:pt idx="9537">
                  <c:v>517.55372569999997</c:v>
                </c:pt>
                <c:pt idx="9538">
                  <c:v>517.53983830000004</c:v>
                </c:pt>
                <c:pt idx="9539">
                  <c:v>517.52835960000004</c:v>
                </c:pt>
                <c:pt idx="9540">
                  <c:v>517.52776119999999</c:v>
                </c:pt>
                <c:pt idx="9541">
                  <c:v>517.52890360000004</c:v>
                </c:pt>
                <c:pt idx="9542">
                  <c:v>517.52504109999995</c:v>
                </c:pt>
                <c:pt idx="9543">
                  <c:v>517.51437810000004</c:v>
                </c:pt>
                <c:pt idx="9544">
                  <c:v>517.51977910000005</c:v>
                </c:pt>
                <c:pt idx="9545">
                  <c:v>517.50117309999996</c:v>
                </c:pt>
                <c:pt idx="9546">
                  <c:v>517.49241389999997</c:v>
                </c:pt>
                <c:pt idx="9547">
                  <c:v>517.50171709999995</c:v>
                </c:pt>
                <c:pt idx="9548">
                  <c:v>517.48419860000001</c:v>
                </c:pt>
                <c:pt idx="9549">
                  <c:v>517.47353499999997</c:v>
                </c:pt>
                <c:pt idx="9550">
                  <c:v>517.47934150000003</c:v>
                </c:pt>
                <c:pt idx="9551">
                  <c:v>517.47734349999996</c:v>
                </c:pt>
                <c:pt idx="9552">
                  <c:v>517.47322569999994</c:v>
                </c:pt>
                <c:pt idx="9553">
                  <c:v>517.45115859999999</c:v>
                </c:pt>
                <c:pt idx="9554">
                  <c:v>517.45423640000001</c:v>
                </c:pt>
                <c:pt idx="9555">
                  <c:v>517.45020160000001</c:v>
                </c:pt>
                <c:pt idx="9556">
                  <c:v>517.46908089999999</c:v>
                </c:pt>
                <c:pt idx="9557">
                  <c:v>517.43404220000002</c:v>
                </c:pt>
                <c:pt idx="9558">
                  <c:v>517.44904529999997</c:v>
                </c:pt>
                <c:pt idx="9559">
                  <c:v>517.44801089999999</c:v>
                </c:pt>
                <c:pt idx="9560">
                  <c:v>517.44719480000003</c:v>
                </c:pt>
                <c:pt idx="9561">
                  <c:v>517.43843519999996</c:v>
                </c:pt>
                <c:pt idx="9562">
                  <c:v>517.4351163</c:v>
                </c:pt>
                <c:pt idx="9563">
                  <c:v>517.42973119999999</c:v>
                </c:pt>
                <c:pt idx="9564">
                  <c:v>517.43087709999998</c:v>
                </c:pt>
                <c:pt idx="9565">
                  <c:v>517.42549580000002</c:v>
                </c:pt>
                <c:pt idx="9566">
                  <c:v>517.42283689999999</c:v>
                </c:pt>
                <c:pt idx="9567">
                  <c:v>517.42392510000002</c:v>
                </c:pt>
                <c:pt idx="9568">
                  <c:v>517.42262819999996</c:v>
                </c:pt>
                <c:pt idx="9569">
                  <c:v>517.42383600000005</c:v>
                </c:pt>
                <c:pt idx="9570">
                  <c:v>517.42453250000005</c:v>
                </c:pt>
                <c:pt idx="9571">
                  <c:v>517.41054039999995</c:v>
                </c:pt>
                <c:pt idx="9572">
                  <c:v>517.41936369999996</c:v>
                </c:pt>
                <c:pt idx="9573">
                  <c:v>517.42329189999998</c:v>
                </c:pt>
                <c:pt idx="9574">
                  <c:v>517.41990780000003</c:v>
                </c:pt>
                <c:pt idx="9575">
                  <c:v>517.43256369999995</c:v>
                </c:pt>
                <c:pt idx="9576">
                  <c:v>517.40906419999999</c:v>
                </c:pt>
                <c:pt idx="9577">
                  <c:v>517.41779659999997</c:v>
                </c:pt>
                <c:pt idx="9578">
                  <c:v>517.41643639999995</c:v>
                </c:pt>
                <c:pt idx="9579">
                  <c:v>517.42187730000001</c:v>
                </c:pt>
                <c:pt idx="9580">
                  <c:v>517.42308690000004</c:v>
                </c:pt>
                <c:pt idx="9581">
                  <c:v>517.41759160000004</c:v>
                </c:pt>
                <c:pt idx="9582">
                  <c:v>517.41019200000005</c:v>
                </c:pt>
                <c:pt idx="9583">
                  <c:v>517.41155219999996</c:v>
                </c:pt>
                <c:pt idx="9584">
                  <c:v>517.41541529999995</c:v>
                </c:pt>
                <c:pt idx="9585">
                  <c:v>517.40951559999996</c:v>
                </c:pt>
                <c:pt idx="9586">
                  <c:v>517.39519670000004</c:v>
                </c:pt>
                <c:pt idx="9587">
                  <c:v>517.39369309999995</c:v>
                </c:pt>
                <c:pt idx="9588">
                  <c:v>517.41412379999997</c:v>
                </c:pt>
                <c:pt idx="9589">
                  <c:v>517.41039699999999</c:v>
                </c:pt>
                <c:pt idx="9590">
                  <c:v>517.41366159999995</c:v>
                </c:pt>
                <c:pt idx="9591">
                  <c:v>517.4077436</c:v>
                </c:pt>
                <c:pt idx="9592">
                  <c:v>517.40828769999996</c:v>
                </c:pt>
                <c:pt idx="9593">
                  <c:v>517.41378299999997</c:v>
                </c:pt>
                <c:pt idx="9594">
                  <c:v>517.41507620000004</c:v>
                </c:pt>
                <c:pt idx="9595">
                  <c:v>517.39798069999995</c:v>
                </c:pt>
                <c:pt idx="9596">
                  <c:v>517.39973269999996</c:v>
                </c:pt>
                <c:pt idx="9597">
                  <c:v>517.40420689999996</c:v>
                </c:pt>
                <c:pt idx="9598">
                  <c:v>517.4080156</c:v>
                </c:pt>
                <c:pt idx="9599">
                  <c:v>517.40435749999995</c:v>
                </c:pt>
                <c:pt idx="9600">
                  <c:v>517.40360840000005</c:v>
                </c:pt>
                <c:pt idx="9601">
                  <c:v>517.39707920000001</c:v>
                </c:pt>
                <c:pt idx="9602">
                  <c:v>517.39185580000003</c:v>
                </c:pt>
                <c:pt idx="9603">
                  <c:v>517.38418379999996</c:v>
                </c:pt>
                <c:pt idx="9604">
                  <c:v>517.38636029999998</c:v>
                </c:pt>
                <c:pt idx="9605">
                  <c:v>517.38227940000002</c:v>
                </c:pt>
                <c:pt idx="9606">
                  <c:v>517.38418379999996</c:v>
                </c:pt>
                <c:pt idx="9607">
                  <c:v>517.38608820000002</c:v>
                </c:pt>
                <c:pt idx="9608">
                  <c:v>517.38343659999998</c:v>
                </c:pt>
                <c:pt idx="9609">
                  <c:v>517.38262039999995</c:v>
                </c:pt>
                <c:pt idx="9610">
                  <c:v>517.38316450000002</c:v>
                </c:pt>
                <c:pt idx="9611">
                  <c:v>517.38146329999995</c:v>
                </c:pt>
                <c:pt idx="9612">
                  <c:v>517.37351909999995</c:v>
                </c:pt>
                <c:pt idx="9613">
                  <c:v>517.36938380000004</c:v>
                </c:pt>
                <c:pt idx="9614">
                  <c:v>517.36747930000001</c:v>
                </c:pt>
                <c:pt idx="9615">
                  <c:v>517.36319530000003</c:v>
                </c:pt>
                <c:pt idx="9616">
                  <c:v>517.35933190000003</c:v>
                </c:pt>
                <c:pt idx="9617">
                  <c:v>517.35933190000003</c:v>
                </c:pt>
                <c:pt idx="9618">
                  <c:v>517.3568143</c:v>
                </c:pt>
                <c:pt idx="9619">
                  <c:v>517.36007910000001</c:v>
                </c:pt>
                <c:pt idx="9620">
                  <c:v>517.34527849999995</c:v>
                </c:pt>
                <c:pt idx="9621">
                  <c:v>517.34419019999996</c:v>
                </c:pt>
                <c:pt idx="9622">
                  <c:v>517.34262679999995</c:v>
                </c:pt>
                <c:pt idx="9623">
                  <c:v>517.34317099999998</c:v>
                </c:pt>
                <c:pt idx="9624">
                  <c:v>517.3445858</c:v>
                </c:pt>
                <c:pt idx="9625">
                  <c:v>517.33908989999998</c:v>
                </c:pt>
                <c:pt idx="9626">
                  <c:v>517.33664120000003</c:v>
                </c:pt>
                <c:pt idx="9627">
                  <c:v>517.34126649999996</c:v>
                </c:pt>
                <c:pt idx="9628">
                  <c:v>517.33800159999998</c:v>
                </c:pt>
                <c:pt idx="9629">
                  <c:v>517.32842449999998</c:v>
                </c:pt>
                <c:pt idx="9630">
                  <c:v>517.32924070000001</c:v>
                </c:pt>
                <c:pt idx="9631">
                  <c:v>517.31872369999996</c:v>
                </c:pt>
                <c:pt idx="9632">
                  <c:v>517.3236756</c:v>
                </c:pt>
                <c:pt idx="9633">
                  <c:v>517.31587079999997</c:v>
                </c:pt>
                <c:pt idx="9634">
                  <c:v>517.32252779999999</c:v>
                </c:pt>
                <c:pt idx="9635">
                  <c:v>517.32666340000003</c:v>
                </c:pt>
                <c:pt idx="9636">
                  <c:v>517.32693540000002</c:v>
                </c:pt>
                <c:pt idx="9637">
                  <c:v>517.3250309</c:v>
                </c:pt>
                <c:pt idx="9638">
                  <c:v>517.32557499999996</c:v>
                </c:pt>
                <c:pt idx="9639">
                  <c:v>517.32856790000005</c:v>
                </c:pt>
                <c:pt idx="9640">
                  <c:v>517.34302409999998</c:v>
                </c:pt>
                <c:pt idx="9641">
                  <c:v>517.32578490000003</c:v>
                </c:pt>
                <c:pt idx="9642">
                  <c:v>517.31234389999997</c:v>
                </c:pt>
                <c:pt idx="9643">
                  <c:v>517.31634399999996</c:v>
                </c:pt>
                <c:pt idx="9644">
                  <c:v>517.3263187</c:v>
                </c:pt>
                <c:pt idx="9645">
                  <c:v>517.3250309</c:v>
                </c:pt>
                <c:pt idx="9646">
                  <c:v>517.32693540000002</c:v>
                </c:pt>
                <c:pt idx="9647">
                  <c:v>517.32510520000005</c:v>
                </c:pt>
                <c:pt idx="9648">
                  <c:v>517.31824879999999</c:v>
                </c:pt>
                <c:pt idx="9649">
                  <c:v>517.31899069999997</c:v>
                </c:pt>
                <c:pt idx="9650">
                  <c:v>517.31763030000002</c:v>
                </c:pt>
                <c:pt idx="9651">
                  <c:v>517.31451040000002</c:v>
                </c:pt>
                <c:pt idx="9652">
                  <c:v>517.30322950000004</c:v>
                </c:pt>
                <c:pt idx="9653">
                  <c:v>517.30975960000001</c:v>
                </c:pt>
                <c:pt idx="9654">
                  <c:v>517.30726259999994</c:v>
                </c:pt>
                <c:pt idx="9655">
                  <c:v>517.30164439999999</c:v>
                </c:pt>
                <c:pt idx="9656">
                  <c:v>517.29461879999997</c:v>
                </c:pt>
                <c:pt idx="9657">
                  <c:v>517.2893401</c:v>
                </c:pt>
                <c:pt idx="9658">
                  <c:v>517.28852380000001</c:v>
                </c:pt>
                <c:pt idx="9659">
                  <c:v>517.2877618</c:v>
                </c:pt>
                <c:pt idx="9660">
                  <c:v>517.27676880000001</c:v>
                </c:pt>
                <c:pt idx="9661">
                  <c:v>517.27187079999999</c:v>
                </c:pt>
                <c:pt idx="9662">
                  <c:v>517.27519059999997</c:v>
                </c:pt>
                <c:pt idx="9663">
                  <c:v>517.26855109999997</c:v>
                </c:pt>
                <c:pt idx="9664">
                  <c:v>517.26038770000002</c:v>
                </c:pt>
                <c:pt idx="9665">
                  <c:v>517.25690659999998</c:v>
                </c:pt>
                <c:pt idx="9666">
                  <c:v>517.25168199999996</c:v>
                </c:pt>
                <c:pt idx="9667">
                  <c:v>517.24760019999997</c:v>
                </c:pt>
                <c:pt idx="9668">
                  <c:v>517.24101489999998</c:v>
                </c:pt>
                <c:pt idx="9669">
                  <c:v>517.23470169999996</c:v>
                </c:pt>
                <c:pt idx="9670">
                  <c:v>517.23361320000004</c:v>
                </c:pt>
                <c:pt idx="9671">
                  <c:v>517.22790250000003</c:v>
                </c:pt>
                <c:pt idx="9672">
                  <c:v>517.21880950000002</c:v>
                </c:pt>
                <c:pt idx="9673">
                  <c:v>517.21412889999999</c:v>
                </c:pt>
                <c:pt idx="9674">
                  <c:v>517.21113539999999</c:v>
                </c:pt>
                <c:pt idx="9675">
                  <c:v>517.20591039999999</c:v>
                </c:pt>
                <c:pt idx="9676">
                  <c:v>517.20814189999999</c:v>
                </c:pt>
                <c:pt idx="9677">
                  <c:v>517.20210050000003</c:v>
                </c:pt>
                <c:pt idx="9678">
                  <c:v>517.19121900000005</c:v>
                </c:pt>
                <c:pt idx="9679">
                  <c:v>517.17968020000001</c:v>
                </c:pt>
                <c:pt idx="9680">
                  <c:v>517.16623609999999</c:v>
                </c:pt>
                <c:pt idx="9681">
                  <c:v>517.15883350000001</c:v>
                </c:pt>
                <c:pt idx="9682">
                  <c:v>517.15170309999996</c:v>
                </c:pt>
                <c:pt idx="9683">
                  <c:v>517.13674040000001</c:v>
                </c:pt>
                <c:pt idx="9684">
                  <c:v>517.13532520000001</c:v>
                </c:pt>
                <c:pt idx="9685">
                  <c:v>517.13810120000005</c:v>
                </c:pt>
                <c:pt idx="9686">
                  <c:v>517.12960980000003</c:v>
                </c:pt>
                <c:pt idx="9687">
                  <c:v>517.12933759999999</c:v>
                </c:pt>
                <c:pt idx="9688">
                  <c:v>517.12275120000004</c:v>
                </c:pt>
                <c:pt idx="9689">
                  <c:v>517.11278979999997</c:v>
                </c:pt>
                <c:pt idx="9690">
                  <c:v>517.11061240000004</c:v>
                </c:pt>
                <c:pt idx="9691">
                  <c:v>517.1032093</c:v>
                </c:pt>
                <c:pt idx="9692">
                  <c:v>517.1023927</c:v>
                </c:pt>
                <c:pt idx="9693">
                  <c:v>517.10212060000003</c:v>
                </c:pt>
                <c:pt idx="9694">
                  <c:v>517.09205810000003</c:v>
                </c:pt>
                <c:pt idx="9695">
                  <c:v>517.09172339999998</c:v>
                </c:pt>
                <c:pt idx="9696">
                  <c:v>517.0898181</c:v>
                </c:pt>
                <c:pt idx="9697">
                  <c:v>517.07921120000003</c:v>
                </c:pt>
                <c:pt idx="9698">
                  <c:v>517.07730590000006</c:v>
                </c:pt>
                <c:pt idx="9699">
                  <c:v>517.08225960000004</c:v>
                </c:pt>
                <c:pt idx="9700">
                  <c:v>517.07860410000001</c:v>
                </c:pt>
                <c:pt idx="9701">
                  <c:v>517.07370479999997</c:v>
                </c:pt>
                <c:pt idx="9702">
                  <c:v>517.06929530000002</c:v>
                </c:pt>
                <c:pt idx="9703">
                  <c:v>517.06956749999995</c:v>
                </c:pt>
                <c:pt idx="9704">
                  <c:v>517.06554740000001</c:v>
                </c:pt>
                <c:pt idx="9705">
                  <c:v>517.06146450000006</c:v>
                </c:pt>
                <c:pt idx="9706">
                  <c:v>517.0527644</c:v>
                </c:pt>
                <c:pt idx="9707">
                  <c:v>517.05684729999996</c:v>
                </c:pt>
                <c:pt idx="9708">
                  <c:v>517.05119769999999</c:v>
                </c:pt>
                <c:pt idx="9709">
                  <c:v>517.0520143</c:v>
                </c:pt>
                <c:pt idx="9710">
                  <c:v>517.04793129999996</c:v>
                </c:pt>
                <c:pt idx="9711">
                  <c:v>517.0520143</c:v>
                </c:pt>
                <c:pt idx="9712">
                  <c:v>517.04461049999998</c:v>
                </c:pt>
                <c:pt idx="9713">
                  <c:v>517.04636640000001</c:v>
                </c:pt>
                <c:pt idx="9714">
                  <c:v>517.0455498</c:v>
                </c:pt>
                <c:pt idx="9715">
                  <c:v>517.04446099999996</c:v>
                </c:pt>
                <c:pt idx="9716">
                  <c:v>517.0499049</c:v>
                </c:pt>
                <c:pt idx="9717">
                  <c:v>517.04929230000005</c:v>
                </c:pt>
                <c:pt idx="9718">
                  <c:v>517.04793129999996</c:v>
                </c:pt>
                <c:pt idx="9719">
                  <c:v>517.04297740000004</c:v>
                </c:pt>
                <c:pt idx="9720">
                  <c:v>517.04352180000001</c:v>
                </c:pt>
                <c:pt idx="9721">
                  <c:v>517.04386220000004</c:v>
                </c:pt>
                <c:pt idx="9722">
                  <c:v>517.04195679999998</c:v>
                </c:pt>
                <c:pt idx="9723">
                  <c:v>517.04453100000001</c:v>
                </c:pt>
                <c:pt idx="9724">
                  <c:v>517.03264760000002</c:v>
                </c:pt>
                <c:pt idx="9725">
                  <c:v>517.03386090000004</c:v>
                </c:pt>
                <c:pt idx="9726">
                  <c:v>517.02781800000002</c:v>
                </c:pt>
                <c:pt idx="9727">
                  <c:v>517.02618480000001</c:v>
                </c:pt>
                <c:pt idx="9728">
                  <c:v>517.02182960000005</c:v>
                </c:pt>
                <c:pt idx="9729">
                  <c:v>517.02509599999996</c:v>
                </c:pt>
                <c:pt idx="9730">
                  <c:v>517.02381439999999</c:v>
                </c:pt>
                <c:pt idx="9731">
                  <c:v>517.01396050000005</c:v>
                </c:pt>
                <c:pt idx="9732">
                  <c:v>517.01450490000002</c:v>
                </c:pt>
                <c:pt idx="9733">
                  <c:v>517.0085163</c:v>
                </c:pt>
                <c:pt idx="9734">
                  <c:v>517.00274539999998</c:v>
                </c:pt>
                <c:pt idx="9735">
                  <c:v>516.99811769999997</c:v>
                </c:pt>
                <c:pt idx="9736">
                  <c:v>516.99261890000002</c:v>
                </c:pt>
                <c:pt idx="9737">
                  <c:v>516.99180230000002</c:v>
                </c:pt>
                <c:pt idx="9738">
                  <c:v>516.98452080000004</c:v>
                </c:pt>
                <c:pt idx="9739">
                  <c:v>516.98310519999995</c:v>
                </c:pt>
                <c:pt idx="9740">
                  <c:v>516.9790921</c:v>
                </c:pt>
                <c:pt idx="9741">
                  <c:v>516.97936430000004</c:v>
                </c:pt>
                <c:pt idx="9742">
                  <c:v>516.97337540000001</c:v>
                </c:pt>
                <c:pt idx="9743">
                  <c:v>516.96794850000003</c:v>
                </c:pt>
                <c:pt idx="9744">
                  <c:v>516.97201429999996</c:v>
                </c:pt>
                <c:pt idx="9745">
                  <c:v>516.97025619999999</c:v>
                </c:pt>
                <c:pt idx="9746">
                  <c:v>516.96496100000002</c:v>
                </c:pt>
                <c:pt idx="9747">
                  <c:v>516.96510169999999</c:v>
                </c:pt>
                <c:pt idx="9748">
                  <c:v>516.95845059999999</c:v>
                </c:pt>
                <c:pt idx="9749">
                  <c:v>516.95811719999995</c:v>
                </c:pt>
                <c:pt idx="9750">
                  <c:v>516.94684170000005</c:v>
                </c:pt>
                <c:pt idx="9751">
                  <c:v>516.94194619999996</c:v>
                </c:pt>
                <c:pt idx="9752">
                  <c:v>516.94194619999996</c:v>
                </c:pt>
                <c:pt idx="9753">
                  <c:v>516.93520139999998</c:v>
                </c:pt>
                <c:pt idx="9754">
                  <c:v>516.93308649999994</c:v>
                </c:pt>
                <c:pt idx="9755">
                  <c:v>516.92166269999996</c:v>
                </c:pt>
                <c:pt idx="9756">
                  <c:v>516.91710130000001</c:v>
                </c:pt>
                <c:pt idx="9757">
                  <c:v>516.91553650000003</c:v>
                </c:pt>
                <c:pt idx="9758">
                  <c:v>516.90399300000001</c:v>
                </c:pt>
                <c:pt idx="9759">
                  <c:v>516.90480979999995</c:v>
                </c:pt>
                <c:pt idx="9760">
                  <c:v>516.89800339999999</c:v>
                </c:pt>
                <c:pt idx="9761">
                  <c:v>516.89242879999995</c:v>
                </c:pt>
                <c:pt idx="9762">
                  <c:v>516.8932456</c:v>
                </c:pt>
                <c:pt idx="9763">
                  <c:v>516.88774599999999</c:v>
                </c:pt>
                <c:pt idx="9764">
                  <c:v>516.88475119999998</c:v>
                </c:pt>
                <c:pt idx="9765">
                  <c:v>516.8789792</c:v>
                </c:pt>
                <c:pt idx="9766">
                  <c:v>516.88311759999999</c:v>
                </c:pt>
                <c:pt idx="9767">
                  <c:v>516.87863460000005</c:v>
                </c:pt>
                <c:pt idx="9768">
                  <c:v>516.87781789999997</c:v>
                </c:pt>
                <c:pt idx="9769">
                  <c:v>516.86714500000005</c:v>
                </c:pt>
                <c:pt idx="9770">
                  <c:v>516.87313489999997</c:v>
                </c:pt>
                <c:pt idx="9771">
                  <c:v>516.87367940000001</c:v>
                </c:pt>
                <c:pt idx="9772">
                  <c:v>516.8693346</c:v>
                </c:pt>
                <c:pt idx="9773">
                  <c:v>516.8621359</c:v>
                </c:pt>
                <c:pt idx="9774">
                  <c:v>516.85811699999999</c:v>
                </c:pt>
                <c:pt idx="9775">
                  <c:v>516.85125570000002</c:v>
                </c:pt>
                <c:pt idx="9776">
                  <c:v>516.86395619999996</c:v>
                </c:pt>
                <c:pt idx="9777">
                  <c:v>516.83248100000003</c:v>
                </c:pt>
                <c:pt idx="9778">
                  <c:v>516.84634349999999</c:v>
                </c:pt>
                <c:pt idx="9779">
                  <c:v>516.85593879999999</c:v>
                </c:pt>
                <c:pt idx="9780">
                  <c:v>516.85357759999999</c:v>
                </c:pt>
                <c:pt idx="9781">
                  <c:v>516.85705570000005</c:v>
                </c:pt>
                <c:pt idx="9782">
                  <c:v>516.85161010000002</c:v>
                </c:pt>
                <c:pt idx="9783">
                  <c:v>516.85040690000005</c:v>
                </c:pt>
                <c:pt idx="9784">
                  <c:v>516.84517579999999</c:v>
                </c:pt>
                <c:pt idx="9785">
                  <c:v>516.85143830000004</c:v>
                </c:pt>
                <c:pt idx="9786">
                  <c:v>516.8453379</c:v>
                </c:pt>
                <c:pt idx="9787">
                  <c:v>516.84103709999999</c:v>
                </c:pt>
                <c:pt idx="9788">
                  <c:v>516.84185400000001</c:v>
                </c:pt>
                <c:pt idx="9789">
                  <c:v>516.83287180000002</c:v>
                </c:pt>
                <c:pt idx="9790">
                  <c:v>516.83244139999999</c:v>
                </c:pt>
                <c:pt idx="9791">
                  <c:v>516.82618590000004</c:v>
                </c:pt>
                <c:pt idx="9792">
                  <c:v>516.81666470000005</c:v>
                </c:pt>
                <c:pt idx="9793">
                  <c:v>516.81509630000005</c:v>
                </c:pt>
                <c:pt idx="9794">
                  <c:v>516.81564089999995</c:v>
                </c:pt>
                <c:pt idx="9795">
                  <c:v>516.81651220000003</c:v>
                </c:pt>
                <c:pt idx="9796">
                  <c:v>516.80190640000001</c:v>
                </c:pt>
                <c:pt idx="9797">
                  <c:v>516.79852080000001</c:v>
                </c:pt>
                <c:pt idx="9798">
                  <c:v>516.8024838</c:v>
                </c:pt>
                <c:pt idx="9799">
                  <c:v>516.7881572</c:v>
                </c:pt>
                <c:pt idx="9800">
                  <c:v>516.77802729999996</c:v>
                </c:pt>
                <c:pt idx="9801">
                  <c:v>516.7800459</c:v>
                </c:pt>
                <c:pt idx="9802">
                  <c:v>516.78440279999995</c:v>
                </c:pt>
                <c:pt idx="9803">
                  <c:v>516.77966119999996</c:v>
                </c:pt>
                <c:pt idx="9804">
                  <c:v>516.78232830000002</c:v>
                </c:pt>
                <c:pt idx="9805">
                  <c:v>516.77377820000004</c:v>
                </c:pt>
                <c:pt idx="9806">
                  <c:v>516.76196200000004</c:v>
                </c:pt>
                <c:pt idx="9807">
                  <c:v>516.7609248</c:v>
                </c:pt>
                <c:pt idx="9808">
                  <c:v>516.74921459999996</c:v>
                </c:pt>
                <c:pt idx="9809">
                  <c:v>516.74077409999995</c:v>
                </c:pt>
                <c:pt idx="9810">
                  <c:v>516.74246619999997</c:v>
                </c:pt>
                <c:pt idx="9811">
                  <c:v>516.73865360000002</c:v>
                </c:pt>
                <c:pt idx="9812">
                  <c:v>516.73451420000004</c:v>
                </c:pt>
                <c:pt idx="9813">
                  <c:v>516.72111559999996</c:v>
                </c:pt>
                <c:pt idx="9814">
                  <c:v>516.71784749999995</c:v>
                </c:pt>
                <c:pt idx="9815">
                  <c:v>516.70439409999994</c:v>
                </c:pt>
                <c:pt idx="9816">
                  <c:v>516.70569760000001</c:v>
                </c:pt>
                <c:pt idx="9817">
                  <c:v>516.70809240000006</c:v>
                </c:pt>
                <c:pt idx="9818">
                  <c:v>516.69872410000005</c:v>
                </c:pt>
                <c:pt idx="9819">
                  <c:v>516.68663179999999</c:v>
                </c:pt>
                <c:pt idx="9820">
                  <c:v>516.70607729999995</c:v>
                </c:pt>
                <c:pt idx="9821">
                  <c:v>516.68429590000005</c:v>
                </c:pt>
                <c:pt idx="9822">
                  <c:v>516.67225780000001</c:v>
                </c:pt>
                <c:pt idx="9823">
                  <c:v>516.65945280000005</c:v>
                </c:pt>
                <c:pt idx="9824">
                  <c:v>516.64038519999997</c:v>
                </c:pt>
                <c:pt idx="9825">
                  <c:v>516.65765309999995</c:v>
                </c:pt>
                <c:pt idx="9826">
                  <c:v>516.63706230000003</c:v>
                </c:pt>
                <c:pt idx="9827">
                  <c:v>516.62153909999995</c:v>
                </c:pt>
                <c:pt idx="9828">
                  <c:v>516.62475110000003</c:v>
                </c:pt>
                <c:pt idx="9829">
                  <c:v>516.61325669999997</c:v>
                </c:pt>
                <c:pt idx="9830">
                  <c:v>516.58966829999997</c:v>
                </c:pt>
                <c:pt idx="9831">
                  <c:v>516.60007350000001</c:v>
                </c:pt>
                <c:pt idx="9832">
                  <c:v>516.57866369999999</c:v>
                </c:pt>
                <c:pt idx="9833">
                  <c:v>516.56586330000005</c:v>
                </c:pt>
                <c:pt idx="9834">
                  <c:v>516.58122630000003</c:v>
                </c:pt>
                <c:pt idx="9835">
                  <c:v>516.57948090000002</c:v>
                </c:pt>
                <c:pt idx="9836">
                  <c:v>516.56684150000001</c:v>
                </c:pt>
                <c:pt idx="9837">
                  <c:v>516.57201699999996</c:v>
                </c:pt>
                <c:pt idx="9838">
                  <c:v>516.56242859999998</c:v>
                </c:pt>
                <c:pt idx="9839">
                  <c:v>516.54325129999995</c:v>
                </c:pt>
                <c:pt idx="9840">
                  <c:v>516.56019660000004</c:v>
                </c:pt>
                <c:pt idx="9841">
                  <c:v>516.55523889999995</c:v>
                </c:pt>
                <c:pt idx="9842">
                  <c:v>516.55066079999995</c:v>
                </c:pt>
                <c:pt idx="9843">
                  <c:v>516.55316719999996</c:v>
                </c:pt>
                <c:pt idx="9844">
                  <c:v>516.52130799999998</c:v>
                </c:pt>
                <c:pt idx="9845">
                  <c:v>516.51428439999995</c:v>
                </c:pt>
                <c:pt idx="9846">
                  <c:v>516.5311365</c:v>
                </c:pt>
                <c:pt idx="9847">
                  <c:v>516.5278131</c:v>
                </c:pt>
                <c:pt idx="9848">
                  <c:v>516.52875830000005</c:v>
                </c:pt>
                <c:pt idx="9849">
                  <c:v>516.52434530000005</c:v>
                </c:pt>
                <c:pt idx="9850">
                  <c:v>516.5333157</c:v>
                </c:pt>
                <c:pt idx="9851">
                  <c:v>516.49709289999998</c:v>
                </c:pt>
                <c:pt idx="9852">
                  <c:v>516.51675660000001</c:v>
                </c:pt>
                <c:pt idx="9853">
                  <c:v>516.50259570000003</c:v>
                </c:pt>
                <c:pt idx="9854">
                  <c:v>516.50280929999997</c:v>
                </c:pt>
                <c:pt idx="9855">
                  <c:v>516.50738799999999</c:v>
                </c:pt>
                <c:pt idx="9856">
                  <c:v>516.51147409999999</c:v>
                </c:pt>
                <c:pt idx="9857">
                  <c:v>516.51488270000004</c:v>
                </c:pt>
                <c:pt idx="9858">
                  <c:v>516.50647040000001</c:v>
                </c:pt>
                <c:pt idx="9859">
                  <c:v>516.50111059999995</c:v>
                </c:pt>
                <c:pt idx="9860">
                  <c:v>516.49929369999995</c:v>
                </c:pt>
                <c:pt idx="9861">
                  <c:v>516.52824199999998</c:v>
                </c:pt>
                <c:pt idx="9862">
                  <c:v>516.45838349999997</c:v>
                </c:pt>
                <c:pt idx="9863">
                  <c:v>516.46793270000001</c:v>
                </c:pt>
                <c:pt idx="9864">
                  <c:v>516.47650220000003</c:v>
                </c:pt>
                <c:pt idx="9865">
                  <c:v>516.47197010000002</c:v>
                </c:pt>
                <c:pt idx="9866">
                  <c:v>516.48155899999995</c:v>
                </c:pt>
                <c:pt idx="9867">
                  <c:v>516.43754590000003</c:v>
                </c:pt>
                <c:pt idx="9868">
                  <c:v>516.43122559999995</c:v>
                </c:pt>
                <c:pt idx="9869">
                  <c:v>516.43420370000001</c:v>
                </c:pt>
                <c:pt idx="9870">
                  <c:v>516.44231490000004</c:v>
                </c:pt>
                <c:pt idx="9871">
                  <c:v>516.45388149999997</c:v>
                </c:pt>
                <c:pt idx="9872">
                  <c:v>516.4797628</c:v>
                </c:pt>
                <c:pt idx="9873">
                  <c:v>516.48212090000004</c:v>
                </c:pt>
                <c:pt idx="9874">
                  <c:v>516.47117170000001</c:v>
                </c:pt>
                <c:pt idx="9875">
                  <c:v>516.48980570000003</c:v>
                </c:pt>
                <c:pt idx="9876">
                  <c:v>516.49307480000004</c:v>
                </c:pt>
                <c:pt idx="9877">
                  <c:v>516.49401650000004</c:v>
                </c:pt>
                <c:pt idx="9878">
                  <c:v>516.49803280000003</c:v>
                </c:pt>
                <c:pt idx="9879">
                  <c:v>516.5452143</c:v>
                </c:pt>
                <c:pt idx="9880">
                  <c:v>516.47228919999998</c:v>
                </c:pt>
                <c:pt idx="9881">
                  <c:v>516.53911870000002</c:v>
                </c:pt>
                <c:pt idx="9882">
                  <c:v>516.60256149999998</c:v>
                </c:pt>
                <c:pt idx="9883">
                  <c:v>516.55363639999996</c:v>
                </c:pt>
                <c:pt idx="9884">
                  <c:v>516.57814069999995</c:v>
                </c:pt>
                <c:pt idx="9885">
                  <c:v>516.55857760000004</c:v>
                </c:pt>
                <c:pt idx="9886">
                  <c:v>516.54555189999996</c:v>
                </c:pt>
                <c:pt idx="9887">
                  <c:v>516.56145839999999</c:v>
                </c:pt>
                <c:pt idx="9888">
                  <c:v>516.55818999999997</c:v>
                </c:pt>
                <c:pt idx="9889">
                  <c:v>516.55552699999998</c:v>
                </c:pt>
                <c:pt idx="9890">
                  <c:v>516.56954259999998</c:v>
                </c:pt>
                <c:pt idx="9891">
                  <c:v>516.57664420000003</c:v>
                </c:pt>
                <c:pt idx="9892">
                  <c:v>516.59200499999997</c:v>
                </c:pt>
                <c:pt idx="9893">
                  <c:v>516.59735469999998</c:v>
                </c:pt>
                <c:pt idx="9894">
                  <c:v>516.6141983</c:v>
                </c:pt>
                <c:pt idx="9895">
                  <c:v>516.62460160000001</c:v>
                </c:pt>
                <c:pt idx="9896">
                  <c:v>516.62487390000001</c:v>
                </c:pt>
                <c:pt idx="9897">
                  <c:v>516.64431839999997</c:v>
                </c:pt>
                <c:pt idx="9898">
                  <c:v>516.63956729999995</c:v>
                </c:pt>
                <c:pt idx="9899">
                  <c:v>516.64501389999998</c:v>
                </c:pt>
                <c:pt idx="9900">
                  <c:v>516.64692019999995</c:v>
                </c:pt>
                <c:pt idx="9901">
                  <c:v>516.65475170000002</c:v>
                </c:pt>
                <c:pt idx="9902">
                  <c:v>516.65970800000002</c:v>
                </c:pt>
                <c:pt idx="9903">
                  <c:v>516.66775840000003</c:v>
                </c:pt>
                <c:pt idx="9904">
                  <c:v>516.67848779999997</c:v>
                </c:pt>
                <c:pt idx="9905">
                  <c:v>516.69656929999996</c:v>
                </c:pt>
                <c:pt idx="9906">
                  <c:v>516.68393409999999</c:v>
                </c:pt>
                <c:pt idx="9907">
                  <c:v>516.66035120000004</c:v>
                </c:pt>
                <c:pt idx="9908">
                  <c:v>516.68257249999999</c:v>
                </c:pt>
                <c:pt idx="9909">
                  <c:v>516.69847549999997</c:v>
                </c:pt>
                <c:pt idx="9910">
                  <c:v>516.69067819999998</c:v>
                </c:pt>
                <c:pt idx="9911">
                  <c:v>516.70407590000002</c:v>
                </c:pt>
                <c:pt idx="9912">
                  <c:v>516.7224291</c:v>
                </c:pt>
                <c:pt idx="9913">
                  <c:v>516.71066570000005</c:v>
                </c:pt>
                <c:pt idx="9914">
                  <c:v>516.73696970000003</c:v>
                </c:pt>
                <c:pt idx="9915">
                  <c:v>516.74873270000001</c:v>
                </c:pt>
                <c:pt idx="9916">
                  <c:v>516.74628210000003</c:v>
                </c:pt>
                <c:pt idx="9917">
                  <c:v>516.75695580000001</c:v>
                </c:pt>
                <c:pt idx="9918">
                  <c:v>516.76545099999998</c:v>
                </c:pt>
                <c:pt idx="9919">
                  <c:v>516.76887390000002</c:v>
                </c:pt>
                <c:pt idx="9920">
                  <c:v>516.77301260000002</c:v>
                </c:pt>
                <c:pt idx="9921">
                  <c:v>516.76778479999996</c:v>
                </c:pt>
                <c:pt idx="9922">
                  <c:v>516.79463120000003</c:v>
                </c:pt>
                <c:pt idx="9923">
                  <c:v>516.79925979999996</c:v>
                </c:pt>
                <c:pt idx="9924">
                  <c:v>516.80530420000002</c:v>
                </c:pt>
                <c:pt idx="9925">
                  <c:v>516.81897179999999</c:v>
                </c:pt>
                <c:pt idx="9926">
                  <c:v>516.81189300000005</c:v>
                </c:pt>
                <c:pt idx="9927">
                  <c:v>516.80938819999994</c:v>
                </c:pt>
                <c:pt idx="9928">
                  <c:v>516.81929849999995</c:v>
                </c:pt>
                <c:pt idx="9929">
                  <c:v>516.82136109999999</c:v>
                </c:pt>
                <c:pt idx="9930">
                  <c:v>516.83747879999999</c:v>
                </c:pt>
                <c:pt idx="9931">
                  <c:v>516.84624529999996</c:v>
                </c:pt>
                <c:pt idx="9932">
                  <c:v>516.8465175</c:v>
                </c:pt>
                <c:pt idx="9933">
                  <c:v>516.85800640000002</c:v>
                </c:pt>
                <c:pt idx="9934">
                  <c:v>516.85337819999995</c:v>
                </c:pt>
                <c:pt idx="9935">
                  <c:v>516.86693070000001</c:v>
                </c:pt>
                <c:pt idx="9936">
                  <c:v>516.86883639999996</c:v>
                </c:pt>
                <c:pt idx="9937">
                  <c:v>516.87488020000001</c:v>
                </c:pt>
                <c:pt idx="9938">
                  <c:v>516.87019759999998</c:v>
                </c:pt>
                <c:pt idx="9939">
                  <c:v>516.88963539999997</c:v>
                </c:pt>
                <c:pt idx="9940">
                  <c:v>516.87542459999997</c:v>
                </c:pt>
                <c:pt idx="9941">
                  <c:v>516.89132319999999</c:v>
                </c:pt>
                <c:pt idx="9942">
                  <c:v>516.90030690000003</c:v>
                </c:pt>
                <c:pt idx="9943">
                  <c:v>516.89894570000001</c:v>
                </c:pt>
                <c:pt idx="9944">
                  <c:v>516.90172250000001</c:v>
                </c:pt>
                <c:pt idx="9945">
                  <c:v>516.91375489999996</c:v>
                </c:pt>
                <c:pt idx="9946">
                  <c:v>516.90090580000003</c:v>
                </c:pt>
                <c:pt idx="9947">
                  <c:v>516.9276926</c:v>
                </c:pt>
                <c:pt idx="9948">
                  <c:v>516.9205604</c:v>
                </c:pt>
                <c:pt idx="9949">
                  <c:v>516.92388149999999</c:v>
                </c:pt>
                <c:pt idx="9950">
                  <c:v>516.91321040000003</c:v>
                </c:pt>
                <c:pt idx="9951">
                  <c:v>516.9113049</c:v>
                </c:pt>
                <c:pt idx="9952">
                  <c:v>516.9157745</c:v>
                </c:pt>
                <c:pt idx="9953">
                  <c:v>516.91686340000001</c:v>
                </c:pt>
                <c:pt idx="9954">
                  <c:v>516.90690629999995</c:v>
                </c:pt>
                <c:pt idx="9955">
                  <c:v>516.90167959999997</c:v>
                </c:pt>
                <c:pt idx="9956">
                  <c:v>516.89635139999996</c:v>
                </c:pt>
                <c:pt idx="9957">
                  <c:v>516.90484479999998</c:v>
                </c:pt>
                <c:pt idx="9958">
                  <c:v>516.89825699999994</c:v>
                </c:pt>
                <c:pt idx="9959">
                  <c:v>516.89411910000001</c:v>
                </c:pt>
                <c:pt idx="9960">
                  <c:v>516.88552519999996</c:v>
                </c:pt>
                <c:pt idx="9961">
                  <c:v>516.88618829999996</c:v>
                </c:pt>
                <c:pt idx="9962">
                  <c:v>516.88331340000002</c:v>
                </c:pt>
                <c:pt idx="9963">
                  <c:v>516.89752369999997</c:v>
                </c:pt>
                <c:pt idx="9964">
                  <c:v>516.88729980000005</c:v>
                </c:pt>
                <c:pt idx="9965">
                  <c:v>516.88714930000003</c:v>
                </c:pt>
                <c:pt idx="9966">
                  <c:v>516.88905490000002</c:v>
                </c:pt>
                <c:pt idx="9967">
                  <c:v>516.87920020000001</c:v>
                </c:pt>
                <c:pt idx="9968">
                  <c:v>516.88237189999995</c:v>
                </c:pt>
                <c:pt idx="9969">
                  <c:v>516.87442280000005</c:v>
                </c:pt>
                <c:pt idx="9970">
                  <c:v>516.88113450000003</c:v>
                </c:pt>
                <c:pt idx="9971">
                  <c:v>516.87427430000002</c:v>
                </c:pt>
                <c:pt idx="9972">
                  <c:v>516.87467130000005</c:v>
                </c:pt>
                <c:pt idx="9973">
                  <c:v>516.8741268</c:v>
                </c:pt>
                <c:pt idx="9974">
                  <c:v>516.86303659999999</c:v>
                </c:pt>
                <c:pt idx="9975">
                  <c:v>516.85976979999998</c:v>
                </c:pt>
                <c:pt idx="9976">
                  <c:v>516.85221939999997</c:v>
                </c:pt>
                <c:pt idx="9977">
                  <c:v>516.86621230000003</c:v>
                </c:pt>
                <c:pt idx="9978">
                  <c:v>516.85385280000003</c:v>
                </c:pt>
                <c:pt idx="9979">
                  <c:v>516.84073079999996</c:v>
                </c:pt>
                <c:pt idx="9980">
                  <c:v>516.86152979999997</c:v>
                </c:pt>
                <c:pt idx="9981">
                  <c:v>516.84976919999997</c:v>
                </c:pt>
                <c:pt idx="9982">
                  <c:v>516.84496000000001</c:v>
                </c:pt>
                <c:pt idx="9983">
                  <c:v>516.85031370000002</c:v>
                </c:pt>
                <c:pt idx="9984">
                  <c:v>516.83800840000004</c:v>
                </c:pt>
                <c:pt idx="9985">
                  <c:v>516.83828059999996</c:v>
                </c:pt>
                <c:pt idx="9986">
                  <c:v>516.8434532</c:v>
                </c:pt>
                <c:pt idx="9987">
                  <c:v>516.8434532</c:v>
                </c:pt>
                <c:pt idx="9988">
                  <c:v>516.82733629999996</c:v>
                </c:pt>
                <c:pt idx="9989">
                  <c:v>516.83441479999999</c:v>
                </c:pt>
                <c:pt idx="9990">
                  <c:v>516.83414249999998</c:v>
                </c:pt>
                <c:pt idx="9991">
                  <c:v>516.82374259999995</c:v>
                </c:pt>
                <c:pt idx="9992">
                  <c:v>516.8255216</c:v>
                </c:pt>
                <c:pt idx="9993">
                  <c:v>516.82361579999997</c:v>
                </c:pt>
                <c:pt idx="9994">
                  <c:v>516.81844309999997</c:v>
                </c:pt>
                <c:pt idx="9995">
                  <c:v>516.82240100000001</c:v>
                </c:pt>
                <c:pt idx="9996">
                  <c:v>516.82675700000004</c:v>
                </c:pt>
                <c:pt idx="9997">
                  <c:v>516.81690149999997</c:v>
                </c:pt>
                <c:pt idx="9998">
                  <c:v>516.81690149999997</c:v>
                </c:pt>
                <c:pt idx="9999">
                  <c:v>516.81432619999998</c:v>
                </c:pt>
                <c:pt idx="10000">
                  <c:v>516.80882659999997</c:v>
                </c:pt>
                <c:pt idx="10001">
                  <c:v>516.80637630000001</c:v>
                </c:pt>
                <c:pt idx="10002">
                  <c:v>516.80664850000005</c:v>
                </c:pt>
                <c:pt idx="10003">
                  <c:v>516.806104</c:v>
                </c:pt>
                <c:pt idx="10004">
                  <c:v>516.80419819999997</c:v>
                </c:pt>
                <c:pt idx="10005">
                  <c:v>516.80196569999998</c:v>
                </c:pt>
                <c:pt idx="10006">
                  <c:v>516.79842629999996</c:v>
                </c:pt>
                <c:pt idx="10007">
                  <c:v>516.80419819999997</c:v>
                </c:pt>
                <c:pt idx="10008">
                  <c:v>516.81033620000005</c:v>
                </c:pt>
                <c:pt idx="10009">
                  <c:v>516.80429200000003</c:v>
                </c:pt>
                <c:pt idx="10010">
                  <c:v>516.80924709999999</c:v>
                </c:pt>
                <c:pt idx="10011">
                  <c:v>516.8095194</c:v>
                </c:pt>
                <c:pt idx="10012">
                  <c:v>516.81375260000004</c:v>
                </c:pt>
                <c:pt idx="10013">
                  <c:v>516.81293579999999</c:v>
                </c:pt>
                <c:pt idx="10014">
                  <c:v>516.8159306</c:v>
                </c:pt>
                <c:pt idx="10015">
                  <c:v>516.81293579999999</c:v>
                </c:pt>
                <c:pt idx="10016">
                  <c:v>516.8263852</c:v>
                </c:pt>
                <c:pt idx="10017">
                  <c:v>516.81363060000001</c:v>
                </c:pt>
                <c:pt idx="10018">
                  <c:v>516.8149919</c:v>
                </c:pt>
                <c:pt idx="10019">
                  <c:v>516.81744219999996</c:v>
                </c:pt>
                <c:pt idx="10020">
                  <c:v>516.80954670000006</c:v>
                </c:pt>
                <c:pt idx="10021">
                  <c:v>516.80350250000004</c:v>
                </c:pt>
                <c:pt idx="10022">
                  <c:v>516.80241339999998</c:v>
                </c:pt>
                <c:pt idx="10023">
                  <c:v>516.79500780000001</c:v>
                </c:pt>
                <c:pt idx="10024">
                  <c:v>516.79555230000005</c:v>
                </c:pt>
                <c:pt idx="10025">
                  <c:v>516.79228509999996</c:v>
                </c:pt>
                <c:pt idx="10026">
                  <c:v>516.7947355</c:v>
                </c:pt>
                <c:pt idx="10027">
                  <c:v>516.79156509999996</c:v>
                </c:pt>
                <c:pt idx="10028">
                  <c:v>516.79352549999999</c:v>
                </c:pt>
                <c:pt idx="10029">
                  <c:v>516.79622710000001</c:v>
                </c:pt>
                <c:pt idx="10030">
                  <c:v>516.77188579999995</c:v>
                </c:pt>
                <c:pt idx="10031">
                  <c:v>516.76300049999998</c:v>
                </c:pt>
                <c:pt idx="10032">
                  <c:v>516.75680139999997</c:v>
                </c:pt>
                <c:pt idx="10033">
                  <c:v>516.77381709999997</c:v>
                </c:pt>
                <c:pt idx="10034">
                  <c:v>516.75425710000002</c:v>
                </c:pt>
                <c:pt idx="10035">
                  <c:v>516.75954349999995</c:v>
                </c:pt>
                <c:pt idx="10036">
                  <c:v>516.75781740000002</c:v>
                </c:pt>
                <c:pt idx="10037">
                  <c:v>516.75907810000001</c:v>
                </c:pt>
                <c:pt idx="10038">
                  <c:v>516.75581060000002</c:v>
                </c:pt>
                <c:pt idx="10039">
                  <c:v>516.75237140000002</c:v>
                </c:pt>
                <c:pt idx="10040">
                  <c:v>516.75954349999995</c:v>
                </c:pt>
                <c:pt idx="10041">
                  <c:v>516.75262329999998</c:v>
                </c:pt>
                <c:pt idx="10042">
                  <c:v>516.73765719999994</c:v>
                </c:pt>
                <c:pt idx="10043">
                  <c:v>516.75449049999997</c:v>
                </c:pt>
                <c:pt idx="10044">
                  <c:v>516.72231220000003</c:v>
                </c:pt>
                <c:pt idx="10045">
                  <c:v>516.74043459999996</c:v>
                </c:pt>
                <c:pt idx="10046">
                  <c:v>516.73193890000005</c:v>
                </c:pt>
                <c:pt idx="10047">
                  <c:v>516.72605269999997</c:v>
                </c:pt>
                <c:pt idx="10048">
                  <c:v>516.71053589999997</c:v>
                </c:pt>
                <c:pt idx="10049">
                  <c:v>516.7156066</c:v>
                </c:pt>
                <c:pt idx="10050">
                  <c:v>516.70973179999999</c:v>
                </c:pt>
                <c:pt idx="10051">
                  <c:v>516.70858810000004</c:v>
                </c:pt>
                <c:pt idx="10052">
                  <c:v>516.71517779999999</c:v>
                </c:pt>
                <c:pt idx="10053">
                  <c:v>516.68613679999999</c:v>
                </c:pt>
                <c:pt idx="10054">
                  <c:v>516.67573419999997</c:v>
                </c:pt>
                <c:pt idx="10055">
                  <c:v>516.68848460000004</c:v>
                </c:pt>
                <c:pt idx="10056">
                  <c:v>516.68860050000001</c:v>
                </c:pt>
                <c:pt idx="10057">
                  <c:v>516.6836988</c:v>
                </c:pt>
                <c:pt idx="10058">
                  <c:v>516.67983189999995</c:v>
                </c:pt>
                <c:pt idx="10059">
                  <c:v>516.67339809999999</c:v>
                </c:pt>
                <c:pt idx="10060">
                  <c:v>516.67203649999999</c:v>
                </c:pt>
                <c:pt idx="10061">
                  <c:v>516.6693133</c:v>
                </c:pt>
                <c:pt idx="10062">
                  <c:v>516.66599099999996</c:v>
                </c:pt>
                <c:pt idx="10063">
                  <c:v>516.67067489999999</c:v>
                </c:pt>
                <c:pt idx="10064">
                  <c:v>516.68443779999996</c:v>
                </c:pt>
                <c:pt idx="10065">
                  <c:v>516.69718279999995</c:v>
                </c:pt>
                <c:pt idx="10066">
                  <c:v>516.67763279999997</c:v>
                </c:pt>
                <c:pt idx="10067">
                  <c:v>516.67878570000005</c:v>
                </c:pt>
                <c:pt idx="10068">
                  <c:v>516.67764199999999</c:v>
                </c:pt>
                <c:pt idx="10069">
                  <c:v>516.67192309999996</c:v>
                </c:pt>
                <c:pt idx="10070">
                  <c:v>516.67137839999998</c:v>
                </c:pt>
                <c:pt idx="10071">
                  <c:v>516.65955910000002</c:v>
                </c:pt>
                <c:pt idx="10072">
                  <c:v>516.6578227</c:v>
                </c:pt>
                <c:pt idx="10073">
                  <c:v>516.65809509999997</c:v>
                </c:pt>
                <c:pt idx="10074">
                  <c:v>516.66190779999999</c:v>
                </c:pt>
                <c:pt idx="10075">
                  <c:v>516.64660230000004</c:v>
                </c:pt>
                <c:pt idx="10076">
                  <c:v>516.65799400000003</c:v>
                </c:pt>
                <c:pt idx="10077">
                  <c:v>516.65964799999995</c:v>
                </c:pt>
                <c:pt idx="10078">
                  <c:v>516.66208519999998</c:v>
                </c:pt>
                <c:pt idx="10079">
                  <c:v>516.66326349999997</c:v>
                </c:pt>
                <c:pt idx="10080">
                  <c:v>516.6582611</c:v>
                </c:pt>
                <c:pt idx="10081">
                  <c:v>516.64913439999998</c:v>
                </c:pt>
                <c:pt idx="10082">
                  <c:v>516.64731270000004</c:v>
                </c:pt>
                <c:pt idx="10083">
                  <c:v>516.64140729999997</c:v>
                </c:pt>
                <c:pt idx="10084">
                  <c:v>516.62377279999998</c:v>
                </c:pt>
                <c:pt idx="10085">
                  <c:v>516.6230468</c:v>
                </c:pt>
                <c:pt idx="10086">
                  <c:v>516.61137350000001</c:v>
                </c:pt>
                <c:pt idx="10087">
                  <c:v>516.61642459999996</c:v>
                </c:pt>
                <c:pt idx="10088">
                  <c:v>516.61137350000001</c:v>
                </c:pt>
                <c:pt idx="10089">
                  <c:v>516.61155329999997</c:v>
                </c:pt>
                <c:pt idx="10090">
                  <c:v>516.60027739999998</c:v>
                </c:pt>
                <c:pt idx="10091">
                  <c:v>516.60278319999998</c:v>
                </c:pt>
                <c:pt idx="10092">
                  <c:v>516.59691780000003</c:v>
                </c:pt>
                <c:pt idx="10093">
                  <c:v>516.59069</c:v>
                </c:pt>
                <c:pt idx="10094">
                  <c:v>516.59069</c:v>
                </c:pt>
                <c:pt idx="10095">
                  <c:v>516.57605409999996</c:v>
                </c:pt>
                <c:pt idx="10096">
                  <c:v>516.56891770000004</c:v>
                </c:pt>
                <c:pt idx="10097">
                  <c:v>516.55261159999998</c:v>
                </c:pt>
                <c:pt idx="10098">
                  <c:v>516.5426966</c:v>
                </c:pt>
                <c:pt idx="10099">
                  <c:v>516.53211169999997</c:v>
                </c:pt>
                <c:pt idx="10100">
                  <c:v>516.52170620000004</c:v>
                </c:pt>
                <c:pt idx="10101">
                  <c:v>516.51088070000003</c:v>
                </c:pt>
                <c:pt idx="10102">
                  <c:v>516.50156449999997</c:v>
                </c:pt>
                <c:pt idx="10103">
                  <c:v>516.48897920000002</c:v>
                </c:pt>
                <c:pt idx="10104">
                  <c:v>516.5102445</c:v>
                </c:pt>
                <c:pt idx="10105">
                  <c:v>516.49351860000002</c:v>
                </c:pt>
                <c:pt idx="10106">
                  <c:v>516.47969899999998</c:v>
                </c:pt>
                <c:pt idx="10107">
                  <c:v>516.47833690000004</c:v>
                </c:pt>
                <c:pt idx="10108">
                  <c:v>516.47092710000004</c:v>
                </c:pt>
                <c:pt idx="10109">
                  <c:v>516.46106540000005</c:v>
                </c:pt>
                <c:pt idx="10110">
                  <c:v>516.45746929999996</c:v>
                </c:pt>
                <c:pt idx="10111">
                  <c:v>516.44815229999995</c:v>
                </c:pt>
                <c:pt idx="10112">
                  <c:v>516.44046969999999</c:v>
                </c:pt>
                <c:pt idx="10113">
                  <c:v>516.42247010000006</c:v>
                </c:pt>
                <c:pt idx="10114">
                  <c:v>516.40241820000006</c:v>
                </c:pt>
                <c:pt idx="10115">
                  <c:v>516.39969369999994</c:v>
                </c:pt>
                <c:pt idx="10116">
                  <c:v>516.39978550000001</c:v>
                </c:pt>
                <c:pt idx="10117">
                  <c:v>516.39760590000003</c:v>
                </c:pt>
                <c:pt idx="10118">
                  <c:v>516.38151559999994</c:v>
                </c:pt>
                <c:pt idx="10119">
                  <c:v>516.37444830000004</c:v>
                </c:pt>
                <c:pt idx="10120">
                  <c:v>516.37472070000001</c:v>
                </c:pt>
                <c:pt idx="10121">
                  <c:v>516.36991569999998</c:v>
                </c:pt>
                <c:pt idx="10122">
                  <c:v>516.36369530000002</c:v>
                </c:pt>
                <c:pt idx="10123">
                  <c:v>516.36603149999996</c:v>
                </c:pt>
                <c:pt idx="10124">
                  <c:v>516.36967670000001</c:v>
                </c:pt>
                <c:pt idx="10125">
                  <c:v>516.3628109</c:v>
                </c:pt>
                <c:pt idx="10126">
                  <c:v>516.35681680000005</c:v>
                </c:pt>
                <c:pt idx="10127">
                  <c:v>516.35169029999997</c:v>
                </c:pt>
                <c:pt idx="10128">
                  <c:v>516.35419690000003</c:v>
                </c:pt>
                <c:pt idx="10129">
                  <c:v>516.35620819999997</c:v>
                </c:pt>
                <c:pt idx="10130">
                  <c:v>516.32183469999995</c:v>
                </c:pt>
                <c:pt idx="10131">
                  <c:v>516.32922140000005</c:v>
                </c:pt>
                <c:pt idx="10132">
                  <c:v>516.33127190000005</c:v>
                </c:pt>
                <c:pt idx="10133">
                  <c:v>516.32403810000005</c:v>
                </c:pt>
                <c:pt idx="10134">
                  <c:v>516.32912039999997</c:v>
                </c:pt>
                <c:pt idx="10135">
                  <c:v>516.33456950000004</c:v>
                </c:pt>
                <c:pt idx="10136">
                  <c:v>516.31910949999997</c:v>
                </c:pt>
                <c:pt idx="10137">
                  <c:v>516.30564990000005</c:v>
                </c:pt>
                <c:pt idx="10138">
                  <c:v>516.31373140000005</c:v>
                </c:pt>
                <c:pt idx="10139">
                  <c:v>516.31651050000005</c:v>
                </c:pt>
                <c:pt idx="10140">
                  <c:v>516.30562970000005</c:v>
                </c:pt>
                <c:pt idx="10141">
                  <c:v>516.31362360000003</c:v>
                </c:pt>
                <c:pt idx="10142">
                  <c:v>516.3391077</c:v>
                </c:pt>
                <c:pt idx="10143">
                  <c:v>516.33088050000003</c:v>
                </c:pt>
                <c:pt idx="10144">
                  <c:v>516.31762749999996</c:v>
                </c:pt>
                <c:pt idx="10145">
                  <c:v>516.30504350000001</c:v>
                </c:pt>
                <c:pt idx="10146">
                  <c:v>516.31054749999998</c:v>
                </c:pt>
                <c:pt idx="10147">
                  <c:v>516.30187990000002</c:v>
                </c:pt>
                <c:pt idx="10148">
                  <c:v>516.31245490000003</c:v>
                </c:pt>
                <c:pt idx="10149">
                  <c:v>516.30395350000003</c:v>
                </c:pt>
                <c:pt idx="10150">
                  <c:v>516.30259109999997</c:v>
                </c:pt>
                <c:pt idx="10151">
                  <c:v>516.29021620000003</c:v>
                </c:pt>
                <c:pt idx="10152">
                  <c:v>516.29882989999999</c:v>
                </c:pt>
                <c:pt idx="10153">
                  <c:v>516.2950118</c:v>
                </c:pt>
                <c:pt idx="10154">
                  <c:v>516.29381720000003</c:v>
                </c:pt>
                <c:pt idx="10155">
                  <c:v>516.27169509999999</c:v>
                </c:pt>
                <c:pt idx="10156">
                  <c:v>516.27621450000004</c:v>
                </c:pt>
                <c:pt idx="10157">
                  <c:v>516.2658146</c:v>
                </c:pt>
                <c:pt idx="10158">
                  <c:v>516.25812089999999</c:v>
                </c:pt>
                <c:pt idx="10159">
                  <c:v>516.26945260000002</c:v>
                </c:pt>
                <c:pt idx="10160">
                  <c:v>516.26318670000001</c:v>
                </c:pt>
                <c:pt idx="10161">
                  <c:v>516.24863519999997</c:v>
                </c:pt>
                <c:pt idx="10162">
                  <c:v>516.24945270000001</c:v>
                </c:pt>
                <c:pt idx="10163">
                  <c:v>516.24792539999999</c:v>
                </c:pt>
                <c:pt idx="10164">
                  <c:v>516.23239390000003</c:v>
                </c:pt>
                <c:pt idx="10165">
                  <c:v>516.23081979999995</c:v>
                </c:pt>
                <c:pt idx="10166">
                  <c:v>516.22062779999999</c:v>
                </c:pt>
                <c:pt idx="10167">
                  <c:v>516.20590809999999</c:v>
                </c:pt>
                <c:pt idx="10168">
                  <c:v>516.20356189999995</c:v>
                </c:pt>
                <c:pt idx="10169">
                  <c:v>516.19751199999996</c:v>
                </c:pt>
                <c:pt idx="10170">
                  <c:v>516.20716549999997</c:v>
                </c:pt>
                <c:pt idx="10171">
                  <c:v>516.20515390000003</c:v>
                </c:pt>
                <c:pt idx="10172">
                  <c:v>516.19757270000002</c:v>
                </c:pt>
                <c:pt idx="10173">
                  <c:v>516.19839030000003</c:v>
                </c:pt>
                <c:pt idx="10174">
                  <c:v>516.20716549999997</c:v>
                </c:pt>
                <c:pt idx="10175">
                  <c:v>516.19577909999998</c:v>
                </c:pt>
                <c:pt idx="10176">
                  <c:v>516.19322380000006</c:v>
                </c:pt>
                <c:pt idx="10177">
                  <c:v>516.20075340000005</c:v>
                </c:pt>
                <c:pt idx="10178">
                  <c:v>516.18664560000002</c:v>
                </c:pt>
                <c:pt idx="10179">
                  <c:v>516.18005029999995</c:v>
                </c:pt>
                <c:pt idx="10180">
                  <c:v>516.17137449999996</c:v>
                </c:pt>
                <c:pt idx="10181">
                  <c:v>516.15987329999996</c:v>
                </c:pt>
                <c:pt idx="10182">
                  <c:v>516.15573070000005</c:v>
                </c:pt>
                <c:pt idx="10183">
                  <c:v>516.12808649999999</c:v>
                </c:pt>
                <c:pt idx="10184">
                  <c:v>516.1404771</c:v>
                </c:pt>
                <c:pt idx="10185">
                  <c:v>516.12483250000002</c:v>
                </c:pt>
                <c:pt idx="10186">
                  <c:v>516.12934789999997</c:v>
                </c:pt>
                <c:pt idx="10187">
                  <c:v>516.11551099999997</c:v>
                </c:pt>
                <c:pt idx="10188">
                  <c:v>516.10739899999999</c:v>
                </c:pt>
                <c:pt idx="10189">
                  <c:v>516.09535149999999</c:v>
                </c:pt>
                <c:pt idx="10190">
                  <c:v>516.0878831</c:v>
                </c:pt>
                <c:pt idx="10191">
                  <c:v>516.0712456</c:v>
                </c:pt>
                <c:pt idx="10192">
                  <c:v>516.07711089999998</c:v>
                </c:pt>
                <c:pt idx="10193">
                  <c:v>516.07673539999996</c:v>
                </c:pt>
                <c:pt idx="10194">
                  <c:v>516.0541657</c:v>
                </c:pt>
                <c:pt idx="10195">
                  <c:v>516.04122930000005</c:v>
                </c:pt>
                <c:pt idx="10196">
                  <c:v>516.04848200000004</c:v>
                </c:pt>
                <c:pt idx="10197">
                  <c:v>516.04286999999999</c:v>
                </c:pt>
                <c:pt idx="10198">
                  <c:v>516.04619560000003</c:v>
                </c:pt>
                <c:pt idx="10199">
                  <c:v>516.04087089999996</c:v>
                </c:pt>
                <c:pt idx="10200">
                  <c:v>516.04466319999995</c:v>
                </c:pt>
                <c:pt idx="10201">
                  <c:v>516.04523600000005</c:v>
                </c:pt>
                <c:pt idx="10202">
                  <c:v>516.04114709999999</c:v>
                </c:pt>
                <c:pt idx="10203">
                  <c:v>516.03040680000004</c:v>
                </c:pt>
                <c:pt idx="10204">
                  <c:v>516.02907740000001</c:v>
                </c:pt>
                <c:pt idx="10205">
                  <c:v>516.02589760000001</c:v>
                </c:pt>
                <c:pt idx="10206">
                  <c:v>516.02698799999996</c:v>
                </c:pt>
                <c:pt idx="10207">
                  <c:v>516.01152820000004</c:v>
                </c:pt>
                <c:pt idx="10208">
                  <c:v>516.0164651</c:v>
                </c:pt>
                <c:pt idx="10209">
                  <c:v>516.02360720000001</c:v>
                </c:pt>
                <c:pt idx="10210">
                  <c:v>516.02623570000003</c:v>
                </c:pt>
                <c:pt idx="10211">
                  <c:v>516.01963880000005</c:v>
                </c:pt>
                <c:pt idx="10212">
                  <c:v>516.02499479999994</c:v>
                </c:pt>
                <c:pt idx="10213">
                  <c:v>516.02589760000001</c:v>
                </c:pt>
                <c:pt idx="10214">
                  <c:v>516.02853219999997</c:v>
                </c:pt>
                <c:pt idx="10215">
                  <c:v>516.02789700000005</c:v>
                </c:pt>
                <c:pt idx="10216">
                  <c:v>516.03334900000004</c:v>
                </c:pt>
                <c:pt idx="10217">
                  <c:v>516.01315720000002</c:v>
                </c:pt>
                <c:pt idx="10218">
                  <c:v>516.02175409999995</c:v>
                </c:pt>
                <c:pt idx="10219">
                  <c:v>516.0108884</c:v>
                </c:pt>
                <c:pt idx="10220">
                  <c:v>515.99478999999997</c:v>
                </c:pt>
                <c:pt idx="10221">
                  <c:v>515.99515870000005</c:v>
                </c:pt>
                <c:pt idx="10222">
                  <c:v>515.98682959999996</c:v>
                </c:pt>
                <c:pt idx="10223">
                  <c:v>515.98819270000001</c:v>
                </c:pt>
                <c:pt idx="10224">
                  <c:v>515.97645729999999</c:v>
                </c:pt>
                <c:pt idx="10225">
                  <c:v>515.98196410000003</c:v>
                </c:pt>
                <c:pt idx="10226">
                  <c:v>515.96698289999995</c:v>
                </c:pt>
                <c:pt idx="10227">
                  <c:v>515.97248990000003</c:v>
                </c:pt>
                <c:pt idx="10228">
                  <c:v>515.97527060000004</c:v>
                </c:pt>
                <c:pt idx="10229">
                  <c:v>515.9678553</c:v>
                </c:pt>
                <c:pt idx="10230">
                  <c:v>515.96879650000005</c:v>
                </c:pt>
                <c:pt idx="10231">
                  <c:v>515.96265100000005</c:v>
                </c:pt>
                <c:pt idx="10232">
                  <c:v>515.95705220000002</c:v>
                </c:pt>
                <c:pt idx="10233">
                  <c:v>515.94249349999996</c:v>
                </c:pt>
                <c:pt idx="10234">
                  <c:v>515.94921920000002</c:v>
                </c:pt>
                <c:pt idx="10235">
                  <c:v>515.94594759999995</c:v>
                </c:pt>
                <c:pt idx="10236">
                  <c:v>515.94708049999997</c:v>
                </c:pt>
                <c:pt idx="10237">
                  <c:v>515.93721089999997</c:v>
                </c:pt>
                <c:pt idx="10238">
                  <c:v>515.91482289999999</c:v>
                </c:pt>
                <c:pt idx="10239">
                  <c:v>515.91040599999997</c:v>
                </c:pt>
                <c:pt idx="10240">
                  <c:v>515.90326240000002</c:v>
                </c:pt>
                <c:pt idx="10241">
                  <c:v>515.90950399999997</c:v>
                </c:pt>
                <c:pt idx="10242">
                  <c:v>515.8837916</c:v>
                </c:pt>
                <c:pt idx="10243">
                  <c:v>515.87574900000004</c:v>
                </c:pt>
                <c:pt idx="10244">
                  <c:v>515.88635859999999</c:v>
                </c:pt>
                <c:pt idx="10245">
                  <c:v>515.85832789999995</c:v>
                </c:pt>
                <c:pt idx="10246">
                  <c:v>515.84766339999999</c:v>
                </c:pt>
                <c:pt idx="10247">
                  <c:v>515.83970109999996</c:v>
                </c:pt>
                <c:pt idx="10248">
                  <c:v>515.84160980000001</c:v>
                </c:pt>
                <c:pt idx="10249">
                  <c:v>515.82876539999995</c:v>
                </c:pt>
                <c:pt idx="10250">
                  <c:v>515.8125675</c:v>
                </c:pt>
                <c:pt idx="10251">
                  <c:v>515.80245130000003</c:v>
                </c:pt>
                <c:pt idx="10252">
                  <c:v>515.79890620000003</c:v>
                </c:pt>
                <c:pt idx="10253">
                  <c:v>515.80026969999994</c:v>
                </c:pt>
                <c:pt idx="10254">
                  <c:v>515.78292580000004</c:v>
                </c:pt>
                <c:pt idx="10255">
                  <c:v>515.77278109999997</c:v>
                </c:pt>
                <c:pt idx="10256">
                  <c:v>515.77204730000005</c:v>
                </c:pt>
                <c:pt idx="10257">
                  <c:v>515.76809040000001</c:v>
                </c:pt>
                <c:pt idx="10258">
                  <c:v>515.75456380000003</c:v>
                </c:pt>
                <c:pt idx="10259">
                  <c:v>515.75183660000005</c:v>
                </c:pt>
                <c:pt idx="10260">
                  <c:v>515.72879420000004</c:v>
                </c:pt>
                <c:pt idx="10261">
                  <c:v>515.72661230000006</c:v>
                </c:pt>
                <c:pt idx="10262">
                  <c:v>515.72083050000003</c:v>
                </c:pt>
                <c:pt idx="10263">
                  <c:v>515.70275260000005</c:v>
                </c:pt>
                <c:pt idx="10264">
                  <c:v>515.69638429999998</c:v>
                </c:pt>
                <c:pt idx="10265">
                  <c:v>515.69305689999999</c:v>
                </c:pt>
                <c:pt idx="10266">
                  <c:v>515.69843900000001</c:v>
                </c:pt>
                <c:pt idx="10267">
                  <c:v>515.69971169999997</c:v>
                </c:pt>
                <c:pt idx="10268">
                  <c:v>515.69747519999999</c:v>
                </c:pt>
                <c:pt idx="10269">
                  <c:v>515.69429339999999</c:v>
                </c:pt>
                <c:pt idx="10270">
                  <c:v>515.68509280000001</c:v>
                </c:pt>
                <c:pt idx="10271">
                  <c:v>515.68951119999997</c:v>
                </c:pt>
                <c:pt idx="10272">
                  <c:v>515.66980109999997</c:v>
                </c:pt>
                <c:pt idx="10273">
                  <c:v>515.6667463</c:v>
                </c:pt>
                <c:pt idx="10274">
                  <c:v>515.66898279999998</c:v>
                </c:pt>
                <c:pt idx="10275">
                  <c:v>515.66278209999996</c:v>
                </c:pt>
                <c:pt idx="10276">
                  <c:v>515.64991350000003</c:v>
                </c:pt>
                <c:pt idx="10277">
                  <c:v>515.65705960000003</c:v>
                </c:pt>
                <c:pt idx="10278">
                  <c:v>515.65218130000005</c:v>
                </c:pt>
                <c:pt idx="10279">
                  <c:v>515.63907259999996</c:v>
                </c:pt>
                <c:pt idx="10280">
                  <c:v>515.63211639999997</c:v>
                </c:pt>
                <c:pt idx="10281">
                  <c:v>515.64065879999998</c:v>
                </c:pt>
                <c:pt idx="10282">
                  <c:v>515.64021349999996</c:v>
                </c:pt>
                <c:pt idx="10283">
                  <c:v>515.64545039999996</c:v>
                </c:pt>
                <c:pt idx="10284">
                  <c:v>515.63867849999997</c:v>
                </c:pt>
                <c:pt idx="10285">
                  <c:v>515.6410181</c:v>
                </c:pt>
                <c:pt idx="10286">
                  <c:v>515.63632670000004</c:v>
                </c:pt>
                <c:pt idx="10287">
                  <c:v>515.65286920000005</c:v>
                </c:pt>
                <c:pt idx="10288">
                  <c:v>515.64825180000003</c:v>
                </c:pt>
                <c:pt idx="10289">
                  <c:v>515.62412959999995</c:v>
                </c:pt>
                <c:pt idx="10290">
                  <c:v>515.62115340000003</c:v>
                </c:pt>
                <c:pt idx="10291">
                  <c:v>515.62551740000004</c:v>
                </c:pt>
                <c:pt idx="10292">
                  <c:v>515.64080449999994</c:v>
                </c:pt>
                <c:pt idx="10293">
                  <c:v>515.64478099999997</c:v>
                </c:pt>
                <c:pt idx="10294">
                  <c:v>515.6424806</c:v>
                </c:pt>
                <c:pt idx="10295">
                  <c:v>515.65006530000005</c:v>
                </c:pt>
                <c:pt idx="10296">
                  <c:v>515.63397629999997</c:v>
                </c:pt>
                <c:pt idx="10297">
                  <c:v>515.63588560000005</c:v>
                </c:pt>
                <c:pt idx="10298">
                  <c:v>515.62295689999996</c:v>
                </c:pt>
                <c:pt idx="10299">
                  <c:v>515.6343521</c:v>
                </c:pt>
                <c:pt idx="10300">
                  <c:v>515.63211799999999</c:v>
                </c:pt>
                <c:pt idx="10301">
                  <c:v>515.64853559999995</c:v>
                </c:pt>
                <c:pt idx="10302">
                  <c:v>515.64880840000001</c:v>
                </c:pt>
                <c:pt idx="10303">
                  <c:v>515.65060789999995</c:v>
                </c:pt>
                <c:pt idx="10304">
                  <c:v>515.64908130000003</c:v>
                </c:pt>
                <c:pt idx="10305">
                  <c:v>515.64689929999997</c:v>
                </c:pt>
                <c:pt idx="10306">
                  <c:v>515.64924699999995</c:v>
                </c:pt>
                <c:pt idx="10307">
                  <c:v>515.65405080000005</c:v>
                </c:pt>
                <c:pt idx="10308">
                  <c:v>515.65023229999997</c:v>
                </c:pt>
                <c:pt idx="10309">
                  <c:v>515.65503750000005</c:v>
                </c:pt>
                <c:pt idx="10310">
                  <c:v>515.65350530000001</c:v>
                </c:pt>
                <c:pt idx="10311">
                  <c:v>515.66416089999996</c:v>
                </c:pt>
                <c:pt idx="10312">
                  <c:v>515.65177819999997</c:v>
                </c:pt>
                <c:pt idx="10313">
                  <c:v>515.65376140000001</c:v>
                </c:pt>
                <c:pt idx="10314">
                  <c:v>515.64509969999995</c:v>
                </c:pt>
                <c:pt idx="10315">
                  <c:v>515.65515040000003</c:v>
                </c:pt>
                <c:pt idx="10316">
                  <c:v>515.6437641</c:v>
                </c:pt>
                <c:pt idx="10317">
                  <c:v>515.64234569999996</c:v>
                </c:pt>
                <c:pt idx="10318">
                  <c:v>515.64113080000004</c:v>
                </c:pt>
                <c:pt idx="10319">
                  <c:v>515.63877170000001</c:v>
                </c:pt>
                <c:pt idx="10320">
                  <c:v>515.62866780000002</c:v>
                </c:pt>
                <c:pt idx="10321">
                  <c:v>515.62658450000004</c:v>
                </c:pt>
                <c:pt idx="10322">
                  <c:v>515.63127599999996</c:v>
                </c:pt>
                <c:pt idx="10323">
                  <c:v>515.62621290000004</c:v>
                </c:pt>
                <c:pt idx="10324">
                  <c:v>515.62025640000002</c:v>
                </c:pt>
                <c:pt idx="10325">
                  <c:v>515.62673919999997</c:v>
                </c:pt>
                <c:pt idx="10326">
                  <c:v>515.62385689999996</c:v>
                </c:pt>
                <c:pt idx="10327">
                  <c:v>515.61961210000004</c:v>
                </c:pt>
                <c:pt idx="10328">
                  <c:v>515.61936430000003</c:v>
                </c:pt>
                <c:pt idx="10329">
                  <c:v>515.6250867</c:v>
                </c:pt>
                <c:pt idx="10330">
                  <c:v>515.62239939999995</c:v>
                </c:pt>
                <c:pt idx="10331">
                  <c:v>515.61561370000004</c:v>
                </c:pt>
                <c:pt idx="10332">
                  <c:v>515.60841249999999</c:v>
                </c:pt>
                <c:pt idx="10333">
                  <c:v>515.60304680000002</c:v>
                </c:pt>
                <c:pt idx="10334">
                  <c:v>515.59571860000005</c:v>
                </c:pt>
                <c:pt idx="10335">
                  <c:v>515.5973553</c:v>
                </c:pt>
                <c:pt idx="10336">
                  <c:v>515.60437669999999</c:v>
                </c:pt>
                <c:pt idx="10337">
                  <c:v>515.60395640000002</c:v>
                </c:pt>
                <c:pt idx="10338">
                  <c:v>515.60250120000001</c:v>
                </c:pt>
                <c:pt idx="10339">
                  <c:v>515.59871920000001</c:v>
                </c:pt>
                <c:pt idx="10340">
                  <c:v>515.5946275</c:v>
                </c:pt>
                <c:pt idx="10341">
                  <c:v>515.59129959999996</c:v>
                </c:pt>
                <c:pt idx="10342">
                  <c:v>515.58715329999995</c:v>
                </c:pt>
                <c:pt idx="10343">
                  <c:v>515.59266349999996</c:v>
                </c:pt>
                <c:pt idx="10344">
                  <c:v>515.59144709999998</c:v>
                </c:pt>
                <c:pt idx="10345">
                  <c:v>515.59804829999996</c:v>
                </c:pt>
                <c:pt idx="10346">
                  <c:v>515.59662979999996</c:v>
                </c:pt>
                <c:pt idx="10347">
                  <c:v>515.59345089999999</c:v>
                </c:pt>
                <c:pt idx="10348">
                  <c:v>515.59191020000003</c:v>
                </c:pt>
                <c:pt idx="10349">
                  <c:v>515.58953369999995</c:v>
                </c:pt>
                <c:pt idx="10350">
                  <c:v>515.58799880000004</c:v>
                </c:pt>
                <c:pt idx="10351">
                  <c:v>515.59089749999998</c:v>
                </c:pt>
                <c:pt idx="10352">
                  <c:v>515.59749869999996</c:v>
                </c:pt>
                <c:pt idx="10353">
                  <c:v>515.60082650000004</c:v>
                </c:pt>
                <c:pt idx="10354">
                  <c:v>515.59313429999997</c:v>
                </c:pt>
                <c:pt idx="10355">
                  <c:v>515.5948727</c:v>
                </c:pt>
                <c:pt idx="10356">
                  <c:v>515.59367980000002</c:v>
                </c:pt>
                <c:pt idx="10357">
                  <c:v>515.59378160000006</c:v>
                </c:pt>
                <c:pt idx="10358">
                  <c:v>515.59557589999997</c:v>
                </c:pt>
                <c:pt idx="10359">
                  <c:v>515.60234660000003</c:v>
                </c:pt>
                <c:pt idx="10360">
                  <c:v>515.6049726</c:v>
                </c:pt>
                <c:pt idx="10361">
                  <c:v>515.60318110000003</c:v>
                </c:pt>
                <c:pt idx="10362">
                  <c:v>515.59876220000001</c:v>
                </c:pt>
                <c:pt idx="10363">
                  <c:v>515.59630730000003</c:v>
                </c:pt>
                <c:pt idx="10364">
                  <c:v>515.60253669999997</c:v>
                </c:pt>
                <c:pt idx="10365">
                  <c:v>515.59576170000003</c:v>
                </c:pt>
                <c:pt idx="10366">
                  <c:v>515.58828770000002</c:v>
                </c:pt>
                <c:pt idx="10367">
                  <c:v>515.59124389999999</c:v>
                </c:pt>
                <c:pt idx="10368">
                  <c:v>515.5898254</c:v>
                </c:pt>
                <c:pt idx="10369">
                  <c:v>515.58828770000002</c:v>
                </c:pt>
                <c:pt idx="10370">
                  <c:v>515.59178940000004</c:v>
                </c:pt>
                <c:pt idx="10371">
                  <c:v>515.60392549999995</c:v>
                </c:pt>
                <c:pt idx="10372">
                  <c:v>515.5999577</c:v>
                </c:pt>
                <c:pt idx="10373">
                  <c:v>515.6021399</c:v>
                </c:pt>
                <c:pt idx="10374">
                  <c:v>515.59750269999995</c:v>
                </c:pt>
                <c:pt idx="10375">
                  <c:v>515.58918240000003</c:v>
                </c:pt>
                <c:pt idx="10376">
                  <c:v>515.59632920000001</c:v>
                </c:pt>
                <c:pt idx="10377">
                  <c:v>515.58739530000003</c:v>
                </c:pt>
                <c:pt idx="10378">
                  <c:v>515.58593689999998</c:v>
                </c:pt>
                <c:pt idx="10379">
                  <c:v>515.58469830000001</c:v>
                </c:pt>
                <c:pt idx="10380">
                  <c:v>515.59562719999997</c:v>
                </c:pt>
                <c:pt idx="10381">
                  <c:v>515.59202649999997</c:v>
                </c:pt>
                <c:pt idx="10382">
                  <c:v>515.60153860000003</c:v>
                </c:pt>
                <c:pt idx="10383">
                  <c:v>515.58337129999995</c:v>
                </c:pt>
                <c:pt idx="10384">
                  <c:v>515.58406130000003</c:v>
                </c:pt>
                <c:pt idx="10385">
                  <c:v>515.56545719999997</c:v>
                </c:pt>
                <c:pt idx="10386">
                  <c:v>515.56363910000005</c:v>
                </c:pt>
                <c:pt idx="10387">
                  <c:v>515.56500310000001</c:v>
                </c:pt>
                <c:pt idx="10388">
                  <c:v>515.55179980000003</c:v>
                </c:pt>
                <c:pt idx="10389">
                  <c:v>515.53892370000005</c:v>
                </c:pt>
                <c:pt idx="10390">
                  <c:v>515.55088990000002</c:v>
                </c:pt>
                <c:pt idx="10391">
                  <c:v>515.52753810000002</c:v>
                </c:pt>
                <c:pt idx="10392">
                  <c:v>515.53632240000002</c:v>
                </c:pt>
                <c:pt idx="10393">
                  <c:v>515.52835649999997</c:v>
                </c:pt>
                <c:pt idx="10394">
                  <c:v>515.52075490000004</c:v>
                </c:pt>
                <c:pt idx="10395">
                  <c:v>515.517335</c:v>
                </c:pt>
                <c:pt idx="10396">
                  <c:v>515.50991450000004</c:v>
                </c:pt>
                <c:pt idx="10397">
                  <c:v>515.51469850000001</c:v>
                </c:pt>
                <c:pt idx="10398">
                  <c:v>515.51169760000005</c:v>
                </c:pt>
                <c:pt idx="10399">
                  <c:v>515.51351569999997</c:v>
                </c:pt>
                <c:pt idx="10400">
                  <c:v>515.48578229999998</c:v>
                </c:pt>
                <c:pt idx="10401">
                  <c:v>515.48332679999999</c:v>
                </c:pt>
                <c:pt idx="10402">
                  <c:v>515.48278119999998</c:v>
                </c:pt>
                <c:pt idx="10403">
                  <c:v>515.49252769999998</c:v>
                </c:pt>
                <c:pt idx="10404">
                  <c:v>515.45633169999996</c:v>
                </c:pt>
                <c:pt idx="10405">
                  <c:v>515.43334119999997</c:v>
                </c:pt>
                <c:pt idx="10406">
                  <c:v>515.4751397</c:v>
                </c:pt>
                <c:pt idx="10407">
                  <c:v>515.43857979999996</c:v>
                </c:pt>
                <c:pt idx="10408">
                  <c:v>515.44558180000001</c:v>
                </c:pt>
                <c:pt idx="10409">
                  <c:v>515.45191169999998</c:v>
                </c:pt>
                <c:pt idx="10410">
                  <c:v>515.42901170000005</c:v>
                </c:pt>
                <c:pt idx="10411">
                  <c:v>515.43142420000004</c:v>
                </c:pt>
                <c:pt idx="10412">
                  <c:v>515.42163249999999</c:v>
                </c:pt>
                <c:pt idx="10413">
                  <c:v>515.40938670000003</c:v>
                </c:pt>
                <c:pt idx="10414">
                  <c:v>515.41726040000003</c:v>
                </c:pt>
                <c:pt idx="10415">
                  <c:v>515.44349099999999</c:v>
                </c:pt>
                <c:pt idx="10416">
                  <c:v>515.42113489999997</c:v>
                </c:pt>
                <c:pt idx="10417">
                  <c:v>515.41640900000004</c:v>
                </c:pt>
                <c:pt idx="10418">
                  <c:v>515.43062480000003</c:v>
                </c:pt>
                <c:pt idx="10419">
                  <c:v>515.40627570000004</c:v>
                </c:pt>
                <c:pt idx="10420">
                  <c:v>515.41613489999997</c:v>
                </c:pt>
                <c:pt idx="10421">
                  <c:v>515.42599959999995</c:v>
                </c:pt>
                <c:pt idx="10422">
                  <c:v>515.40543930000001</c:v>
                </c:pt>
                <c:pt idx="10423">
                  <c:v>515.42814840000005</c:v>
                </c:pt>
                <c:pt idx="10424">
                  <c:v>515.38383729999998</c:v>
                </c:pt>
                <c:pt idx="10425">
                  <c:v>515.39506410000001</c:v>
                </c:pt>
                <c:pt idx="10426">
                  <c:v>515.40182549999997</c:v>
                </c:pt>
                <c:pt idx="10427">
                  <c:v>515.39975719999995</c:v>
                </c:pt>
                <c:pt idx="10428">
                  <c:v>515.39124409999999</c:v>
                </c:pt>
                <c:pt idx="10429">
                  <c:v>515.39795100000003</c:v>
                </c:pt>
                <c:pt idx="10430">
                  <c:v>515.40182549999997</c:v>
                </c:pt>
                <c:pt idx="10431">
                  <c:v>515.41749919999995</c:v>
                </c:pt>
                <c:pt idx="10432">
                  <c:v>515.38808570000003</c:v>
                </c:pt>
                <c:pt idx="10433">
                  <c:v>515.40608729999997</c:v>
                </c:pt>
                <c:pt idx="10434">
                  <c:v>515.40057569999999</c:v>
                </c:pt>
                <c:pt idx="10435">
                  <c:v>515.38049349999994</c:v>
                </c:pt>
                <c:pt idx="10436">
                  <c:v>515.40265620000002</c:v>
                </c:pt>
                <c:pt idx="10437">
                  <c:v>515.4146002</c:v>
                </c:pt>
                <c:pt idx="10438">
                  <c:v>515.42111869999997</c:v>
                </c:pt>
                <c:pt idx="10439">
                  <c:v>515.42219209999996</c:v>
                </c:pt>
                <c:pt idx="10440">
                  <c:v>515.41024970000001</c:v>
                </c:pt>
                <c:pt idx="10441">
                  <c:v>515.41494269999998</c:v>
                </c:pt>
                <c:pt idx="10442">
                  <c:v>515.40608729999997</c:v>
                </c:pt>
                <c:pt idx="10443">
                  <c:v>515.39621009999996</c:v>
                </c:pt>
                <c:pt idx="10444">
                  <c:v>515.41857830000004</c:v>
                </c:pt>
                <c:pt idx="10445">
                  <c:v>515.41612269999996</c:v>
                </c:pt>
                <c:pt idx="10446">
                  <c:v>515.42528619999996</c:v>
                </c:pt>
                <c:pt idx="10447">
                  <c:v>515.43467180000005</c:v>
                </c:pt>
                <c:pt idx="10448">
                  <c:v>515.41649659999996</c:v>
                </c:pt>
                <c:pt idx="10449">
                  <c:v>515.43685029999995</c:v>
                </c:pt>
                <c:pt idx="10450">
                  <c:v>515.43630880000001</c:v>
                </c:pt>
                <c:pt idx="10451">
                  <c:v>515.41279399999996</c:v>
                </c:pt>
                <c:pt idx="10452">
                  <c:v>515.40989779999995</c:v>
                </c:pt>
                <c:pt idx="10453">
                  <c:v>515.42562310000005</c:v>
                </c:pt>
                <c:pt idx="10454">
                  <c:v>515.42480460000002</c:v>
                </c:pt>
                <c:pt idx="10455">
                  <c:v>515.42354399999999</c:v>
                </c:pt>
                <c:pt idx="10456">
                  <c:v>515.4363184</c:v>
                </c:pt>
                <c:pt idx="10457">
                  <c:v>515.41738320000002</c:v>
                </c:pt>
                <c:pt idx="10458">
                  <c:v>515.40372879999995</c:v>
                </c:pt>
                <c:pt idx="10459">
                  <c:v>515.41698899999994</c:v>
                </c:pt>
                <c:pt idx="10460">
                  <c:v>515.41109429999995</c:v>
                </c:pt>
                <c:pt idx="10461">
                  <c:v>515.40727579999998</c:v>
                </c:pt>
                <c:pt idx="10462">
                  <c:v>515.40989779999995</c:v>
                </c:pt>
                <c:pt idx="10463">
                  <c:v>515.40438630000006</c:v>
                </c:pt>
                <c:pt idx="10464">
                  <c:v>515.39658010000005</c:v>
                </c:pt>
                <c:pt idx="10465">
                  <c:v>515.4100588</c:v>
                </c:pt>
                <c:pt idx="10466">
                  <c:v>515.41720740000005</c:v>
                </c:pt>
                <c:pt idx="10467">
                  <c:v>515.41387870000005</c:v>
                </c:pt>
                <c:pt idx="10468">
                  <c:v>515.42664630000002</c:v>
                </c:pt>
                <c:pt idx="10469">
                  <c:v>515.38539330000003</c:v>
                </c:pt>
                <c:pt idx="10470">
                  <c:v>515.42539490000001</c:v>
                </c:pt>
                <c:pt idx="10471">
                  <c:v>515.42441020000001</c:v>
                </c:pt>
                <c:pt idx="10472">
                  <c:v>515.44187399999998</c:v>
                </c:pt>
                <c:pt idx="10473">
                  <c:v>515.44722520000005</c:v>
                </c:pt>
                <c:pt idx="10474">
                  <c:v>515.45645149999996</c:v>
                </c:pt>
                <c:pt idx="10475">
                  <c:v>515.4477819</c:v>
                </c:pt>
                <c:pt idx="10476">
                  <c:v>515.44353320000005</c:v>
                </c:pt>
                <c:pt idx="10477">
                  <c:v>515.45422789999998</c:v>
                </c:pt>
                <c:pt idx="10478">
                  <c:v>515.45434560000001</c:v>
                </c:pt>
                <c:pt idx="10479">
                  <c:v>515.44503559999998</c:v>
                </c:pt>
                <c:pt idx="10480">
                  <c:v>515.44351979999999</c:v>
                </c:pt>
                <c:pt idx="10481">
                  <c:v>515.45905849999997</c:v>
                </c:pt>
                <c:pt idx="10482">
                  <c:v>515.45751989999997</c:v>
                </c:pt>
                <c:pt idx="10483">
                  <c:v>515.44957639999996</c:v>
                </c:pt>
                <c:pt idx="10484">
                  <c:v>515.45823989999997</c:v>
                </c:pt>
                <c:pt idx="10485">
                  <c:v>515.46166210000001</c:v>
                </c:pt>
                <c:pt idx="10486">
                  <c:v>515.48501450000003</c:v>
                </c:pt>
                <c:pt idx="10487">
                  <c:v>515.48459309999998</c:v>
                </c:pt>
                <c:pt idx="10488">
                  <c:v>515.52192720000005</c:v>
                </c:pt>
                <c:pt idx="10489">
                  <c:v>515.5299334</c:v>
                </c:pt>
                <c:pt idx="10490">
                  <c:v>515.49674919999995</c:v>
                </c:pt>
                <c:pt idx="10491">
                  <c:v>515.54701039999998</c:v>
                </c:pt>
                <c:pt idx="10492">
                  <c:v>515.54035499999998</c:v>
                </c:pt>
                <c:pt idx="10493">
                  <c:v>515.5536879</c:v>
                </c:pt>
                <c:pt idx="10494">
                  <c:v>515.5661255</c:v>
                </c:pt>
                <c:pt idx="10495">
                  <c:v>515.56469919999995</c:v>
                </c:pt>
                <c:pt idx="10496">
                  <c:v>515.53973859999996</c:v>
                </c:pt>
                <c:pt idx="10497">
                  <c:v>515.545794</c:v>
                </c:pt>
                <c:pt idx="10498">
                  <c:v>515.55260950000002</c:v>
                </c:pt>
                <c:pt idx="10499">
                  <c:v>515.55948269999999</c:v>
                </c:pt>
                <c:pt idx="10500">
                  <c:v>515.57363999999995</c:v>
                </c:pt>
                <c:pt idx="10501">
                  <c:v>515.58302279999998</c:v>
                </c:pt>
                <c:pt idx="10502">
                  <c:v>515.58853239999996</c:v>
                </c:pt>
                <c:pt idx="10503">
                  <c:v>515.61043270000005</c:v>
                </c:pt>
                <c:pt idx="10504">
                  <c:v>515.61716899999999</c:v>
                </c:pt>
                <c:pt idx="10505">
                  <c:v>515.63606979999997</c:v>
                </c:pt>
                <c:pt idx="10506">
                  <c:v>515.64416949999998</c:v>
                </c:pt>
                <c:pt idx="10507">
                  <c:v>515.65486209999995</c:v>
                </c:pt>
                <c:pt idx="10508">
                  <c:v>515.66792769999995</c:v>
                </c:pt>
                <c:pt idx="10509">
                  <c:v>515.67657589999999</c:v>
                </c:pt>
                <c:pt idx="10510">
                  <c:v>515.67079430000001</c:v>
                </c:pt>
                <c:pt idx="10511">
                  <c:v>515.66432780000002</c:v>
                </c:pt>
                <c:pt idx="10512">
                  <c:v>515.66301490000001</c:v>
                </c:pt>
                <c:pt idx="10513">
                  <c:v>515.65287269999999</c:v>
                </c:pt>
                <c:pt idx="10514">
                  <c:v>515.66334510000002</c:v>
                </c:pt>
                <c:pt idx="10515">
                  <c:v>515.66885390000004</c:v>
                </c:pt>
                <c:pt idx="10516">
                  <c:v>515.67973329999995</c:v>
                </c:pt>
                <c:pt idx="10517">
                  <c:v>515.65341809999995</c:v>
                </c:pt>
                <c:pt idx="10518">
                  <c:v>515.65409799999998</c:v>
                </c:pt>
                <c:pt idx="10519">
                  <c:v>515.67375990000005</c:v>
                </c:pt>
                <c:pt idx="10520">
                  <c:v>515.68974070000002</c:v>
                </c:pt>
                <c:pt idx="10521">
                  <c:v>515.71946509999998</c:v>
                </c:pt>
                <c:pt idx="10522">
                  <c:v>515.72497350000003</c:v>
                </c:pt>
                <c:pt idx="10523">
                  <c:v>515.74899730000004</c:v>
                </c:pt>
                <c:pt idx="10524">
                  <c:v>515.75136970000005</c:v>
                </c:pt>
                <c:pt idx="10525">
                  <c:v>515.74504339999999</c:v>
                </c:pt>
                <c:pt idx="10526">
                  <c:v>515.77721940000004</c:v>
                </c:pt>
                <c:pt idx="10527">
                  <c:v>515.78000069999996</c:v>
                </c:pt>
                <c:pt idx="10528">
                  <c:v>515.79897819999996</c:v>
                </c:pt>
                <c:pt idx="10529">
                  <c:v>515.79428840000003</c:v>
                </c:pt>
                <c:pt idx="10530">
                  <c:v>515.81959119999999</c:v>
                </c:pt>
                <c:pt idx="10531">
                  <c:v>515.80361349999998</c:v>
                </c:pt>
                <c:pt idx="10532">
                  <c:v>515.81776460000003</c:v>
                </c:pt>
                <c:pt idx="10533">
                  <c:v>515.80953039999997</c:v>
                </c:pt>
                <c:pt idx="10534">
                  <c:v>515.8331968</c:v>
                </c:pt>
                <c:pt idx="10535">
                  <c:v>515.84061280000003</c:v>
                </c:pt>
                <c:pt idx="10536">
                  <c:v>515.83979480000005</c:v>
                </c:pt>
                <c:pt idx="10537">
                  <c:v>515.83537790000003</c:v>
                </c:pt>
                <c:pt idx="10538">
                  <c:v>515.81972770000004</c:v>
                </c:pt>
                <c:pt idx="10539">
                  <c:v>515.80953039999997</c:v>
                </c:pt>
                <c:pt idx="10540">
                  <c:v>515.81558340000004</c:v>
                </c:pt>
                <c:pt idx="10541">
                  <c:v>515.8189926</c:v>
                </c:pt>
                <c:pt idx="10542">
                  <c:v>515.84653030000004</c:v>
                </c:pt>
                <c:pt idx="10543">
                  <c:v>515.85061989999997</c:v>
                </c:pt>
                <c:pt idx="10544">
                  <c:v>515.8528556</c:v>
                </c:pt>
                <c:pt idx="10545">
                  <c:v>515.86136199999999</c:v>
                </c:pt>
                <c:pt idx="10546">
                  <c:v>515.83796919999997</c:v>
                </c:pt>
                <c:pt idx="10547">
                  <c:v>515.84871139999996</c:v>
                </c:pt>
                <c:pt idx="10548">
                  <c:v>515.85258299999998</c:v>
                </c:pt>
                <c:pt idx="10549">
                  <c:v>515.84320400000001</c:v>
                </c:pt>
                <c:pt idx="10550">
                  <c:v>515.85585470000001</c:v>
                </c:pt>
                <c:pt idx="10551">
                  <c:v>515.85007459999997</c:v>
                </c:pt>
                <c:pt idx="10552">
                  <c:v>515.86245250000002</c:v>
                </c:pt>
                <c:pt idx="10553">
                  <c:v>515.85926459999996</c:v>
                </c:pt>
                <c:pt idx="10554">
                  <c:v>515.85735609999995</c:v>
                </c:pt>
                <c:pt idx="10555">
                  <c:v>515.86613509999995</c:v>
                </c:pt>
                <c:pt idx="10556">
                  <c:v>515.87027920000003</c:v>
                </c:pt>
                <c:pt idx="10557">
                  <c:v>515.88538310000001</c:v>
                </c:pt>
                <c:pt idx="10558">
                  <c:v>515.88238409999997</c:v>
                </c:pt>
                <c:pt idx="10559">
                  <c:v>515.8845652</c:v>
                </c:pt>
                <c:pt idx="10560">
                  <c:v>515.89089019999994</c:v>
                </c:pt>
                <c:pt idx="10561">
                  <c:v>515.90190419999999</c:v>
                </c:pt>
                <c:pt idx="10562">
                  <c:v>515.90741119999996</c:v>
                </c:pt>
                <c:pt idx="10563">
                  <c:v>515.91163979999999</c:v>
                </c:pt>
                <c:pt idx="10564">
                  <c:v>515.91578360000005</c:v>
                </c:pt>
                <c:pt idx="10565">
                  <c:v>515.91796450000004</c:v>
                </c:pt>
                <c:pt idx="10566">
                  <c:v>515.91523830000006</c:v>
                </c:pt>
                <c:pt idx="10567">
                  <c:v>515.93115899999998</c:v>
                </c:pt>
                <c:pt idx="10568">
                  <c:v>515.9339397</c:v>
                </c:pt>
                <c:pt idx="10569">
                  <c:v>515.94489850000002</c:v>
                </c:pt>
                <c:pt idx="10570">
                  <c:v>515.96564760000001</c:v>
                </c:pt>
                <c:pt idx="10571">
                  <c:v>515.95823280000002</c:v>
                </c:pt>
                <c:pt idx="10572">
                  <c:v>515.95905059999996</c:v>
                </c:pt>
                <c:pt idx="10573">
                  <c:v>515.97033620000002</c:v>
                </c:pt>
                <c:pt idx="10574">
                  <c:v>515.97224440000002</c:v>
                </c:pt>
                <c:pt idx="10575">
                  <c:v>515.97925499999997</c:v>
                </c:pt>
                <c:pt idx="10576">
                  <c:v>515.98170830000004</c:v>
                </c:pt>
                <c:pt idx="10577">
                  <c:v>515.98334390000002</c:v>
                </c:pt>
                <c:pt idx="10578">
                  <c:v>515.99190320000002</c:v>
                </c:pt>
                <c:pt idx="10579">
                  <c:v>515.9974095</c:v>
                </c:pt>
                <c:pt idx="10580">
                  <c:v>515.99795470000004</c:v>
                </c:pt>
                <c:pt idx="10581">
                  <c:v>516.00068050000004</c:v>
                </c:pt>
                <c:pt idx="10582">
                  <c:v>516.01305579999996</c:v>
                </c:pt>
                <c:pt idx="10583">
                  <c:v>516.02597600000001</c:v>
                </c:pt>
                <c:pt idx="10584">
                  <c:v>516.03229969999995</c:v>
                </c:pt>
                <c:pt idx="10585">
                  <c:v>516.04298440000002</c:v>
                </c:pt>
                <c:pt idx="10586">
                  <c:v>516.04685489999997</c:v>
                </c:pt>
                <c:pt idx="10587">
                  <c:v>516.0557738</c:v>
                </c:pt>
                <c:pt idx="10588">
                  <c:v>516.06182469999999</c:v>
                </c:pt>
                <c:pt idx="10589">
                  <c:v>516.06842059999997</c:v>
                </c:pt>
                <c:pt idx="10590">
                  <c:v>516.0716913</c:v>
                </c:pt>
                <c:pt idx="10591">
                  <c:v>516.08875320000004</c:v>
                </c:pt>
                <c:pt idx="10592">
                  <c:v>516.07855970000003</c:v>
                </c:pt>
                <c:pt idx="10593">
                  <c:v>516.08542799999998</c:v>
                </c:pt>
                <c:pt idx="10594">
                  <c:v>516.10012549999999</c:v>
                </c:pt>
                <c:pt idx="10595">
                  <c:v>516.10672109999996</c:v>
                </c:pt>
                <c:pt idx="10596">
                  <c:v>516.10121570000001</c:v>
                </c:pt>
                <c:pt idx="10597">
                  <c:v>516.11427860000003</c:v>
                </c:pt>
                <c:pt idx="10598">
                  <c:v>516.11836670000002</c:v>
                </c:pt>
                <c:pt idx="10599">
                  <c:v>516.11863919999996</c:v>
                </c:pt>
                <c:pt idx="10600">
                  <c:v>516.11836670000002</c:v>
                </c:pt>
                <c:pt idx="10601">
                  <c:v>516.11951139999996</c:v>
                </c:pt>
                <c:pt idx="10602">
                  <c:v>516.12278179999998</c:v>
                </c:pt>
                <c:pt idx="10603">
                  <c:v>516.12032899999997</c:v>
                </c:pt>
                <c:pt idx="10604">
                  <c:v>516.11951139999996</c:v>
                </c:pt>
                <c:pt idx="10605">
                  <c:v>516.11673150000001</c:v>
                </c:pt>
                <c:pt idx="10606">
                  <c:v>516.12114659999997</c:v>
                </c:pt>
                <c:pt idx="10607">
                  <c:v>516.12032899999997</c:v>
                </c:pt>
                <c:pt idx="10608">
                  <c:v>516.11896630000001</c:v>
                </c:pt>
                <c:pt idx="10609">
                  <c:v>516.11700399999995</c:v>
                </c:pt>
                <c:pt idx="10610">
                  <c:v>516.11836670000002</c:v>
                </c:pt>
                <c:pt idx="10611">
                  <c:v>516.11836670000002</c:v>
                </c:pt>
                <c:pt idx="10612">
                  <c:v>516.11960220000003</c:v>
                </c:pt>
                <c:pt idx="10613">
                  <c:v>516.1176944</c:v>
                </c:pt>
                <c:pt idx="10614">
                  <c:v>516.11851200000001</c:v>
                </c:pt>
                <c:pt idx="10615">
                  <c:v>516.11633170000005</c:v>
                </c:pt>
                <c:pt idx="10616">
                  <c:v>516.1168768</c:v>
                </c:pt>
                <c:pt idx="10617">
                  <c:v>516.11905709999996</c:v>
                </c:pt>
                <c:pt idx="10618">
                  <c:v>516.12238209999998</c:v>
                </c:pt>
                <c:pt idx="10619">
                  <c:v>516.12924999999996</c:v>
                </c:pt>
                <c:pt idx="10620">
                  <c:v>516.13115779999998</c:v>
                </c:pt>
                <c:pt idx="10621">
                  <c:v>516.13762689999999</c:v>
                </c:pt>
                <c:pt idx="10622">
                  <c:v>516.14253250000002</c:v>
                </c:pt>
                <c:pt idx="10623">
                  <c:v>516.13817200000005</c:v>
                </c:pt>
                <c:pt idx="10624">
                  <c:v>516.14198739999995</c:v>
                </c:pt>
                <c:pt idx="10625">
                  <c:v>516.14253250000002</c:v>
                </c:pt>
                <c:pt idx="10626">
                  <c:v>516.1444947</c:v>
                </c:pt>
                <c:pt idx="10627">
                  <c:v>516.1413172</c:v>
                </c:pt>
                <c:pt idx="10628">
                  <c:v>516.14267989999996</c:v>
                </c:pt>
                <c:pt idx="10629">
                  <c:v>516.14927509999995</c:v>
                </c:pt>
                <c:pt idx="10630">
                  <c:v>516.14927509999995</c:v>
                </c:pt>
                <c:pt idx="10631">
                  <c:v>516.15341750000005</c:v>
                </c:pt>
                <c:pt idx="10632">
                  <c:v>516.16001270000004</c:v>
                </c:pt>
                <c:pt idx="10633">
                  <c:v>516.15968559999999</c:v>
                </c:pt>
                <c:pt idx="10634">
                  <c:v>516.16751929999998</c:v>
                </c:pt>
                <c:pt idx="10635">
                  <c:v>516.17084399999999</c:v>
                </c:pt>
                <c:pt idx="10636">
                  <c:v>516.17411430000004</c:v>
                </c:pt>
                <c:pt idx="10637">
                  <c:v>516.17602190000002</c:v>
                </c:pt>
                <c:pt idx="10638">
                  <c:v>516.18070920000002</c:v>
                </c:pt>
                <c:pt idx="10639">
                  <c:v>516.18348890000004</c:v>
                </c:pt>
                <c:pt idx="10640">
                  <c:v>516.18621410000003</c:v>
                </c:pt>
                <c:pt idx="10641">
                  <c:v>516.19171889999996</c:v>
                </c:pt>
                <c:pt idx="10642">
                  <c:v>516.19126889999995</c:v>
                </c:pt>
                <c:pt idx="10643">
                  <c:v>516.19099630000005</c:v>
                </c:pt>
                <c:pt idx="10644">
                  <c:v>516.19432099999995</c:v>
                </c:pt>
                <c:pt idx="10645">
                  <c:v>516.19568360000005</c:v>
                </c:pt>
                <c:pt idx="10646">
                  <c:v>516.19432099999995</c:v>
                </c:pt>
                <c:pt idx="10647">
                  <c:v>516.20309589999999</c:v>
                </c:pt>
                <c:pt idx="10648">
                  <c:v>516.2059716</c:v>
                </c:pt>
                <c:pt idx="10649">
                  <c:v>516.20984120000003</c:v>
                </c:pt>
                <c:pt idx="10650">
                  <c:v>516.20984120000003</c:v>
                </c:pt>
                <c:pt idx="10651">
                  <c:v>516.21283879999999</c:v>
                </c:pt>
                <c:pt idx="10652">
                  <c:v>516.20984120000003</c:v>
                </c:pt>
                <c:pt idx="10653">
                  <c:v>516.21779839999999</c:v>
                </c:pt>
                <c:pt idx="10654">
                  <c:v>516.22188589999996</c:v>
                </c:pt>
                <c:pt idx="10655">
                  <c:v>516.22793539999998</c:v>
                </c:pt>
                <c:pt idx="10656">
                  <c:v>516.23795159999997</c:v>
                </c:pt>
                <c:pt idx="10657">
                  <c:v>516.23359170000003</c:v>
                </c:pt>
                <c:pt idx="10658">
                  <c:v>516.22536219999995</c:v>
                </c:pt>
                <c:pt idx="10659">
                  <c:v>516.24400100000003</c:v>
                </c:pt>
                <c:pt idx="10660">
                  <c:v>516.24209359999998</c:v>
                </c:pt>
                <c:pt idx="10661">
                  <c:v>516.24536350000005</c:v>
                </c:pt>
                <c:pt idx="10662">
                  <c:v>516.24345600000004</c:v>
                </c:pt>
                <c:pt idx="10663">
                  <c:v>516.23876910000001</c:v>
                </c:pt>
                <c:pt idx="10664">
                  <c:v>516.2541377</c:v>
                </c:pt>
                <c:pt idx="10665">
                  <c:v>516.24466670000004</c:v>
                </c:pt>
                <c:pt idx="10666">
                  <c:v>516.24345600000004</c:v>
                </c:pt>
                <c:pt idx="10667">
                  <c:v>516.25446469999997</c:v>
                </c:pt>
                <c:pt idx="10668">
                  <c:v>516.24896039999999</c:v>
                </c:pt>
                <c:pt idx="10669">
                  <c:v>516.24400100000003</c:v>
                </c:pt>
                <c:pt idx="10670">
                  <c:v>516.24814289999995</c:v>
                </c:pt>
                <c:pt idx="10671">
                  <c:v>516.24275929999999</c:v>
                </c:pt>
                <c:pt idx="10672">
                  <c:v>516.23125990000005</c:v>
                </c:pt>
                <c:pt idx="10673">
                  <c:v>516.22548289999997</c:v>
                </c:pt>
                <c:pt idx="10674">
                  <c:v>516.21943339999996</c:v>
                </c:pt>
                <c:pt idx="10675">
                  <c:v>516.21256630000005</c:v>
                </c:pt>
                <c:pt idx="10676">
                  <c:v>516.20787910000001</c:v>
                </c:pt>
                <c:pt idx="10677">
                  <c:v>516.20542660000001</c:v>
                </c:pt>
                <c:pt idx="10678">
                  <c:v>516.19169199999999</c:v>
                </c:pt>
                <c:pt idx="10679">
                  <c:v>516.18893920000005</c:v>
                </c:pt>
                <c:pt idx="10680">
                  <c:v>516.19293289999996</c:v>
                </c:pt>
                <c:pt idx="10681">
                  <c:v>516.18470300000001</c:v>
                </c:pt>
                <c:pt idx="10682">
                  <c:v>516.18482800000004</c:v>
                </c:pt>
                <c:pt idx="10683">
                  <c:v>516.18046779999997</c:v>
                </c:pt>
                <c:pt idx="10684">
                  <c:v>516.17223779999995</c:v>
                </c:pt>
                <c:pt idx="10685">
                  <c:v>516.15850269999999</c:v>
                </c:pt>
                <c:pt idx="10686">
                  <c:v>516.16041029999997</c:v>
                </c:pt>
                <c:pt idx="10687">
                  <c:v>516.15021779999995</c:v>
                </c:pt>
                <c:pt idx="10688">
                  <c:v>516.13938829999995</c:v>
                </c:pt>
                <c:pt idx="10689">
                  <c:v>516.14516590000005</c:v>
                </c:pt>
                <c:pt idx="10690">
                  <c:v>516.13502779999999</c:v>
                </c:pt>
                <c:pt idx="10691">
                  <c:v>516.12746949999996</c:v>
                </c:pt>
                <c:pt idx="10692">
                  <c:v>516.11836670000002</c:v>
                </c:pt>
                <c:pt idx="10693">
                  <c:v>516.10604780000006</c:v>
                </c:pt>
                <c:pt idx="10694">
                  <c:v>516.10290550000002</c:v>
                </c:pt>
                <c:pt idx="10695">
                  <c:v>516.09849020000001</c:v>
                </c:pt>
                <c:pt idx="10696">
                  <c:v>516.09603730000003</c:v>
                </c:pt>
                <c:pt idx="10697">
                  <c:v>516.0986345</c:v>
                </c:pt>
                <c:pt idx="10698">
                  <c:v>516.11590539999997</c:v>
                </c:pt>
                <c:pt idx="10699">
                  <c:v>516.0913372</c:v>
                </c:pt>
                <c:pt idx="10700">
                  <c:v>516.08599079999999</c:v>
                </c:pt>
                <c:pt idx="10701">
                  <c:v>516.08130270000004</c:v>
                </c:pt>
                <c:pt idx="10702">
                  <c:v>516.07454719999998</c:v>
                </c:pt>
                <c:pt idx="10703">
                  <c:v>516.06767850000006</c:v>
                </c:pt>
                <c:pt idx="10704">
                  <c:v>516.05983379999998</c:v>
                </c:pt>
                <c:pt idx="10705">
                  <c:v>516.05477059999998</c:v>
                </c:pt>
                <c:pt idx="10706">
                  <c:v>516.04692829999999</c:v>
                </c:pt>
                <c:pt idx="10707">
                  <c:v>516.04333029999998</c:v>
                </c:pt>
                <c:pt idx="10708">
                  <c:v>516.03745160000005</c:v>
                </c:pt>
                <c:pt idx="10709">
                  <c:v>516.03330830000004</c:v>
                </c:pt>
                <c:pt idx="10710">
                  <c:v>516.03112769999996</c:v>
                </c:pt>
                <c:pt idx="10711">
                  <c:v>516.026613</c:v>
                </c:pt>
                <c:pt idx="10712">
                  <c:v>516.02465029999996</c:v>
                </c:pt>
                <c:pt idx="10713">
                  <c:v>516.02259000000004</c:v>
                </c:pt>
                <c:pt idx="10714">
                  <c:v>516.01850119999995</c:v>
                </c:pt>
                <c:pt idx="10715">
                  <c:v>516.01326749999998</c:v>
                </c:pt>
                <c:pt idx="10716">
                  <c:v>516.00585309999997</c:v>
                </c:pt>
                <c:pt idx="10717">
                  <c:v>515.99762080000005</c:v>
                </c:pt>
                <c:pt idx="10718">
                  <c:v>515.99456769999995</c:v>
                </c:pt>
                <c:pt idx="10719">
                  <c:v>515.99484029999996</c:v>
                </c:pt>
                <c:pt idx="10720">
                  <c:v>515.99015159999999</c:v>
                </c:pt>
                <c:pt idx="10721">
                  <c:v>515.98469969999996</c:v>
                </c:pt>
                <c:pt idx="10722">
                  <c:v>515.98149550000005</c:v>
                </c:pt>
                <c:pt idx="10723">
                  <c:v>515.98373079999999</c:v>
                </c:pt>
                <c:pt idx="10724">
                  <c:v>515.98427600000002</c:v>
                </c:pt>
                <c:pt idx="10725">
                  <c:v>515.98373079999999</c:v>
                </c:pt>
                <c:pt idx="10726">
                  <c:v>515.99032769999997</c:v>
                </c:pt>
                <c:pt idx="10727">
                  <c:v>515.98548900000003</c:v>
                </c:pt>
                <c:pt idx="10728">
                  <c:v>515.98990509999999</c:v>
                </c:pt>
                <c:pt idx="10729">
                  <c:v>515.99513890000003</c:v>
                </c:pt>
                <c:pt idx="10730">
                  <c:v>515.99072290000004</c:v>
                </c:pt>
                <c:pt idx="10731">
                  <c:v>515.99084649999998</c:v>
                </c:pt>
                <c:pt idx="10732">
                  <c:v>515.99335440000004</c:v>
                </c:pt>
                <c:pt idx="10733">
                  <c:v>515.98468130000003</c:v>
                </c:pt>
                <c:pt idx="10734">
                  <c:v>515.98717280000005</c:v>
                </c:pt>
                <c:pt idx="10735">
                  <c:v>516.00561619999996</c:v>
                </c:pt>
                <c:pt idx="10736">
                  <c:v>515.99020789999997</c:v>
                </c:pt>
                <c:pt idx="10737">
                  <c:v>515.98455460000002</c:v>
                </c:pt>
                <c:pt idx="10738">
                  <c:v>515.98137580000002</c:v>
                </c:pt>
                <c:pt idx="10739">
                  <c:v>515.98206889999994</c:v>
                </c:pt>
                <c:pt idx="10740">
                  <c:v>515.97864979999997</c:v>
                </c:pt>
                <c:pt idx="10741">
                  <c:v>515.98137580000002</c:v>
                </c:pt>
                <c:pt idx="10742">
                  <c:v>515.97383639999998</c:v>
                </c:pt>
                <c:pt idx="10743">
                  <c:v>515.9702704</c:v>
                </c:pt>
                <c:pt idx="10744">
                  <c:v>515.98016070000006</c:v>
                </c:pt>
                <c:pt idx="10745">
                  <c:v>515.96918000000005</c:v>
                </c:pt>
                <c:pt idx="10746">
                  <c:v>515.97121489999995</c:v>
                </c:pt>
                <c:pt idx="10747">
                  <c:v>515.97176009999998</c:v>
                </c:pt>
                <c:pt idx="10748">
                  <c:v>515.9734502</c:v>
                </c:pt>
                <c:pt idx="10749">
                  <c:v>515.97263239999995</c:v>
                </c:pt>
                <c:pt idx="10750">
                  <c:v>515.96903410000004</c:v>
                </c:pt>
                <c:pt idx="10751">
                  <c:v>515.96658070000001</c:v>
                </c:pt>
                <c:pt idx="10752">
                  <c:v>515.96134670000004</c:v>
                </c:pt>
                <c:pt idx="10753">
                  <c:v>515.95311400000003</c:v>
                </c:pt>
                <c:pt idx="10754">
                  <c:v>515.95311400000003</c:v>
                </c:pt>
                <c:pt idx="10755">
                  <c:v>515.94624420000002</c:v>
                </c:pt>
                <c:pt idx="10756">
                  <c:v>515.94346359999997</c:v>
                </c:pt>
                <c:pt idx="10757">
                  <c:v>515.93973830000004</c:v>
                </c:pt>
                <c:pt idx="10758">
                  <c:v>515.93864780000001</c:v>
                </c:pt>
                <c:pt idx="10759">
                  <c:v>515.93701209999995</c:v>
                </c:pt>
                <c:pt idx="10760">
                  <c:v>515.92817930000001</c:v>
                </c:pt>
                <c:pt idx="10761">
                  <c:v>515.92559989999995</c:v>
                </c:pt>
                <c:pt idx="10762">
                  <c:v>515.92487519999997</c:v>
                </c:pt>
                <c:pt idx="10763">
                  <c:v>515.91570030000003</c:v>
                </c:pt>
                <c:pt idx="10764">
                  <c:v>515.91373729999998</c:v>
                </c:pt>
                <c:pt idx="10765">
                  <c:v>515.90535520000003</c:v>
                </c:pt>
                <c:pt idx="10766">
                  <c:v>515.90744310000002</c:v>
                </c:pt>
                <c:pt idx="10767">
                  <c:v>515.91071460000001</c:v>
                </c:pt>
                <c:pt idx="10768">
                  <c:v>515.90662520000001</c:v>
                </c:pt>
                <c:pt idx="10769">
                  <c:v>515.90208370000005</c:v>
                </c:pt>
                <c:pt idx="10770">
                  <c:v>515.89739440000005</c:v>
                </c:pt>
                <c:pt idx="10771">
                  <c:v>515.89476219999995</c:v>
                </c:pt>
                <c:pt idx="10772">
                  <c:v>515.87965799999995</c:v>
                </c:pt>
                <c:pt idx="10773">
                  <c:v>515.88462010000001</c:v>
                </c:pt>
                <c:pt idx="10774">
                  <c:v>515.89200919999996</c:v>
                </c:pt>
                <c:pt idx="10775">
                  <c:v>515.88610849999998</c:v>
                </c:pt>
                <c:pt idx="10776">
                  <c:v>515.87866259999998</c:v>
                </c:pt>
                <c:pt idx="10777">
                  <c:v>515.88471530000004</c:v>
                </c:pt>
                <c:pt idx="10778">
                  <c:v>515.88141900000005</c:v>
                </c:pt>
                <c:pt idx="10779">
                  <c:v>515.87758180000003</c:v>
                </c:pt>
                <c:pt idx="10780">
                  <c:v>515.8748554</c:v>
                </c:pt>
                <c:pt idx="10781">
                  <c:v>515.86656679999999</c:v>
                </c:pt>
                <c:pt idx="10782">
                  <c:v>515.8754007</c:v>
                </c:pt>
                <c:pt idx="10783">
                  <c:v>515.85872400000005</c:v>
                </c:pt>
                <c:pt idx="10784">
                  <c:v>515.87730920000001</c:v>
                </c:pt>
                <c:pt idx="10785">
                  <c:v>515.87620300000003</c:v>
                </c:pt>
                <c:pt idx="10786">
                  <c:v>515.87194360000001</c:v>
                </c:pt>
                <c:pt idx="10787">
                  <c:v>515.87706460000004</c:v>
                </c:pt>
                <c:pt idx="10788">
                  <c:v>515.87689739999996</c:v>
                </c:pt>
                <c:pt idx="10789">
                  <c:v>515.88120289999995</c:v>
                </c:pt>
                <c:pt idx="10790">
                  <c:v>515.88583789999996</c:v>
                </c:pt>
                <c:pt idx="10791">
                  <c:v>515.88725569999997</c:v>
                </c:pt>
                <c:pt idx="10792">
                  <c:v>515.88861889999998</c:v>
                </c:pt>
                <c:pt idx="10793">
                  <c:v>515.89243599999998</c:v>
                </c:pt>
                <c:pt idx="10794">
                  <c:v>515.88998219999996</c:v>
                </c:pt>
                <c:pt idx="10795">
                  <c:v>515.89396169999998</c:v>
                </c:pt>
                <c:pt idx="10796">
                  <c:v>515.89385370000002</c:v>
                </c:pt>
                <c:pt idx="10797">
                  <c:v>515.89260190000005</c:v>
                </c:pt>
                <c:pt idx="10798">
                  <c:v>515.88443689999997</c:v>
                </c:pt>
                <c:pt idx="10799">
                  <c:v>515.89214100000004</c:v>
                </c:pt>
                <c:pt idx="10800">
                  <c:v>515.89575990000003</c:v>
                </c:pt>
                <c:pt idx="10801">
                  <c:v>515.89630520000003</c:v>
                </c:pt>
                <c:pt idx="10802">
                  <c:v>515.89216109999995</c:v>
                </c:pt>
                <c:pt idx="10803">
                  <c:v>515.89270639999995</c:v>
                </c:pt>
                <c:pt idx="10804">
                  <c:v>515.88665379999998</c:v>
                </c:pt>
                <c:pt idx="10805">
                  <c:v>515.88856220000002</c:v>
                </c:pt>
                <c:pt idx="10806">
                  <c:v>515.89434219999998</c:v>
                </c:pt>
                <c:pt idx="10807">
                  <c:v>515.89988389999996</c:v>
                </c:pt>
                <c:pt idx="10808">
                  <c:v>515.88155410000002</c:v>
                </c:pt>
                <c:pt idx="10809">
                  <c:v>515.87812710000003</c:v>
                </c:pt>
                <c:pt idx="10810">
                  <c:v>515.89037459999997</c:v>
                </c:pt>
                <c:pt idx="10811">
                  <c:v>515.87787649999996</c:v>
                </c:pt>
                <c:pt idx="10812">
                  <c:v>515.86991509999996</c:v>
                </c:pt>
                <c:pt idx="10813">
                  <c:v>515.87912960000006</c:v>
                </c:pt>
                <c:pt idx="10814">
                  <c:v>515.86511519999999</c:v>
                </c:pt>
                <c:pt idx="10815">
                  <c:v>515.86249780000003</c:v>
                </c:pt>
                <c:pt idx="10816">
                  <c:v>515.85371810000004</c:v>
                </c:pt>
                <c:pt idx="10817">
                  <c:v>515.86402610000005</c:v>
                </c:pt>
                <c:pt idx="10818">
                  <c:v>515.85191989999998</c:v>
                </c:pt>
                <c:pt idx="10819">
                  <c:v>515.85039570000004</c:v>
                </c:pt>
                <c:pt idx="10820">
                  <c:v>515.83157879999999</c:v>
                </c:pt>
                <c:pt idx="10821">
                  <c:v>515.84205599999996</c:v>
                </c:pt>
                <c:pt idx="10822">
                  <c:v>515.83854110000004</c:v>
                </c:pt>
                <c:pt idx="10823">
                  <c:v>515.82310749999999</c:v>
                </c:pt>
                <c:pt idx="10824">
                  <c:v>515.81045500000005</c:v>
                </c:pt>
                <c:pt idx="10825">
                  <c:v>515.81253830000003</c:v>
                </c:pt>
                <c:pt idx="10826">
                  <c:v>515.79028670000002</c:v>
                </c:pt>
                <c:pt idx="10827">
                  <c:v>515.78760339999997</c:v>
                </c:pt>
                <c:pt idx="10828">
                  <c:v>515.77602379999996</c:v>
                </c:pt>
                <c:pt idx="10829">
                  <c:v>515.79319699999996</c:v>
                </c:pt>
                <c:pt idx="10830">
                  <c:v>515.76835080000001</c:v>
                </c:pt>
                <c:pt idx="10831">
                  <c:v>515.77621550000003</c:v>
                </c:pt>
                <c:pt idx="10832">
                  <c:v>515.75063560000001</c:v>
                </c:pt>
                <c:pt idx="10833">
                  <c:v>515.74125419999996</c:v>
                </c:pt>
                <c:pt idx="10834">
                  <c:v>515.74070879999999</c:v>
                </c:pt>
                <c:pt idx="10835">
                  <c:v>515.72641840000006</c:v>
                </c:pt>
                <c:pt idx="10836">
                  <c:v>515.72760770000002</c:v>
                </c:pt>
                <c:pt idx="10837">
                  <c:v>515.71828059999996</c:v>
                </c:pt>
                <c:pt idx="10838">
                  <c:v>515.70617149999998</c:v>
                </c:pt>
                <c:pt idx="10839">
                  <c:v>515.72155329999998</c:v>
                </c:pt>
                <c:pt idx="10840">
                  <c:v>515.69957150000005</c:v>
                </c:pt>
                <c:pt idx="10841">
                  <c:v>515.68800750000003</c:v>
                </c:pt>
                <c:pt idx="10842">
                  <c:v>515.68483470000001</c:v>
                </c:pt>
                <c:pt idx="10843">
                  <c:v>515.68865300000004</c:v>
                </c:pt>
                <c:pt idx="10844">
                  <c:v>515.69279859999995</c:v>
                </c:pt>
                <c:pt idx="10845">
                  <c:v>515.66416089999996</c:v>
                </c:pt>
                <c:pt idx="10846">
                  <c:v>515.67905270000006</c:v>
                </c:pt>
                <c:pt idx="10847">
                  <c:v>515.66967039999997</c:v>
                </c:pt>
                <c:pt idx="10848">
                  <c:v>515.65269799999999</c:v>
                </c:pt>
                <c:pt idx="10849">
                  <c:v>515.65612850000002</c:v>
                </c:pt>
                <c:pt idx="10850">
                  <c:v>515.67238399999997</c:v>
                </c:pt>
                <c:pt idx="10851">
                  <c:v>515.64870970000004</c:v>
                </c:pt>
                <c:pt idx="10852">
                  <c:v>515.65754670000001</c:v>
                </c:pt>
                <c:pt idx="10853">
                  <c:v>515.66235319999998</c:v>
                </c:pt>
                <c:pt idx="10854">
                  <c:v>515.66028789999996</c:v>
                </c:pt>
                <c:pt idx="10855">
                  <c:v>515.65565119999997</c:v>
                </c:pt>
                <c:pt idx="10856">
                  <c:v>515.63595099999998</c:v>
                </c:pt>
                <c:pt idx="10857">
                  <c:v>515.64968680000004</c:v>
                </c:pt>
                <c:pt idx="10858">
                  <c:v>515.63920780000001</c:v>
                </c:pt>
                <c:pt idx="10859">
                  <c:v>515.64564399999995</c:v>
                </c:pt>
                <c:pt idx="10860">
                  <c:v>515.64629909999996</c:v>
                </c:pt>
                <c:pt idx="10861">
                  <c:v>515.63762759999997</c:v>
                </c:pt>
                <c:pt idx="10862">
                  <c:v>515.64646459999994</c:v>
                </c:pt>
                <c:pt idx="10863">
                  <c:v>515.63571830000001</c:v>
                </c:pt>
                <c:pt idx="10864">
                  <c:v>515.63146659999995</c:v>
                </c:pt>
                <c:pt idx="10865">
                  <c:v>515.63752160000001</c:v>
                </c:pt>
                <c:pt idx="10866">
                  <c:v>515.63403479999999</c:v>
                </c:pt>
                <c:pt idx="10867">
                  <c:v>515.6328403</c:v>
                </c:pt>
                <c:pt idx="10868">
                  <c:v>515.63655640000002</c:v>
                </c:pt>
                <c:pt idx="10869">
                  <c:v>515.6367917</c:v>
                </c:pt>
                <c:pt idx="10870">
                  <c:v>515.63599520000002</c:v>
                </c:pt>
                <c:pt idx="10871">
                  <c:v>515.64120330000003</c:v>
                </c:pt>
                <c:pt idx="10872">
                  <c:v>515.65306869999995</c:v>
                </c:pt>
                <c:pt idx="10873">
                  <c:v>515.64413530000002</c:v>
                </c:pt>
                <c:pt idx="10874">
                  <c:v>515.64180329999999</c:v>
                </c:pt>
                <c:pt idx="10875">
                  <c:v>515.65430930000002</c:v>
                </c:pt>
                <c:pt idx="10876">
                  <c:v>515.66214939999998</c:v>
                </c:pt>
                <c:pt idx="10877">
                  <c:v>515.65319020000004</c:v>
                </c:pt>
                <c:pt idx="10878">
                  <c:v>515.65579600000001</c:v>
                </c:pt>
                <c:pt idx="10879">
                  <c:v>515.6527959</c:v>
                </c:pt>
                <c:pt idx="10880">
                  <c:v>515.65661420000004</c:v>
                </c:pt>
                <c:pt idx="10881">
                  <c:v>515.65306869999995</c:v>
                </c:pt>
                <c:pt idx="10882">
                  <c:v>515.65170499999999</c:v>
                </c:pt>
                <c:pt idx="10883">
                  <c:v>515.64931739999997</c:v>
                </c:pt>
                <c:pt idx="10884">
                  <c:v>515.65951759999996</c:v>
                </c:pt>
                <c:pt idx="10885">
                  <c:v>515.65552330000003</c:v>
                </c:pt>
                <c:pt idx="10886">
                  <c:v>515.65209930000003</c:v>
                </c:pt>
                <c:pt idx="10887">
                  <c:v>515.65636749999999</c:v>
                </c:pt>
                <c:pt idx="10888">
                  <c:v>515.64519989999997</c:v>
                </c:pt>
                <c:pt idx="10889">
                  <c:v>515.64120330000003</c:v>
                </c:pt>
                <c:pt idx="10890">
                  <c:v>515.64867630000003</c:v>
                </c:pt>
                <c:pt idx="10891">
                  <c:v>515.64922179999996</c:v>
                </c:pt>
                <c:pt idx="10892">
                  <c:v>515.64725810000004</c:v>
                </c:pt>
                <c:pt idx="10893">
                  <c:v>515.63862600000004</c:v>
                </c:pt>
                <c:pt idx="10894">
                  <c:v>515.62361250000004</c:v>
                </c:pt>
                <c:pt idx="10895">
                  <c:v>515.63873839999997</c:v>
                </c:pt>
                <c:pt idx="10896">
                  <c:v>515.63146659999995</c:v>
                </c:pt>
                <c:pt idx="10897">
                  <c:v>515.62497189999999</c:v>
                </c:pt>
                <c:pt idx="10898">
                  <c:v>515.62731570000005</c:v>
                </c:pt>
                <c:pt idx="10899">
                  <c:v>515.62829699999998</c:v>
                </c:pt>
                <c:pt idx="10900">
                  <c:v>515.64182819999996</c:v>
                </c:pt>
                <c:pt idx="10901">
                  <c:v>515.64854130000003</c:v>
                </c:pt>
                <c:pt idx="10902">
                  <c:v>515.63704199999995</c:v>
                </c:pt>
                <c:pt idx="10903">
                  <c:v>515.63127599999996</c:v>
                </c:pt>
                <c:pt idx="10904">
                  <c:v>515.61474650000002</c:v>
                </c:pt>
                <c:pt idx="10905">
                  <c:v>515.63803140000005</c:v>
                </c:pt>
                <c:pt idx="10906">
                  <c:v>515.63524930000005</c:v>
                </c:pt>
                <c:pt idx="10907">
                  <c:v>515.609869</c:v>
                </c:pt>
                <c:pt idx="10908">
                  <c:v>515.61493250000001</c:v>
                </c:pt>
                <c:pt idx="10909">
                  <c:v>515.61689639999997</c:v>
                </c:pt>
                <c:pt idx="10910">
                  <c:v>515.62153330000001</c:v>
                </c:pt>
                <c:pt idx="10911">
                  <c:v>515.61771469999996</c:v>
                </c:pt>
                <c:pt idx="10912">
                  <c:v>515.62197160000005</c:v>
                </c:pt>
                <c:pt idx="10913">
                  <c:v>515.61493250000001</c:v>
                </c:pt>
                <c:pt idx="10914">
                  <c:v>515.61738730000002</c:v>
                </c:pt>
                <c:pt idx="10915">
                  <c:v>515.60336740000002</c:v>
                </c:pt>
                <c:pt idx="10916">
                  <c:v>515.62677020000001</c:v>
                </c:pt>
                <c:pt idx="10917">
                  <c:v>515.60724070000003</c:v>
                </c:pt>
                <c:pt idx="10918">
                  <c:v>515.61411420000002</c:v>
                </c:pt>
                <c:pt idx="10919">
                  <c:v>515.61384150000004</c:v>
                </c:pt>
                <c:pt idx="10920">
                  <c:v>515.62622469999997</c:v>
                </c:pt>
                <c:pt idx="10921">
                  <c:v>515.63364349999995</c:v>
                </c:pt>
                <c:pt idx="10922">
                  <c:v>515.63217010000005</c:v>
                </c:pt>
                <c:pt idx="10923">
                  <c:v>515.63037050000003</c:v>
                </c:pt>
                <c:pt idx="10924">
                  <c:v>515.63969859999997</c:v>
                </c:pt>
                <c:pt idx="10925">
                  <c:v>515.63969859999997</c:v>
                </c:pt>
                <c:pt idx="10926">
                  <c:v>515.6453712</c:v>
                </c:pt>
                <c:pt idx="10927">
                  <c:v>515.63915310000004</c:v>
                </c:pt>
                <c:pt idx="10928">
                  <c:v>515.64575360000003</c:v>
                </c:pt>
                <c:pt idx="10929">
                  <c:v>515.65099029999999</c:v>
                </c:pt>
                <c:pt idx="10930">
                  <c:v>515.63849789999995</c:v>
                </c:pt>
                <c:pt idx="10931">
                  <c:v>515.64864420000004</c:v>
                </c:pt>
                <c:pt idx="10932">
                  <c:v>515.66244500000005</c:v>
                </c:pt>
                <c:pt idx="10933">
                  <c:v>515.64989939999998</c:v>
                </c:pt>
                <c:pt idx="10934">
                  <c:v>515.6557924</c:v>
                </c:pt>
                <c:pt idx="10935">
                  <c:v>515.65514089999999</c:v>
                </c:pt>
                <c:pt idx="10936">
                  <c:v>515.66381100000001</c:v>
                </c:pt>
                <c:pt idx="10937">
                  <c:v>515.66146370000001</c:v>
                </c:pt>
                <c:pt idx="10938">
                  <c:v>515.66391829999998</c:v>
                </c:pt>
                <c:pt idx="10939">
                  <c:v>515.66391829999998</c:v>
                </c:pt>
                <c:pt idx="10940">
                  <c:v>515.66599059999999</c:v>
                </c:pt>
                <c:pt idx="10941">
                  <c:v>515.66560960000004</c:v>
                </c:pt>
                <c:pt idx="10942">
                  <c:v>515.65999320000003</c:v>
                </c:pt>
                <c:pt idx="10943">
                  <c:v>515.6522473</c:v>
                </c:pt>
                <c:pt idx="10944">
                  <c:v>515.64291930000002</c:v>
                </c:pt>
                <c:pt idx="10945">
                  <c:v>515.63659140000004</c:v>
                </c:pt>
                <c:pt idx="10946">
                  <c:v>515.63778950000005</c:v>
                </c:pt>
                <c:pt idx="10947">
                  <c:v>515.63217010000005</c:v>
                </c:pt>
                <c:pt idx="10948">
                  <c:v>515.63598860000002</c:v>
                </c:pt>
                <c:pt idx="10949">
                  <c:v>515.64318920000005</c:v>
                </c:pt>
                <c:pt idx="10950">
                  <c:v>515.61962400000004</c:v>
                </c:pt>
                <c:pt idx="10951">
                  <c:v>515.6189167</c:v>
                </c:pt>
                <c:pt idx="10952">
                  <c:v>515.62317489999998</c:v>
                </c:pt>
                <c:pt idx="10953">
                  <c:v>515.61657419999995</c:v>
                </c:pt>
                <c:pt idx="10954">
                  <c:v>515.62056080000002</c:v>
                </c:pt>
                <c:pt idx="10955">
                  <c:v>515.61477839999998</c:v>
                </c:pt>
                <c:pt idx="10956">
                  <c:v>515.61985730000004</c:v>
                </c:pt>
                <c:pt idx="10957">
                  <c:v>515.60583759999997</c:v>
                </c:pt>
                <c:pt idx="10958">
                  <c:v>515.63555780000002</c:v>
                </c:pt>
                <c:pt idx="10959">
                  <c:v>515.60211200000003</c:v>
                </c:pt>
                <c:pt idx="10960">
                  <c:v>515.59883879999995</c:v>
                </c:pt>
                <c:pt idx="10961">
                  <c:v>515.58116610000002</c:v>
                </c:pt>
                <c:pt idx="10962">
                  <c:v>515.58160580000003</c:v>
                </c:pt>
                <c:pt idx="10963">
                  <c:v>515.57942360000004</c:v>
                </c:pt>
                <c:pt idx="10964">
                  <c:v>515.56932770000003</c:v>
                </c:pt>
                <c:pt idx="10965">
                  <c:v>515.56921650000004</c:v>
                </c:pt>
                <c:pt idx="10966">
                  <c:v>515.55492270000002</c:v>
                </c:pt>
                <c:pt idx="10967">
                  <c:v>515.55050359999996</c:v>
                </c:pt>
                <c:pt idx="10968">
                  <c:v>515.52862589999995</c:v>
                </c:pt>
                <c:pt idx="10969">
                  <c:v>515.53659140000002</c:v>
                </c:pt>
                <c:pt idx="10970">
                  <c:v>515.51984179999999</c:v>
                </c:pt>
                <c:pt idx="10971">
                  <c:v>515.53304460000004</c:v>
                </c:pt>
                <c:pt idx="10972">
                  <c:v>515.52399249999996</c:v>
                </c:pt>
                <c:pt idx="10973">
                  <c:v>515.48437630000001</c:v>
                </c:pt>
                <c:pt idx="10974">
                  <c:v>515.50380199999995</c:v>
                </c:pt>
                <c:pt idx="10975">
                  <c:v>515.48716339999999</c:v>
                </c:pt>
                <c:pt idx="10976">
                  <c:v>515.47505039999999</c:v>
                </c:pt>
                <c:pt idx="10977">
                  <c:v>515.46446040000001</c:v>
                </c:pt>
                <c:pt idx="10978">
                  <c:v>515.47433639999997</c:v>
                </c:pt>
                <c:pt idx="10979">
                  <c:v>515.45605750000004</c:v>
                </c:pt>
                <c:pt idx="10980">
                  <c:v>515.46004059999996</c:v>
                </c:pt>
                <c:pt idx="10981">
                  <c:v>515.45567540000002</c:v>
                </c:pt>
                <c:pt idx="10982">
                  <c:v>515.45387600000004</c:v>
                </c:pt>
                <c:pt idx="10983">
                  <c:v>515.45551290000003</c:v>
                </c:pt>
                <c:pt idx="10984">
                  <c:v>515.43570560000001</c:v>
                </c:pt>
                <c:pt idx="10985">
                  <c:v>515.4407827</c:v>
                </c:pt>
                <c:pt idx="10986">
                  <c:v>515.42637460000003</c:v>
                </c:pt>
                <c:pt idx="10987">
                  <c:v>515.42839609999999</c:v>
                </c:pt>
                <c:pt idx="10988">
                  <c:v>515.42632630000003</c:v>
                </c:pt>
                <c:pt idx="10989">
                  <c:v>515.44204139999999</c:v>
                </c:pt>
                <c:pt idx="10990">
                  <c:v>515.42512209999995</c:v>
                </c:pt>
                <c:pt idx="10991">
                  <c:v>515.42179350000004</c:v>
                </c:pt>
                <c:pt idx="10992">
                  <c:v>515.41312100000005</c:v>
                </c:pt>
                <c:pt idx="10993">
                  <c:v>515.43418889999998</c:v>
                </c:pt>
                <c:pt idx="10994">
                  <c:v>515.41613359999997</c:v>
                </c:pt>
                <c:pt idx="10995">
                  <c:v>515.41494060000002</c:v>
                </c:pt>
                <c:pt idx="10996">
                  <c:v>515.42154319999997</c:v>
                </c:pt>
                <c:pt idx="10997">
                  <c:v>515.41149529999996</c:v>
                </c:pt>
                <c:pt idx="10998">
                  <c:v>515.41188480000005</c:v>
                </c:pt>
                <c:pt idx="10999">
                  <c:v>515.41053910000005</c:v>
                </c:pt>
                <c:pt idx="11000">
                  <c:v>515.41190329999995</c:v>
                </c:pt>
                <c:pt idx="11001">
                  <c:v>515.42604700000004</c:v>
                </c:pt>
                <c:pt idx="11002">
                  <c:v>515.4132674</c:v>
                </c:pt>
                <c:pt idx="11003">
                  <c:v>515.40076160000001</c:v>
                </c:pt>
                <c:pt idx="11004">
                  <c:v>515.39262210000004</c:v>
                </c:pt>
                <c:pt idx="11005">
                  <c:v>515.40309930000001</c:v>
                </c:pt>
                <c:pt idx="11006">
                  <c:v>515.40337220000004</c:v>
                </c:pt>
                <c:pt idx="11007">
                  <c:v>515.40461970000001</c:v>
                </c:pt>
                <c:pt idx="11008">
                  <c:v>515.40064380000001</c:v>
                </c:pt>
                <c:pt idx="11009">
                  <c:v>515.38716520000003</c:v>
                </c:pt>
                <c:pt idx="11010">
                  <c:v>515.3984064</c:v>
                </c:pt>
                <c:pt idx="11011">
                  <c:v>515.38574640000002</c:v>
                </c:pt>
                <c:pt idx="11012">
                  <c:v>515.39316780000001</c:v>
                </c:pt>
                <c:pt idx="11013">
                  <c:v>515.3918036</c:v>
                </c:pt>
                <c:pt idx="11014">
                  <c:v>515.39388589999999</c:v>
                </c:pt>
                <c:pt idx="11015">
                  <c:v>515.38701019999996</c:v>
                </c:pt>
                <c:pt idx="11016">
                  <c:v>515.39981239999997</c:v>
                </c:pt>
                <c:pt idx="11017">
                  <c:v>515.39663529999996</c:v>
                </c:pt>
                <c:pt idx="11018">
                  <c:v>515.39182219999998</c:v>
                </c:pt>
                <c:pt idx="11019">
                  <c:v>515.40045499999997</c:v>
                </c:pt>
                <c:pt idx="11020">
                  <c:v>515.39827230000003</c:v>
                </c:pt>
                <c:pt idx="11021">
                  <c:v>515.39385230000005</c:v>
                </c:pt>
                <c:pt idx="11022">
                  <c:v>515.39866640000002</c:v>
                </c:pt>
                <c:pt idx="11023">
                  <c:v>515.38988089999998</c:v>
                </c:pt>
                <c:pt idx="11024">
                  <c:v>515.39909079999995</c:v>
                </c:pt>
                <c:pt idx="11025">
                  <c:v>515.39112379999995</c:v>
                </c:pt>
                <c:pt idx="11026">
                  <c:v>515.38109529999997</c:v>
                </c:pt>
                <c:pt idx="11027">
                  <c:v>515.39702939999995</c:v>
                </c:pt>
                <c:pt idx="11028">
                  <c:v>515.37628099999995</c:v>
                </c:pt>
                <c:pt idx="11029">
                  <c:v>515.37600810000004</c:v>
                </c:pt>
                <c:pt idx="11030">
                  <c:v>515.37697930000002</c:v>
                </c:pt>
                <c:pt idx="11031">
                  <c:v>515.36622890000001</c:v>
                </c:pt>
                <c:pt idx="11032">
                  <c:v>515.37310479999996</c:v>
                </c:pt>
                <c:pt idx="11033">
                  <c:v>515.35123290000001</c:v>
                </c:pt>
                <c:pt idx="11034">
                  <c:v>515.35756319999996</c:v>
                </c:pt>
                <c:pt idx="11035">
                  <c:v>515.3527732</c:v>
                </c:pt>
                <c:pt idx="11036">
                  <c:v>515.33666200000005</c:v>
                </c:pt>
                <c:pt idx="11037">
                  <c:v>515.35292460000005</c:v>
                </c:pt>
                <c:pt idx="11038">
                  <c:v>515.35428890000003</c:v>
                </c:pt>
                <c:pt idx="11039">
                  <c:v>515.34811109999998</c:v>
                </c:pt>
                <c:pt idx="11040">
                  <c:v>515.33736020000003</c:v>
                </c:pt>
                <c:pt idx="11041">
                  <c:v>515.34063460000004</c:v>
                </c:pt>
                <c:pt idx="11042">
                  <c:v>515.34123490000002</c:v>
                </c:pt>
                <c:pt idx="11043">
                  <c:v>515.32360759999995</c:v>
                </c:pt>
                <c:pt idx="11044">
                  <c:v>515.32115169999997</c:v>
                </c:pt>
                <c:pt idx="11045">
                  <c:v>515.32333470000003</c:v>
                </c:pt>
                <c:pt idx="11046">
                  <c:v>515.32660920000001</c:v>
                </c:pt>
                <c:pt idx="11047">
                  <c:v>515.33005860000003</c:v>
                </c:pt>
                <c:pt idx="11048">
                  <c:v>515.32263650000004</c:v>
                </c:pt>
                <c:pt idx="11049">
                  <c:v>515.31648199999995</c:v>
                </c:pt>
                <c:pt idx="11050">
                  <c:v>515.32663279999997</c:v>
                </c:pt>
                <c:pt idx="11051">
                  <c:v>515.3233583</c:v>
                </c:pt>
                <c:pt idx="11052">
                  <c:v>515.31506300000001</c:v>
                </c:pt>
                <c:pt idx="11053">
                  <c:v>515.32608700000003</c:v>
                </c:pt>
                <c:pt idx="11054">
                  <c:v>515.31784630000004</c:v>
                </c:pt>
                <c:pt idx="11055">
                  <c:v>515.30573059999995</c:v>
                </c:pt>
                <c:pt idx="11056">
                  <c:v>515.31839209999998</c:v>
                </c:pt>
                <c:pt idx="11057">
                  <c:v>515.31166700000006</c:v>
                </c:pt>
                <c:pt idx="11058">
                  <c:v>515.30642769999997</c:v>
                </c:pt>
                <c:pt idx="11059">
                  <c:v>515.31630580000001</c:v>
                </c:pt>
                <c:pt idx="11060">
                  <c:v>515.29900540000006</c:v>
                </c:pt>
                <c:pt idx="11061">
                  <c:v>515.30158289999997</c:v>
                </c:pt>
                <c:pt idx="11062">
                  <c:v>515.30049140000006</c:v>
                </c:pt>
                <c:pt idx="11063">
                  <c:v>515.31906040000001</c:v>
                </c:pt>
                <c:pt idx="11064">
                  <c:v>515.31027389999997</c:v>
                </c:pt>
                <c:pt idx="11065">
                  <c:v>515.31648199999995</c:v>
                </c:pt>
                <c:pt idx="11066">
                  <c:v>515.31096990000003</c:v>
                </c:pt>
                <c:pt idx="11067">
                  <c:v>515.31839209999998</c:v>
                </c:pt>
                <c:pt idx="11068">
                  <c:v>515.32209079999996</c:v>
                </c:pt>
                <c:pt idx="11069">
                  <c:v>515.31990780000001</c:v>
                </c:pt>
                <c:pt idx="11070">
                  <c:v>515.31839209999998</c:v>
                </c:pt>
                <c:pt idx="11071">
                  <c:v>515.31796899999995</c:v>
                </c:pt>
                <c:pt idx="11072">
                  <c:v>515.31891129999997</c:v>
                </c:pt>
                <c:pt idx="11073">
                  <c:v>515.31372669999996</c:v>
                </c:pt>
                <c:pt idx="11074">
                  <c:v>515.30888519999996</c:v>
                </c:pt>
                <c:pt idx="11075">
                  <c:v>515.30888519999996</c:v>
                </c:pt>
                <c:pt idx="11076">
                  <c:v>515.30861230000005</c:v>
                </c:pt>
                <c:pt idx="11077">
                  <c:v>515.31221430000005</c:v>
                </c:pt>
                <c:pt idx="11078">
                  <c:v>515.31909059999998</c:v>
                </c:pt>
                <c:pt idx="11079">
                  <c:v>515.32429960000002</c:v>
                </c:pt>
                <c:pt idx="11080">
                  <c:v>515.32248509999999</c:v>
                </c:pt>
                <c:pt idx="11081">
                  <c:v>515.31987909999998</c:v>
                </c:pt>
                <c:pt idx="11082">
                  <c:v>515.32775219999996</c:v>
                </c:pt>
                <c:pt idx="11083">
                  <c:v>515.31494299999997</c:v>
                </c:pt>
                <c:pt idx="11084">
                  <c:v>515.31909059999998</c:v>
                </c:pt>
                <c:pt idx="11085">
                  <c:v>515.32938939999997</c:v>
                </c:pt>
                <c:pt idx="11086">
                  <c:v>515.32154649999995</c:v>
                </c:pt>
                <c:pt idx="11087">
                  <c:v>515.32100070000001</c:v>
                </c:pt>
                <c:pt idx="11088">
                  <c:v>515.32291080000005</c:v>
                </c:pt>
                <c:pt idx="11089">
                  <c:v>515.32442330000003</c:v>
                </c:pt>
                <c:pt idx="11090">
                  <c:v>515.30657740000004</c:v>
                </c:pt>
                <c:pt idx="11091">
                  <c:v>515.31288589999997</c:v>
                </c:pt>
                <c:pt idx="11092">
                  <c:v>515.30906570000002</c:v>
                </c:pt>
                <c:pt idx="11093">
                  <c:v>515.31015720000005</c:v>
                </c:pt>
                <c:pt idx="11094">
                  <c:v>515.32775219999996</c:v>
                </c:pt>
                <c:pt idx="11095">
                  <c:v>515.29773880000005</c:v>
                </c:pt>
                <c:pt idx="11096">
                  <c:v>515.31137269999999</c:v>
                </c:pt>
                <c:pt idx="11097">
                  <c:v>515.30447930000003</c:v>
                </c:pt>
                <c:pt idx="11098">
                  <c:v>515.30529790000003</c:v>
                </c:pt>
                <c:pt idx="11099">
                  <c:v>515.29569240000001</c:v>
                </c:pt>
                <c:pt idx="11100">
                  <c:v>515.28494060000003</c:v>
                </c:pt>
                <c:pt idx="11101">
                  <c:v>515.29432799999995</c:v>
                </c:pt>
                <c:pt idx="11102">
                  <c:v>515.2857593</c:v>
                </c:pt>
                <c:pt idx="11103">
                  <c:v>515.29226189999997</c:v>
                </c:pt>
                <c:pt idx="11104">
                  <c:v>515.28369320000002</c:v>
                </c:pt>
                <c:pt idx="11105">
                  <c:v>515.26278950000005</c:v>
                </c:pt>
                <c:pt idx="11106">
                  <c:v>515.2688478</c:v>
                </c:pt>
                <c:pt idx="11107">
                  <c:v>515.28178300000002</c:v>
                </c:pt>
                <c:pt idx="11108">
                  <c:v>515.2607246</c:v>
                </c:pt>
                <c:pt idx="11109">
                  <c:v>515.27562469999998</c:v>
                </c:pt>
                <c:pt idx="11110">
                  <c:v>515.27975570000001</c:v>
                </c:pt>
                <c:pt idx="11111">
                  <c:v>515.22320300000001</c:v>
                </c:pt>
                <c:pt idx="11112">
                  <c:v>515.2446539</c:v>
                </c:pt>
                <c:pt idx="11113">
                  <c:v>515.2729812</c:v>
                </c:pt>
                <c:pt idx="11114">
                  <c:v>515.23651559999996</c:v>
                </c:pt>
                <c:pt idx="11115">
                  <c:v>515.24426630000005</c:v>
                </c:pt>
                <c:pt idx="11116">
                  <c:v>515.24204080000004</c:v>
                </c:pt>
                <c:pt idx="11117">
                  <c:v>515.25110129999996</c:v>
                </c:pt>
                <c:pt idx="11118">
                  <c:v>515.2431325</c:v>
                </c:pt>
                <c:pt idx="11119">
                  <c:v>515.23199090000003</c:v>
                </c:pt>
                <c:pt idx="11120">
                  <c:v>515.27216250000004</c:v>
                </c:pt>
                <c:pt idx="11121">
                  <c:v>515.25501139999994</c:v>
                </c:pt>
                <c:pt idx="11122">
                  <c:v>515.25321329999997</c:v>
                </c:pt>
                <c:pt idx="11123">
                  <c:v>515.22936530000004</c:v>
                </c:pt>
                <c:pt idx="11124">
                  <c:v>515.23324070000001</c:v>
                </c:pt>
                <c:pt idx="11125">
                  <c:v>515.22898880000002</c:v>
                </c:pt>
                <c:pt idx="11126">
                  <c:v>515.21987339999998</c:v>
                </c:pt>
                <c:pt idx="11127">
                  <c:v>515.20502650000003</c:v>
                </c:pt>
                <c:pt idx="11128">
                  <c:v>515.21519420000004</c:v>
                </c:pt>
                <c:pt idx="11129">
                  <c:v>515.20558740000001</c:v>
                </c:pt>
                <c:pt idx="11130">
                  <c:v>515.20034729999998</c:v>
                </c:pt>
                <c:pt idx="11131">
                  <c:v>515.21164629999998</c:v>
                </c:pt>
                <c:pt idx="11132">
                  <c:v>515.21492130000001</c:v>
                </c:pt>
                <c:pt idx="11133">
                  <c:v>515.19882819999998</c:v>
                </c:pt>
                <c:pt idx="11134">
                  <c:v>515.19331520000003</c:v>
                </c:pt>
                <c:pt idx="11135">
                  <c:v>515.20555260000003</c:v>
                </c:pt>
                <c:pt idx="11136">
                  <c:v>515.20555260000003</c:v>
                </c:pt>
                <c:pt idx="11137">
                  <c:v>515.18273610000006</c:v>
                </c:pt>
                <c:pt idx="11138">
                  <c:v>515.18064560000005</c:v>
                </c:pt>
                <c:pt idx="11139">
                  <c:v>515.18204130000004</c:v>
                </c:pt>
                <c:pt idx="11140">
                  <c:v>515.1778008</c:v>
                </c:pt>
                <c:pt idx="11141">
                  <c:v>515.16437259999998</c:v>
                </c:pt>
                <c:pt idx="11142">
                  <c:v>515.18234949999999</c:v>
                </c:pt>
                <c:pt idx="11143">
                  <c:v>515.18988549999995</c:v>
                </c:pt>
                <c:pt idx="11144">
                  <c:v>515.17873510000004</c:v>
                </c:pt>
                <c:pt idx="11145">
                  <c:v>515.18921550000005</c:v>
                </c:pt>
                <c:pt idx="11146">
                  <c:v>515.1669756</c:v>
                </c:pt>
                <c:pt idx="11147">
                  <c:v>515.17680110000003</c:v>
                </c:pt>
                <c:pt idx="11148">
                  <c:v>515.15813260000004</c:v>
                </c:pt>
                <c:pt idx="11149">
                  <c:v>515.16309999999999</c:v>
                </c:pt>
                <c:pt idx="11150">
                  <c:v>515.15776760000006</c:v>
                </c:pt>
                <c:pt idx="11151">
                  <c:v>515.16213459999994</c:v>
                </c:pt>
                <c:pt idx="11152">
                  <c:v>515.15334610000002</c:v>
                </c:pt>
                <c:pt idx="11153">
                  <c:v>515.17765510000004</c:v>
                </c:pt>
                <c:pt idx="11154">
                  <c:v>515.15552960000002</c:v>
                </c:pt>
                <c:pt idx="11155">
                  <c:v>515.16286239999999</c:v>
                </c:pt>
                <c:pt idx="11156">
                  <c:v>515.16559170000005</c:v>
                </c:pt>
                <c:pt idx="11157">
                  <c:v>515.16832099999999</c:v>
                </c:pt>
                <c:pt idx="11158">
                  <c:v>515.17159619999995</c:v>
                </c:pt>
                <c:pt idx="11159">
                  <c:v>515.18015079999998</c:v>
                </c:pt>
                <c:pt idx="11160">
                  <c:v>515.17892979999999</c:v>
                </c:pt>
                <c:pt idx="11161">
                  <c:v>515.19254139999998</c:v>
                </c:pt>
                <c:pt idx="11162">
                  <c:v>515.19472470000005</c:v>
                </c:pt>
                <c:pt idx="11163">
                  <c:v>515.19254139999998</c:v>
                </c:pt>
                <c:pt idx="11164">
                  <c:v>515.19239870000001</c:v>
                </c:pt>
                <c:pt idx="11165">
                  <c:v>515.19918900000005</c:v>
                </c:pt>
                <c:pt idx="11166">
                  <c:v>515.2098009</c:v>
                </c:pt>
                <c:pt idx="11167">
                  <c:v>515.21185209999999</c:v>
                </c:pt>
                <c:pt idx="11168">
                  <c:v>515.21362160000001</c:v>
                </c:pt>
                <c:pt idx="11169">
                  <c:v>515.20993390000001</c:v>
                </c:pt>
                <c:pt idx="11170">
                  <c:v>515.21844859999999</c:v>
                </c:pt>
                <c:pt idx="11171">
                  <c:v>515.21639919999996</c:v>
                </c:pt>
                <c:pt idx="11172">
                  <c:v>515.22054730000002</c:v>
                </c:pt>
                <c:pt idx="11173">
                  <c:v>515.2191828</c:v>
                </c:pt>
                <c:pt idx="11174">
                  <c:v>515.21986340000001</c:v>
                </c:pt>
                <c:pt idx="11175">
                  <c:v>515.22510309999996</c:v>
                </c:pt>
                <c:pt idx="11176">
                  <c:v>515.22988050000004</c:v>
                </c:pt>
                <c:pt idx="11177">
                  <c:v>515.22742440000002</c:v>
                </c:pt>
                <c:pt idx="11178">
                  <c:v>515.22040919999995</c:v>
                </c:pt>
                <c:pt idx="11179">
                  <c:v>515.22720349999997</c:v>
                </c:pt>
                <c:pt idx="11180">
                  <c:v>515.228568</c:v>
                </c:pt>
                <c:pt idx="11181">
                  <c:v>515.22373770000002</c:v>
                </c:pt>
                <c:pt idx="11182">
                  <c:v>515.2225105</c:v>
                </c:pt>
                <c:pt idx="11183">
                  <c:v>515.22270309999999</c:v>
                </c:pt>
                <c:pt idx="11184">
                  <c:v>515.22243019999996</c:v>
                </c:pt>
                <c:pt idx="11185">
                  <c:v>515.22379469999998</c:v>
                </c:pt>
                <c:pt idx="11186">
                  <c:v>515.21446149999997</c:v>
                </c:pt>
                <c:pt idx="11187">
                  <c:v>515.2124172</c:v>
                </c:pt>
                <c:pt idx="11188">
                  <c:v>515.20881489999999</c:v>
                </c:pt>
                <c:pt idx="11189">
                  <c:v>515.20608589999995</c:v>
                </c:pt>
                <c:pt idx="11190">
                  <c:v>515.20521259999998</c:v>
                </c:pt>
                <c:pt idx="11191">
                  <c:v>515.19656480000003</c:v>
                </c:pt>
                <c:pt idx="11192">
                  <c:v>515.20289620000005</c:v>
                </c:pt>
                <c:pt idx="11193">
                  <c:v>515.19853850000004</c:v>
                </c:pt>
                <c:pt idx="11194">
                  <c:v>515.2005805</c:v>
                </c:pt>
                <c:pt idx="11195">
                  <c:v>515.18996040000002</c:v>
                </c:pt>
                <c:pt idx="11196">
                  <c:v>515.19124710000006</c:v>
                </c:pt>
                <c:pt idx="11197">
                  <c:v>515.19301700000005</c:v>
                </c:pt>
                <c:pt idx="11198">
                  <c:v>515.18859580000003</c:v>
                </c:pt>
                <c:pt idx="11199">
                  <c:v>515.18655309999997</c:v>
                </c:pt>
                <c:pt idx="11200">
                  <c:v>515.19015549999995</c:v>
                </c:pt>
                <c:pt idx="11201">
                  <c:v>515.18750420000003</c:v>
                </c:pt>
                <c:pt idx="11202">
                  <c:v>515.19410860000005</c:v>
                </c:pt>
                <c:pt idx="11203">
                  <c:v>515.19410860000005</c:v>
                </c:pt>
                <c:pt idx="11204">
                  <c:v>515.20548550000001</c:v>
                </c:pt>
                <c:pt idx="11205">
                  <c:v>515.20602719999999</c:v>
                </c:pt>
                <c:pt idx="11206">
                  <c:v>515.20296970000004</c:v>
                </c:pt>
                <c:pt idx="11207">
                  <c:v>515.20378840000001</c:v>
                </c:pt>
                <c:pt idx="11208">
                  <c:v>515.1995584</c:v>
                </c:pt>
                <c:pt idx="11209">
                  <c:v>515.19901519999996</c:v>
                </c:pt>
                <c:pt idx="11210">
                  <c:v>515.20507369999996</c:v>
                </c:pt>
                <c:pt idx="11211">
                  <c:v>515.21303999999998</c:v>
                </c:pt>
                <c:pt idx="11212">
                  <c:v>515.21025629999997</c:v>
                </c:pt>
                <c:pt idx="11213">
                  <c:v>515.20602719999999</c:v>
                </c:pt>
                <c:pt idx="11214">
                  <c:v>515.20616529999995</c:v>
                </c:pt>
                <c:pt idx="11215">
                  <c:v>515.21167800000001</c:v>
                </c:pt>
                <c:pt idx="11216">
                  <c:v>515.21705250000002</c:v>
                </c:pt>
                <c:pt idx="11217">
                  <c:v>515.21107510000002</c:v>
                </c:pt>
                <c:pt idx="11218">
                  <c:v>515.21080219999999</c:v>
                </c:pt>
                <c:pt idx="11219">
                  <c:v>515.21162089999996</c:v>
                </c:pt>
                <c:pt idx="11220">
                  <c:v>515.21500730000002</c:v>
                </c:pt>
                <c:pt idx="11221">
                  <c:v>515.22589840000001</c:v>
                </c:pt>
                <c:pt idx="11222">
                  <c:v>515.23509809999996</c:v>
                </c:pt>
                <c:pt idx="11223">
                  <c:v>515.24728919999995</c:v>
                </c:pt>
                <c:pt idx="11224">
                  <c:v>515.2479171</c:v>
                </c:pt>
                <c:pt idx="11225">
                  <c:v>515.23981400000002</c:v>
                </c:pt>
                <c:pt idx="11226">
                  <c:v>515.2366237</c:v>
                </c:pt>
                <c:pt idx="11227">
                  <c:v>515.24391360000004</c:v>
                </c:pt>
                <c:pt idx="11228">
                  <c:v>515.2458239</c:v>
                </c:pt>
                <c:pt idx="11229">
                  <c:v>515.23949270000003</c:v>
                </c:pt>
                <c:pt idx="11230">
                  <c:v>515.23730950000004</c:v>
                </c:pt>
                <c:pt idx="11231">
                  <c:v>515.23274860000004</c:v>
                </c:pt>
                <c:pt idx="11232">
                  <c:v>515.22879509999996</c:v>
                </c:pt>
                <c:pt idx="11233">
                  <c:v>515.23343439999996</c:v>
                </c:pt>
                <c:pt idx="11234">
                  <c:v>515.23594500000002</c:v>
                </c:pt>
                <c:pt idx="11235">
                  <c:v>515.22988669999995</c:v>
                </c:pt>
                <c:pt idx="11236">
                  <c:v>515.24113009999996</c:v>
                </c:pt>
                <c:pt idx="11237">
                  <c:v>515.24003849999997</c:v>
                </c:pt>
                <c:pt idx="11238">
                  <c:v>515.23676369999998</c:v>
                </c:pt>
                <c:pt idx="11239">
                  <c:v>515.22533369999996</c:v>
                </c:pt>
                <c:pt idx="11240">
                  <c:v>515.21745199999998</c:v>
                </c:pt>
                <c:pt idx="11241">
                  <c:v>515.22738579999998</c:v>
                </c:pt>
                <c:pt idx="11242">
                  <c:v>515.22351060000005</c:v>
                </c:pt>
                <c:pt idx="11243">
                  <c:v>515.22774690000006</c:v>
                </c:pt>
                <c:pt idx="11244">
                  <c:v>515.22971180000002</c:v>
                </c:pt>
                <c:pt idx="11245">
                  <c:v>515.22032390000004</c:v>
                </c:pt>
                <c:pt idx="11246">
                  <c:v>515.22862020000002</c:v>
                </c:pt>
                <c:pt idx="11247">
                  <c:v>515.22460220000005</c:v>
                </c:pt>
                <c:pt idx="11248">
                  <c:v>515.21262779999995</c:v>
                </c:pt>
                <c:pt idx="11249">
                  <c:v>515.2173219</c:v>
                </c:pt>
                <c:pt idx="11250">
                  <c:v>515.21371950000002</c:v>
                </c:pt>
                <c:pt idx="11251">
                  <c:v>515.20051049999995</c:v>
                </c:pt>
                <c:pt idx="11252">
                  <c:v>515.21208200000001</c:v>
                </c:pt>
                <c:pt idx="11253">
                  <c:v>515.19914600000004</c:v>
                </c:pt>
                <c:pt idx="11254">
                  <c:v>515.19847089999996</c:v>
                </c:pt>
                <c:pt idx="11255">
                  <c:v>515.19186630000002</c:v>
                </c:pt>
                <c:pt idx="11256">
                  <c:v>515.20740339999998</c:v>
                </c:pt>
                <c:pt idx="11257">
                  <c:v>515.17112420000001</c:v>
                </c:pt>
                <c:pt idx="11258">
                  <c:v>515.17112420000001</c:v>
                </c:pt>
                <c:pt idx="11259">
                  <c:v>515.16970490000006</c:v>
                </c:pt>
                <c:pt idx="11260">
                  <c:v>515.16446459999997</c:v>
                </c:pt>
                <c:pt idx="11261">
                  <c:v>515.15143550000005</c:v>
                </c:pt>
                <c:pt idx="11262">
                  <c:v>515.14095459999999</c:v>
                </c:pt>
                <c:pt idx="11263">
                  <c:v>515.14519529999995</c:v>
                </c:pt>
                <c:pt idx="11264">
                  <c:v>515.15031039999997</c:v>
                </c:pt>
                <c:pt idx="11265">
                  <c:v>515.12798359999999</c:v>
                </c:pt>
                <c:pt idx="11266">
                  <c:v>515.13888629999997</c:v>
                </c:pt>
                <c:pt idx="11267">
                  <c:v>515.15261569999996</c:v>
                </c:pt>
                <c:pt idx="11268">
                  <c:v>515.12689230000001</c:v>
                </c:pt>
                <c:pt idx="11269">
                  <c:v>515.1329518</c:v>
                </c:pt>
                <c:pt idx="11270">
                  <c:v>515.12525459999995</c:v>
                </c:pt>
                <c:pt idx="11271">
                  <c:v>515.10571059999995</c:v>
                </c:pt>
                <c:pt idx="11272">
                  <c:v>515.11579240000003</c:v>
                </c:pt>
                <c:pt idx="11273">
                  <c:v>515.12931939999999</c:v>
                </c:pt>
                <c:pt idx="11274">
                  <c:v>515.11296589999995</c:v>
                </c:pt>
                <c:pt idx="11275">
                  <c:v>515.11437980000005</c:v>
                </c:pt>
                <c:pt idx="11276">
                  <c:v>515.11948240000004</c:v>
                </c:pt>
                <c:pt idx="11277">
                  <c:v>515.12275780000004</c:v>
                </c:pt>
                <c:pt idx="11278">
                  <c:v>515.10545290000005</c:v>
                </c:pt>
                <c:pt idx="11279">
                  <c:v>515.12778260000005</c:v>
                </c:pt>
                <c:pt idx="11280">
                  <c:v>515.13097860000005</c:v>
                </c:pt>
                <c:pt idx="11281">
                  <c:v>515.13330199999996</c:v>
                </c:pt>
                <c:pt idx="11282">
                  <c:v>515.15101170000003</c:v>
                </c:pt>
                <c:pt idx="11283">
                  <c:v>515.16659900000002</c:v>
                </c:pt>
                <c:pt idx="11284">
                  <c:v>515.17640080000001</c:v>
                </c:pt>
                <c:pt idx="11285">
                  <c:v>515.1746316</c:v>
                </c:pt>
                <c:pt idx="11286">
                  <c:v>515.16183739999997</c:v>
                </c:pt>
                <c:pt idx="11287">
                  <c:v>515.17218720000005</c:v>
                </c:pt>
                <c:pt idx="11288">
                  <c:v>515.16681779999999</c:v>
                </c:pt>
                <c:pt idx="11289">
                  <c:v>515.17185529999995</c:v>
                </c:pt>
                <c:pt idx="11290">
                  <c:v>515.17103650000001</c:v>
                </c:pt>
                <c:pt idx="11291">
                  <c:v>515.16565189999994</c:v>
                </c:pt>
                <c:pt idx="11292">
                  <c:v>515.17443969999999</c:v>
                </c:pt>
                <c:pt idx="11293">
                  <c:v>515.21017570000004</c:v>
                </c:pt>
                <c:pt idx="11294">
                  <c:v>515.18599989999996</c:v>
                </c:pt>
                <c:pt idx="11295">
                  <c:v>515.17341599999997</c:v>
                </c:pt>
                <c:pt idx="11296">
                  <c:v>515.1835658</c:v>
                </c:pt>
                <c:pt idx="11297">
                  <c:v>515.17102020000004</c:v>
                </c:pt>
                <c:pt idx="11298">
                  <c:v>515.16394519999994</c:v>
                </c:pt>
                <c:pt idx="11299">
                  <c:v>515.17391099999998</c:v>
                </c:pt>
                <c:pt idx="11300">
                  <c:v>515.2048767</c:v>
                </c:pt>
                <c:pt idx="11301">
                  <c:v>515.19030380000004</c:v>
                </c:pt>
                <c:pt idx="11302">
                  <c:v>515.17724050000004</c:v>
                </c:pt>
                <c:pt idx="11303">
                  <c:v>515.17187369999999</c:v>
                </c:pt>
                <c:pt idx="11304">
                  <c:v>515.17778629999998</c:v>
                </c:pt>
                <c:pt idx="11305">
                  <c:v>515.17684059999999</c:v>
                </c:pt>
                <c:pt idx="11306">
                  <c:v>515.18508229999998</c:v>
                </c:pt>
                <c:pt idx="11307">
                  <c:v>515.19206940000004</c:v>
                </c:pt>
                <c:pt idx="11308">
                  <c:v>515.17838930000005</c:v>
                </c:pt>
                <c:pt idx="11309">
                  <c:v>515.20466309999995</c:v>
                </c:pt>
                <c:pt idx="11310">
                  <c:v>515.18859580000003</c:v>
                </c:pt>
                <c:pt idx="11311">
                  <c:v>515.18668549999995</c:v>
                </c:pt>
                <c:pt idx="11312">
                  <c:v>515.18485369999996</c:v>
                </c:pt>
                <c:pt idx="11313">
                  <c:v>515.18812439999999</c:v>
                </c:pt>
                <c:pt idx="11314">
                  <c:v>515.18689529999995</c:v>
                </c:pt>
                <c:pt idx="11315">
                  <c:v>515.18192829999998</c:v>
                </c:pt>
                <c:pt idx="11316">
                  <c:v>515.17191319999995</c:v>
                </c:pt>
                <c:pt idx="11317">
                  <c:v>515.17341599999997</c:v>
                </c:pt>
                <c:pt idx="11318">
                  <c:v>515.17259720000004</c:v>
                </c:pt>
                <c:pt idx="11319">
                  <c:v>515.17191749999995</c:v>
                </c:pt>
                <c:pt idx="11320">
                  <c:v>515.17055289999996</c:v>
                </c:pt>
                <c:pt idx="11321">
                  <c:v>515.1724633</c:v>
                </c:pt>
                <c:pt idx="11322">
                  <c:v>515.16653840000004</c:v>
                </c:pt>
                <c:pt idx="11323">
                  <c:v>515.16435509999997</c:v>
                </c:pt>
                <c:pt idx="11324">
                  <c:v>515.16367530000002</c:v>
                </c:pt>
                <c:pt idx="11325">
                  <c:v>515.15870819999998</c:v>
                </c:pt>
                <c:pt idx="11326">
                  <c:v>515.1537955</c:v>
                </c:pt>
                <c:pt idx="11327">
                  <c:v>515.15052800000001</c:v>
                </c:pt>
                <c:pt idx="11328">
                  <c:v>515.15230689999999</c:v>
                </c:pt>
                <c:pt idx="11329">
                  <c:v>515.14147739999999</c:v>
                </c:pt>
                <c:pt idx="11330">
                  <c:v>515.15026560000001</c:v>
                </c:pt>
                <c:pt idx="11331">
                  <c:v>515.15291930000001</c:v>
                </c:pt>
                <c:pt idx="11332">
                  <c:v>515.15155470000002</c:v>
                </c:pt>
                <c:pt idx="11333">
                  <c:v>515.15605159999996</c:v>
                </c:pt>
                <c:pt idx="11334">
                  <c:v>515.15938119999998</c:v>
                </c:pt>
                <c:pt idx="11335">
                  <c:v>515.14699050000002</c:v>
                </c:pt>
                <c:pt idx="11336">
                  <c:v>515.15019010000003</c:v>
                </c:pt>
                <c:pt idx="11337">
                  <c:v>515.16565189999994</c:v>
                </c:pt>
                <c:pt idx="11338">
                  <c:v>515.15973789999998</c:v>
                </c:pt>
                <c:pt idx="11339">
                  <c:v>515.17233060000001</c:v>
                </c:pt>
                <c:pt idx="11340">
                  <c:v>515.16871500000002</c:v>
                </c:pt>
                <c:pt idx="11341">
                  <c:v>515.16993749999995</c:v>
                </c:pt>
                <c:pt idx="11342">
                  <c:v>515.16966460000003</c:v>
                </c:pt>
                <c:pt idx="11343">
                  <c:v>515.16646660000004</c:v>
                </c:pt>
                <c:pt idx="11344">
                  <c:v>515.15917549999995</c:v>
                </c:pt>
                <c:pt idx="11345">
                  <c:v>515.15849739999999</c:v>
                </c:pt>
                <c:pt idx="11346">
                  <c:v>515.16177240000002</c:v>
                </c:pt>
                <c:pt idx="11347">
                  <c:v>515.17055289999996</c:v>
                </c:pt>
                <c:pt idx="11348">
                  <c:v>515.16598980000003</c:v>
                </c:pt>
                <c:pt idx="11349">
                  <c:v>515.16206020000004</c:v>
                </c:pt>
                <c:pt idx="11350">
                  <c:v>515.15654710000001</c:v>
                </c:pt>
                <c:pt idx="11351">
                  <c:v>515.15313479999998</c:v>
                </c:pt>
                <c:pt idx="11352">
                  <c:v>515.15182600000003</c:v>
                </c:pt>
                <c:pt idx="11353">
                  <c:v>515.1537955</c:v>
                </c:pt>
                <c:pt idx="11354">
                  <c:v>515.15529400000003</c:v>
                </c:pt>
                <c:pt idx="11355">
                  <c:v>515.15529400000003</c:v>
                </c:pt>
                <c:pt idx="11356">
                  <c:v>515.15442059999998</c:v>
                </c:pt>
                <c:pt idx="11357">
                  <c:v>515.15442059999998</c:v>
                </c:pt>
                <c:pt idx="11358">
                  <c:v>515.15196430000003</c:v>
                </c:pt>
                <c:pt idx="11359">
                  <c:v>515.15155760000005</c:v>
                </c:pt>
                <c:pt idx="11360">
                  <c:v>515.16449409999996</c:v>
                </c:pt>
                <c:pt idx="11361">
                  <c:v>515.16149199999995</c:v>
                </c:pt>
                <c:pt idx="11362">
                  <c:v>515.16190470000004</c:v>
                </c:pt>
                <c:pt idx="11363">
                  <c:v>515.16510200000005</c:v>
                </c:pt>
                <c:pt idx="11364">
                  <c:v>515.16783120000002</c:v>
                </c:pt>
                <c:pt idx="11365">
                  <c:v>515.17388989999995</c:v>
                </c:pt>
                <c:pt idx="11366">
                  <c:v>515.18451100000004</c:v>
                </c:pt>
                <c:pt idx="11367">
                  <c:v>515.19138829999997</c:v>
                </c:pt>
                <c:pt idx="11368">
                  <c:v>515.1955365</c:v>
                </c:pt>
                <c:pt idx="11369">
                  <c:v>515.18382399999996</c:v>
                </c:pt>
                <c:pt idx="11370">
                  <c:v>515.19193419999999</c:v>
                </c:pt>
                <c:pt idx="11371">
                  <c:v>515.19397619999995</c:v>
                </c:pt>
                <c:pt idx="11372">
                  <c:v>515.19995759999995</c:v>
                </c:pt>
                <c:pt idx="11373">
                  <c:v>515.19594110000003</c:v>
                </c:pt>
                <c:pt idx="11374">
                  <c:v>515.1974381</c:v>
                </c:pt>
                <c:pt idx="11375">
                  <c:v>515.22338779999995</c:v>
                </c:pt>
                <c:pt idx="11376">
                  <c:v>515.18730559999995</c:v>
                </c:pt>
                <c:pt idx="11377">
                  <c:v>515.21230309999999</c:v>
                </c:pt>
                <c:pt idx="11378">
                  <c:v>515.19827810000004</c:v>
                </c:pt>
                <c:pt idx="11379">
                  <c:v>515.20506190000003</c:v>
                </c:pt>
                <c:pt idx="11380">
                  <c:v>515.22074050000003</c:v>
                </c:pt>
                <c:pt idx="11381">
                  <c:v>515.21937600000001</c:v>
                </c:pt>
                <c:pt idx="11382">
                  <c:v>515.21879309999997</c:v>
                </c:pt>
                <c:pt idx="11383">
                  <c:v>515.23348239999996</c:v>
                </c:pt>
                <c:pt idx="11384">
                  <c:v>515.20142859999999</c:v>
                </c:pt>
                <c:pt idx="11385">
                  <c:v>515.21960479999996</c:v>
                </c:pt>
                <c:pt idx="11386">
                  <c:v>515.21424300000001</c:v>
                </c:pt>
                <c:pt idx="11387">
                  <c:v>515.20898090000003</c:v>
                </c:pt>
                <c:pt idx="11388">
                  <c:v>515.22512840000002</c:v>
                </c:pt>
                <c:pt idx="11389">
                  <c:v>515.19705710000005</c:v>
                </c:pt>
                <c:pt idx="11390">
                  <c:v>515.20640619999995</c:v>
                </c:pt>
                <c:pt idx="11391">
                  <c:v>515.21106559999998</c:v>
                </c:pt>
                <c:pt idx="11392">
                  <c:v>515.21424300000001</c:v>
                </c:pt>
                <c:pt idx="11393">
                  <c:v>515.18064560000005</c:v>
                </c:pt>
                <c:pt idx="11394">
                  <c:v>515.2101212</c:v>
                </c:pt>
                <c:pt idx="11395">
                  <c:v>515.17818920000002</c:v>
                </c:pt>
                <c:pt idx="11396">
                  <c:v>515.2079142</c:v>
                </c:pt>
                <c:pt idx="11397">
                  <c:v>515.19867360000001</c:v>
                </c:pt>
                <c:pt idx="11398">
                  <c:v>515.20063860000005</c:v>
                </c:pt>
                <c:pt idx="11399">
                  <c:v>515.16037059999996</c:v>
                </c:pt>
                <c:pt idx="11400">
                  <c:v>515.16622859999995</c:v>
                </c:pt>
                <c:pt idx="11401">
                  <c:v>515.17683639999996</c:v>
                </c:pt>
                <c:pt idx="11402">
                  <c:v>515.12596099999996</c:v>
                </c:pt>
                <c:pt idx="11403">
                  <c:v>515.18016609999995</c:v>
                </c:pt>
                <c:pt idx="11404">
                  <c:v>515.16622859999995</c:v>
                </c:pt>
                <c:pt idx="11405">
                  <c:v>515.13598709999997</c:v>
                </c:pt>
                <c:pt idx="11406">
                  <c:v>515.1614624</c:v>
                </c:pt>
                <c:pt idx="11407">
                  <c:v>515.15964489999999</c:v>
                </c:pt>
                <c:pt idx="11408">
                  <c:v>515.12922400000002</c:v>
                </c:pt>
                <c:pt idx="11409">
                  <c:v>515.14394900000002</c:v>
                </c:pt>
                <c:pt idx="11410">
                  <c:v>515.1146483</c:v>
                </c:pt>
                <c:pt idx="11411">
                  <c:v>515.09113449999995</c:v>
                </c:pt>
                <c:pt idx="11412">
                  <c:v>515.12181220000002</c:v>
                </c:pt>
                <c:pt idx="11413">
                  <c:v>515.11717199999998</c:v>
                </c:pt>
                <c:pt idx="11414">
                  <c:v>515.11786340000003</c:v>
                </c:pt>
                <c:pt idx="11415">
                  <c:v>515.09968460000005</c:v>
                </c:pt>
                <c:pt idx="11416">
                  <c:v>515.092806</c:v>
                </c:pt>
                <c:pt idx="11417">
                  <c:v>515.09426259999998</c:v>
                </c:pt>
                <c:pt idx="11418">
                  <c:v>515.10780130000001</c:v>
                </c:pt>
                <c:pt idx="11419">
                  <c:v>515.07462650000002</c:v>
                </c:pt>
                <c:pt idx="11420">
                  <c:v>515.09224329999995</c:v>
                </c:pt>
                <c:pt idx="11421">
                  <c:v>515.08287010000004</c:v>
                </c:pt>
                <c:pt idx="11422">
                  <c:v>515.07865939999999</c:v>
                </c:pt>
                <c:pt idx="11423">
                  <c:v>515.10494119999998</c:v>
                </c:pt>
                <c:pt idx="11424">
                  <c:v>515.0818491</c:v>
                </c:pt>
                <c:pt idx="11425">
                  <c:v>515.08818169999995</c:v>
                </c:pt>
                <c:pt idx="11426">
                  <c:v>515.07122779999997</c:v>
                </c:pt>
                <c:pt idx="11427">
                  <c:v>515.08613149999996</c:v>
                </c:pt>
                <c:pt idx="11428">
                  <c:v>515.07537679999996</c:v>
                </c:pt>
                <c:pt idx="11429">
                  <c:v>515.07291680000003</c:v>
                </c:pt>
                <c:pt idx="11430">
                  <c:v>515.07297140000003</c:v>
                </c:pt>
                <c:pt idx="11431">
                  <c:v>515.07474520000005</c:v>
                </c:pt>
                <c:pt idx="11432">
                  <c:v>515.05888640000001</c:v>
                </c:pt>
                <c:pt idx="11433">
                  <c:v>515.05315419999999</c:v>
                </c:pt>
                <c:pt idx="11434">
                  <c:v>515.06023040000002</c:v>
                </c:pt>
                <c:pt idx="11435">
                  <c:v>515.0716711</c:v>
                </c:pt>
                <c:pt idx="11436">
                  <c:v>515.05683169999998</c:v>
                </c:pt>
                <c:pt idx="11437">
                  <c:v>515.07105869999998</c:v>
                </c:pt>
                <c:pt idx="11438">
                  <c:v>515.06534050000005</c:v>
                </c:pt>
                <c:pt idx="11439">
                  <c:v>515.06821439999999</c:v>
                </c:pt>
                <c:pt idx="11440">
                  <c:v>515.06990670000005</c:v>
                </c:pt>
                <c:pt idx="11441">
                  <c:v>515.0626274</c:v>
                </c:pt>
                <c:pt idx="11442">
                  <c:v>515.07005179999999</c:v>
                </c:pt>
                <c:pt idx="11443">
                  <c:v>515.06910570000002</c:v>
                </c:pt>
                <c:pt idx="11444">
                  <c:v>515.05522210000004</c:v>
                </c:pt>
                <c:pt idx="11445">
                  <c:v>515.06781569999998</c:v>
                </c:pt>
                <c:pt idx="11446">
                  <c:v>515.07538739999995</c:v>
                </c:pt>
                <c:pt idx="11447">
                  <c:v>515.08492469999999</c:v>
                </c:pt>
                <c:pt idx="11448">
                  <c:v>515.08301410000001</c:v>
                </c:pt>
                <c:pt idx="11449">
                  <c:v>515.09773759999996</c:v>
                </c:pt>
                <c:pt idx="11450">
                  <c:v>515.09500820000005</c:v>
                </c:pt>
                <c:pt idx="11451">
                  <c:v>515.10476459999995</c:v>
                </c:pt>
                <c:pt idx="11452">
                  <c:v>515.10782140000003</c:v>
                </c:pt>
                <c:pt idx="11453">
                  <c:v>515.10797090000005</c:v>
                </c:pt>
                <c:pt idx="11454">
                  <c:v>515.11437169999999</c:v>
                </c:pt>
                <c:pt idx="11455">
                  <c:v>515.11156329999994</c:v>
                </c:pt>
                <c:pt idx="11456">
                  <c:v>515.11589149999998</c:v>
                </c:pt>
                <c:pt idx="11457">
                  <c:v>515.11789529999999</c:v>
                </c:pt>
                <c:pt idx="11458">
                  <c:v>515.10230820000004</c:v>
                </c:pt>
                <c:pt idx="11459">
                  <c:v>515.11445279999998</c:v>
                </c:pt>
                <c:pt idx="11460">
                  <c:v>515.11996590000001</c:v>
                </c:pt>
                <c:pt idx="11461">
                  <c:v>515.12105759999997</c:v>
                </c:pt>
                <c:pt idx="11462">
                  <c:v>515.12644820000003</c:v>
                </c:pt>
                <c:pt idx="11463">
                  <c:v>515.13387160000002</c:v>
                </c:pt>
                <c:pt idx="11464">
                  <c:v>515.13993029999995</c:v>
                </c:pt>
                <c:pt idx="11465">
                  <c:v>515.16217270000004</c:v>
                </c:pt>
                <c:pt idx="11466">
                  <c:v>515.13458300000002</c:v>
                </c:pt>
                <c:pt idx="11467">
                  <c:v>515.15399979999995</c:v>
                </c:pt>
                <c:pt idx="11468">
                  <c:v>515.13994760000003</c:v>
                </c:pt>
                <c:pt idx="11469">
                  <c:v>515.17440520000002</c:v>
                </c:pt>
                <c:pt idx="11470">
                  <c:v>515.1613595</c:v>
                </c:pt>
                <c:pt idx="11471">
                  <c:v>515.15843229999996</c:v>
                </c:pt>
                <c:pt idx="11472">
                  <c:v>515.164491</c:v>
                </c:pt>
                <c:pt idx="11473">
                  <c:v>515.1603427</c:v>
                </c:pt>
                <c:pt idx="11474">
                  <c:v>515.1624511</c:v>
                </c:pt>
                <c:pt idx="11475">
                  <c:v>515.14503660000003</c:v>
                </c:pt>
                <c:pt idx="11476">
                  <c:v>515.16167159999998</c:v>
                </c:pt>
                <c:pt idx="11477">
                  <c:v>515.21413659999996</c:v>
                </c:pt>
                <c:pt idx="11478">
                  <c:v>515.17647890000001</c:v>
                </c:pt>
                <c:pt idx="11479">
                  <c:v>515.17797299999995</c:v>
                </c:pt>
                <c:pt idx="11480">
                  <c:v>515.18218649999994</c:v>
                </c:pt>
                <c:pt idx="11481">
                  <c:v>515.18199140000002</c:v>
                </c:pt>
                <c:pt idx="11482">
                  <c:v>515.16987400000005</c:v>
                </c:pt>
                <c:pt idx="11483">
                  <c:v>515.18859580000003</c:v>
                </c:pt>
                <c:pt idx="11484">
                  <c:v>515.18941459999996</c:v>
                </c:pt>
                <c:pt idx="11485">
                  <c:v>515.17994859999999</c:v>
                </c:pt>
                <c:pt idx="11486">
                  <c:v>515.17654200000004</c:v>
                </c:pt>
                <c:pt idx="11487">
                  <c:v>515.18110520000005</c:v>
                </c:pt>
                <c:pt idx="11488">
                  <c:v>515.17089829999998</c:v>
                </c:pt>
                <c:pt idx="11489">
                  <c:v>515.17946770000003</c:v>
                </c:pt>
                <c:pt idx="11490">
                  <c:v>515.18246969999996</c:v>
                </c:pt>
                <c:pt idx="11491">
                  <c:v>515.18859599999996</c:v>
                </c:pt>
                <c:pt idx="11492">
                  <c:v>515.21304789999999</c:v>
                </c:pt>
                <c:pt idx="11493">
                  <c:v>515.22645439999997</c:v>
                </c:pt>
                <c:pt idx="11494">
                  <c:v>515.22128629999997</c:v>
                </c:pt>
                <c:pt idx="11495">
                  <c:v>515.2330025</c:v>
                </c:pt>
                <c:pt idx="11496">
                  <c:v>515.24981330000003</c:v>
                </c:pt>
                <c:pt idx="11497">
                  <c:v>515.24401409999996</c:v>
                </c:pt>
                <c:pt idx="11498">
                  <c:v>515.26885760000005</c:v>
                </c:pt>
                <c:pt idx="11499">
                  <c:v>515.26342350000004</c:v>
                </c:pt>
                <c:pt idx="11500">
                  <c:v>515.26184920000003</c:v>
                </c:pt>
                <c:pt idx="11501">
                  <c:v>515.2647743</c:v>
                </c:pt>
                <c:pt idx="11502">
                  <c:v>515.26396829999999</c:v>
                </c:pt>
                <c:pt idx="11503">
                  <c:v>515.26247479999995</c:v>
                </c:pt>
                <c:pt idx="11504">
                  <c:v>515.27915519999999</c:v>
                </c:pt>
                <c:pt idx="11505">
                  <c:v>515.27126129999999</c:v>
                </c:pt>
                <c:pt idx="11506">
                  <c:v>515.27677329999995</c:v>
                </c:pt>
                <c:pt idx="11507">
                  <c:v>515.29345330000001</c:v>
                </c:pt>
                <c:pt idx="11508">
                  <c:v>515.30018500000006</c:v>
                </c:pt>
                <c:pt idx="11509">
                  <c:v>515.29603759999998</c:v>
                </c:pt>
                <c:pt idx="11510">
                  <c:v>515.30536940000002</c:v>
                </c:pt>
                <c:pt idx="11511">
                  <c:v>515.32088759999999</c:v>
                </c:pt>
                <c:pt idx="11512">
                  <c:v>515.32367069999998</c:v>
                </c:pt>
                <c:pt idx="11513">
                  <c:v>515.33314559999997</c:v>
                </c:pt>
                <c:pt idx="11514">
                  <c:v>515.34233340000003</c:v>
                </c:pt>
                <c:pt idx="11515">
                  <c:v>515.33531479999999</c:v>
                </c:pt>
                <c:pt idx="11516">
                  <c:v>515.34716979999996</c:v>
                </c:pt>
                <c:pt idx="11517">
                  <c:v>515.34662409999999</c:v>
                </c:pt>
                <c:pt idx="11518">
                  <c:v>515.35451680000006</c:v>
                </c:pt>
                <c:pt idx="11519">
                  <c:v>515.34684010000001</c:v>
                </c:pt>
                <c:pt idx="11520">
                  <c:v>515.35977249999996</c:v>
                </c:pt>
                <c:pt idx="11521">
                  <c:v>515.36473809999995</c:v>
                </c:pt>
                <c:pt idx="11522">
                  <c:v>515.37024919999999</c:v>
                </c:pt>
                <c:pt idx="11523">
                  <c:v>515.38074529999994</c:v>
                </c:pt>
                <c:pt idx="11524">
                  <c:v>515.38816599999996</c:v>
                </c:pt>
                <c:pt idx="11525">
                  <c:v>515.38163550000002</c:v>
                </c:pt>
                <c:pt idx="11526">
                  <c:v>515.39020210000001</c:v>
                </c:pt>
                <c:pt idx="11527">
                  <c:v>515.39223879999997</c:v>
                </c:pt>
                <c:pt idx="11528">
                  <c:v>515.38945609999996</c:v>
                </c:pt>
                <c:pt idx="11529">
                  <c:v>515.40035090000003</c:v>
                </c:pt>
                <c:pt idx="11530">
                  <c:v>515.40362470000002</c:v>
                </c:pt>
                <c:pt idx="11531">
                  <c:v>515.40409850000003</c:v>
                </c:pt>
                <c:pt idx="11532">
                  <c:v>515.40464410000004</c:v>
                </c:pt>
                <c:pt idx="11533">
                  <c:v>515.40355280000006</c:v>
                </c:pt>
                <c:pt idx="11534">
                  <c:v>515.41171780000002</c:v>
                </c:pt>
                <c:pt idx="11535">
                  <c:v>515.40175599999998</c:v>
                </c:pt>
                <c:pt idx="11536">
                  <c:v>515.41401210000004</c:v>
                </c:pt>
                <c:pt idx="11537">
                  <c:v>515.40754289999995</c:v>
                </c:pt>
                <c:pt idx="11538">
                  <c:v>515.40494839999997</c:v>
                </c:pt>
                <c:pt idx="11539">
                  <c:v>515.40536029999998</c:v>
                </c:pt>
                <c:pt idx="11540">
                  <c:v>515.40257750000001</c:v>
                </c:pt>
                <c:pt idx="11541">
                  <c:v>515.40039490000004</c:v>
                </c:pt>
                <c:pt idx="11542">
                  <c:v>515.40317770000001</c:v>
                </c:pt>
                <c:pt idx="11543">
                  <c:v>515.39303619999998</c:v>
                </c:pt>
                <c:pt idx="11544">
                  <c:v>515.40168960000005</c:v>
                </c:pt>
                <c:pt idx="11545">
                  <c:v>515.39454169999999</c:v>
                </c:pt>
                <c:pt idx="11546">
                  <c:v>515.39773930000001</c:v>
                </c:pt>
                <c:pt idx="11547">
                  <c:v>515.40175599999998</c:v>
                </c:pt>
                <c:pt idx="11548">
                  <c:v>515.37289109999995</c:v>
                </c:pt>
                <c:pt idx="11549">
                  <c:v>515.38291089999996</c:v>
                </c:pt>
                <c:pt idx="11550">
                  <c:v>515.37541580000004</c:v>
                </c:pt>
                <c:pt idx="11551">
                  <c:v>515.37541580000004</c:v>
                </c:pt>
                <c:pt idx="11552">
                  <c:v>515.37195910000003</c:v>
                </c:pt>
                <c:pt idx="11553">
                  <c:v>515.37215900000001</c:v>
                </c:pt>
                <c:pt idx="11554">
                  <c:v>515.37821580000002</c:v>
                </c:pt>
                <c:pt idx="11555">
                  <c:v>515.37270469999999</c:v>
                </c:pt>
                <c:pt idx="11556">
                  <c:v>515.36937620000003</c:v>
                </c:pt>
                <c:pt idx="11557">
                  <c:v>515.37004930000001</c:v>
                </c:pt>
                <c:pt idx="11558">
                  <c:v>515.36002810000002</c:v>
                </c:pt>
                <c:pt idx="11559">
                  <c:v>515.35928379999996</c:v>
                </c:pt>
                <c:pt idx="11560">
                  <c:v>515.34259410000004</c:v>
                </c:pt>
                <c:pt idx="11561">
                  <c:v>515.35886749999997</c:v>
                </c:pt>
                <c:pt idx="11562">
                  <c:v>515.36683419999997</c:v>
                </c:pt>
                <c:pt idx="11563">
                  <c:v>515.37282459999994</c:v>
                </c:pt>
                <c:pt idx="11564">
                  <c:v>515.35859459999995</c:v>
                </c:pt>
                <c:pt idx="11565">
                  <c:v>515.3607773</c:v>
                </c:pt>
                <c:pt idx="11566">
                  <c:v>515.36206670000001</c:v>
                </c:pt>
                <c:pt idx="11567">
                  <c:v>515.36146640000004</c:v>
                </c:pt>
                <c:pt idx="11568">
                  <c:v>515.35486379999998</c:v>
                </c:pt>
                <c:pt idx="11569">
                  <c:v>515.34724040000003</c:v>
                </c:pt>
                <c:pt idx="11570">
                  <c:v>515.35786270000006</c:v>
                </c:pt>
                <c:pt idx="11571">
                  <c:v>515.3601913</c:v>
                </c:pt>
                <c:pt idx="11572">
                  <c:v>515.36733949999996</c:v>
                </c:pt>
                <c:pt idx="11573">
                  <c:v>515.35242570000003</c:v>
                </c:pt>
                <c:pt idx="11574">
                  <c:v>515.35584679999999</c:v>
                </c:pt>
                <c:pt idx="11575">
                  <c:v>515.35699269999998</c:v>
                </c:pt>
                <c:pt idx="11576">
                  <c:v>515.35850449999998</c:v>
                </c:pt>
                <c:pt idx="11577">
                  <c:v>515.3604143</c:v>
                </c:pt>
                <c:pt idx="11578">
                  <c:v>515.35170779999999</c:v>
                </c:pt>
                <c:pt idx="11579">
                  <c:v>515.35158420000005</c:v>
                </c:pt>
                <c:pt idx="11580">
                  <c:v>515.35712230000001</c:v>
                </c:pt>
                <c:pt idx="11581">
                  <c:v>515.35630379999998</c:v>
                </c:pt>
                <c:pt idx="11582">
                  <c:v>515.3564265</c:v>
                </c:pt>
                <c:pt idx="11583">
                  <c:v>515.35712230000001</c:v>
                </c:pt>
                <c:pt idx="11584">
                  <c:v>515.36384740000005</c:v>
                </c:pt>
                <c:pt idx="11585">
                  <c:v>515.35372610000002</c:v>
                </c:pt>
                <c:pt idx="11586">
                  <c:v>515.35563590000004</c:v>
                </c:pt>
                <c:pt idx="11587">
                  <c:v>515.36387520000005</c:v>
                </c:pt>
                <c:pt idx="11588">
                  <c:v>515.35775120000005</c:v>
                </c:pt>
                <c:pt idx="11589">
                  <c:v>515.36586899999998</c:v>
                </c:pt>
                <c:pt idx="11590">
                  <c:v>515.37458730000003</c:v>
                </c:pt>
                <c:pt idx="11591">
                  <c:v>515.38188709999997</c:v>
                </c:pt>
                <c:pt idx="11592">
                  <c:v>515.385761</c:v>
                </c:pt>
                <c:pt idx="11593">
                  <c:v>515.38857610000002</c:v>
                </c:pt>
                <c:pt idx="11594">
                  <c:v>515.39915040000005</c:v>
                </c:pt>
                <c:pt idx="11595">
                  <c:v>515.40290470000002</c:v>
                </c:pt>
                <c:pt idx="11596">
                  <c:v>515.40420410000002</c:v>
                </c:pt>
                <c:pt idx="11597">
                  <c:v>515.40408530000002</c:v>
                </c:pt>
                <c:pt idx="11598">
                  <c:v>515.41220510000005</c:v>
                </c:pt>
                <c:pt idx="11599">
                  <c:v>515.41302350000001</c:v>
                </c:pt>
                <c:pt idx="11600">
                  <c:v>515.41689710000003</c:v>
                </c:pt>
                <c:pt idx="11601">
                  <c:v>515.41868829999999</c:v>
                </c:pt>
                <c:pt idx="11602">
                  <c:v>515.41677870000001</c:v>
                </c:pt>
                <c:pt idx="11603">
                  <c:v>515.41998860000001</c:v>
                </c:pt>
                <c:pt idx="11604">
                  <c:v>515.42811770000003</c:v>
                </c:pt>
                <c:pt idx="11605">
                  <c:v>515.42948160000003</c:v>
                </c:pt>
                <c:pt idx="11606">
                  <c:v>515.42827250000005</c:v>
                </c:pt>
                <c:pt idx="11607">
                  <c:v>515.43378270000005</c:v>
                </c:pt>
                <c:pt idx="11608">
                  <c:v>515.42772690000004</c:v>
                </c:pt>
                <c:pt idx="11609">
                  <c:v>515.43487379999999</c:v>
                </c:pt>
                <c:pt idx="11610">
                  <c:v>515.44147510000005</c:v>
                </c:pt>
                <c:pt idx="11611">
                  <c:v>515.44065680000006</c:v>
                </c:pt>
                <c:pt idx="11612">
                  <c:v>515.44498469999996</c:v>
                </c:pt>
                <c:pt idx="11613">
                  <c:v>515.41732430000002</c:v>
                </c:pt>
                <c:pt idx="11614">
                  <c:v>515.42718139999999</c:v>
                </c:pt>
                <c:pt idx="11615">
                  <c:v>515.43105490000005</c:v>
                </c:pt>
                <c:pt idx="11616">
                  <c:v>515.42422620000002</c:v>
                </c:pt>
                <c:pt idx="11617">
                  <c:v>515.42574850000005</c:v>
                </c:pt>
                <c:pt idx="11618">
                  <c:v>515.41373199999998</c:v>
                </c:pt>
                <c:pt idx="11619">
                  <c:v>515.41094940000005</c:v>
                </c:pt>
                <c:pt idx="11620">
                  <c:v>515.40977889999999</c:v>
                </c:pt>
                <c:pt idx="11621">
                  <c:v>515.3959595</c:v>
                </c:pt>
                <c:pt idx="11622">
                  <c:v>515.39013339999997</c:v>
                </c:pt>
                <c:pt idx="11623">
                  <c:v>515.39961400000004</c:v>
                </c:pt>
                <c:pt idx="11624">
                  <c:v>515.39361220000001</c:v>
                </c:pt>
                <c:pt idx="11625">
                  <c:v>515.3978267</c:v>
                </c:pt>
                <c:pt idx="11626">
                  <c:v>515.38707790000001</c:v>
                </c:pt>
                <c:pt idx="11627">
                  <c:v>515.38673730000005</c:v>
                </c:pt>
                <c:pt idx="11628">
                  <c:v>515.37755800000002</c:v>
                </c:pt>
                <c:pt idx="11629">
                  <c:v>515.38255349999997</c:v>
                </c:pt>
                <c:pt idx="11630">
                  <c:v>515.39188360000003</c:v>
                </c:pt>
                <c:pt idx="11631">
                  <c:v>515.37255689999995</c:v>
                </c:pt>
                <c:pt idx="11632">
                  <c:v>515.3805231</c:v>
                </c:pt>
                <c:pt idx="11633">
                  <c:v>515.38064380000003</c:v>
                </c:pt>
                <c:pt idx="11634">
                  <c:v>515.36477779999996</c:v>
                </c:pt>
                <c:pt idx="11635">
                  <c:v>515.37837639999998</c:v>
                </c:pt>
                <c:pt idx="11636">
                  <c:v>515.38110459999996</c:v>
                </c:pt>
                <c:pt idx="11637">
                  <c:v>515.38531869999997</c:v>
                </c:pt>
                <c:pt idx="11638">
                  <c:v>515.38340900000003</c:v>
                </c:pt>
                <c:pt idx="11639">
                  <c:v>515.38531869999997</c:v>
                </c:pt>
                <c:pt idx="11640">
                  <c:v>515.38856480000004</c:v>
                </c:pt>
                <c:pt idx="11641">
                  <c:v>515.38493779999999</c:v>
                </c:pt>
                <c:pt idx="11642">
                  <c:v>515.39141619999998</c:v>
                </c:pt>
                <c:pt idx="11643">
                  <c:v>515.38873339999998</c:v>
                </c:pt>
                <c:pt idx="11644">
                  <c:v>515.39143979999994</c:v>
                </c:pt>
                <c:pt idx="11645">
                  <c:v>515.3827814</c:v>
                </c:pt>
                <c:pt idx="11646">
                  <c:v>515.38401910000005</c:v>
                </c:pt>
                <c:pt idx="11647">
                  <c:v>515.38558479999995</c:v>
                </c:pt>
                <c:pt idx="11648">
                  <c:v>515.37667469999997</c:v>
                </c:pt>
                <c:pt idx="11649">
                  <c:v>515.38064229999998</c:v>
                </c:pt>
                <c:pt idx="11650">
                  <c:v>515.38315230000001</c:v>
                </c:pt>
                <c:pt idx="11651">
                  <c:v>515.38233379999997</c:v>
                </c:pt>
                <c:pt idx="11652">
                  <c:v>515.38124249999998</c:v>
                </c:pt>
                <c:pt idx="11653">
                  <c:v>515.37600440000006</c:v>
                </c:pt>
                <c:pt idx="11654">
                  <c:v>515.37778990000004</c:v>
                </c:pt>
                <c:pt idx="11655">
                  <c:v>515.38057270000002</c:v>
                </c:pt>
                <c:pt idx="11656">
                  <c:v>515.37778990000004</c:v>
                </c:pt>
                <c:pt idx="11657">
                  <c:v>515.36657560000003</c:v>
                </c:pt>
                <c:pt idx="11658">
                  <c:v>515.37868879999996</c:v>
                </c:pt>
                <c:pt idx="11659">
                  <c:v>515.37235940000005</c:v>
                </c:pt>
                <c:pt idx="11660">
                  <c:v>515.36793969999997</c:v>
                </c:pt>
                <c:pt idx="11661">
                  <c:v>515.36935840000001</c:v>
                </c:pt>
                <c:pt idx="11662">
                  <c:v>515.34982409999998</c:v>
                </c:pt>
                <c:pt idx="11663">
                  <c:v>515.35091539999996</c:v>
                </c:pt>
                <c:pt idx="11664">
                  <c:v>515.35982360000003</c:v>
                </c:pt>
                <c:pt idx="11665">
                  <c:v>515.34307179999996</c:v>
                </c:pt>
                <c:pt idx="11666">
                  <c:v>515.34580019999999</c:v>
                </c:pt>
                <c:pt idx="11667">
                  <c:v>515.34634579999999</c:v>
                </c:pt>
                <c:pt idx="11668">
                  <c:v>515.36116270000002</c:v>
                </c:pt>
                <c:pt idx="11669">
                  <c:v>515.34948180000004</c:v>
                </c:pt>
                <c:pt idx="11670">
                  <c:v>515.36547259999998</c:v>
                </c:pt>
                <c:pt idx="11671">
                  <c:v>515.34735599999999</c:v>
                </c:pt>
                <c:pt idx="11672">
                  <c:v>515.33115669999995</c:v>
                </c:pt>
                <c:pt idx="11673">
                  <c:v>515.35015750000002</c:v>
                </c:pt>
                <c:pt idx="11674">
                  <c:v>515.37594950000005</c:v>
                </c:pt>
                <c:pt idx="11675">
                  <c:v>515.36303850000002</c:v>
                </c:pt>
                <c:pt idx="11676">
                  <c:v>515.33221649999996</c:v>
                </c:pt>
                <c:pt idx="11677">
                  <c:v>515.35625979999998</c:v>
                </c:pt>
                <c:pt idx="11678">
                  <c:v>515.33963830000005</c:v>
                </c:pt>
                <c:pt idx="11679">
                  <c:v>515.328802</c:v>
                </c:pt>
                <c:pt idx="11680">
                  <c:v>515.3139122</c:v>
                </c:pt>
                <c:pt idx="11681">
                  <c:v>515.31267960000002</c:v>
                </c:pt>
                <c:pt idx="11682">
                  <c:v>515.30994429999998</c:v>
                </c:pt>
                <c:pt idx="11683">
                  <c:v>515.28699389999997</c:v>
                </c:pt>
                <c:pt idx="11684">
                  <c:v>515.30047379999996</c:v>
                </c:pt>
                <c:pt idx="11685">
                  <c:v>515.29373280000004</c:v>
                </c:pt>
                <c:pt idx="11686">
                  <c:v>515.29979049999997</c:v>
                </c:pt>
                <c:pt idx="11687">
                  <c:v>515.26819160000002</c:v>
                </c:pt>
                <c:pt idx="11688">
                  <c:v>515.30249360000005</c:v>
                </c:pt>
                <c:pt idx="11689">
                  <c:v>515.27111339999999</c:v>
                </c:pt>
                <c:pt idx="11690">
                  <c:v>515.27207069999997</c:v>
                </c:pt>
                <c:pt idx="11691">
                  <c:v>515.25259400000004</c:v>
                </c:pt>
                <c:pt idx="11692">
                  <c:v>515.25055199999997</c:v>
                </c:pt>
                <c:pt idx="11693">
                  <c:v>515.26531999999997</c:v>
                </c:pt>
                <c:pt idx="11694">
                  <c:v>515.272066</c:v>
                </c:pt>
                <c:pt idx="11695">
                  <c:v>515.25722159999998</c:v>
                </c:pt>
                <c:pt idx="11696">
                  <c:v>515.27465229999996</c:v>
                </c:pt>
                <c:pt idx="11697">
                  <c:v>515.2474191</c:v>
                </c:pt>
                <c:pt idx="11698">
                  <c:v>515.24523610000006</c:v>
                </c:pt>
                <c:pt idx="11699">
                  <c:v>515.21025139999995</c:v>
                </c:pt>
                <c:pt idx="11700">
                  <c:v>515.2297906</c:v>
                </c:pt>
                <c:pt idx="11701">
                  <c:v>515.22154929999999</c:v>
                </c:pt>
                <c:pt idx="11702">
                  <c:v>515.22775000000001</c:v>
                </c:pt>
                <c:pt idx="11703">
                  <c:v>515.20677130000001</c:v>
                </c:pt>
                <c:pt idx="11704">
                  <c:v>515.22352699999999</c:v>
                </c:pt>
                <c:pt idx="11705">
                  <c:v>515.19970980000005</c:v>
                </c:pt>
                <c:pt idx="11706">
                  <c:v>515.18913540000005</c:v>
                </c:pt>
                <c:pt idx="11707">
                  <c:v>515.20815570000002</c:v>
                </c:pt>
                <c:pt idx="11708">
                  <c:v>515.21014930000001</c:v>
                </c:pt>
                <c:pt idx="11709">
                  <c:v>515.20784479999998</c:v>
                </c:pt>
                <c:pt idx="11710">
                  <c:v>515.20566169999995</c:v>
                </c:pt>
                <c:pt idx="11711">
                  <c:v>515.21378179999999</c:v>
                </c:pt>
                <c:pt idx="11712">
                  <c:v>515.21656519999999</c:v>
                </c:pt>
                <c:pt idx="11713">
                  <c:v>515.21047399999998</c:v>
                </c:pt>
                <c:pt idx="11714">
                  <c:v>515.2056609</c:v>
                </c:pt>
                <c:pt idx="11715">
                  <c:v>515.22044089999997</c:v>
                </c:pt>
                <c:pt idx="11716">
                  <c:v>515.225953</c:v>
                </c:pt>
                <c:pt idx="11717">
                  <c:v>515.21599200000003</c:v>
                </c:pt>
                <c:pt idx="11718">
                  <c:v>515.23240989999999</c:v>
                </c:pt>
                <c:pt idx="11719">
                  <c:v>515.22568860000001</c:v>
                </c:pt>
                <c:pt idx="11720">
                  <c:v>515.23359330000005</c:v>
                </c:pt>
                <c:pt idx="11721">
                  <c:v>515.2315658</c:v>
                </c:pt>
                <c:pt idx="11722">
                  <c:v>515.2344501</c:v>
                </c:pt>
                <c:pt idx="11723">
                  <c:v>515.23520619999999</c:v>
                </c:pt>
                <c:pt idx="11724">
                  <c:v>515.23657049999997</c:v>
                </c:pt>
                <c:pt idx="11725">
                  <c:v>515.24060110000005</c:v>
                </c:pt>
                <c:pt idx="11726">
                  <c:v>515.24665849999997</c:v>
                </c:pt>
                <c:pt idx="11727">
                  <c:v>515.24529419999999</c:v>
                </c:pt>
                <c:pt idx="11728">
                  <c:v>515.25277819999997</c:v>
                </c:pt>
                <c:pt idx="11729">
                  <c:v>515.24993280000001</c:v>
                </c:pt>
                <c:pt idx="11730">
                  <c:v>515.24802279999994</c:v>
                </c:pt>
                <c:pt idx="11731">
                  <c:v>515.25599009999996</c:v>
                </c:pt>
                <c:pt idx="11732">
                  <c:v>515.25462589999995</c:v>
                </c:pt>
                <c:pt idx="11733">
                  <c:v>515.25871859999995</c:v>
                </c:pt>
                <c:pt idx="11734">
                  <c:v>515.26701330000003</c:v>
                </c:pt>
                <c:pt idx="11735">
                  <c:v>515.26865039999996</c:v>
                </c:pt>
                <c:pt idx="11736">
                  <c:v>515.28888759999995</c:v>
                </c:pt>
                <c:pt idx="11737">
                  <c:v>515.29116429999999</c:v>
                </c:pt>
                <c:pt idx="11738">
                  <c:v>515.31648289999998</c:v>
                </c:pt>
                <c:pt idx="11739">
                  <c:v>515.27621339999996</c:v>
                </c:pt>
                <c:pt idx="11740">
                  <c:v>515.32743809999999</c:v>
                </c:pt>
                <c:pt idx="11741">
                  <c:v>515.2840301</c:v>
                </c:pt>
                <c:pt idx="11742">
                  <c:v>515.28150760000005</c:v>
                </c:pt>
                <c:pt idx="11743">
                  <c:v>515.30389720000005</c:v>
                </c:pt>
                <c:pt idx="11744">
                  <c:v>515.29793170000005</c:v>
                </c:pt>
                <c:pt idx="11745">
                  <c:v>515.33000819999995</c:v>
                </c:pt>
                <c:pt idx="11746">
                  <c:v>515.32140419999996</c:v>
                </c:pt>
                <c:pt idx="11747">
                  <c:v>515.3157751</c:v>
                </c:pt>
                <c:pt idx="11748">
                  <c:v>515.32140419999996</c:v>
                </c:pt>
                <c:pt idx="11749">
                  <c:v>515.32798090000006</c:v>
                </c:pt>
                <c:pt idx="11750">
                  <c:v>515.3313723</c:v>
                </c:pt>
                <c:pt idx="11751">
                  <c:v>515.34042999999997</c:v>
                </c:pt>
                <c:pt idx="11752">
                  <c:v>515.3452403</c:v>
                </c:pt>
                <c:pt idx="11753">
                  <c:v>515.34863210000003</c:v>
                </c:pt>
                <c:pt idx="11754">
                  <c:v>515.34066570000005</c:v>
                </c:pt>
                <c:pt idx="11755">
                  <c:v>515.31980450000003</c:v>
                </c:pt>
                <c:pt idx="11756">
                  <c:v>515.34605869999996</c:v>
                </c:pt>
                <c:pt idx="11757">
                  <c:v>515.30118089999996</c:v>
                </c:pt>
                <c:pt idx="11758">
                  <c:v>515.32984369999997</c:v>
                </c:pt>
                <c:pt idx="11759">
                  <c:v>515.34743609999998</c:v>
                </c:pt>
                <c:pt idx="11760">
                  <c:v>515.34336810000002</c:v>
                </c:pt>
                <c:pt idx="11761">
                  <c:v>515.31705169999998</c:v>
                </c:pt>
                <c:pt idx="11762">
                  <c:v>515.3322991</c:v>
                </c:pt>
                <c:pt idx="11763">
                  <c:v>515.34272060000001</c:v>
                </c:pt>
                <c:pt idx="11764">
                  <c:v>515.34538669999995</c:v>
                </c:pt>
                <c:pt idx="11765">
                  <c:v>515.34768580000002</c:v>
                </c:pt>
                <c:pt idx="11766">
                  <c:v>515.34304799999995</c:v>
                </c:pt>
                <c:pt idx="11767">
                  <c:v>515.34495770000001</c:v>
                </c:pt>
                <c:pt idx="11768">
                  <c:v>515.35483350000004</c:v>
                </c:pt>
                <c:pt idx="11769">
                  <c:v>515.35510629999999</c:v>
                </c:pt>
                <c:pt idx="11770">
                  <c:v>515.35631420000004</c:v>
                </c:pt>
                <c:pt idx="11771">
                  <c:v>515.34256449999998</c:v>
                </c:pt>
                <c:pt idx="11772">
                  <c:v>515.35358610000003</c:v>
                </c:pt>
                <c:pt idx="11773">
                  <c:v>515.35495019999996</c:v>
                </c:pt>
                <c:pt idx="11774">
                  <c:v>515.35010190000003</c:v>
                </c:pt>
                <c:pt idx="11775">
                  <c:v>515.35752230000003</c:v>
                </c:pt>
                <c:pt idx="11776">
                  <c:v>515.35010190000003</c:v>
                </c:pt>
                <c:pt idx="11777">
                  <c:v>515.35943199999997</c:v>
                </c:pt>
                <c:pt idx="11778">
                  <c:v>515.35561259999997</c:v>
                </c:pt>
                <c:pt idx="11779">
                  <c:v>515.36079600000005</c:v>
                </c:pt>
                <c:pt idx="11780">
                  <c:v>515.36657949999994</c:v>
                </c:pt>
                <c:pt idx="11781">
                  <c:v>515.36963490000005</c:v>
                </c:pt>
                <c:pt idx="11782">
                  <c:v>515.37826340000004</c:v>
                </c:pt>
                <c:pt idx="11783">
                  <c:v>515.37302560000001</c:v>
                </c:pt>
                <c:pt idx="11784">
                  <c:v>515.37880900000005</c:v>
                </c:pt>
                <c:pt idx="11785">
                  <c:v>515.37629919999995</c:v>
                </c:pt>
                <c:pt idx="11786">
                  <c:v>515.38099139999997</c:v>
                </c:pt>
                <c:pt idx="11787">
                  <c:v>515.38481060000004</c:v>
                </c:pt>
                <c:pt idx="11788">
                  <c:v>515.38481060000004</c:v>
                </c:pt>
                <c:pt idx="11789">
                  <c:v>515.38426500000003</c:v>
                </c:pt>
                <c:pt idx="11790">
                  <c:v>515.3923479</c:v>
                </c:pt>
                <c:pt idx="11791">
                  <c:v>515.39043830000003</c:v>
                </c:pt>
                <c:pt idx="11792">
                  <c:v>515.38504509999996</c:v>
                </c:pt>
                <c:pt idx="11793">
                  <c:v>515.37976960000003</c:v>
                </c:pt>
                <c:pt idx="11794">
                  <c:v>515.37295819999997</c:v>
                </c:pt>
                <c:pt idx="11795">
                  <c:v>515.38816340000005</c:v>
                </c:pt>
                <c:pt idx="11796">
                  <c:v>515.40136680000001</c:v>
                </c:pt>
                <c:pt idx="11797">
                  <c:v>515.40594129999999</c:v>
                </c:pt>
                <c:pt idx="11798">
                  <c:v>515.41336120000005</c:v>
                </c:pt>
                <c:pt idx="11799">
                  <c:v>515.42406289999997</c:v>
                </c:pt>
                <c:pt idx="11800">
                  <c:v>515.42515409999999</c:v>
                </c:pt>
                <c:pt idx="11801">
                  <c:v>515.41315139999995</c:v>
                </c:pt>
                <c:pt idx="11802">
                  <c:v>515.41124190000005</c:v>
                </c:pt>
                <c:pt idx="11803">
                  <c:v>515.41402440000002</c:v>
                </c:pt>
                <c:pt idx="11804">
                  <c:v>515.42609019999998</c:v>
                </c:pt>
                <c:pt idx="11805">
                  <c:v>515.41463309999995</c:v>
                </c:pt>
                <c:pt idx="11806">
                  <c:v>515.42663579999999</c:v>
                </c:pt>
                <c:pt idx="11807">
                  <c:v>515.41163240000003</c:v>
                </c:pt>
                <c:pt idx="11808">
                  <c:v>515.40787669999997</c:v>
                </c:pt>
                <c:pt idx="11809">
                  <c:v>515.40475800000002</c:v>
                </c:pt>
                <c:pt idx="11810">
                  <c:v>515.40257570000006</c:v>
                </c:pt>
                <c:pt idx="11811">
                  <c:v>515.40393970000002</c:v>
                </c:pt>
                <c:pt idx="11812">
                  <c:v>515.40257570000006</c:v>
                </c:pt>
                <c:pt idx="11813">
                  <c:v>515.40945009999996</c:v>
                </c:pt>
                <c:pt idx="11814">
                  <c:v>515.39585629999999</c:v>
                </c:pt>
                <c:pt idx="11815">
                  <c:v>515.40742279999995</c:v>
                </c:pt>
                <c:pt idx="11816">
                  <c:v>515.40457730000003</c:v>
                </c:pt>
                <c:pt idx="11817">
                  <c:v>515.42312700000002</c:v>
                </c:pt>
                <c:pt idx="11818">
                  <c:v>515.42137290000005</c:v>
                </c:pt>
                <c:pt idx="11819">
                  <c:v>515.40379719999999</c:v>
                </c:pt>
                <c:pt idx="11820">
                  <c:v>515.42016450000006</c:v>
                </c:pt>
                <c:pt idx="11821">
                  <c:v>515.40258889999996</c:v>
                </c:pt>
                <c:pt idx="11822">
                  <c:v>515.41907330000004</c:v>
                </c:pt>
                <c:pt idx="11823">
                  <c:v>515.45258479999995</c:v>
                </c:pt>
                <c:pt idx="11824">
                  <c:v>515.41142620000005</c:v>
                </c:pt>
                <c:pt idx="11825">
                  <c:v>515.4102547</c:v>
                </c:pt>
                <c:pt idx="11826">
                  <c:v>515.40032450000001</c:v>
                </c:pt>
                <c:pt idx="11827">
                  <c:v>515.39649120000001</c:v>
                </c:pt>
                <c:pt idx="11828">
                  <c:v>515.36525689999996</c:v>
                </c:pt>
                <c:pt idx="11829">
                  <c:v>515.36589249999997</c:v>
                </c:pt>
                <c:pt idx="11830">
                  <c:v>515.39709219999997</c:v>
                </c:pt>
                <c:pt idx="11831">
                  <c:v>515.37619540000003</c:v>
                </c:pt>
                <c:pt idx="11832">
                  <c:v>515.4059671</c:v>
                </c:pt>
                <c:pt idx="11833">
                  <c:v>515.39521890000003</c:v>
                </c:pt>
                <c:pt idx="11834">
                  <c:v>515.38167920000001</c:v>
                </c:pt>
                <c:pt idx="11835">
                  <c:v>515.39182749999998</c:v>
                </c:pt>
                <c:pt idx="11836">
                  <c:v>515.38691700000004</c:v>
                </c:pt>
                <c:pt idx="11837">
                  <c:v>515.36980249999999</c:v>
                </c:pt>
                <c:pt idx="11838">
                  <c:v>515.3777685</c:v>
                </c:pt>
                <c:pt idx="11839">
                  <c:v>515.37410399999999</c:v>
                </c:pt>
                <c:pt idx="11840">
                  <c:v>515.36902099999998</c:v>
                </c:pt>
                <c:pt idx="11841">
                  <c:v>515.37835099999995</c:v>
                </c:pt>
                <c:pt idx="11842">
                  <c:v>515.36574729999995</c:v>
                </c:pt>
                <c:pt idx="11843">
                  <c:v>515.37059480000005</c:v>
                </c:pt>
                <c:pt idx="11844">
                  <c:v>515.35711800000001</c:v>
                </c:pt>
                <c:pt idx="11845">
                  <c:v>515.35575389999997</c:v>
                </c:pt>
                <c:pt idx="11846">
                  <c:v>515.37032199999999</c:v>
                </c:pt>
                <c:pt idx="11847">
                  <c:v>515.36000149999995</c:v>
                </c:pt>
                <c:pt idx="11848">
                  <c:v>515.34657909999999</c:v>
                </c:pt>
                <c:pt idx="11849">
                  <c:v>515.34079540000005</c:v>
                </c:pt>
                <c:pt idx="11850">
                  <c:v>515.34067819999996</c:v>
                </c:pt>
                <c:pt idx="11851">
                  <c:v>515.33216619999996</c:v>
                </c:pt>
                <c:pt idx="11852">
                  <c:v>515.35028130000001</c:v>
                </c:pt>
                <c:pt idx="11853">
                  <c:v>515.34334390000004</c:v>
                </c:pt>
                <c:pt idx="11854">
                  <c:v>515.35561259999997</c:v>
                </c:pt>
                <c:pt idx="11855">
                  <c:v>515.33919700000001</c:v>
                </c:pt>
                <c:pt idx="11856">
                  <c:v>515.35212850000005</c:v>
                </c:pt>
                <c:pt idx="11857">
                  <c:v>515.33193229999995</c:v>
                </c:pt>
                <c:pt idx="11858">
                  <c:v>515.33623520000003</c:v>
                </c:pt>
                <c:pt idx="11859">
                  <c:v>515.34336050000002</c:v>
                </c:pt>
                <c:pt idx="11860">
                  <c:v>515.36414100000002</c:v>
                </c:pt>
                <c:pt idx="11861">
                  <c:v>515.33405259999995</c:v>
                </c:pt>
                <c:pt idx="11862">
                  <c:v>515.35997759999998</c:v>
                </c:pt>
                <c:pt idx="11863">
                  <c:v>515.34946290000005</c:v>
                </c:pt>
                <c:pt idx="11864">
                  <c:v>515.34946290000005</c:v>
                </c:pt>
                <c:pt idx="11865">
                  <c:v>515.36612760000003</c:v>
                </c:pt>
                <c:pt idx="11866">
                  <c:v>515.35537910000005</c:v>
                </c:pt>
                <c:pt idx="11867">
                  <c:v>515.35964249999995</c:v>
                </c:pt>
                <c:pt idx="11868">
                  <c:v>515.36276020000003</c:v>
                </c:pt>
                <c:pt idx="11869">
                  <c:v>515.35876949999999</c:v>
                </c:pt>
                <c:pt idx="11870">
                  <c:v>515.36537139999996</c:v>
                </c:pt>
                <c:pt idx="11871">
                  <c:v>515.3697909</c:v>
                </c:pt>
                <c:pt idx="11872">
                  <c:v>515.37021970000001</c:v>
                </c:pt>
                <c:pt idx="11873">
                  <c:v>515.37413289999995</c:v>
                </c:pt>
                <c:pt idx="11874">
                  <c:v>515.38155300000005</c:v>
                </c:pt>
                <c:pt idx="11875">
                  <c:v>515.38542670000004</c:v>
                </c:pt>
                <c:pt idx="11876">
                  <c:v>515.39639299999999</c:v>
                </c:pt>
                <c:pt idx="11877">
                  <c:v>515.40866840000001</c:v>
                </c:pt>
                <c:pt idx="11878">
                  <c:v>515.41003239999998</c:v>
                </c:pt>
                <c:pt idx="11879">
                  <c:v>515.41729610000004</c:v>
                </c:pt>
                <c:pt idx="11880">
                  <c:v>515.42007839999997</c:v>
                </c:pt>
                <c:pt idx="11881">
                  <c:v>515.43045959999995</c:v>
                </c:pt>
                <c:pt idx="11882">
                  <c:v>515.42110009999999</c:v>
                </c:pt>
                <c:pt idx="11883">
                  <c:v>515.42542690000005</c:v>
                </c:pt>
                <c:pt idx="11884">
                  <c:v>515.39785840000002</c:v>
                </c:pt>
                <c:pt idx="11885">
                  <c:v>515.42134880000003</c:v>
                </c:pt>
                <c:pt idx="11886">
                  <c:v>515.43264190000002</c:v>
                </c:pt>
                <c:pt idx="11887">
                  <c:v>515.43225210000003</c:v>
                </c:pt>
                <c:pt idx="11888">
                  <c:v>515.43612559999997</c:v>
                </c:pt>
                <c:pt idx="11889">
                  <c:v>515.44027170000004</c:v>
                </c:pt>
                <c:pt idx="11890">
                  <c:v>515.44163560000004</c:v>
                </c:pt>
                <c:pt idx="11891">
                  <c:v>515.46467329999996</c:v>
                </c:pt>
                <c:pt idx="11892">
                  <c:v>515.43166389999999</c:v>
                </c:pt>
                <c:pt idx="11893">
                  <c:v>515.42219880000005</c:v>
                </c:pt>
                <c:pt idx="11894">
                  <c:v>515.41877139999997</c:v>
                </c:pt>
                <c:pt idx="11895">
                  <c:v>515.42013540000005</c:v>
                </c:pt>
                <c:pt idx="11896">
                  <c:v>515.41662429999997</c:v>
                </c:pt>
                <c:pt idx="11897">
                  <c:v>515.41584220000004</c:v>
                </c:pt>
                <c:pt idx="11898">
                  <c:v>515.41459640000005</c:v>
                </c:pt>
                <c:pt idx="11899">
                  <c:v>515.43529260000003</c:v>
                </c:pt>
                <c:pt idx="11900">
                  <c:v>515.42946380000001</c:v>
                </c:pt>
                <c:pt idx="11901">
                  <c:v>515.40411730000005</c:v>
                </c:pt>
                <c:pt idx="11902">
                  <c:v>515.40517360000001</c:v>
                </c:pt>
                <c:pt idx="11903">
                  <c:v>515.40578500000004</c:v>
                </c:pt>
                <c:pt idx="11904">
                  <c:v>515.41399279999996</c:v>
                </c:pt>
                <c:pt idx="11905">
                  <c:v>515.40696690000004</c:v>
                </c:pt>
                <c:pt idx="11906">
                  <c:v>515.39806099999998</c:v>
                </c:pt>
                <c:pt idx="11907">
                  <c:v>515.39793989999998</c:v>
                </c:pt>
                <c:pt idx="11908">
                  <c:v>515.3988445</c:v>
                </c:pt>
                <c:pt idx="11909">
                  <c:v>515.38994009999999</c:v>
                </c:pt>
                <c:pt idx="11910">
                  <c:v>515.38939449999998</c:v>
                </c:pt>
                <c:pt idx="11911">
                  <c:v>515.38279260000002</c:v>
                </c:pt>
                <c:pt idx="11912">
                  <c:v>515.38661190000005</c:v>
                </c:pt>
                <c:pt idx="11913">
                  <c:v>515.37583070000005</c:v>
                </c:pt>
                <c:pt idx="11914">
                  <c:v>515.38521539999999</c:v>
                </c:pt>
                <c:pt idx="11915">
                  <c:v>515.35786810000002</c:v>
                </c:pt>
                <c:pt idx="11916">
                  <c:v>515.37243660000001</c:v>
                </c:pt>
                <c:pt idx="11917">
                  <c:v>515.36837749999995</c:v>
                </c:pt>
                <c:pt idx="11918">
                  <c:v>515.36904279999999</c:v>
                </c:pt>
                <c:pt idx="11919">
                  <c:v>515.38064380000003</c:v>
                </c:pt>
                <c:pt idx="11920">
                  <c:v>515.368379</c:v>
                </c:pt>
                <c:pt idx="11921">
                  <c:v>515.36771229999999</c:v>
                </c:pt>
                <c:pt idx="11922">
                  <c:v>515.36111010000002</c:v>
                </c:pt>
                <c:pt idx="11923">
                  <c:v>515.3593525</c:v>
                </c:pt>
                <c:pt idx="11924">
                  <c:v>515.36032350000005</c:v>
                </c:pt>
                <c:pt idx="11925">
                  <c:v>515.36208069999998</c:v>
                </c:pt>
                <c:pt idx="11926">
                  <c:v>515.35853399999996</c:v>
                </c:pt>
                <c:pt idx="11927">
                  <c:v>515.35438710000005</c:v>
                </c:pt>
                <c:pt idx="11928">
                  <c:v>515.35111319999999</c:v>
                </c:pt>
                <c:pt idx="11929">
                  <c:v>515.34657319999997</c:v>
                </c:pt>
                <c:pt idx="11930">
                  <c:v>515.36310619999995</c:v>
                </c:pt>
                <c:pt idx="11931">
                  <c:v>515.3490832</c:v>
                </c:pt>
                <c:pt idx="11932">
                  <c:v>515.35181139999997</c:v>
                </c:pt>
                <c:pt idx="11933">
                  <c:v>515.34166230000005</c:v>
                </c:pt>
                <c:pt idx="11934">
                  <c:v>515.34493629999997</c:v>
                </c:pt>
                <c:pt idx="11935">
                  <c:v>515.32400629999995</c:v>
                </c:pt>
                <c:pt idx="11936">
                  <c:v>515.34759919999999</c:v>
                </c:pt>
                <c:pt idx="11937">
                  <c:v>515.35029480000003</c:v>
                </c:pt>
                <c:pt idx="11938">
                  <c:v>515.33412150000004</c:v>
                </c:pt>
                <c:pt idx="11939">
                  <c:v>515.33611989999997</c:v>
                </c:pt>
                <c:pt idx="11940">
                  <c:v>515.34654179999995</c:v>
                </c:pt>
                <c:pt idx="11941">
                  <c:v>515.34560439999996</c:v>
                </c:pt>
                <c:pt idx="11942">
                  <c:v>515.34505879999995</c:v>
                </c:pt>
                <c:pt idx="11943">
                  <c:v>515.34920569999997</c:v>
                </c:pt>
                <c:pt idx="11944">
                  <c:v>515.35947350000004</c:v>
                </c:pt>
                <c:pt idx="11945">
                  <c:v>515.34690060000003</c:v>
                </c:pt>
                <c:pt idx="11946">
                  <c:v>515.34329930000001</c:v>
                </c:pt>
                <c:pt idx="11947">
                  <c:v>515.3481448</c:v>
                </c:pt>
                <c:pt idx="11948">
                  <c:v>515.34196850000001</c:v>
                </c:pt>
                <c:pt idx="11949">
                  <c:v>515.35041590000003</c:v>
                </c:pt>
                <c:pt idx="11950">
                  <c:v>515.34224140000003</c:v>
                </c:pt>
                <c:pt idx="11951">
                  <c:v>515.35080800000003</c:v>
                </c:pt>
                <c:pt idx="11952">
                  <c:v>515.35423539999999</c:v>
                </c:pt>
                <c:pt idx="11953">
                  <c:v>515.3529906</c:v>
                </c:pt>
                <c:pt idx="11954">
                  <c:v>515.35411429999999</c:v>
                </c:pt>
                <c:pt idx="11955">
                  <c:v>515.34802639999998</c:v>
                </c:pt>
                <c:pt idx="11956">
                  <c:v>515.34611659999996</c:v>
                </c:pt>
                <c:pt idx="11957">
                  <c:v>515.33236590000001</c:v>
                </c:pt>
                <c:pt idx="11958">
                  <c:v>515.33294290000003</c:v>
                </c:pt>
                <c:pt idx="11959">
                  <c:v>515.3388142</c:v>
                </c:pt>
                <c:pt idx="11960">
                  <c:v>515.33569350000005</c:v>
                </c:pt>
                <c:pt idx="11961">
                  <c:v>515.34251419999998</c:v>
                </c:pt>
                <c:pt idx="11962">
                  <c:v>515.34763310000005</c:v>
                </c:pt>
                <c:pt idx="11963">
                  <c:v>515.33802969999999</c:v>
                </c:pt>
                <c:pt idx="11964">
                  <c:v>515.33557429999996</c:v>
                </c:pt>
                <c:pt idx="11965">
                  <c:v>515.33802969999999</c:v>
                </c:pt>
                <c:pt idx="11966">
                  <c:v>515.32678920000001</c:v>
                </c:pt>
                <c:pt idx="11967">
                  <c:v>515.32936389999998</c:v>
                </c:pt>
                <c:pt idx="11968">
                  <c:v>515.31334219999997</c:v>
                </c:pt>
                <c:pt idx="11969">
                  <c:v>515.31755499999997</c:v>
                </c:pt>
                <c:pt idx="11970">
                  <c:v>515.30256010000005</c:v>
                </c:pt>
                <c:pt idx="11971">
                  <c:v>515.28841520000003</c:v>
                </c:pt>
                <c:pt idx="11972">
                  <c:v>515.29196230000002</c:v>
                </c:pt>
                <c:pt idx="11973">
                  <c:v>515.28693090000002</c:v>
                </c:pt>
                <c:pt idx="11974">
                  <c:v>515.2739977</c:v>
                </c:pt>
                <c:pt idx="11975">
                  <c:v>515.27078889999996</c:v>
                </c:pt>
                <c:pt idx="11976">
                  <c:v>515.25418809999996</c:v>
                </c:pt>
                <c:pt idx="11977">
                  <c:v>515.26842090000002</c:v>
                </c:pt>
                <c:pt idx="11978">
                  <c:v>515.23997850000001</c:v>
                </c:pt>
                <c:pt idx="11979">
                  <c:v>515.26981960000001</c:v>
                </c:pt>
                <c:pt idx="11980">
                  <c:v>515.26436249999995</c:v>
                </c:pt>
                <c:pt idx="11981">
                  <c:v>515.25682210000002</c:v>
                </c:pt>
                <c:pt idx="11982">
                  <c:v>515.25764059999995</c:v>
                </c:pt>
                <c:pt idx="11983">
                  <c:v>515.24810009999999</c:v>
                </c:pt>
                <c:pt idx="11984">
                  <c:v>515.24270720000004</c:v>
                </c:pt>
                <c:pt idx="11985">
                  <c:v>515.24912740000002</c:v>
                </c:pt>
                <c:pt idx="11986">
                  <c:v>515.22501539999996</c:v>
                </c:pt>
                <c:pt idx="11987">
                  <c:v>515.23025459999997</c:v>
                </c:pt>
                <c:pt idx="11988">
                  <c:v>515.23825820000002</c:v>
                </c:pt>
                <c:pt idx="11989">
                  <c:v>515.20966120000003</c:v>
                </c:pt>
                <c:pt idx="11990">
                  <c:v>515.19966499999998</c:v>
                </c:pt>
                <c:pt idx="11991">
                  <c:v>515.21708349999994</c:v>
                </c:pt>
                <c:pt idx="11992">
                  <c:v>515.1967267</c:v>
                </c:pt>
                <c:pt idx="11993">
                  <c:v>515.19793649999997</c:v>
                </c:pt>
                <c:pt idx="11994">
                  <c:v>515.19372499999997</c:v>
                </c:pt>
                <c:pt idx="11995">
                  <c:v>515.19154200000003</c:v>
                </c:pt>
                <c:pt idx="11996">
                  <c:v>515.18297329999996</c:v>
                </c:pt>
                <c:pt idx="11997">
                  <c:v>515.19066869999995</c:v>
                </c:pt>
                <c:pt idx="11998">
                  <c:v>515.18008980000002</c:v>
                </c:pt>
                <c:pt idx="11999">
                  <c:v>515.18703049999999</c:v>
                </c:pt>
                <c:pt idx="12000">
                  <c:v>515.19618100000002</c:v>
                </c:pt>
                <c:pt idx="12001">
                  <c:v>515.18054540000003</c:v>
                </c:pt>
                <c:pt idx="12002">
                  <c:v>515.18703049999999</c:v>
                </c:pt>
                <c:pt idx="12003">
                  <c:v>515.19575350000002</c:v>
                </c:pt>
                <c:pt idx="12004">
                  <c:v>515.20645039999999</c:v>
                </c:pt>
                <c:pt idx="12005">
                  <c:v>515.18493809999995</c:v>
                </c:pt>
                <c:pt idx="12006">
                  <c:v>515.20911550000005</c:v>
                </c:pt>
                <c:pt idx="12007">
                  <c:v>515.19841859999997</c:v>
                </c:pt>
                <c:pt idx="12008">
                  <c:v>515.2163832</c:v>
                </c:pt>
                <c:pt idx="12009">
                  <c:v>515.20989810000003</c:v>
                </c:pt>
                <c:pt idx="12010">
                  <c:v>515.20766049999997</c:v>
                </c:pt>
                <c:pt idx="12011">
                  <c:v>515.19687409999995</c:v>
                </c:pt>
                <c:pt idx="12012">
                  <c:v>515.20705080000005</c:v>
                </c:pt>
                <c:pt idx="12013">
                  <c:v>515.21317269999997</c:v>
                </c:pt>
                <c:pt idx="12014">
                  <c:v>515.2084443</c:v>
                </c:pt>
                <c:pt idx="12015">
                  <c:v>515.20508600000005</c:v>
                </c:pt>
                <c:pt idx="12016">
                  <c:v>515.21790209999995</c:v>
                </c:pt>
                <c:pt idx="12017">
                  <c:v>515.22123109999995</c:v>
                </c:pt>
                <c:pt idx="12018">
                  <c:v>515.22526070000004</c:v>
                </c:pt>
                <c:pt idx="12019">
                  <c:v>515.2312005</c:v>
                </c:pt>
                <c:pt idx="12020">
                  <c:v>515.22589840000001</c:v>
                </c:pt>
                <c:pt idx="12021">
                  <c:v>515.22905539999999</c:v>
                </c:pt>
                <c:pt idx="12022">
                  <c:v>515.23871480000003</c:v>
                </c:pt>
                <c:pt idx="12023">
                  <c:v>515.24198909999996</c:v>
                </c:pt>
                <c:pt idx="12024">
                  <c:v>515.24734550000005</c:v>
                </c:pt>
                <c:pt idx="12025">
                  <c:v>515.25613150000004</c:v>
                </c:pt>
                <c:pt idx="12026">
                  <c:v>515.25761350000005</c:v>
                </c:pt>
                <c:pt idx="12027">
                  <c:v>515.26558090000003</c:v>
                </c:pt>
                <c:pt idx="12028">
                  <c:v>515.27027390000001</c:v>
                </c:pt>
                <c:pt idx="12029">
                  <c:v>515.27218389999996</c:v>
                </c:pt>
                <c:pt idx="12030">
                  <c:v>515.27633119999996</c:v>
                </c:pt>
                <c:pt idx="12031">
                  <c:v>515.27633119999996</c:v>
                </c:pt>
                <c:pt idx="12032">
                  <c:v>515.28042389999996</c:v>
                </c:pt>
                <c:pt idx="12033">
                  <c:v>515.27675910000005</c:v>
                </c:pt>
                <c:pt idx="12034">
                  <c:v>515.27288469999996</c:v>
                </c:pt>
                <c:pt idx="12035">
                  <c:v>515.27527729999997</c:v>
                </c:pt>
                <c:pt idx="12036">
                  <c:v>515.28085180000005</c:v>
                </c:pt>
                <c:pt idx="12037">
                  <c:v>515.26945539999997</c:v>
                </c:pt>
                <c:pt idx="12038">
                  <c:v>515.28702669999996</c:v>
                </c:pt>
                <c:pt idx="12039">
                  <c:v>515.28475279999998</c:v>
                </c:pt>
                <c:pt idx="12040">
                  <c:v>515.29135110000004</c:v>
                </c:pt>
                <c:pt idx="12041">
                  <c:v>515.269632</c:v>
                </c:pt>
                <c:pt idx="12042">
                  <c:v>515.28244559999996</c:v>
                </c:pt>
                <c:pt idx="12043">
                  <c:v>515.29505119999999</c:v>
                </c:pt>
                <c:pt idx="12044">
                  <c:v>515.29505119999999</c:v>
                </c:pt>
                <c:pt idx="12045">
                  <c:v>515.30540889999997</c:v>
                </c:pt>
                <c:pt idx="12046">
                  <c:v>515.30698129999996</c:v>
                </c:pt>
                <c:pt idx="12047">
                  <c:v>515.31534020000004</c:v>
                </c:pt>
                <c:pt idx="12048">
                  <c:v>515.3134953</c:v>
                </c:pt>
                <c:pt idx="12049">
                  <c:v>515.30861719999996</c:v>
                </c:pt>
                <c:pt idx="12050">
                  <c:v>515.30935050000005</c:v>
                </c:pt>
                <c:pt idx="12051">
                  <c:v>515.29059800000005</c:v>
                </c:pt>
                <c:pt idx="12052">
                  <c:v>515.2970808</c:v>
                </c:pt>
                <c:pt idx="12053">
                  <c:v>515.30661970000006</c:v>
                </c:pt>
                <c:pt idx="12054">
                  <c:v>515.31055930000002</c:v>
                </c:pt>
                <c:pt idx="12055">
                  <c:v>515.30516799999998</c:v>
                </c:pt>
                <c:pt idx="12056">
                  <c:v>515.30774410000004</c:v>
                </c:pt>
                <c:pt idx="12057">
                  <c:v>515.30465749999996</c:v>
                </c:pt>
                <c:pt idx="12058">
                  <c:v>515.29947349999998</c:v>
                </c:pt>
                <c:pt idx="12059">
                  <c:v>515.28723769999999</c:v>
                </c:pt>
                <c:pt idx="12060">
                  <c:v>515.30114130000004</c:v>
                </c:pt>
                <c:pt idx="12061">
                  <c:v>515.30731930000002</c:v>
                </c:pt>
                <c:pt idx="12062">
                  <c:v>515.3051365</c:v>
                </c:pt>
                <c:pt idx="12063">
                  <c:v>515.30528849999996</c:v>
                </c:pt>
                <c:pt idx="12064">
                  <c:v>515.30462230000001</c:v>
                </c:pt>
                <c:pt idx="12065">
                  <c:v>515.31149789999995</c:v>
                </c:pt>
                <c:pt idx="12066">
                  <c:v>515.31313499999999</c:v>
                </c:pt>
                <c:pt idx="12067">
                  <c:v>515.3233391</c:v>
                </c:pt>
                <c:pt idx="12068">
                  <c:v>515.32885039999996</c:v>
                </c:pt>
                <c:pt idx="12069">
                  <c:v>515.32264120000002</c:v>
                </c:pt>
                <c:pt idx="12070">
                  <c:v>515.32552180000005</c:v>
                </c:pt>
                <c:pt idx="12071">
                  <c:v>515.32673369999998</c:v>
                </c:pt>
                <c:pt idx="12072">
                  <c:v>515.33169929999997</c:v>
                </c:pt>
                <c:pt idx="12073">
                  <c:v>515.33415479999996</c:v>
                </c:pt>
                <c:pt idx="12074">
                  <c:v>515.32606750000002</c:v>
                </c:pt>
                <c:pt idx="12075">
                  <c:v>515.33599860000004</c:v>
                </c:pt>
                <c:pt idx="12076">
                  <c:v>515.34260110000002</c:v>
                </c:pt>
                <c:pt idx="12077">
                  <c:v>515.34423800000002</c:v>
                </c:pt>
                <c:pt idx="12078">
                  <c:v>515.34833040000001</c:v>
                </c:pt>
                <c:pt idx="12079">
                  <c:v>515.34974910000005</c:v>
                </c:pt>
                <c:pt idx="12080">
                  <c:v>515.36180790000003</c:v>
                </c:pt>
                <c:pt idx="12081">
                  <c:v>515.36092369999994</c:v>
                </c:pt>
                <c:pt idx="12082">
                  <c:v>515.37270939999996</c:v>
                </c:pt>
                <c:pt idx="12083">
                  <c:v>515.37712899999997</c:v>
                </c:pt>
                <c:pt idx="12084">
                  <c:v>515.38297839999996</c:v>
                </c:pt>
                <c:pt idx="12085">
                  <c:v>515.38985319999995</c:v>
                </c:pt>
                <c:pt idx="12086">
                  <c:v>515.38860990000001</c:v>
                </c:pt>
                <c:pt idx="12087">
                  <c:v>515.39590950000002</c:v>
                </c:pt>
                <c:pt idx="12088">
                  <c:v>515.40063410000005</c:v>
                </c:pt>
                <c:pt idx="12089">
                  <c:v>515.40817440000001</c:v>
                </c:pt>
                <c:pt idx="12090">
                  <c:v>515.42431290000002</c:v>
                </c:pt>
                <c:pt idx="12091">
                  <c:v>515.43567210000003</c:v>
                </c:pt>
                <c:pt idx="12092">
                  <c:v>515.42410570000004</c:v>
                </c:pt>
                <c:pt idx="12093">
                  <c:v>515.43343519999996</c:v>
                </c:pt>
                <c:pt idx="12094">
                  <c:v>515.43234399999994</c:v>
                </c:pt>
                <c:pt idx="12095">
                  <c:v>515.44571059999998</c:v>
                </c:pt>
                <c:pt idx="12096">
                  <c:v>515.4559127</c:v>
                </c:pt>
                <c:pt idx="12097">
                  <c:v>515.43288959999995</c:v>
                </c:pt>
                <c:pt idx="12098">
                  <c:v>515.4454379</c:v>
                </c:pt>
                <c:pt idx="12099">
                  <c:v>515.45700380000005</c:v>
                </c:pt>
                <c:pt idx="12100">
                  <c:v>515.45367590000001</c:v>
                </c:pt>
                <c:pt idx="12101">
                  <c:v>515.45918610000001</c:v>
                </c:pt>
                <c:pt idx="12102">
                  <c:v>515.46666019999998</c:v>
                </c:pt>
                <c:pt idx="12103">
                  <c:v>515.47489800000005</c:v>
                </c:pt>
                <c:pt idx="12104">
                  <c:v>515.46251400000006</c:v>
                </c:pt>
                <c:pt idx="12105">
                  <c:v>515.47189749999995</c:v>
                </c:pt>
                <c:pt idx="12106">
                  <c:v>515.48755459999995</c:v>
                </c:pt>
                <c:pt idx="12107">
                  <c:v>515.49142789999996</c:v>
                </c:pt>
                <c:pt idx="12108">
                  <c:v>515.47877140000003</c:v>
                </c:pt>
                <c:pt idx="12109">
                  <c:v>515.47892390000004</c:v>
                </c:pt>
                <c:pt idx="12110">
                  <c:v>515.48924569999997</c:v>
                </c:pt>
                <c:pt idx="12111">
                  <c:v>515.48028769999996</c:v>
                </c:pt>
                <c:pt idx="12112">
                  <c:v>515.48279720000005</c:v>
                </c:pt>
                <c:pt idx="12113">
                  <c:v>515.47946939999997</c:v>
                </c:pt>
                <c:pt idx="12114">
                  <c:v>515.47002069999996</c:v>
                </c:pt>
                <c:pt idx="12115">
                  <c:v>515.47919660000002</c:v>
                </c:pt>
                <c:pt idx="12116">
                  <c:v>515.47525789999997</c:v>
                </c:pt>
                <c:pt idx="12117">
                  <c:v>515.47310949999996</c:v>
                </c:pt>
                <c:pt idx="12118">
                  <c:v>515.46678120000001</c:v>
                </c:pt>
                <c:pt idx="12119">
                  <c:v>515.46323519999999</c:v>
                </c:pt>
                <c:pt idx="12120">
                  <c:v>515.45854340000005</c:v>
                </c:pt>
                <c:pt idx="12121">
                  <c:v>515.46971719999999</c:v>
                </c:pt>
                <c:pt idx="12122">
                  <c:v>515.46835339999996</c:v>
                </c:pt>
                <c:pt idx="12123">
                  <c:v>515.46245180000005</c:v>
                </c:pt>
                <c:pt idx="12124">
                  <c:v>515.46178780000002</c:v>
                </c:pt>
                <c:pt idx="12125">
                  <c:v>515.45143169999994</c:v>
                </c:pt>
                <c:pt idx="12126">
                  <c:v>515.44940380000003</c:v>
                </c:pt>
                <c:pt idx="12127">
                  <c:v>515.45043120000003</c:v>
                </c:pt>
                <c:pt idx="12128">
                  <c:v>515.44874000000004</c:v>
                </c:pt>
                <c:pt idx="12129">
                  <c:v>515.43362790000003</c:v>
                </c:pt>
                <c:pt idx="12130">
                  <c:v>515.42920879999997</c:v>
                </c:pt>
                <c:pt idx="12131">
                  <c:v>515.41862470000001</c:v>
                </c:pt>
                <c:pt idx="12132">
                  <c:v>515.42920879999997</c:v>
                </c:pt>
                <c:pt idx="12133">
                  <c:v>515.41393270000003</c:v>
                </c:pt>
                <c:pt idx="12134">
                  <c:v>515.40542149999999</c:v>
                </c:pt>
                <c:pt idx="12135">
                  <c:v>515.39979319999998</c:v>
                </c:pt>
                <c:pt idx="12136">
                  <c:v>515.39249089999998</c:v>
                </c:pt>
                <c:pt idx="12137">
                  <c:v>515.39581910000004</c:v>
                </c:pt>
                <c:pt idx="12138">
                  <c:v>515.38416129999996</c:v>
                </c:pt>
                <c:pt idx="12139">
                  <c:v>515.38049660000001</c:v>
                </c:pt>
                <c:pt idx="12140">
                  <c:v>515.37492239999995</c:v>
                </c:pt>
                <c:pt idx="12141">
                  <c:v>515.3833161</c:v>
                </c:pt>
                <c:pt idx="12142">
                  <c:v>515.38179709999997</c:v>
                </c:pt>
                <c:pt idx="12143">
                  <c:v>515.36859319999996</c:v>
                </c:pt>
                <c:pt idx="12144">
                  <c:v>515.37535019999996</c:v>
                </c:pt>
                <c:pt idx="12145">
                  <c:v>515.37562300000002</c:v>
                </c:pt>
                <c:pt idx="12146">
                  <c:v>515.38058799999999</c:v>
                </c:pt>
                <c:pt idx="12147">
                  <c:v>515.37535019999996</c:v>
                </c:pt>
                <c:pt idx="12148">
                  <c:v>515.38058799999999</c:v>
                </c:pt>
                <c:pt idx="12149">
                  <c:v>515.37507740000001</c:v>
                </c:pt>
                <c:pt idx="12150">
                  <c:v>515.37644139999998</c:v>
                </c:pt>
                <c:pt idx="12151">
                  <c:v>515.37065789999997</c:v>
                </c:pt>
                <c:pt idx="12152">
                  <c:v>515.37671420000004</c:v>
                </c:pt>
                <c:pt idx="12153">
                  <c:v>515.37180369999999</c:v>
                </c:pt>
                <c:pt idx="12154">
                  <c:v>515.37093070000003</c:v>
                </c:pt>
                <c:pt idx="12155">
                  <c:v>515.37874169999998</c:v>
                </c:pt>
                <c:pt idx="12156">
                  <c:v>515.37843239999995</c:v>
                </c:pt>
                <c:pt idx="12157">
                  <c:v>515.36041130000001</c:v>
                </c:pt>
                <c:pt idx="12158">
                  <c:v>515.36431779999998</c:v>
                </c:pt>
                <c:pt idx="12159">
                  <c:v>515.36111010000002</c:v>
                </c:pt>
                <c:pt idx="12160">
                  <c:v>515.35974599999997</c:v>
                </c:pt>
                <c:pt idx="12161">
                  <c:v>515.35771560000001</c:v>
                </c:pt>
                <c:pt idx="12162">
                  <c:v>515.36044379999998</c:v>
                </c:pt>
                <c:pt idx="12163">
                  <c:v>515.36513630000002</c:v>
                </c:pt>
                <c:pt idx="12164">
                  <c:v>515.3632265</c:v>
                </c:pt>
                <c:pt idx="12165">
                  <c:v>515.36513630000002</c:v>
                </c:pt>
                <c:pt idx="12166">
                  <c:v>515.37173840000003</c:v>
                </c:pt>
                <c:pt idx="12167">
                  <c:v>515.37380059999998</c:v>
                </c:pt>
                <c:pt idx="12168">
                  <c:v>515.37603769999998</c:v>
                </c:pt>
                <c:pt idx="12169">
                  <c:v>515.37794740000004</c:v>
                </c:pt>
                <c:pt idx="12170">
                  <c:v>515.37849300000005</c:v>
                </c:pt>
                <c:pt idx="12171">
                  <c:v>515.37931149999997</c:v>
                </c:pt>
                <c:pt idx="12172">
                  <c:v>515.38400379999996</c:v>
                </c:pt>
                <c:pt idx="12173">
                  <c:v>515.38782319999996</c:v>
                </c:pt>
                <c:pt idx="12174">
                  <c:v>515.38661190000005</c:v>
                </c:pt>
                <c:pt idx="12175">
                  <c:v>515.39321380000001</c:v>
                </c:pt>
                <c:pt idx="12176">
                  <c:v>515.38633909999999</c:v>
                </c:pt>
                <c:pt idx="12177">
                  <c:v>515.39184980000005</c:v>
                </c:pt>
                <c:pt idx="12178">
                  <c:v>515.38939449999998</c:v>
                </c:pt>
                <c:pt idx="12179">
                  <c:v>515.39348659999996</c:v>
                </c:pt>
                <c:pt idx="12180">
                  <c:v>515.39075860000003</c:v>
                </c:pt>
                <c:pt idx="12181">
                  <c:v>515.38994009999999</c:v>
                </c:pt>
                <c:pt idx="12182">
                  <c:v>515.39654199999995</c:v>
                </c:pt>
                <c:pt idx="12183">
                  <c:v>515.39118450000001</c:v>
                </c:pt>
                <c:pt idx="12184">
                  <c:v>515.3884564</c:v>
                </c:pt>
                <c:pt idx="12185">
                  <c:v>515.38512820000005</c:v>
                </c:pt>
                <c:pt idx="12186">
                  <c:v>515.3832185</c:v>
                </c:pt>
                <c:pt idx="12187">
                  <c:v>515.38267289999999</c:v>
                </c:pt>
                <c:pt idx="12188">
                  <c:v>515.38458249999996</c:v>
                </c:pt>
                <c:pt idx="12189">
                  <c:v>515.37864579999996</c:v>
                </c:pt>
                <c:pt idx="12190">
                  <c:v>515.37634370000001</c:v>
                </c:pt>
                <c:pt idx="12191">
                  <c:v>515.38251979999995</c:v>
                </c:pt>
                <c:pt idx="12192">
                  <c:v>515.38736519999998</c:v>
                </c:pt>
                <c:pt idx="12193">
                  <c:v>515.38028269999995</c:v>
                </c:pt>
                <c:pt idx="12194">
                  <c:v>515.37700900000004</c:v>
                </c:pt>
                <c:pt idx="12195">
                  <c:v>515.37864579999996</c:v>
                </c:pt>
                <c:pt idx="12196">
                  <c:v>515.37619050000001</c:v>
                </c:pt>
                <c:pt idx="12197">
                  <c:v>515.3778274</c:v>
                </c:pt>
                <c:pt idx="12198">
                  <c:v>515.38115570000002</c:v>
                </c:pt>
                <c:pt idx="12199">
                  <c:v>515.37509929999999</c:v>
                </c:pt>
                <c:pt idx="12200">
                  <c:v>515.37380059999998</c:v>
                </c:pt>
                <c:pt idx="12201">
                  <c:v>515.37516470000003</c:v>
                </c:pt>
                <c:pt idx="12202">
                  <c:v>515.37380059999998</c:v>
                </c:pt>
                <c:pt idx="12203">
                  <c:v>515.37380059999998</c:v>
                </c:pt>
                <c:pt idx="12204">
                  <c:v>515.36719849999997</c:v>
                </c:pt>
                <c:pt idx="12205">
                  <c:v>515.36970840000004</c:v>
                </c:pt>
                <c:pt idx="12206">
                  <c:v>515.36501599999997</c:v>
                </c:pt>
                <c:pt idx="12207">
                  <c:v>515.36895570000001</c:v>
                </c:pt>
                <c:pt idx="12208">
                  <c:v>515.36486339999999</c:v>
                </c:pt>
                <c:pt idx="12209">
                  <c:v>515.36262629999999</c:v>
                </c:pt>
                <c:pt idx="12210">
                  <c:v>515.35907970000005</c:v>
                </c:pt>
                <c:pt idx="12211">
                  <c:v>515.35771560000001</c:v>
                </c:pt>
                <c:pt idx="12212">
                  <c:v>515.34974910000005</c:v>
                </c:pt>
                <c:pt idx="12213">
                  <c:v>515.3476326</c:v>
                </c:pt>
                <c:pt idx="12214">
                  <c:v>515.34708690000002</c:v>
                </c:pt>
                <c:pt idx="12215">
                  <c:v>515.34817820000001</c:v>
                </c:pt>
                <c:pt idx="12216">
                  <c:v>515.34184860000005</c:v>
                </c:pt>
                <c:pt idx="12217">
                  <c:v>515.34708690000002</c:v>
                </c:pt>
                <c:pt idx="12218">
                  <c:v>515.34130289999996</c:v>
                </c:pt>
                <c:pt idx="12219">
                  <c:v>515.33802900000001</c:v>
                </c:pt>
                <c:pt idx="12220">
                  <c:v>515.33754969999995</c:v>
                </c:pt>
                <c:pt idx="12221">
                  <c:v>515.34278810000001</c:v>
                </c:pt>
                <c:pt idx="12222">
                  <c:v>515.34278810000001</c:v>
                </c:pt>
                <c:pt idx="12223">
                  <c:v>515.34584380000001</c:v>
                </c:pt>
                <c:pt idx="12224">
                  <c:v>515.3469351</c:v>
                </c:pt>
                <c:pt idx="12225">
                  <c:v>515.34720789999994</c:v>
                </c:pt>
                <c:pt idx="12226">
                  <c:v>515.34645620000003</c:v>
                </c:pt>
                <c:pt idx="12227">
                  <c:v>515.35360430000003</c:v>
                </c:pt>
                <c:pt idx="12228">
                  <c:v>515.3558415</c:v>
                </c:pt>
                <c:pt idx="12229">
                  <c:v>515.35502299999996</c:v>
                </c:pt>
                <c:pt idx="12230">
                  <c:v>515.35966099999996</c:v>
                </c:pt>
                <c:pt idx="12231">
                  <c:v>515.36184360000004</c:v>
                </c:pt>
                <c:pt idx="12232">
                  <c:v>515.36278389999995</c:v>
                </c:pt>
                <c:pt idx="12233">
                  <c:v>515.36114699999996</c:v>
                </c:pt>
                <c:pt idx="12234">
                  <c:v>515.35978290000003</c:v>
                </c:pt>
                <c:pt idx="12235">
                  <c:v>515.36502110000004</c:v>
                </c:pt>
                <c:pt idx="12236">
                  <c:v>515.36060129999998</c:v>
                </c:pt>
                <c:pt idx="12237">
                  <c:v>515.36387520000005</c:v>
                </c:pt>
                <c:pt idx="12238">
                  <c:v>515.36181490000001</c:v>
                </c:pt>
                <c:pt idx="12239">
                  <c:v>515.35848639999995</c:v>
                </c:pt>
                <c:pt idx="12240">
                  <c:v>515.35970039999995</c:v>
                </c:pt>
                <c:pt idx="12241">
                  <c:v>515.35751779999998</c:v>
                </c:pt>
                <c:pt idx="12242">
                  <c:v>515.34267590000002</c:v>
                </c:pt>
                <c:pt idx="12243">
                  <c:v>515.35158420000005</c:v>
                </c:pt>
                <c:pt idx="12244">
                  <c:v>515.35212979999994</c:v>
                </c:pt>
                <c:pt idx="12245">
                  <c:v>515.35049289999995</c:v>
                </c:pt>
                <c:pt idx="12246">
                  <c:v>515.35225349999996</c:v>
                </c:pt>
                <c:pt idx="12247">
                  <c:v>515.34837930000003</c:v>
                </c:pt>
                <c:pt idx="12248">
                  <c:v>515.35634589999995</c:v>
                </c:pt>
                <c:pt idx="12249">
                  <c:v>515.34986749999996</c:v>
                </c:pt>
                <c:pt idx="12250">
                  <c:v>515.34314089999998</c:v>
                </c:pt>
                <c:pt idx="12251">
                  <c:v>515.34091620000004</c:v>
                </c:pt>
                <c:pt idx="12252">
                  <c:v>515.34861009999997</c:v>
                </c:pt>
                <c:pt idx="12253">
                  <c:v>515.34567700000002</c:v>
                </c:pt>
                <c:pt idx="12254">
                  <c:v>515.35885589999998</c:v>
                </c:pt>
                <c:pt idx="12255">
                  <c:v>515.33395910000002</c:v>
                </c:pt>
                <c:pt idx="12256">
                  <c:v>515.32408229999999</c:v>
                </c:pt>
                <c:pt idx="12257">
                  <c:v>515.33810619999997</c:v>
                </c:pt>
                <c:pt idx="12258">
                  <c:v>515.31544659999997</c:v>
                </c:pt>
                <c:pt idx="12259">
                  <c:v>515.31505119999997</c:v>
                </c:pt>
                <c:pt idx="12260">
                  <c:v>515.30947219999996</c:v>
                </c:pt>
                <c:pt idx="12261">
                  <c:v>515.30571989999999</c:v>
                </c:pt>
                <c:pt idx="12262">
                  <c:v>515.29584269999998</c:v>
                </c:pt>
                <c:pt idx="12263">
                  <c:v>515.28978540000003</c:v>
                </c:pt>
                <c:pt idx="12264">
                  <c:v>515.28645659999995</c:v>
                </c:pt>
                <c:pt idx="12265">
                  <c:v>515.27958060000003</c:v>
                </c:pt>
                <c:pt idx="12266">
                  <c:v>515.27372860000003</c:v>
                </c:pt>
                <c:pt idx="12267">
                  <c:v>515.27454709999995</c:v>
                </c:pt>
                <c:pt idx="12268">
                  <c:v>515.2648878</c:v>
                </c:pt>
                <c:pt idx="12269">
                  <c:v>515.2682168</c:v>
                </c:pt>
                <c:pt idx="12270">
                  <c:v>515.25473729999999</c:v>
                </c:pt>
                <c:pt idx="12271">
                  <c:v>515.25570719999996</c:v>
                </c:pt>
                <c:pt idx="12272">
                  <c:v>515.25595069999997</c:v>
                </c:pt>
                <c:pt idx="12273">
                  <c:v>515.25813359999995</c:v>
                </c:pt>
                <c:pt idx="12274">
                  <c:v>515.25180309999996</c:v>
                </c:pt>
                <c:pt idx="12275">
                  <c:v>515.25496969999995</c:v>
                </c:pt>
                <c:pt idx="12276">
                  <c:v>515.22838390000004</c:v>
                </c:pt>
                <c:pt idx="12277">
                  <c:v>515.21597389999999</c:v>
                </c:pt>
                <c:pt idx="12278">
                  <c:v>515.22472119999998</c:v>
                </c:pt>
                <c:pt idx="12279">
                  <c:v>515.22832319999998</c:v>
                </c:pt>
                <c:pt idx="12280">
                  <c:v>515.22253820000003</c:v>
                </c:pt>
                <c:pt idx="12281">
                  <c:v>515.21668620000003</c:v>
                </c:pt>
                <c:pt idx="12282">
                  <c:v>515.22050660000002</c:v>
                </c:pt>
                <c:pt idx="12283">
                  <c:v>515.21526730000005</c:v>
                </c:pt>
                <c:pt idx="12284">
                  <c:v>515.21253839999997</c:v>
                </c:pt>
                <c:pt idx="12285">
                  <c:v>515.21375139999998</c:v>
                </c:pt>
                <c:pt idx="12286">
                  <c:v>515.21124080000004</c:v>
                </c:pt>
                <c:pt idx="12287">
                  <c:v>515.21375139999998</c:v>
                </c:pt>
                <c:pt idx="12288">
                  <c:v>515.20851200000004</c:v>
                </c:pt>
                <c:pt idx="12289">
                  <c:v>515.20312149999995</c:v>
                </c:pt>
                <c:pt idx="12290">
                  <c:v>515.1983606</c:v>
                </c:pt>
                <c:pt idx="12291">
                  <c:v>515.20448590000001</c:v>
                </c:pt>
                <c:pt idx="12292">
                  <c:v>515.19842779999999</c:v>
                </c:pt>
                <c:pt idx="12293">
                  <c:v>515.20163520000006</c:v>
                </c:pt>
                <c:pt idx="12294">
                  <c:v>515.20781520000003</c:v>
                </c:pt>
                <c:pt idx="12295">
                  <c:v>515.19303760000003</c:v>
                </c:pt>
                <c:pt idx="12296">
                  <c:v>515.20410460000005</c:v>
                </c:pt>
                <c:pt idx="12297">
                  <c:v>515.18769129999998</c:v>
                </c:pt>
                <c:pt idx="12298">
                  <c:v>515.18307709999999</c:v>
                </c:pt>
                <c:pt idx="12299">
                  <c:v>515.19030869999995</c:v>
                </c:pt>
                <c:pt idx="12300">
                  <c:v>515.18779800000004</c:v>
                </c:pt>
                <c:pt idx="12301">
                  <c:v>515.20112879999999</c:v>
                </c:pt>
                <c:pt idx="12302">
                  <c:v>515.18640649999998</c:v>
                </c:pt>
                <c:pt idx="12303">
                  <c:v>515.18601039999999</c:v>
                </c:pt>
                <c:pt idx="12304">
                  <c:v>515.2005024</c:v>
                </c:pt>
                <c:pt idx="12305">
                  <c:v>515.19911400000001</c:v>
                </c:pt>
                <c:pt idx="12306">
                  <c:v>515.19740019999995</c:v>
                </c:pt>
                <c:pt idx="12307">
                  <c:v>515.18664799999999</c:v>
                </c:pt>
                <c:pt idx="12308">
                  <c:v>515.19598120000001</c:v>
                </c:pt>
                <c:pt idx="12309">
                  <c:v>515.19516250000004</c:v>
                </c:pt>
                <c:pt idx="12310">
                  <c:v>515.19658149999998</c:v>
                </c:pt>
                <c:pt idx="12311">
                  <c:v>515.19461669999998</c:v>
                </c:pt>
                <c:pt idx="12312">
                  <c:v>515.19660329999999</c:v>
                </c:pt>
                <c:pt idx="12313">
                  <c:v>515.19777350000004</c:v>
                </c:pt>
                <c:pt idx="12314">
                  <c:v>515.20370800000001</c:v>
                </c:pt>
                <c:pt idx="12315">
                  <c:v>515.20452669999997</c:v>
                </c:pt>
                <c:pt idx="12316">
                  <c:v>515.20651840000005</c:v>
                </c:pt>
                <c:pt idx="12317">
                  <c:v>515.20448590000001</c:v>
                </c:pt>
                <c:pt idx="12318">
                  <c:v>515.20457020000003</c:v>
                </c:pt>
                <c:pt idx="12319">
                  <c:v>515.20347860000004</c:v>
                </c:pt>
                <c:pt idx="12320">
                  <c:v>515.21875729999999</c:v>
                </c:pt>
                <c:pt idx="12321">
                  <c:v>515.20343509999998</c:v>
                </c:pt>
                <c:pt idx="12322">
                  <c:v>515.20731009999997</c:v>
                </c:pt>
                <c:pt idx="12323">
                  <c:v>515.2040624</c:v>
                </c:pt>
                <c:pt idx="12324">
                  <c:v>515.21257649999995</c:v>
                </c:pt>
                <c:pt idx="12325">
                  <c:v>515.20733710000002</c:v>
                </c:pt>
                <c:pt idx="12326">
                  <c:v>515.21339520000004</c:v>
                </c:pt>
                <c:pt idx="12327">
                  <c:v>515.20991579999998</c:v>
                </c:pt>
                <c:pt idx="12328">
                  <c:v>515.22012170000005</c:v>
                </c:pt>
                <c:pt idx="12329">
                  <c:v>515.20710640000004</c:v>
                </c:pt>
                <c:pt idx="12330">
                  <c:v>515.20855140000003</c:v>
                </c:pt>
                <c:pt idx="12331">
                  <c:v>515.21793869999999</c:v>
                </c:pt>
                <c:pt idx="12332">
                  <c:v>515.22012170000005</c:v>
                </c:pt>
                <c:pt idx="12333">
                  <c:v>515.22379249999994</c:v>
                </c:pt>
                <c:pt idx="12334">
                  <c:v>515.22138189999998</c:v>
                </c:pt>
                <c:pt idx="12335">
                  <c:v>515.2154491</c:v>
                </c:pt>
                <c:pt idx="12336">
                  <c:v>515.22267009999996</c:v>
                </c:pt>
                <c:pt idx="12337">
                  <c:v>515.22334239999998</c:v>
                </c:pt>
                <c:pt idx="12338">
                  <c:v>515.22225079999998</c:v>
                </c:pt>
                <c:pt idx="12339">
                  <c:v>515.22279660000004</c:v>
                </c:pt>
                <c:pt idx="12340">
                  <c:v>515.21884969999996</c:v>
                </c:pt>
                <c:pt idx="12341">
                  <c:v>515.21681349999994</c:v>
                </c:pt>
                <c:pt idx="12342">
                  <c:v>515.22063400000002</c:v>
                </c:pt>
                <c:pt idx="12343">
                  <c:v>515.21947169999999</c:v>
                </c:pt>
                <c:pt idx="12344">
                  <c:v>515.22192759999996</c:v>
                </c:pt>
                <c:pt idx="12345">
                  <c:v>515.22689419999995</c:v>
                </c:pt>
                <c:pt idx="12346">
                  <c:v>515.22411069999998</c:v>
                </c:pt>
                <c:pt idx="12347">
                  <c:v>515.22540489999994</c:v>
                </c:pt>
                <c:pt idx="12348">
                  <c:v>515.23364600000002</c:v>
                </c:pt>
                <c:pt idx="12349">
                  <c:v>515.23091720000002</c:v>
                </c:pt>
                <c:pt idx="12350">
                  <c:v>515.23297590000004</c:v>
                </c:pt>
                <c:pt idx="12351">
                  <c:v>515.23821520000001</c:v>
                </c:pt>
                <c:pt idx="12352">
                  <c:v>515.24148969999999</c:v>
                </c:pt>
                <c:pt idx="12353">
                  <c:v>515.24032899999997</c:v>
                </c:pt>
                <c:pt idx="12354">
                  <c:v>515.25020700000005</c:v>
                </c:pt>
                <c:pt idx="12355">
                  <c:v>515.2476279</c:v>
                </c:pt>
                <c:pt idx="12356">
                  <c:v>515.25313989999995</c:v>
                </c:pt>
                <c:pt idx="12357">
                  <c:v>515.24953800000003</c:v>
                </c:pt>
                <c:pt idx="12358">
                  <c:v>515.26110759999995</c:v>
                </c:pt>
                <c:pt idx="12359">
                  <c:v>515.25696000000005</c:v>
                </c:pt>
                <c:pt idx="12360">
                  <c:v>515.25559569999996</c:v>
                </c:pt>
                <c:pt idx="12361">
                  <c:v>515.26165330000003</c:v>
                </c:pt>
                <c:pt idx="12362">
                  <c:v>515.26301769999998</c:v>
                </c:pt>
                <c:pt idx="12363">
                  <c:v>515.2618033</c:v>
                </c:pt>
                <c:pt idx="12364">
                  <c:v>515.27106739999999</c:v>
                </c:pt>
                <c:pt idx="12365">
                  <c:v>515.27309990000003</c:v>
                </c:pt>
                <c:pt idx="12366">
                  <c:v>515.27595140000005</c:v>
                </c:pt>
                <c:pt idx="12367">
                  <c:v>515.27724739999996</c:v>
                </c:pt>
                <c:pt idx="12368">
                  <c:v>515.28263660000005</c:v>
                </c:pt>
                <c:pt idx="12369">
                  <c:v>515.28727519999995</c:v>
                </c:pt>
                <c:pt idx="12370">
                  <c:v>515.29196820000004</c:v>
                </c:pt>
                <c:pt idx="12371">
                  <c:v>515.29333250000002</c:v>
                </c:pt>
                <c:pt idx="12372">
                  <c:v>515.29524249999997</c:v>
                </c:pt>
                <c:pt idx="12373">
                  <c:v>515.29114970000001</c:v>
                </c:pt>
                <c:pt idx="12374">
                  <c:v>515.30387789999997</c:v>
                </c:pt>
                <c:pt idx="12375">
                  <c:v>515.30005800000004</c:v>
                </c:pt>
                <c:pt idx="12376">
                  <c:v>515.29536499999995</c:v>
                </c:pt>
                <c:pt idx="12377">
                  <c:v>515.30087660000004</c:v>
                </c:pt>
                <c:pt idx="12378">
                  <c:v>515.31393260000004</c:v>
                </c:pt>
                <c:pt idx="12379">
                  <c:v>515.31139710000002</c:v>
                </c:pt>
                <c:pt idx="12380">
                  <c:v>515.30628290000004</c:v>
                </c:pt>
                <c:pt idx="12381">
                  <c:v>515.31010279999998</c:v>
                </c:pt>
                <c:pt idx="12382">
                  <c:v>515.31117200000006</c:v>
                </c:pt>
                <c:pt idx="12383">
                  <c:v>515.30354910000005</c:v>
                </c:pt>
                <c:pt idx="12384">
                  <c:v>515.31313479999994</c:v>
                </c:pt>
                <c:pt idx="12385">
                  <c:v>515.30747819999999</c:v>
                </c:pt>
                <c:pt idx="12386">
                  <c:v>515.30167859999995</c:v>
                </c:pt>
                <c:pt idx="12387">
                  <c:v>515.29951080000001</c:v>
                </c:pt>
                <c:pt idx="12388">
                  <c:v>515.30285719999995</c:v>
                </c:pt>
                <c:pt idx="12389">
                  <c:v>515.29610849999995</c:v>
                </c:pt>
                <c:pt idx="12390">
                  <c:v>515.2986922</c:v>
                </c:pt>
                <c:pt idx="12391">
                  <c:v>515.30045789999997</c:v>
                </c:pt>
                <c:pt idx="12392">
                  <c:v>515.30195140000001</c:v>
                </c:pt>
                <c:pt idx="12393">
                  <c:v>515.30413429999999</c:v>
                </c:pt>
                <c:pt idx="12394">
                  <c:v>515.29740189999995</c:v>
                </c:pt>
                <c:pt idx="12395">
                  <c:v>515.29045180000003</c:v>
                </c:pt>
                <c:pt idx="12396">
                  <c:v>515.28903290000005</c:v>
                </c:pt>
                <c:pt idx="12397">
                  <c:v>515.30087509999998</c:v>
                </c:pt>
                <c:pt idx="12398">
                  <c:v>515.29951080000001</c:v>
                </c:pt>
                <c:pt idx="12399">
                  <c:v>515.28603139999996</c:v>
                </c:pt>
                <c:pt idx="12400">
                  <c:v>515.28235629999995</c:v>
                </c:pt>
                <c:pt idx="12401">
                  <c:v>515.28521279999995</c:v>
                </c:pt>
                <c:pt idx="12402">
                  <c:v>515.28086470000005</c:v>
                </c:pt>
                <c:pt idx="12403">
                  <c:v>515.28004610000005</c:v>
                </c:pt>
                <c:pt idx="12404">
                  <c:v>515.2742614</c:v>
                </c:pt>
                <c:pt idx="12405">
                  <c:v>515.26683930000002</c:v>
                </c:pt>
                <c:pt idx="12406">
                  <c:v>515.2618731</c:v>
                </c:pt>
                <c:pt idx="12407">
                  <c:v>515.2539051</c:v>
                </c:pt>
                <c:pt idx="12408">
                  <c:v>515.25710760000004</c:v>
                </c:pt>
                <c:pt idx="12409">
                  <c:v>515.25337969999998</c:v>
                </c:pt>
                <c:pt idx="12410">
                  <c:v>515.25447120000001</c:v>
                </c:pt>
                <c:pt idx="12411">
                  <c:v>515.244866</c:v>
                </c:pt>
                <c:pt idx="12412">
                  <c:v>515.2429558</c:v>
                </c:pt>
                <c:pt idx="12413">
                  <c:v>515.24255749999998</c:v>
                </c:pt>
                <c:pt idx="12414">
                  <c:v>515.23486230000003</c:v>
                </c:pt>
                <c:pt idx="12415">
                  <c:v>515.22935010000003</c:v>
                </c:pt>
                <c:pt idx="12416">
                  <c:v>515.22811109999998</c:v>
                </c:pt>
                <c:pt idx="12417">
                  <c:v>515.21981530000005</c:v>
                </c:pt>
                <c:pt idx="12418">
                  <c:v>515.21266560000004</c:v>
                </c:pt>
                <c:pt idx="12419">
                  <c:v>515.20966380000004</c:v>
                </c:pt>
                <c:pt idx="12420">
                  <c:v>515.21157400000004</c:v>
                </c:pt>
                <c:pt idx="12421">
                  <c:v>515.19332859999997</c:v>
                </c:pt>
                <c:pt idx="12422">
                  <c:v>515.18972629999996</c:v>
                </c:pt>
                <c:pt idx="12423">
                  <c:v>515.18496230000005</c:v>
                </c:pt>
                <c:pt idx="12424">
                  <c:v>515.182954</c:v>
                </c:pt>
                <c:pt idx="12425">
                  <c:v>515.17553109999994</c:v>
                </c:pt>
                <c:pt idx="12426">
                  <c:v>515.17267939999999</c:v>
                </c:pt>
                <c:pt idx="12427">
                  <c:v>515.17431680000004</c:v>
                </c:pt>
                <c:pt idx="12428">
                  <c:v>515.1722843</c:v>
                </c:pt>
                <c:pt idx="12429">
                  <c:v>515.16322390000005</c:v>
                </c:pt>
                <c:pt idx="12430">
                  <c:v>515.16791790000002</c:v>
                </c:pt>
                <c:pt idx="12431">
                  <c:v>515.1722843</c:v>
                </c:pt>
                <c:pt idx="12432">
                  <c:v>515.16095789999997</c:v>
                </c:pt>
                <c:pt idx="12433">
                  <c:v>515.16823120000004</c:v>
                </c:pt>
                <c:pt idx="12434">
                  <c:v>515.15896669999995</c:v>
                </c:pt>
                <c:pt idx="12435">
                  <c:v>515.15814799999998</c:v>
                </c:pt>
                <c:pt idx="12436">
                  <c:v>515.15936369999997</c:v>
                </c:pt>
                <c:pt idx="12437">
                  <c:v>515.16318450000006</c:v>
                </c:pt>
                <c:pt idx="12438">
                  <c:v>515.15603420000002</c:v>
                </c:pt>
                <c:pt idx="12439">
                  <c:v>515.15827209999998</c:v>
                </c:pt>
                <c:pt idx="12440">
                  <c:v>515.15541889999997</c:v>
                </c:pt>
                <c:pt idx="12441">
                  <c:v>515.15217029999997</c:v>
                </c:pt>
                <c:pt idx="12442">
                  <c:v>515.14525400000002</c:v>
                </c:pt>
                <c:pt idx="12443">
                  <c:v>515.15352680000001</c:v>
                </c:pt>
                <c:pt idx="12444">
                  <c:v>515.15591700000004</c:v>
                </c:pt>
                <c:pt idx="12445">
                  <c:v>515.15673579999998</c:v>
                </c:pt>
                <c:pt idx="12446">
                  <c:v>515.15864610000006</c:v>
                </c:pt>
                <c:pt idx="12447">
                  <c:v>515.15912639999999</c:v>
                </c:pt>
                <c:pt idx="12448">
                  <c:v>515.16076380000004</c:v>
                </c:pt>
                <c:pt idx="12449">
                  <c:v>515.16197550000004</c:v>
                </c:pt>
                <c:pt idx="12450">
                  <c:v>515.1580348</c:v>
                </c:pt>
                <c:pt idx="12451">
                  <c:v>515.16130959999998</c:v>
                </c:pt>
                <c:pt idx="12452">
                  <c:v>515.16812149999998</c:v>
                </c:pt>
                <c:pt idx="12453">
                  <c:v>515.16812149999998</c:v>
                </c:pt>
                <c:pt idx="12454">
                  <c:v>515.16533800000002</c:v>
                </c:pt>
                <c:pt idx="12455">
                  <c:v>515.16800209999997</c:v>
                </c:pt>
                <c:pt idx="12456">
                  <c:v>515.17148529999997</c:v>
                </c:pt>
                <c:pt idx="12457">
                  <c:v>515.18245560000003</c:v>
                </c:pt>
                <c:pt idx="12458">
                  <c:v>515.15458569999998</c:v>
                </c:pt>
                <c:pt idx="12459">
                  <c:v>515.17276079999999</c:v>
                </c:pt>
                <c:pt idx="12460">
                  <c:v>515.16873250000003</c:v>
                </c:pt>
                <c:pt idx="12461">
                  <c:v>515.16812149999998</c:v>
                </c:pt>
                <c:pt idx="12462">
                  <c:v>515.16139799999996</c:v>
                </c:pt>
                <c:pt idx="12463">
                  <c:v>515.17182270000001</c:v>
                </c:pt>
                <c:pt idx="12464">
                  <c:v>515.17269599999997</c:v>
                </c:pt>
                <c:pt idx="12465">
                  <c:v>515.16627640000002</c:v>
                </c:pt>
                <c:pt idx="12466">
                  <c:v>515.16115679999996</c:v>
                </c:pt>
                <c:pt idx="12467">
                  <c:v>515.15837320000003</c:v>
                </c:pt>
                <c:pt idx="12468">
                  <c:v>515.15837320000003</c:v>
                </c:pt>
                <c:pt idx="12469">
                  <c:v>515.14900820000003</c:v>
                </c:pt>
                <c:pt idx="12470">
                  <c:v>515.15252729999997</c:v>
                </c:pt>
                <c:pt idx="12471">
                  <c:v>515.15531090000002</c:v>
                </c:pt>
                <c:pt idx="12472">
                  <c:v>515.15585669999996</c:v>
                </c:pt>
                <c:pt idx="12473">
                  <c:v>515.14995309999995</c:v>
                </c:pt>
                <c:pt idx="12474">
                  <c:v>515.15191789999994</c:v>
                </c:pt>
                <c:pt idx="12475">
                  <c:v>515.15022599999998</c:v>
                </c:pt>
                <c:pt idx="12476">
                  <c:v>515.14968020000003</c:v>
                </c:pt>
                <c:pt idx="12477">
                  <c:v>515.15464689999999</c:v>
                </c:pt>
                <c:pt idx="12478">
                  <c:v>515.13443489999997</c:v>
                </c:pt>
                <c:pt idx="12479">
                  <c:v>515.14076639999996</c:v>
                </c:pt>
                <c:pt idx="12480">
                  <c:v>515.13767589999998</c:v>
                </c:pt>
                <c:pt idx="12481">
                  <c:v>515.13098430000002</c:v>
                </c:pt>
                <c:pt idx="12482">
                  <c:v>515.13031809999995</c:v>
                </c:pt>
                <c:pt idx="12483">
                  <c:v>515.13446639999995</c:v>
                </c:pt>
                <c:pt idx="12484">
                  <c:v>515.13528510000003</c:v>
                </c:pt>
                <c:pt idx="12485">
                  <c:v>515.13501220000001</c:v>
                </c:pt>
                <c:pt idx="12486">
                  <c:v>515.13344050000001</c:v>
                </c:pt>
                <c:pt idx="12487">
                  <c:v>515.12914000000001</c:v>
                </c:pt>
                <c:pt idx="12488">
                  <c:v>515.12511289999998</c:v>
                </c:pt>
                <c:pt idx="12489">
                  <c:v>515.12926119999997</c:v>
                </c:pt>
                <c:pt idx="12490">
                  <c:v>515.13641159999997</c:v>
                </c:pt>
                <c:pt idx="12491">
                  <c:v>515.13374950000002</c:v>
                </c:pt>
                <c:pt idx="12492">
                  <c:v>515.13864950000004</c:v>
                </c:pt>
                <c:pt idx="12493">
                  <c:v>515.13922630000002</c:v>
                </c:pt>
                <c:pt idx="12494">
                  <c:v>515.14861440000004</c:v>
                </c:pt>
                <c:pt idx="12495">
                  <c:v>515.14794819999997</c:v>
                </c:pt>
                <c:pt idx="12496">
                  <c:v>515.15400669999997</c:v>
                </c:pt>
                <c:pt idx="12497">
                  <c:v>515.14583070000003</c:v>
                </c:pt>
                <c:pt idx="12498">
                  <c:v>515.16013109999994</c:v>
                </c:pt>
                <c:pt idx="12499">
                  <c:v>515.15188929999999</c:v>
                </c:pt>
                <c:pt idx="12500">
                  <c:v>515.1580348</c:v>
                </c:pt>
                <c:pt idx="12501">
                  <c:v>515.15655059999995</c:v>
                </c:pt>
                <c:pt idx="12502">
                  <c:v>515.16209760000004</c:v>
                </c:pt>
                <c:pt idx="12503">
                  <c:v>515.15600480000001</c:v>
                </c:pt>
                <c:pt idx="12504">
                  <c:v>515.17436520000001</c:v>
                </c:pt>
                <c:pt idx="12505">
                  <c:v>515.16903939999997</c:v>
                </c:pt>
                <c:pt idx="12506">
                  <c:v>515.17424919999996</c:v>
                </c:pt>
                <c:pt idx="12507">
                  <c:v>515.18834379999998</c:v>
                </c:pt>
                <c:pt idx="12508">
                  <c:v>515.18171259999997</c:v>
                </c:pt>
                <c:pt idx="12509">
                  <c:v>515.1808939</c:v>
                </c:pt>
                <c:pt idx="12510">
                  <c:v>515.18213530000003</c:v>
                </c:pt>
                <c:pt idx="12511">
                  <c:v>515.19234159999996</c:v>
                </c:pt>
                <c:pt idx="12512">
                  <c:v>515.18819359999998</c:v>
                </c:pt>
                <c:pt idx="12513">
                  <c:v>515.19058150000001</c:v>
                </c:pt>
                <c:pt idx="12514">
                  <c:v>515.18631130000006</c:v>
                </c:pt>
                <c:pt idx="12515">
                  <c:v>515.19933070000002</c:v>
                </c:pt>
                <c:pt idx="12516">
                  <c:v>515.19253990000004</c:v>
                </c:pt>
                <c:pt idx="12517">
                  <c:v>515.19902360000003</c:v>
                </c:pt>
                <c:pt idx="12518">
                  <c:v>515.19847779999998</c:v>
                </c:pt>
                <c:pt idx="12519">
                  <c:v>515.20223299999998</c:v>
                </c:pt>
                <c:pt idx="12520">
                  <c:v>515.21238419999997</c:v>
                </c:pt>
                <c:pt idx="12521">
                  <c:v>515.21035449999999</c:v>
                </c:pt>
                <c:pt idx="12522">
                  <c:v>515.2084443</c:v>
                </c:pt>
                <c:pt idx="12523">
                  <c:v>515.2084443</c:v>
                </c:pt>
                <c:pt idx="12524">
                  <c:v>515.20856379999998</c:v>
                </c:pt>
                <c:pt idx="12525">
                  <c:v>515.20856379999998</c:v>
                </c:pt>
                <c:pt idx="12526">
                  <c:v>515.21183840000003</c:v>
                </c:pt>
                <c:pt idx="12527">
                  <c:v>515.21047399999998</c:v>
                </c:pt>
                <c:pt idx="12528">
                  <c:v>515.2071449</c:v>
                </c:pt>
                <c:pt idx="12529">
                  <c:v>515.20168720000004</c:v>
                </c:pt>
                <c:pt idx="12530">
                  <c:v>515.20699179999997</c:v>
                </c:pt>
                <c:pt idx="12531">
                  <c:v>515.20054370000003</c:v>
                </c:pt>
                <c:pt idx="12532">
                  <c:v>515.1989456</c:v>
                </c:pt>
                <c:pt idx="12533">
                  <c:v>515.19710399999997</c:v>
                </c:pt>
                <c:pt idx="12534">
                  <c:v>515.19362550000005</c:v>
                </c:pt>
                <c:pt idx="12535">
                  <c:v>515.19735189999994</c:v>
                </c:pt>
                <c:pt idx="12536">
                  <c:v>515.18503239999995</c:v>
                </c:pt>
                <c:pt idx="12537">
                  <c:v>515.18945340000005</c:v>
                </c:pt>
                <c:pt idx="12538">
                  <c:v>515.19332859999997</c:v>
                </c:pt>
                <c:pt idx="12539">
                  <c:v>515.18570339999997</c:v>
                </c:pt>
                <c:pt idx="12540">
                  <c:v>515.18794119999995</c:v>
                </c:pt>
                <c:pt idx="12541">
                  <c:v>515.18133699999998</c:v>
                </c:pt>
                <c:pt idx="12542">
                  <c:v>515.17644129999996</c:v>
                </c:pt>
                <c:pt idx="12543">
                  <c:v>515.17043739999997</c:v>
                </c:pt>
                <c:pt idx="12544">
                  <c:v>515.17316640000001</c:v>
                </c:pt>
                <c:pt idx="12545">
                  <c:v>515.17371230000003</c:v>
                </c:pt>
                <c:pt idx="12546">
                  <c:v>515.16683499999999</c:v>
                </c:pt>
                <c:pt idx="12547">
                  <c:v>515.16519749999998</c:v>
                </c:pt>
                <c:pt idx="12548">
                  <c:v>515.15682979999997</c:v>
                </c:pt>
                <c:pt idx="12549">
                  <c:v>515.16752789999998</c:v>
                </c:pt>
                <c:pt idx="12550">
                  <c:v>515.14607690000003</c:v>
                </c:pt>
                <c:pt idx="12551">
                  <c:v>515.16152390000002</c:v>
                </c:pt>
                <c:pt idx="12552">
                  <c:v>515.15928599999995</c:v>
                </c:pt>
                <c:pt idx="12553">
                  <c:v>515.13728890000004</c:v>
                </c:pt>
                <c:pt idx="12554">
                  <c:v>515.13557579999997</c:v>
                </c:pt>
                <c:pt idx="12555">
                  <c:v>515.14687470000001</c:v>
                </c:pt>
                <c:pt idx="12556">
                  <c:v>515.13264579999998</c:v>
                </c:pt>
                <c:pt idx="12557">
                  <c:v>515.12487729999998</c:v>
                </c:pt>
                <c:pt idx="12558">
                  <c:v>515.11859979999997</c:v>
                </c:pt>
                <c:pt idx="12559">
                  <c:v>515.12138370000002</c:v>
                </c:pt>
                <c:pt idx="12560">
                  <c:v>515.11634690000005</c:v>
                </c:pt>
                <c:pt idx="12561">
                  <c:v>515.10987179999995</c:v>
                </c:pt>
                <c:pt idx="12562">
                  <c:v>515.11260119999997</c:v>
                </c:pt>
                <c:pt idx="12563">
                  <c:v>515.09864019999998</c:v>
                </c:pt>
                <c:pt idx="12564">
                  <c:v>515.08850310000003</c:v>
                </c:pt>
                <c:pt idx="12565">
                  <c:v>515.08832500000005</c:v>
                </c:pt>
                <c:pt idx="12566">
                  <c:v>515.09297379999998</c:v>
                </c:pt>
                <c:pt idx="12567">
                  <c:v>515.08557659999997</c:v>
                </c:pt>
                <c:pt idx="12568">
                  <c:v>515.06532890000005</c:v>
                </c:pt>
                <c:pt idx="12569">
                  <c:v>515.08456520000004</c:v>
                </c:pt>
                <c:pt idx="12570">
                  <c:v>515.09487160000003</c:v>
                </c:pt>
                <c:pt idx="12571">
                  <c:v>515.06932510000001</c:v>
                </c:pt>
                <c:pt idx="12572">
                  <c:v>515.07804910000004</c:v>
                </c:pt>
                <c:pt idx="12573">
                  <c:v>515.07937949999996</c:v>
                </c:pt>
                <c:pt idx="12574">
                  <c:v>515.07604960000003</c:v>
                </c:pt>
                <c:pt idx="12575">
                  <c:v>515.06120169999997</c:v>
                </c:pt>
                <c:pt idx="12576">
                  <c:v>515.07198989999995</c:v>
                </c:pt>
                <c:pt idx="12577">
                  <c:v>515.07335460000002</c:v>
                </c:pt>
                <c:pt idx="12578">
                  <c:v>515.07586560000004</c:v>
                </c:pt>
                <c:pt idx="12579">
                  <c:v>515.07616949999999</c:v>
                </c:pt>
                <c:pt idx="12580">
                  <c:v>515.07256670000004</c:v>
                </c:pt>
                <c:pt idx="12581">
                  <c:v>515.0648698</c:v>
                </c:pt>
                <c:pt idx="12582">
                  <c:v>515.07295980000004</c:v>
                </c:pt>
                <c:pt idx="12583">
                  <c:v>515.08406179999997</c:v>
                </c:pt>
                <c:pt idx="12584">
                  <c:v>515.05646839999997</c:v>
                </c:pt>
                <c:pt idx="12585">
                  <c:v>515.04372320000004</c:v>
                </c:pt>
                <c:pt idx="12586">
                  <c:v>515.05935629999999</c:v>
                </c:pt>
                <c:pt idx="12587">
                  <c:v>515.06644219999998</c:v>
                </c:pt>
                <c:pt idx="12588">
                  <c:v>515.0803525</c:v>
                </c:pt>
                <c:pt idx="12589">
                  <c:v>515.07601150000005</c:v>
                </c:pt>
                <c:pt idx="12590">
                  <c:v>515.05135199999995</c:v>
                </c:pt>
                <c:pt idx="12591">
                  <c:v>515.06193970000004</c:v>
                </c:pt>
                <c:pt idx="12592">
                  <c:v>515.05102650000003</c:v>
                </c:pt>
                <c:pt idx="12593">
                  <c:v>515.05717279999999</c:v>
                </c:pt>
                <c:pt idx="12594">
                  <c:v>515.07668439999998</c:v>
                </c:pt>
                <c:pt idx="12595">
                  <c:v>515.0839254</c:v>
                </c:pt>
                <c:pt idx="12596">
                  <c:v>515.09063040000001</c:v>
                </c:pt>
                <c:pt idx="12597">
                  <c:v>515.09805400000005</c:v>
                </c:pt>
                <c:pt idx="12598">
                  <c:v>515.09529910000003</c:v>
                </c:pt>
                <c:pt idx="12599">
                  <c:v>515.10960009999997</c:v>
                </c:pt>
                <c:pt idx="12600">
                  <c:v>515.11774990000004</c:v>
                </c:pt>
                <c:pt idx="12601">
                  <c:v>515.11502069999995</c:v>
                </c:pt>
                <c:pt idx="12602">
                  <c:v>515.12647449999997</c:v>
                </c:pt>
                <c:pt idx="12603">
                  <c:v>515.12953110000001</c:v>
                </c:pt>
                <c:pt idx="12604">
                  <c:v>515.13226010000005</c:v>
                </c:pt>
                <c:pt idx="12605">
                  <c:v>515.13105089999999</c:v>
                </c:pt>
                <c:pt idx="12606">
                  <c:v>515.13296130000003</c:v>
                </c:pt>
                <c:pt idx="12607">
                  <c:v>515.14104769999994</c:v>
                </c:pt>
                <c:pt idx="12608">
                  <c:v>515.1405019</c:v>
                </c:pt>
                <c:pt idx="12609">
                  <c:v>515.12604650000003</c:v>
                </c:pt>
                <c:pt idx="12610">
                  <c:v>515.1317411</c:v>
                </c:pt>
                <c:pt idx="12611">
                  <c:v>515.13055959999997</c:v>
                </c:pt>
                <c:pt idx="12612">
                  <c:v>515.1188343</c:v>
                </c:pt>
                <c:pt idx="12613">
                  <c:v>515.1195338</c:v>
                </c:pt>
                <c:pt idx="12614">
                  <c:v>515.12168310000004</c:v>
                </c:pt>
                <c:pt idx="12615">
                  <c:v>515.11901929999999</c:v>
                </c:pt>
                <c:pt idx="12616">
                  <c:v>515.11186869999995</c:v>
                </c:pt>
                <c:pt idx="12617">
                  <c:v>515.11453259999996</c:v>
                </c:pt>
                <c:pt idx="12618">
                  <c:v>515.10874669999998</c:v>
                </c:pt>
                <c:pt idx="12619">
                  <c:v>515.10895459999995</c:v>
                </c:pt>
                <c:pt idx="12620">
                  <c:v>515.11352959999999</c:v>
                </c:pt>
                <c:pt idx="12621">
                  <c:v>515.11625879999997</c:v>
                </c:pt>
                <c:pt idx="12622">
                  <c:v>515.12247149999996</c:v>
                </c:pt>
                <c:pt idx="12623">
                  <c:v>515.12689269999998</c:v>
                </c:pt>
                <c:pt idx="12624">
                  <c:v>515.12470940000003</c:v>
                </c:pt>
                <c:pt idx="12625">
                  <c:v>515.12126120000005</c:v>
                </c:pt>
                <c:pt idx="12626">
                  <c:v>515.12431790000005</c:v>
                </c:pt>
                <c:pt idx="12627">
                  <c:v>515.11950539999998</c:v>
                </c:pt>
                <c:pt idx="12628">
                  <c:v>515.12419950000003</c:v>
                </c:pt>
                <c:pt idx="12629">
                  <c:v>515.12217109999995</c:v>
                </c:pt>
                <c:pt idx="12630">
                  <c:v>515.12244399999997</c:v>
                </c:pt>
                <c:pt idx="12631">
                  <c:v>515.12401829999999</c:v>
                </c:pt>
                <c:pt idx="12632">
                  <c:v>515.12232619999997</c:v>
                </c:pt>
                <c:pt idx="12633">
                  <c:v>515.12429120000002</c:v>
                </c:pt>
                <c:pt idx="12634">
                  <c:v>515.12620159999994</c:v>
                </c:pt>
                <c:pt idx="12635">
                  <c:v>515.12319950000006</c:v>
                </c:pt>
                <c:pt idx="12636">
                  <c:v>515.12292660000003</c:v>
                </c:pt>
                <c:pt idx="12637">
                  <c:v>515.12029829999994</c:v>
                </c:pt>
                <c:pt idx="12638">
                  <c:v>515.10609069999998</c:v>
                </c:pt>
                <c:pt idx="12639">
                  <c:v>515.10928130000002</c:v>
                </c:pt>
                <c:pt idx="12640">
                  <c:v>515.12695159999998</c:v>
                </c:pt>
                <c:pt idx="12641">
                  <c:v>515.13152939999998</c:v>
                </c:pt>
                <c:pt idx="12642">
                  <c:v>515.13567750000004</c:v>
                </c:pt>
                <c:pt idx="12643">
                  <c:v>515.14773949999994</c:v>
                </c:pt>
                <c:pt idx="12644">
                  <c:v>515.14337320000004</c:v>
                </c:pt>
                <c:pt idx="12645">
                  <c:v>515.14692079999998</c:v>
                </c:pt>
                <c:pt idx="12646">
                  <c:v>515.15188739999996</c:v>
                </c:pt>
                <c:pt idx="12647">
                  <c:v>515.15161450000005</c:v>
                </c:pt>
                <c:pt idx="12648">
                  <c:v>515.15243320000002</c:v>
                </c:pt>
                <c:pt idx="12649">
                  <c:v>515.15794559999995</c:v>
                </c:pt>
                <c:pt idx="12650">
                  <c:v>515.15664270000002</c:v>
                </c:pt>
                <c:pt idx="12651">
                  <c:v>515.16188220000004</c:v>
                </c:pt>
                <c:pt idx="12652">
                  <c:v>515.17126949999999</c:v>
                </c:pt>
                <c:pt idx="12653">
                  <c:v>515.16985050000005</c:v>
                </c:pt>
                <c:pt idx="12654">
                  <c:v>515.17012339999997</c:v>
                </c:pt>
                <c:pt idx="12655">
                  <c:v>515.17841899999996</c:v>
                </c:pt>
                <c:pt idx="12656">
                  <c:v>515.17590849999999</c:v>
                </c:pt>
                <c:pt idx="12657">
                  <c:v>515.17951059999996</c:v>
                </c:pt>
                <c:pt idx="12658">
                  <c:v>515.18017269999996</c:v>
                </c:pt>
                <c:pt idx="12659">
                  <c:v>515.18590319999998</c:v>
                </c:pt>
                <c:pt idx="12660">
                  <c:v>515.18508450000002</c:v>
                </c:pt>
                <c:pt idx="12661">
                  <c:v>515.19016739999995</c:v>
                </c:pt>
                <c:pt idx="12662">
                  <c:v>515.18820270000003</c:v>
                </c:pt>
                <c:pt idx="12663">
                  <c:v>515.19355859999996</c:v>
                </c:pt>
                <c:pt idx="12664">
                  <c:v>515.19180470000003</c:v>
                </c:pt>
                <c:pt idx="12665">
                  <c:v>515.20031840000001</c:v>
                </c:pt>
                <c:pt idx="12666">
                  <c:v>515.20501179999997</c:v>
                </c:pt>
                <c:pt idx="12667">
                  <c:v>515.20501179999997</c:v>
                </c:pt>
                <c:pt idx="12668">
                  <c:v>515.20473900000002</c:v>
                </c:pt>
                <c:pt idx="12669">
                  <c:v>515.20419319999996</c:v>
                </c:pt>
                <c:pt idx="12670">
                  <c:v>515.20637620000002</c:v>
                </c:pt>
                <c:pt idx="12671">
                  <c:v>515.20555760000002</c:v>
                </c:pt>
                <c:pt idx="12672">
                  <c:v>515.20310170000005</c:v>
                </c:pt>
                <c:pt idx="12673">
                  <c:v>515.20140990000004</c:v>
                </c:pt>
                <c:pt idx="12674">
                  <c:v>515.20059130000004</c:v>
                </c:pt>
                <c:pt idx="12675">
                  <c:v>515.2077405</c:v>
                </c:pt>
                <c:pt idx="12676">
                  <c:v>515.20261800000003</c:v>
                </c:pt>
                <c:pt idx="12677">
                  <c:v>515.2007079</c:v>
                </c:pt>
                <c:pt idx="12678">
                  <c:v>515.20622000000003</c:v>
                </c:pt>
                <c:pt idx="12679">
                  <c:v>515.21173199999998</c:v>
                </c:pt>
                <c:pt idx="12680">
                  <c:v>515.21594189999996</c:v>
                </c:pt>
                <c:pt idx="12681">
                  <c:v>515.22008949999997</c:v>
                </c:pt>
                <c:pt idx="12682">
                  <c:v>515.21839769999997</c:v>
                </c:pt>
                <c:pt idx="12683">
                  <c:v>515.22254529999998</c:v>
                </c:pt>
                <c:pt idx="12684">
                  <c:v>515.22390959999996</c:v>
                </c:pt>
                <c:pt idx="12685">
                  <c:v>515.22309099999995</c:v>
                </c:pt>
                <c:pt idx="12686">
                  <c:v>515.21839769999997</c:v>
                </c:pt>
                <c:pt idx="12687">
                  <c:v>515.22390959999996</c:v>
                </c:pt>
                <c:pt idx="12688">
                  <c:v>515.22636539999996</c:v>
                </c:pt>
                <c:pt idx="12689">
                  <c:v>515.22227239999995</c:v>
                </c:pt>
                <c:pt idx="12690">
                  <c:v>515.22036230000003</c:v>
                </c:pt>
                <c:pt idx="12691">
                  <c:v>515.22063519999995</c:v>
                </c:pt>
                <c:pt idx="12692">
                  <c:v>515.21500639999999</c:v>
                </c:pt>
                <c:pt idx="12693">
                  <c:v>515.21418779999999</c:v>
                </c:pt>
                <c:pt idx="12694">
                  <c:v>515.21364210000002</c:v>
                </c:pt>
                <c:pt idx="12695">
                  <c:v>515.21179419999999</c:v>
                </c:pt>
                <c:pt idx="12696">
                  <c:v>515.2034367</c:v>
                </c:pt>
                <c:pt idx="12697">
                  <c:v>515.19934350000005</c:v>
                </c:pt>
                <c:pt idx="12698">
                  <c:v>515.19558549999999</c:v>
                </c:pt>
                <c:pt idx="12699">
                  <c:v>515.19198349999999</c:v>
                </c:pt>
                <c:pt idx="12700">
                  <c:v>515.17925960000002</c:v>
                </c:pt>
                <c:pt idx="12701">
                  <c:v>515.18116980000002</c:v>
                </c:pt>
                <c:pt idx="12702">
                  <c:v>515.17210999999998</c:v>
                </c:pt>
                <c:pt idx="12703">
                  <c:v>515.16932659999998</c:v>
                </c:pt>
                <c:pt idx="12704">
                  <c:v>515.16468740000005</c:v>
                </c:pt>
                <c:pt idx="12705">
                  <c:v>515.15448130000004</c:v>
                </c:pt>
                <c:pt idx="12706">
                  <c:v>515.14842299999998</c:v>
                </c:pt>
                <c:pt idx="12707">
                  <c:v>515.16256639999995</c:v>
                </c:pt>
                <c:pt idx="12708">
                  <c:v>515.14102309999998</c:v>
                </c:pt>
                <c:pt idx="12709">
                  <c:v>515.14316789999998</c:v>
                </c:pt>
                <c:pt idx="12710">
                  <c:v>515.13034979999998</c:v>
                </c:pt>
                <c:pt idx="12711">
                  <c:v>515.13123169999994</c:v>
                </c:pt>
                <c:pt idx="12712">
                  <c:v>515.12768389999997</c:v>
                </c:pt>
                <c:pt idx="12713">
                  <c:v>515.12353570000005</c:v>
                </c:pt>
                <c:pt idx="12714">
                  <c:v>515.12538280000001</c:v>
                </c:pt>
                <c:pt idx="12715">
                  <c:v>515.12292660000003</c:v>
                </c:pt>
                <c:pt idx="12716">
                  <c:v>515.11823249999998</c:v>
                </c:pt>
                <c:pt idx="12717">
                  <c:v>515.11326550000001</c:v>
                </c:pt>
                <c:pt idx="12718">
                  <c:v>515.10638800000004</c:v>
                </c:pt>
                <c:pt idx="12719">
                  <c:v>515.10960009999997</c:v>
                </c:pt>
                <c:pt idx="12720">
                  <c:v>515.11084740000001</c:v>
                </c:pt>
                <c:pt idx="12721">
                  <c:v>515.11702330000003</c:v>
                </c:pt>
                <c:pt idx="12722">
                  <c:v>515.11511289999999</c:v>
                </c:pt>
                <c:pt idx="12723">
                  <c:v>515.11408419999998</c:v>
                </c:pt>
                <c:pt idx="12724">
                  <c:v>515.11256449999996</c:v>
                </c:pt>
                <c:pt idx="12725">
                  <c:v>515.11005369999998</c:v>
                </c:pt>
                <c:pt idx="12726">
                  <c:v>515.11087239999995</c:v>
                </c:pt>
                <c:pt idx="12727">
                  <c:v>515.10829839999997</c:v>
                </c:pt>
                <c:pt idx="12728">
                  <c:v>515.10611510000001</c:v>
                </c:pt>
                <c:pt idx="12729">
                  <c:v>515.10960009999997</c:v>
                </c:pt>
                <c:pt idx="12730">
                  <c:v>515.10675360000005</c:v>
                </c:pt>
                <c:pt idx="12731">
                  <c:v>515.10675360000005</c:v>
                </c:pt>
                <c:pt idx="12732">
                  <c:v>515.10085070000002</c:v>
                </c:pt>
                <c:pt idx="12733">
                  <c:v>515.10472609999999</c:v>
                </c:pt>
                <c:pt idx="12734">
                  <c:v>515.09784860000002</c:v>
                </c:pt>
                <c:pt idx="12735">
                  <c:v>515.09554839999998</c:v>
                </c:pt>
                <c:pt idx="12736">
                  <c:v>515.10215300000004</c:v>
                </c:pt>
                <c:pt idx="12737">
                  <c:v>515.10269889999995</c:v>
                </c:pt>
                <c:pt idx="12738">
                  <c:v>515.10215300000004</c:v>
                </c:pt>
                <c:pt idx="12739">
                  <c:v>515.10215300000004</c:v>
                </c:pt>
                <c:pt idx="12740">
                  <c:v>515.10542799999996</c:v>
                </c:pt>
                <c:pt idx="12741">
                  <c:v>515.10067179999999</c:v>
                </c:pt>
                <c:pt idx="12742">
                  <c:v>515.10394680000002</c:v>
                </c:pt>
                <c:pt idx="12743">
                  <c:v>515.10700340000005</c:v>
                </c:pt>
                <c:pt idx="12744">
                  <c:v>515.10864089999995</c:v>
                </c:pt>
                <c:pt idx="12745">
                  <c:v>515.10809510000001</c:v>
                </c:pt>
                <c:pt idx="12746">
                  <c:v>515.10285510000006</c:v>
                </c:pt>
                <c:pt idx="12747">
                  <c:v>515.10082820000002</c:v>
                </c:pt>
                <c:pt idx="12748">
                  <c:v>515.10540600000002</c:v>
                </c:pt>
                <c:pt idx="12749">
                  <c:v>515.10606819999998</c:v>
                </c:pt>
                <c:pt idx="12750">
                  <c:v>515.10067179999999</c:v>
                </c:pt>
                <c:pt idx="12751">
                  <c:v>515.09761509999998</c:v>
                </c:pt>
                <c:pt idx="12752">
                  <c:v>515.09379430000001</c:v>
                </c:pt>
                <c:pt idx="12753">
                  <c:v>515.08746250000002</c:v>
                </c:pt>
                <c:pt idx="12754">
                  <c:v>515.08276820000003</c:v>
                </c:pt>
                <c:pt idx="12755">
                  <c:v>515.08385989999999</c:v>
                </c:pt>
                <c:pt idx="12756">
                  <c:v>515.07643629999995</c:v>
                </c:pt>
                <c:pt idx="12757">
                  <c:v>515.07370709999998</c:v>
                </c:pt>
                <c:pt idx="12758">
                  <c:v>515.08173850000003</c:v>
                </c:pt>
                <c:pt idx="12759">
                  <c:v>515.08076359999995</c:v>
                </c:pt>
                <c:pt idx="12760">
                  <c:v>515.07967189999999</c:v>
                </c:pt>
                <c:pt idx="12761">
                  <c:v>515.07121110000003</c:v>
                </c:pt>
                <c:pt idx="12762">
                  <c:v>515.08130949999997</c:v>
                </c:pt>
                <c:pt idx="12763">
                  <c:v>515.07985150000002</c:v>
                </c:pt>
                <c:pt idx="12764">
                  <c:v>515.08981159999996</c:v>
                </c:pt>
                <c:pt idx="12765">
                  <c:v>515.07268690000001</c:v>
                </c:pt>
                <c:pt idx="12766">
                  <c:v>515.07823589999998</c:v>
                </c:pt>
                <c:pt idx="12767">
                  <c:v>515.07800250000003</c:v>
                </c:pt>
                <c:pt idx="12768">
                  <c:v>515.06831450000004</c:v>
                </c:pt>
                <c:pt idx="12769">
                  <c:v>515.06334679999998</c:v>
                </c:pt>
                <c:pt idx="12770">
                  <c:v>515.06834030000005</c:v>
                </c:pt>
                <c:pt idx="12771">
                  <c:v>515.06200790000003</c:v>
                </c:pt>
                <c:pt idx="12772">
                  <c:v>515.05282309999996</c:v>
                </c:pt>
                <c:pt idx="12773">
                  <c:v>515.0524825</c:v>
                </c:pt>
                <c:pt idx="12774">
                  <c:v>515.05563600000005</c:v>
                </c:pt>
                <c:pt idx="12775">
                  <c:v>515.0512688</c:v>
                </c:pt>
                <c:pt idx="12776">
                  <c:v>515.04500359999997</c:v>
                </c:pt>
                <c:pt idx="12777">
                  <c:v>515.04445769999995</c:v>
                </c:pt>
                <c:pt idx="12778">
                  <c:v>515.04152280000005</c:v>
                </c:pt>
                <c:pt idx="12779">
                  <c:v>515.02824399999997</c:v>
                </c:pt>
                <c:pt idx="12780">
                  <c:v>515.03097360000004</c:v>
                </c:pt>
                <c:pt idx="12781">
                  <c:v>515.02709749999997</c:v>
                </c:pt>
                <c:pt idx="12782">
                  <c:v>515.01830810000001</c:v>
                </c:pt>
                <c:pt idx="12783">
                  <c:v>515.01736749999998</c:v>
                </c:pt>
                <c:pt idx="12784">
                  <c:v>515.02218419999997</c:v>
                </c:pt>
                <c:pt idx="12785">
                  <c:v>515.00830499999995</c:v>
                </c:pt>
                <c:pt idx="12786">
                  <c:v>515.01151389999995</c:v>
                </c:pt>
                <c:pt idx="12787">
                  <c:v>515.01451659999998</c:v>
                </c:pt>
                <c:pt idx="12788">
                  <c:v>515.00818370000002</c:v>
                </c:pt>
                <c:pt idx="12789">
                  <c:v>515.0073648</c:v>
                </c:pt>
                <c:pt idx="12790">
                  <c:v>515.0073648</c:v>
                </c:pt>
                <c:pt idx="12791">
                  <c:v>515.00900260000003</c:v>
                </c:pt>
                <c:pt idx="12792">
                  <c:v>515.00818370000002</c:v>
                </c:pt>
                <c:pt idx="12793">
                  <c:v>515.0073648</c:v>
                </c:pt>
                <c:pt idx="12794">
                  <c:v>515.00654589999999</c:v>
                </c:pt>
                <c:pt idx="12795">
                  <c:v>515.00818370000002</c:v>
                </c:pt>
                <c:pt idx="12796">
                  <c:v>514.99939410000002</c:v>
                </c:pt>
                <c:pt idx="12797">
                  <c:v>515.00369539999997</c:v>
                </c:pt>
                <c:pt idx="12798">
                  <c:v>515.00063820000003</c:v>
                </c:pt>
                <c:pt idx="12799">
                  <c:v>515.00396839999996</c:v>
                </c:pt>
                <c:pt idx="12800">
                  <c:v>515.00342250000006</c:v>
                </c:pt>
                <c:pt idx="12801">
                  <c:v>515.00587919999998</c:v>
                </c:pt>
                <c:pt idx="12802">
                  <c:v>515.00330210000004</c:v>
                </c:pt>
                <c:pt idx="12803">
                  <c:v>514.99997180000003</c:v>
                </c:pt>
                <c:pt idx="12804">
                  <c:v>515.00548579999997</c:v>
                </c:pt>
                <c:pt idx="12805">
                  <c:v>515.0095149</c:v>
                </c:pt>
                <c:pt idx="12806">
                  <c:v>515.01202609999996</c:v>
                </c:pt>
                <c:pt idx="12807">
                  <c:v>515.01148020000005</c:v>
                </c:pt>
                <c:pt idx="12808">
                  <c:v>515.01878509999995</c:v>
                </c:pt>
                <c:pt idx="12809">
                  <c:v>515.02156930000001</c:v>
                </c:pt>
                <c:pt idx="12810">
                  <c:v>515.01823920000004</c:v>
                </c:pt>
                <c:pt idx="12811">
                  <c:v>515.02457179999999</c:v>
                </c:pt>
                <c:pt idx="12812">
                  <c:v>515.02832850000004</c:v>
                </c:pt>
                <c:pt idx="12813">
                  <c:v>515.02860139999996</c:v>
                </c:pt>
                <c:pt idx="12814">
                  <c:v>515.03023910000002</c:v>
                </c:pt>
                <c:pt idx="12815">
                  <c:v>515.02641779999999</c:v>
                </c:pt>
                <c:pt idx="12816">
                  <c:v>515.02336070000001</c:v>
                </c:pt>
                <c:pt idx="12817">
                  <c:v>515.0261448</c:v>
                </c:pt>
                <c:pt idx="12818">
                  <c:v>515.02832850000004</c:v>
                </c:pt>
                <c:pt idx="12819">
                  <c:v>515.02520700000002</c:v>
                </c:pt>
                <c:pt idx="12820">
                  <c:v>515.02438810000001</c:v>
                </c:pt>
                <c:pt idx="12821">
                  <c:v>515.02384219999999</c:v>
                </c:pt>
                <c:pt idx="12822">
                  <c:v>515.02684469999997</c:v>
                </c:pt>
                <c:pt idx="12823">
                  <c:v>515.02390660000003</c:v>
                </c:pt>
                <c:pt idx="12824">
                  <c:v>515.02008520000004</c:v>
                </c:pt>
                <c:pt idx="12825">
                  <c:v>515.01823920000004</c:v>
                </c:pt>
                <c:pt idx="12826">
                  <c:v>515.01272540000002</c:v>
                </c:pt>
                <c:pt idx="12827">
                  <c:v>515.01354419999996</c:v>
                </c:pt>
                <c:pt idx="12828">
                  <c:v>515.01327130000004</c:v>
                </c:pt>
                <c:pt idx="12829">
                  <c:v>515.01490899999999</c:v>
                </c:pt>
                <c:pt idx="12830">
                  <c:v>514.99399989999995</c:v>
                </c:pt>
                <c:pt idx="12831">
                  <c:v>515.00115159999996</c:v>
                </c:pt>
                <c:pt idx="12832">
                  <c:v>514.99454579999997</c:v>
                </c:pt>
                <c:pt idx="12833">
                  <c:v>514.97833119999996</c:v>
                </c:pt>
                <c:pt idx="12834">
                  <c:v>514.99360769999998</c:v>
                </c:pt>
                <c:pt idx="12835">
                  <c:v>514.97848499999998</c:v>
                </c:pt>
                <c:pt idx="12836">
                  <c:v>514.96772969999995</c:v>
                </c:pt>
                <c:pt idx="12837">
                  <c:v>514.96648389999996</c:v>
                </c:pt>
                <c:pt idx="12838">
                  <c:v>514.94951460000004</c:v>
                </c:pt>
                <c:pt idx="12839">
                  <c:v>514.93993969999997</c:v>
                </c:pt>
                <c:pt idx="12840">
                  <c:v>514.94782199999997</c:v>
                </c:pt>
                <c:pt idx="12841">
                  <c:v>514.91979100000003</c:v>
                </c:pt>
                <c:pt idx="12842">
                  <c:v>514.9340962</c:v>
                </c:pt>
                <c:pt idx="12843">
                  <c:v>514.95243000000005</c:v>
                </c:pt>
                <c:pt idx="12844">
                  <c:v>514.92937019999999</c:v>
                </c:pt>
                <c:pt idx="12845">
                  <c:v>514.89330910000001</c:v>
                </c:pt>
                <c:pt idx="12846">
                  <c:v>514.91706269999997</c:v>
                </c:pt>
                <c:pt idx="12847">
                  <c:v>514.94473159999995</c:v>
                </c:pt>
                <c:pt idx="12848">
                  <c:v>514.90034800000001</c:v>
                </c:pt>
                <c:pt idx="12849">
                  <c:v>514.89522890000001</c:v>
                </c:pt>
                <c:pt idx="12850">
                  <c:v>514.91380800000002</c:v>
                </c:pt>
                <c:pt idx="12851">
                  <c:v>514.89365950000001</c:v>
                </c:pt>
                <c:pt idx="12852">
                  <c:v>514.90195919999996</c:v>
                </c:pt>
                <c:pt idx="12853">
                  <c:v>514.87977590000003</c:v>
                </c:pt>
                <c:pt idx="12854">
                  <c:v>514.89304470000002</c:v>
                </c:pt>
                <c:pt idx="12855">
                  <c:v>514.8910108</c:v>
                </c:pt>
                <c:pt idx="12856">
                  <c:v>514.88353010000003</c:v>
                </c:pt>
                <c:pt idx="12857">
                  <c:v>514.86992039999996</c:v>
                </c:pt>
                <c:pt idx="12858">
                  <c:v>514.88361359999999</c:v>
                </c:pt>
                <c:pt idx="12859">
                  <c:v>514.85679040000002</c:v>
                </c:pt>
                <c:pt idx="12860">
                  <c:v>514.87681889999999</c:v>
                </c:pt>
                <c:pt idx="12861">
                  <c:v>514.87494019999997</c:v>
                </c:pt>
                <c:pt idx="12862">
                  <c:v>514.85445300000003</c:v>
                </c:pt>
                <c:pt idx="12863">
                  <c:v>514.85602659999995</c:v>
                </c:pt>
                <c:pt idx="12864">
                  <c:v>514.86060380000004</c:v>
                </c:pt>
                <c:pt idx="12865">
                  <c:v>514.85175770000001</c:v>
                </c:pt>
                <c:pt idx="12866">
                  <c:v>514.87933290000001</c:v>
                </c:pt>
                <c:pt idx="12867">
                  <c:v>514.85515290000001</c:v>
                </c:pt>
                <c:pt idx="12868">
                  <c:v>514.86242540000001</c:v>
                </c:pt>
                <c:pt idx="12869">
                  <c:v>514.85573009999996</c:v>
                </c:pt>
                <c:pt idx="12870">
                  <c:v>514.84912280000003</c:v>
                </c:pt>
                <c:pt idx="12871">
                  <c:v>514.84208969999997</c:v>
                </c:pt>
                <c:pt idx="12872">
                  <c:v>514.84591209999996</c:v>
                </c:pt>
                <c:pt idx="12873">
                  <c:v>514.83766649999995</c:v>
                </c:pt>
                <c:pt idx="12874">
                  <c:v>514.83508879999999</c:v>
                </c:pt>
                <c:pt idx="12875">
                  <c:v>514.83442279999997</c:v>
                </c:pt>
                <c:pt idx="12876">
                  <c:v>514.83169239999995</c:v>
                </c:pt>
                <c:pt idx="12877">
                  <c:v>514.82366509999997</c:v>
                </c:pt>
                <c:pt idx="12878">
                  <c:v>514.82012239999995</c:v>
                </c:pt>
                <c:pt idx="12879">
                  <c:v>514.82506679999995</c:v>
                </c:pt>
                <c:pt idx="12880">
                  <c:v>514.82718880000004</c:v>
                </c:pt>
                <c:pt idx="12881">
                  <c:v>514.81424689999994</c:v>
                </c:pt>
                <c:pt idx="12882">
                  <c:v>514.83833619999996</c:v>
                </c:pt>
                <c:pt idx="12883">
                  <c:v>514.81397389999995</c:v>
                </c:pt>
                <c:pt idx="12884">
                  <c:v>514.81062110000005</c:v>
                </c:pt>
                <c:pt idx="12885">
                  <c:v>514.79886710000005</c:v>
                </c:pt>
                <c:pt idx="12886">
                  <c:v>514.80894450000005</c:v>
                </c:pt>
                <c:pt idx="12887">
                  <c:v>514.8187676</c:v>
                </c:pt>
                <c:pt idx="12888">
                  <c:v>514.82225640000001</c:v>
                </c:pt>
                <c:pt idx="12889">
                  <c:v>514.82268739999995</c:v>
                </c:pt>
                <c:pt idx="12890">
                  <c:v>514.81941110000002</c:v>
                </c:pt>
                <c:pt idx="12891">
                  <c:v>514.82323340000005</c:v>
                </c:pt>
                <c:pt idx="12892">
                  <c:v>514.82132230000002</c:v>
                </c:pt>
                <c:pt idx="12893">
                  <c:v>514.81111109999995</c:v>
                </c:pt>
                <c:pt idx="12894">
                  <c:v>514.82738340000003</c:v>
                </c:pt>
                <c:pt idx="12895">
                  <c:v>514.80867149999995</c:v>
                </c:pt>
                <c:pt idx="12896">
                  <c:v>514.82484710000006</c:v>
                </c:pt>
                <c:pt idx="12897">
                  <c:v>514.83022489999996</c:v>
                </c:pt>
                <c:pt idx="12898">
                  <c:v>514.8059465</c:v>
                </c:pt>
                <c:pt idx="12899">
                  <c:v>514.81267100000002</c:v>
                </c:pt>
                <c:pt idx="12900">
                  <c:v>514.80191319999994</c:v>
                </c:pt>
                <c:pt idx="12901">
                  <c:v>514.81212489999996</c:v>
                </c:pt>
                <c:pt idx="12902">
                  <c:v>514.78908790000003</c:v>
                </c:pt>
                <c:pt idx="12903">
                  <c:v>514.80000189999998</c:v>
                </c:pt>
                <c:pt idx="12904">
                  <c:v>514.80845850000003</c:v>
                </c:pt>
                <c:pt idx="12905">
                  <c:v>514.80403520000004</c:v>
                </c:pt>
                <c:pt idx="12906">
                  <c:v>514.80451930000004</c:v>
                </c:pt>
                <c:pt idx="12907">
                  <c:v>514.82625299999995</c:v>
                </c:pt>
                <c:pt idx="12908">
                  <c:v>514.83112819999997</c:v>
                </c:pt>
                <c:pt idx="12909">
                  <c:v>514.83142610000004</c:v>
                </c:pt>
                <c:pt idx="12910">
                  <c:v>514.83287350000001</c:v>
                </c:pt>
                <c:pt idx="12911">
                  <c:v>514.81205839999996</c:v>
                </c:pt>
                <c:pt idx="12912">
                  <c:v>514.83460219999995</c:v>
                </c:pt>
                <c:pt idx="12913">
                  <c:v>514.83293809999998</c:v>
                </c:pt>
                <c:pt idx="12914">
                  <c:v>514.82918050000001</c:v>
                </c:pt>
                <c:pt idx="12915">
                  <c:v>514.81745039999998</c:v>
                </c:pt>
                <c:pt idx="12916">
                  <c:v>514.81745039999998</c:v>
                </c:pt>
                <c:pt idx="12917">
                  <c:v>514.81814959999997</c:v>
                </c:pt>
                <c:pt idx="12918">
                  <c:v>514.81760350000002</c:v>
                </c:pt>
                <c:pt idx="12919">
                  <c:v>514.82551149999995</c:v>
                </c:pt>
                <c:pt idx="12920">
                  <c:v>514.81005719999996</c:v>
                </c:pt>
                <c:pt idx="12921">
                  <c:v>514.82320800000002</c:v>
                </c:pt>
                <c:pt idx="12922">
                  <c:v>514.81347819999996</c:v>
                </c:pt>
                <c:pt idx="12923">
                  <c:v>514.82908689999999</c:v>
                </c:pt>
                <c:pt idx="12924">
                  <c:v>514.82705750000002</c:v>
                </c:pt>
                <c:pt idx="12925">
                  <c:v>514.81406089999996</c:v>
                </c:pt>
                <c:pt idx="12926">
                  <c:v>514.83229979999999</c:v>
                </c:pt>
                <c:pt idx="12927">
                  <c:v>514.83099809999999</c:v>
                </c:pt>
                <c:pt idx="12928">
                  <c:v>514.83084350000001</c:v>
                </c:pt>
                <c:pt idx="12929">
                  <c:v>514.84791070000006</c:v>
                </c:pt>
                <c:pt idx="12930">
                  <c:v>514.84712509999997</c:v>
                </c:pt>
                <c:pt idx="12931">
                  <c:v>514.83500230000004</c:v>
                </c:pt>
                <c:pt idx="12932">
                  <c:v>514.84181660000002</c:v>
                </c:pt>
                <c:pt idx="12933">
                  <c:v>514.84045140000001</c:v>
                </c:pt>
                <c:pt idx="12934">
                  <c:v>514.83148470000003</c:v>
                </c:pt>
                <c:pt idx="12935">
                  <c:v>514.84478779999995</c:v>
                </c:pt>
                <c:pt idx="12936">
                  <c:v>514.83963519999998</c:v>
                </c:pt>
                <c:pt idx="12937">
                  <c:v>514.84202860000005</c:v>
                </c:pt>
                <c:pt idx="12938">
                  <c:v>514.86021219999998</c:v>
                </c:pt>
                <c:pt idx="12939">
                  <c:v>514.85645380000005</c:v>
                </c:pt>
                <c:pt idx="12940">
                  <c:v>514.85214959999996</c:v>
                </c:pt>
                <c:pt idx="12941">
                  <c:v>514.85066559999996</c:v>
                </c:pt>
                <c:pt idx="12942">
                  <c:v>514.86387999999999</c:v>
                </c:pt>
                <c:pt idx="12943">
                  <c:v>514.85109320000004</c:v>
                </c:pt>
                <c:pt idx="12944">
                  <c:v>514.85173080000004</c:v>
                </c:pt>
                <c:pt idx="12945">
                  <c:v>514.86936800000001</c:v>
                </c:pt>
                <c:pt idx="12946">
                  <c:v>514.8746099</c:v>
                </c:pt>
                <c:pt idx="12947">
                  <c:v>514.88203590000001</c:v>
                </c:pt>
                <c:pt idx="12948">
                  <c:v>514.8853666</c:v>
                </c:pt>
                <c:pt idx="12949">
                  <c:v>514.89033540000003</c:v>
                </c:pt>
                <c:pt idx="12950">
                  <c:v>514.89170049999996</c:v>
                </c:pt>
                <c:pt idx="12951">
                  <c:v>514.89776119999999</c:v>
                </c:pt>
                <c:pt idx="12952">
                  <c:v>514.90627900000004</c:v>
                </c:pt>
                <c:pt idx="12953">
                  <c:v>514.91227649999996</c:v>
                </c:pt>
                <c:pt idx="12954">
                  <c:v>514.90812689999996</c:v>
                </c:pt>
                <c:pt idx="12955">
                  <c:v>514.90839989999995</c:v>
                </c:pt>
                <c:pt idx="12956">
                  <c:v>514.91270499999996</c:v>
                </c:pt>
                <c:pt idx="12957">
                  <c:v>514.91434300000003</c:v>
                </c:pt>
                <c:pt idx="12958">
                  <c:v>514.92243199999996</c:v>
                </c:pt>
                <c:pt idx="12959">
                  <c:v>514.92970219999995</c:v>
                </c:pt>
                <c:pt idx="12960">
                  <c:v>514.93548959999998</c:v>
                </c:pt>
                <c:pt idx="12961">
                  <c:v>514.94624529999999</c:v>
                </c:pt>
                <c:pt idx="12962">
                  <c:v>514.96360700000002</c:v>
                </c:pt>
                <c:pt idx="12963">
                  <c:v>514.96360700000002</c:v>
                </c:pt>
                <c:pt idx="12964">
                  <c:v>514.97524490000001</c:v>
                </c:pt>
                <c:pt idx="12965">
                  <c:v>514.96824770000001</c:v>
                </c:pt>
                <c:pt idx="12966">
                  <c:v>514.96676490000004</c:v>
                </c:pt>
                <c:pt idx="12967">
                  <c:v>514.98706560000005</c:v>
                </c:pt>
                <c:pt idx="12968">
                  <c:v>514.97697419999997</c:v>
                </c:pt>
                <c:pt idx="12969">
                  <c:v>514.97533629999998</c:v>
                </c:pt>
                <c:pt idx="12970">
                  <c:v>514.9888211</c:v>
                </c:pt>
                <c:pt idx="12971">
                  <c:v>514.97779309999999</c:v>
                </c:pt>
                <c:pt idx="12972">
                  <c:v>514.98439900000005</c:v>
                </c:pt>
                <c:pt idx="12973">
                  <c:v>514.97800299999994</c:v>
                </c:pt>
                <c:pt idx="12974">
                  <c:v>514.98045969999998</c:v>
                </c:pt>
                <c:pt idx="12975">
                  <c:v>514.97373649999997</c:v>
                </c:pt>
                <c:pt idx="12976">
                  <c:v>514.97979640000005</c:v>
                </c:pt>
                <c:pt idx="12977">
                  <c:v>514.97503879999999</c:v>
                </c:pt>
                <c:pt idx="12978">
                  <c:v>514.97428239999999</c:v>
                </c:pt>
                <c:pt idx="12979">
                  <c:v>514.96861269999999</c:v>
                </c:pt>
                <c:pt idx="12980">
                  <c:v>514.96528239999998</c:v>
                </c:pt>
                <c:pt idx="12981">
                  <c:v>514.96703790000004</c:v>
                </c:pt>
                <c:pt idx="12982">
                  <c:v>514.95954989999996</c:v>
                </c:pt>
                <c:pt idx="12983">
                  <c:v>514.95409859999995</c:v>
                </c:pt>
                <c:pt idx="12984">
                  <c:v>514.95606410000005</c:v>
                </c:pt>
                <c:pt idx="12985">
                  <c:v>514.9458545</c:v>
                </c:pt>
                <c:pt idx="12986">
                  <c:v>514.94252410000001</c:v>
                </c:pt>
                <c:pt idx="12987">
                  <c:v>514.93936610000003</c:v>
                </c:pt>
                <c:pt idx="12988">
                  <c:v>514.95073119999995</c:v>
                </c:pt>
                <c:pt idx="12989">
                  <c:v>514.9353347</c:v>
                </c:pt>
                <c:pt idx="12990">
                  <c:v>514.94603589999997</c:v>
                </c:pt>
                <c:pt idx="12991">
                  <c:v>514.96018579999998</c:v>
                </c:pt>
                <c:pt idx="12992">
                  <c:v>514.93797419999999</c:v>
                </c:pt>
                <c:pt idx="12993">
                  <c:v>514.95354450000002</c:v>
                </c:pt>
                <c:pt idx="12994">
                  <c:v>514.94224269999995</c:v>
                </c:pt>
                <c:pt idx="12995">
                  <c:v>514.94609660000003</c:v>
                </c:pt>
                <c:pt idx="12996">
                  <c:v>514.91912439999999</c:v>
                </c:pt>
                <c:pt idx="12997">
                  <c:v>514.9285817</c:v>
                </c:pt>
                <c:pt idx="12998">
                  <c:v>514.95157979999999</c:v>
                </c:pt>
                <c:pt idx="12999">
                  <c:v>514.92549350000002</c:v>
                </c:pt>
                <c:pt idx="13000">
                  <c:v>514.92276349999997</c:v>
                </c:pt>
                <c:pt idx="13001">
                  <c:v>514.92388600000004</c:v>
                </c:pt>
                <c:pt idx="13002">
                  <c:v>514.92185440000003</c:v>
                </c:pt>
                <c:pt idx="13003">
                  <c:v>514.90857549999998</c:v>
                </c:pt>
                <c:pt idx="13004">
                  <c:v>514.91036680000002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592B-43BF-A5CD-CA56994E8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800960"/>
        <c:axId val="880801920"/>
      </c:scatterChart>
      <c:scatterChart>
        <c:scatterStyle val="smoothMarker"/>
        <c:varyColors val="0"/>
        <c:ser>
          <c:idx val="9"/>
          <c:order val="8"/>
          <c:tx>
            <c:v>Rainfall</c:v>
          </c:tx>
          <c:spPr>
            <a:ln w="2540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(Output!$Z$13:$Z$42,Output!$AC$13:$AC$43,Output!$AF$13:$AF$42,Output!$AI$13:$AI$43,Output!$AL$13:$AL$43,Output!$AO$13:$AO$42,Output!$AR$13:$AR$43,Output!$AU$13:$AU$42,Output!$AX$13:$AX$43,Output!$BA$13:$BA$43,Output!$BD$13:$BD$40,Output!$BG$13:$BG$43,Output!$BJ$13:$BJ$42,Output!$BM$13:$BM$43,Output!$BP$13:$BP$42,Output!$BS$13:$BS$43,Output!$BV$13:$BV$43)</c:f>
              <c:numCache>
                <c:formatCode>m/d/yyyy\ h:mm</c:formatCode>
                <c:ptCount val="518"/>
                <c:pt idx="0">
                  <c:v>45748.5</c:v>
                </c:pt>
                <c:pt idx="1">
                  <c:v>45749.5</c:v>
                </c:pt>
                <c:pt idx="2">
                  <c:v>45750.5</c:v>
                </c:pt>
                <c:pt idx="3">
                  <c:v>45751.5</c:v>
                </c:pt>
                <c:pt idx="4">
                  <c:v>45752.5</c:v>
                </c:pt>
                <c:pt idx="5">
                  <c:v>45753.5</c:v>
                </c:pt>
                <c:pt idx="6">
                  <c:v>45754.5</c:v>
                </c:pt>
                <c:pt idx="7">
                  <c:v>45755.5</c:v>
                </c:pt>
                <c:pt idx="8">
                  <c:v>45756.5</c:v>
                </c:pt>
                <c:pt idx="9">
                  <c:v>45757.5</c:v>
                </c:pt>
                <c:pt idx="10">
                  <c:v>45758.5</c:v>
                </c:pt>
                <c:pt idx="11">
                  <c:v>45759.5</c:v>
                </c:pt>
                <c:pt idx="12">
                  <c:v>45760.5</c:v>
                </c:pt>
                <c:pt idx="13">
                  <c:v>45761.5</c:v>
                </c:pt>
                <c:pt idx="14">
                  <c:v>45762.5</c:v>
                </c:pt>
                <c:pt idx="15">
                  <c:v>45763.5</c:v>
                </c:pt>
                <c:pt idx="16">
                  <c:v>45764.5</c:v>
                </c:pt>
                <c:pt idx="17">
                  <c:v>45765.5</c:v>
                </c:pt>
                <c:pt idx="18">
                  <c:v>45766.5</c:v>
                </c:pt>
                <c:pt idx="19">
                  <c:v>45767.5</c:v>
                </c:pt>
                <c:pt idx="20">
                  <c:v>45768.5</c:v>
                </c:pt>
                <c:pt idx="21">
                  <c:v>45769.5</c:v>
                </c:pt>
                <c:pt idx="22">
                  <c:v>45770.5</c:v>
                </c:pt>
                <c:pt idx="23">
                  <c:v>45771.5</c:v>
                </c:pt>
                <c:pt idx="24">
                  <c:v>45772.5</c:v>
                </c:pt>
                <c:pt idx="25">
                  <c:v>45773.5</c:v>
                </c:pt>
                <c:pt idx="26">
                  <c:v>45774.5</c:v>
                </c:pt>
                <c:pt idx="27">
                  <c:v>45775.5</c:v>
                </c:pt>
                <c:pt idx="28">
                  <c:v>45776.5</c:v>
                </c:pt>
                <c:pt idx="29">
                  <c:v>45777.5</c:v>
                </c:pt>
                <c:pt idx="30">
                  <c:v>45778.5</c:v>
                </c:pt>
                <c:pt idx="31">
                  <c:v>45779.5</c:v>
                </c:pt>
                <c:pt idx="32">
                  <c:v>45780.5</c:v>
                </c:pt>
                <c:pt idx="33">
                  <c:v>45781.5</c:v>
                </c:pt>
                <c:pt idx="34">
                  <c:v>45782.5</c:v>
                </c:pt>
                <c:pt idx="35">
                  <c:v>45783.5</c:v>
                </c:pt>
                <c:pt idx="36">
                  <c:v>45784.5</c:v>
                </c:pt>
                <c:pt idx="37">
                  <c:v>45785.5</c:v>
                </c:pt>
                <c:pt idx="38">
                  <c:v>45786.5</c:v>
                </c:pt>
                <c:pt idx="39">
                  <c:v>45787.5</c:v>
                </c:pt>
                <c:pt idx="40">
                  <c:v>45788.5</c:v>
                </c:pt>
                <c:pt idx="41">
                  <c:v>45789.5</c:v>
                </c:pt>
                <c:pt idx="42">
                  <c:v>45790.5</c:v>
                </c:pt>
                <c:pt idx="43">
                  <c:v>45791.5</c:v>
                </c:pt>
                <c:pt idx="44">
                  <c:v>45792.5</c:v>
                </c:pt>
                <c:pt idx="45">
                  <c:v>45793.5</c:v>
                </c:pt>
                <c:pt idx="46">
                  <c:v>45794.5</c:v>
                </c:pt>
                <c:pt idx="47">
                  <c:v>45795.5</c:v>
                </c:pt>
                <c:pt idx="48">
                  <c:v>45796.5</c:v>
                </c:pt>
                <c:pt idx="49">
                  <c:v>45797.5</c:v>
                </c:pt>
                <c:pt idx="50">
                  <c:v>45798.5</c:v>
                </c:pt>
                <c:pt idx="51">
                  <c:v>45799.5</c:v>
                </c:pt>
                <c:pt idx="52">
                  <c:v>45800.5</c:v>
                </c:pt>
                <c:pt idx="53">
                  <c:v>45801.5</c:v>
                </c:pt>
                <c:pt idx="54">
                  <c:v>45802.5</c:v>
                </c:pt>
                <c:pt idx="55">
                  <c:v>45803.5</c:v>
                </c:pt>
                <c:pt idx="56">
                  <c:v>45804.5</c:v>
                </c:pt>
                <c:pt idx="57">
                  <c:v>45805.5</c:v>
                </c:pt>
                <c:pt idx="58">
                  <c:v>45806.5</c:v>
                </c:pt>
                <c:pt idx="59">
                  <c:v>45807.5</c:v>
                </c:pt>
                <c:pt idx="60">
                  <c:v>45808.5</c:v>
                </c:pt>
                <c:pt idx="61">
                  <c:v>45809.5</c:v>
                </c:pt>
                <c:pt idx="62">
                  <c:v>45810.5</c:v>
                </c:pt>
                <c:pt idx="63">
                  <c:v>45811.5</c:v>
                </c:pt>
                <c:pt idx="64">
                  <c:v>45812.5</c:v>
                </c:pt>
                <c:pt idx="65">
                  <c:v>45813.5</c:v>
                </c:pt>
                <c:pt idx="66">
                  <c:v>45814.5</c:v>
                </c:pt>
                <c:pt idx="67">
                  <c:v>45815.5</c:v>
                </c:pt>
                <c:pt idx="68">
                  <c:v>45816.5</c:v>
                </c:pt>
                <c:pt idx="69">
                  <c:v>45817.5</c:v>
                </c:pt>
                <c:pt idx="70">
                  <c:v>45818.5</c:v>
                </c:pt>
                <c:pt idx="71">
                  <c:v>45819.5</c:v>
                </c:pt>
                <c:pt idx="72">
                  <c:v>45820.5</c:v>
                </c:pt>
                <c:pt idx="73">
                  <c:v>45821.5</c:v>
                </c:pt>
                <c:pt idx="74">
                  <c:v>45822.5</c:v>
                </c:pt>
                <c:pt idx="75">
                  <c:v>45823.5</c:v>
                </c:pt>
                <c:pt idx="76">
                  <c:v>45824.5</c:v>
                </c:pt>
                <c:pt idx="77">
                  <c:v>45825.5</c:v>
                </c:pt>
                <c:pt idx="78">
                  <c:v>45826.5</c:v>
                </c:pt>
                <c:pt idx="79">
                  <c:v>45827.5</c:v>
                </c:pt>
                <c:pt idx="80">
                  <c:v>45828.5</c:v>
                </c:pt>
                <c:pt idx="81">
                  <c:v>45829.5</c:v>
                </c:pt>
                <c:pt idx="82">
                  <c:v>45830.5</c:v>
                </c:pt>
                <c:pt idx="83">
                  <c:v>45831.5</c:v>
                </c:pt>
                <c:pt idx="84">
                  <c:v>45832.5</c:v>
                </c:pt>
                <c:pt idx="85">
                  <c:v>45833.5</c:v>
                </c:pt>
                <c:pt idx="86">
                  <c:v>45834.5</c:v>
                </c:pt>
                <c:pt idx="87">
                  <c:v>45835.5</c:v>
                </c:pt>
                <c:pt idx="88">
                  <c:v>45836.5</c:v>
                </c:pt>
                <c:pt idx="89">
                  <c:v>45837.5</c:v>
                </c:pt>
                <c:pt idx="90">
                  <c:v>45838.5</c:v>
                </c:pt>
                <c:pt idx="91">
                  <c:v>45839.5</c:v>
                </c:pt>
                <c:pt idx="92">
                  <c:v>45840.5</c:v>
                </c:pt>
                <c:pt idx="93">
                  <c:v>45841.5</c:v>
                </c:pt>
                <c:pt idx="94">
                  <c:v>45842.5</c:v>
                </c:pt>
                <c:pt idx="95">
                  <c:v>45843.5</c:v>
                </c:pt>
                <c:pt idx="96">
                  <c:v>45844.5</c:v>
                </c:pt>
                <c:pt idx="97">
                  <c:v>45845.5</c:v>
                </c:pt>
                <c:pt idx="98">
                  <c:v>45846.5</c:v>
                </c:pt>
                <c:pt idx="99">
                  <c:v>45847.5</c:v>
                </c:pt>
                <c:pt idx="100">
                  <c:v>45848.5</c:v>
                </c:pt>
                <c:pt idx="101">
                  <c:v>45849.5</c:v>
                </c:pt>
                <c:pt idx="102">
                  <c:v>45850.5</c:v>
                </c:pt>
                <c:pt idx="103">
                  <c:v>45851.5</c:v>
                </c:pt>
                <c:pt idx="104">
                  <c:v>45852.5</c:v>
                </c:pt>
                <c:pt idx="105">
                  <c:v>45853.5</c:v>
                </c:pt>
                <c:pt idx="106">
                  <c:v>45854.5</c:v>
                </c:pt>
                <c:pt idx="107">
                  <c:v>45855.5</c:v>
                </c:pt>
                <c:pt idx="108">
                  <c:v>45856.5</c:v>
                </c:pt>
                <c:pt idx="109">
                  <c:v>45857.5</c:v>
                </c:pt>
                <c:pt idx="110">
                  <c:v>45858.5</c:v>
                </c:pt>
                <c:pt idx="111">
                  <c:v>45859.5</c:v>
                </c:pt>
                <c:pt idx="112">
                  <c:v>45860.5</c:v>
                </c:pt>
                <c:pt idx="113">
                  <c:v>45861.5</c:v>
                </c:pt>
                <c:pt idx="114">
                  <c:v>45862.5</c:v>
                </c:pt>
                <c:pt idx="115">
                  <c:v>45863.5</c:v>
                </c:pt>
                <c:pt idx="116">
                  <c:v>45864.5</c:v>
                </c:pt>
                <c:pt idx="117">
                  <c:v>45865.5</c:v>
                </c:pt>
                <c:pt idx="118">
                  <c:v>45866.5</c:v>
                </c:pt>
                <c:pt idx="119">
                  <c:v>45867.5</c:v>
                </c:pt>
                <c:pt idx="120">
                  <c:v>45868.5</c:v>
                </c:pt>
                <c:pt idx="121">
                  <c:v>45869.5</c:v>
                </c:pt>
                <c:pt idx="122">
                  <c:v>45870.5</c:v>
                </c:pt>
                <c:pt idx="123">
                  <c:v>45871.5</c:v>
                </c:pt>
                <c:pt idx="124">
                  <c:v>45872.5</c:v>
                </c:pt>
                <c:pt idx="125">
                  <c:v>45873.5</c:v>
                </c:pt>
                <c:pt idx="126">
                  <c:v>45874.5</c:v>
                </c:pt>
                <c:pt idx="127">
                  <c:v>45875.5</c:v>
                </c:pt>
                <c:pt idx="128">
                  <c:v>45876.5</c:v>
                </c:pt>
                <c:pt idx="129">
                  <c:v>45877.5</c:v>
                </c:pt>
                <c:pt idx="130">
                  <c:v>45878.5</c:v>
                </c:pt>
                <c:pt idx="131">
                  <c:v>45879.5</c:v>
                </c:pt>
                <c:pt idx="132">
                  <c:v>45880.5</c:v>
                </c:pt>
                <c:pt idx="133">
                  <c:v>45881.5</c:v>
                </c:pt>
                <c:pt idx="134">
                  <c:v>45882.5</c:v>
                </c:pt>
                <c:pt idx="135">
                  <c:v>45883.5</c:v>
                </c:pt>
                <c:pt idx="136">
                  <c:v>45884.5</c:v>
                </c:pt>
                <c:pt idx="137">
                  <c:v>45885.5</c:v>
                </c:pt>
                <c:pt idx="138">
                  <c:v>45886.5</c:v>
                </c:pt>
                <c:pt idx="139">
                  <c:v>45887.5</c:v>
                </c:pt>
                <c:pt idx="140">
                  <c:v>45888.5</c:v>
                </c:pt>
                <c:pt idx="141">
                  <c:v>45889.5</c:v>
                </c:pt>
                <c:pt idx="142">
                  <c:v>45890.5</c:v>
                </c:pt>
                <c:pt idx="143">
                  <c:v>45891.5</c:v>
                </c:pt>
                <c:pt idx="144">
                  <c:v>45892.5</c:v>
                </c:pt>
                <c:pt idx="145">
                  <c:v>45893.5</c:v>
                </c:pt>
                <c:pt idx="146">
                  <c:v>45894.5</c:v>
                </c:pt>
                <c:pt idx="147">
                  <c:v>45895.5</c:v>
                </c:pt>
                <c:pt idx="148">
                  <c:v>45896.5</c:v>
                </c:pt>
                <c:pt idx="149">
                  <c:v>45897.5</c:v>
                </c:pt>
                <c:pt idx="150">
                  <c:v>45898.5</c:v>
                </c:pt>
                <c:pt idx="151">
                  <c:v>45899.5</c:v>
                </c:pt>
                <c:pt idx="152">
                  <c:v>45900.5</c:v>
                </c:pt>
                <c:pt idx="153">
                  <c:v>45901.5</c:v>
                </c:pt>
                <c:pt idx="154">
                  <c:v>45902.5</c:v>
                </c:pt>
                <c:pt idx="155">
                  <c:v>45903.5</c:v>
                </c:pt>
                <c:pt idx="156">
                  <c:v>45904.5</c:v>
                </c:pt>
                <c:pt idx="157">
                  <c:v>45905.5</c:v>
                </c:pt>
                <c:pt idx="158">
                  <c:v>45906.5</c:v>
                </c:pt>
                <c:pt idx="159">
                  <c:v>45907.5</c:v>
                </c:pt>
                <c:pt idx="160">
                  <c:v>45908.5</c:v>
                </c:pt>
                <c:pt idx="161">
                  <c:v>45909.5</c:v>
                </c:pt>
                <c:pt idx="162">
                  <c:v>45910.5</c:v>
                </c:pt>
                <c:pt idx="163">
                  <c:v>45911.5</c:v>
                </c:pt>
                <c:pt idx="164">
                  <c:v>45912.5</c:v>
                </c:pt>
                <c:pt idx="165">
                  <c:v>45913.5</c:v>
                </c:pt>
                <c:pt idx="166">
                  <c:v>45914.5</c:v>
                </c:pt>
                <c:pt idx="167">
                  <c:v>45915.5</c:v>
                </c:pt>
                <c:pt idx="168">
                  <c:v>45916.5</c:v>
                </c:pt>
                <c:pt idx="169">
                  <c:v>45917.5</c:v>
                </c:pt>
                <c:pt idx="170">
                  <c:v>45918.5</c:v>
                </c:pt>
                <c:pt idx="171">
                  <c:v>45919.5</c:v>
                </c:pt>
                <c:pt idx="172">
                  <c:v>45920.5</c:v>
                </c:pt>
                <c:pt idx="173">
                  <c:v>45921.5</c:v>
                </c:pt>
                <c:pt idx="174">
                  <c:v>45922.5</c:v>
                </c:pt>
                <c:pt idx="175">
                  <c:v>45923.5</c:v>
                </c:pt>
                <c:pt idx="176">
                  <c:v>45924.5</c:v>
                </c:pt>
                <c:pt idx="177">
                  <c:v>45925.5</c:v>
                </c:pt>
                <c:pt idx="178">
                  <c:v>45926.5</c:v>
                </c:pt>
                <c:pt idx="179">
                  <c:v>45927.5</c:v>
                </c:pt>
                <c:pt idx="180">
                  <c:v>45928.5</c:v>
                </c:pt>
                <c:pt idx="181">
                  <c:v>45929.5</c:v>
                </c:pt>
                <c:pt idx="182">
                  <c:v>45930.5</c:v>
                </c:pt>
                <c:pt idx="183">
                  <c:v>45931.5</c:v>
                </c:pt>
                <c:pt idx="184">
                  <c:v>45932.5</c:v>
                </c:pt>
                <c:pt idx="185">
                  <c:v>45933.5</c:v>
                </c:pt>
                <c:pt idx="186">
                  <c:v>45934.5</c:v>
                </c:pt>
                <c:pt idx="187">
                  <c:v>45935.5</c:v>
                </c:pt>
                <c:pt idx="188">
                  <c:v>45936.5</c:v>
                </c:pt>
                <c:pt idx="189">
                  <c:v>45937.5</c:v>
                </c:pt>
                <c:pt idx="190">
                  <c:v>45938.5</c:v>
                </c:pt>
                <c:pt idx="191">
                  <c:v>45939.5</c:v>
                </c:pt>
                <c:pt idx="192">
                  <c:v>45940.5</c:v>
                </c:pt>
                <c:pt idx="193">
                  <c:v>45941.5</c:v>
                </c:pt>
                <c:pt idx="194">
                  <c:v>45942.5</c:v>
                </c:pt>
                <c:pt idx="195">
                  <c:v>45943.5</c:v>
                </c:pt>
                <c:pt idx="196">
                  <c:v>45944.5</c:v>
                </c:pt>
                <c:pt idx="197">
                  <c:v>45945.5</c:v>
                </c:pt>
                <c:pt idx="198">
                  <c:v>45946.5</c:v>
                </c:pt>
                <c:pt idx="199">
                  <c:v>45947.5</c:v>
                </c:pt>
                <c:pt idx="200">
                  <c:v>45948.5</c:v>
                </c:pt>
                <c:pt idx="201">
                  <c:v>45949.5</c:v>
                </c:pt>
                <c:pt idx="202">
                  <c:v>45950.5</c:v>
                </c:pt>
                <c:pt idx="203">
                  <c:v>45951.5</c:v>
                </c:pt>
                <c:pt idx="204">
                  <c:v>45952.5</c:v>
                </c:pt>
                <c:pt idx="205">
                  <c:v>45953.5</c:v>
                </c:pt>
                <c:pt idx="206">
                  <c:v>45954.5</c:v>
                </c:pt>
                <c:pt idx="207">
                  <c:v>45955.5</c:v>
                </c:pt>
                <c:pt idx="208">
                  <c:v>45956.5</c:v>
                </c:pt>
                <c:pt idx="209">
                  <c:v>45957.5</c:v>
                </c:pt>
                <c:pt idx="210">
                  <c:v>45958.5</c:v>
                </c:pt>
                <c:pt idx="211">
                  <c:v>45959.5</c:v>
                </c:pt>
                <c:pt idx="212">
                  <c:v>45960.5</c:v>
                </c:pt>
                <c:pt idx="213">
                  <c:v>45961.5</c:v>
                </c:pt>
                <c:pt idx="214">
                  <c:v>45962.5</c:v>
                </c:pt>
                <c:pt idx="215">
                  <c:v>45963.5</c:v>
                </c:pt>
                <c:pt idx="216">
                  <c:v>45964.5</c:v>
                </c:pt>
                <c:pt idx="217">
                  <c:v>45965.5</c:v>
                </c:pt>
                <c:pt idx="218">
                  <c:v>45966.5</c:v>
                </c:pt>
                <c:pt idx="219">
                  <c:v>45967.5</c:v>
                </c:pt>
                <c:pt idx="220">
                  <c:v>45968.5</c:v>
                </c:pt>
                <c:pt idx="221">
                  <c:v>45969.5</c:v>
                </c:pt>
                <c:pt idx="222">
                  <c:v>45970.5</c:v>
                </c:pt>
                <c:pt idx="223">
                  <c:v>45971.5</c:v>
                </c:pt>
                <c:pt idx="224">
                  <c:v>45972.5</c:v>
                </c:pt>
                <c:pt idx="225">
                  <c:v>45973.5</c:v>
                </c:pt>
                <c:pt idx="226">
                  <c:v>45974.5</c:v>
                </c:pt>
                <c:pt idx="227">
                  <c:v>45975.5</c:v>
                </c:pt>
                <c:pt idx="228">
                  <c:v>45976.5</c:v>
                </c:pt>
                <c:pt idx="229">
                  <c:v>45977.5</c:v>
                </c:pt>
                <c:pt idx="230">
                  <c:v>45978.5</c:v>
                </c:pt>
                <c:pt idx="231">
                  <c:v>45979.5</c:v>
                </c:pt>
                <c:pt idx="232">
                  <c:v>45980.5</c:v>
                </c:pt>
                <c:pt idx="233">
                  <c:v>45981.5</c:v>
                </c:pt>
                <c:pt idx="234">
                  <c:v>45982.5</c:v>
                </c:pt>
                <c:pt idx="235">
                  <c:v>45983.5</c:v>
                </c:pt>
                <c:pt idx="236">
                  <c:v>45984.5</c:v>
                </c:pt>
                <c:pt idx="237">
                  <c:v>45985.5</c:v>
                </c:pt>
                <c:pt idx="238">
                  <c:v>45986.5</c:v>
                </c:pt>
                <c:pt idx="239">
                  <c:v>45987.5</c:v>
                </c:pt>
                <c:pt idx="240">
                  <c:v>45988.5</c:v>
                </c:pt>
                <c:pt idx="241">
                  <c:v>45989.5</c:v>
                </c:pt>
                <c:pt idx="242">
                  <c:v>45990.5</c:v>
                </c:pt>
                <c:pt idx="243">
                  <c:v>45991.5</c:v>
                </c:pt>
                <c:pt idx="244">
                  <c:v>45992.5</c:v>
                </c:pt>
                <c:pt idx="245">
                  <c:v>45993.5</c:v>
                </c:pt>
                <c:pt idx="246">
                  <c:v>45994.5</c:v>
                </c:pt>
                <c:pt idx="247">
                  <c:v>45995.5</c:v>
                </c:pt>
                <c:pt idx="248">
                  <c:v>45996.5</c:v>
                </c:pt>
                <c:pt idx="249">
                  <c:v>45997.5</c:v>
                </c:pt>
                <c:pt idx="250">
                  <c:v>45998.5</c:v>
                </c:pt>
                <c:pt idx="251">
                  <c:v>45999.5</c:v>
                </c:pt>
                <c:pt idx="252">
                  <c:v>46000.5</c:v>
                </c:pt>
                <c:pt idx="253">
                  <c:v>46001.5</c:v>
                </c:pt>
                <c:pt idx="254">
                  <c:v>46002.5</c:v>
                </c:pt>
                <c:pt idx="255">
                  <c:v>46003.5</c:v>
                </c:pt>
                <c:pt idx="256">
                  <c:v>46004.5</c:v>
                </c:pt>
                <c:pt idx="257">
                  <c:v>46005.5</c:v>
                </c:pt>
                <c:pt idx="258">
                  <c:v>46006.5</c:v>
                </c:pt>
                <c:pt idx="259">
                  <c:v>46007.5</c:v>
                </c:pt>
                <c:pt idx="260">
                  <c:v>46008.5</c:v>
                </c:pt>
                <c:pt idx="261">
                  <c:v>46009.5</c:v>
                </c:pt>
                <c:pt idx="262">
                  <c:v>46010.5</c:v>
                </c:pt>
                <c:pt idx="263">
                  <c:v>46011.5</c:v>
                </c:pt>
                <c:pt idx="264">
                  <c:v>46012.5</c:v>
                </c:pt>
                <c:pt idx="265">
                  <c:v>46013.5</c:v>
                </c:pt>
                <c:pt idx="266">
                  <c:v>46014.5</c:v>
                </c:pt>
                <c:pt idx="267">
                  <c:v>46015.5</c:v>
                </c:pt>
                <c:pt idx="268">
                  <c:v>46016.5</c:v>
                </c:pt>
                <c:pt idx="269">
                  <c:v>46017.5</c:v>
                </c:pt>
                <c:pt idx="270">
                  <c:v>46018.5</c:v>
                </c:pt>
                <c:pt idx="271">
                  <c:v>46019.5</c:v>
                </c:pt>
                <c:pt idx="272">
                  <c:v>46020.5</c:v>
                </c:pt>
                <c:pt idx="273">
                  <c:v>46021.5</c:v>
                </c:pt>
                <c:pt idx="274">
                  <c:v>46022.5</c:v>
                </c:pt>
                <c:pt idx="275">
                  <c:v>46023.5</c:v>
                </c:pt>
                <c:pt idx="276">
                  <c:v>46024.5</c:v>
                </c:pt>
                <c:pt idx="277">
                  <c:v>46025.5</c:v>
                </c:pt>
                <c:pt idx="278">
                  <c:v>46026.5</c:v>
                </c:pt>
                <c:pt idx="279">
                  <c:v>46027.5</c:v>
                </c:pt>
                <c:pt idx="280">
                  <c:v>46028.5</c:v>
                </c:pt>
                <c:pt idx="281">
                  <c:v>46029.5</c:v>
                </c:pt>
                <c:pt idx="282">
                  <c:v>46030.5</c:v>
                </c:pt>
                <c:pt idx="283">
                  <c:v>46031.5</c:v>
                </c:pt>
                <c:pt idx="284">
                  <c:v>46032.5</c:v>
                </c:pt>
                <c:pt idx="285">
                  <c:v>46033.5</c:v>
                </c:pt>
                <c:pt idx="286">
                  <c:v>46034.5</c:v>
                </c:pt>
                <c:pt idx="287">
                  <c:v>46035.5</c:v>
                </c:pt>
                <c:pt idx="288">
                  <c:v>46036.5</c:v>
                </c:pt>
                <c:pt idx="289">
                  <c:v>46037.5</c:v>
                </c:pt>
                <c:pt idx="290">
                  <c:v>46038.5</c:v>
                </c:pt>
                <c:pt idx="291">
                  <c:v>46039.5</c:v>
                </c:pt>
                <c:pt idx="292">
                  <c:v>46040.5</c:v>
                </c:pt>
                <c:pt idx="293">
                  <c:v>46041.5</c:v>
                </c:pt>
                <c:pt idx="294">
                  <c:v>46042.5</c:v>
                </c:pt>
                <c:pt idx="295">
                  <c:v>46043.5</c:v>
                </c:pt>
                <c:pt idx="296">
                  <c:v>46044.5</c:v>
                </c:pt>
                <c:pt idx="297">
                  <c:v>46045.5</c:v>
                </c:pt>
                <c:pt idx="298">
                  <c:v>46046.5</c:v>
                </c:pt>
                <c:pt idx="299">
                  <c:v>46047.5</c:v>
                </c:pt>
                <c:pt idx="300">
                  <c:v>46048.5</c:v>
                </c:pt>
                <c:pt idx="301">
                  <c:v>46049.5</c:v>
                </c:pt>
                <c:pt idx="302">
                  <c:v>46050.5</c:v>
                </c:pt>
                <c:pt idx="303">
                  <c:v>46051.5</c:v>
                </c:pt>
                <c:pt idx="304">
                  <c:v>46052.5</c:v>
                </c:pt>
                <c:pt idx="305">
                  <c:v>46053.5</c:v>
                </c:pt>
                <c:pt idx="306">
                  <c:v>46054.5</c:v>
                </c:pt>
                <c:pt idx="307">
                  <c:v>46055.5</c:v>
                </c:pt>
                <c:pt idx="308">
                  <c:v>46056.5</c:v>
                </c:pt>
                <c:pt idx="309">
                  <c:v>46057.5</c:v>
                </c:pt>
                <c:pt idx="310">
                  <c:v>46058.5</c:v>
                </c:pt>
                <c:pt idx="311">
                  <c:v>46059.5</c:v>
                </c:pt>
                <c:pt idx="312">
                  <c:v>46060.5</c:v>
                </c:pt>
                <c:pt idx="313">
                  <c:v>46061.5</c:v>
                </c:pt>
                <c:pt idx="314">
                  <c:v>46062.5</c:v>
                </c:pt>
                <c:pt idx="315">
                  <c:v>46063.5</c:v>
                </c:pt>
                <c:pt idx="316">
                  <c:v>46064.5</c:v>
                </c:pt>
                <c:pt idx="317">
                  <c:v>46065.5</c:v>
                </c:pt>
                <c:pt idx="318">
                  <c:v>46066.5</c:v>
                </c:pt>
                <c:pt idx="319">
                  <c:v>46067.5</c:v>
                </c:pt>
                <c:pt idx="320">
                  <c:v>46068.5</c:v>
                </c:pt>
                <c:pt idx="321">
                  <c:v>46069.5</c:v>
                </c:pt>
                <c:pt idx="322">
                  <c:v>46070.5</c:v>
                </c:pt>
                <c:pt idx="323">
                  <c:v>46071.5</c:v>
                </c:pt>
                <c:pt idx="324">
                  <c:v>46072.5</c:v>
                </c:pt>
                <c:pt idx="325">
                  <c:v>46073.5</c:v>
                </c:pt>
                <c:pt idx="326">
                  <c:v>46074.5</c:v>
                </c:pt>
                <c:pt idx="327">
                  <c:v>46075.5</c:v>
                </c:pt>
                <c:pt idx="328">
                  <c:v>46076.5</c:v>
                </c:pt>
                <c:pt idx="329">
                  <c:v>46077.5</c:v>
                </c:pt>
                <c:pt idx="330">
                  <c:v>46078.5</c:v>
                </c:pt>
                <c:pt idx="331">
                  <c:v>46079.5</c:v>
                </c:pt>
                <c:pt idx="332">
                  <c:v>46080.5</c:v>
                </c:pt>
                <c:pt idx="333">
                  <c:v>46081.5</c:v>
                </c:pt>
                <c:pt idx="334">
                  <c:v>46082.5</c:v>
                </c:pt>
                <c:pt idx="335">
                  <c:v>46083.5</c:v>
                </c:pt>
                <c:pt idx="336">
                  <c:v>46084.5</c:v>
                </c:pt>
                <c:pt idx="337">
                  <c:v>46085.5</c:v>
                </c:pt>
                <c:pt idx="338">
                  <c:v>46086.5</c:v>
                </c:pt>
                <c:pt idx="339">
                  <c:v>46087.5</c:v>
                </c:pt>
                <c:pt idx="340">
                  <c:v>46088.5</c:v>
                </c:pt>
                <c:pt idx="341">
                  <c:v>46089.5</c:v>
                </c:pt>
                <c:pt idx="342">
                  <c:v>46090.5</c:v>
                </c:pt>
                <c:pt idx="343">
                  <c:v>46091.5</c:v>
                </c:pt>
                <c:pt idx="344">
                  <c:v>46092.5</c:v>
                </c:pt>
                <c:pt idx="345">
                  <c:v>46093.5</c:v>
                </c:pt>
                <c:pt idx="346">
                  <c:v>46094.5</c:v>
                </c:pt>
                <c:pt idx="347">
                  <c:v>46095.5</c:v>
                </c:pt>
                <c:pt idx="348">
                  <c:v>46096.5</c:v>
                </c:pt>
                <c:pt idx="349">
                  <c:v>46097.5</c:v>
                </c:pt>
                <c:pt idx="350">
                  <c:v>46098.5</c:v>
                </c:pt>
                <c:pt idx="351">
                  <c:v>46099.5</c:v>
                </c:pt>
                <c:pt idx="352">
                  <c:v>46100.5</c:v>
                </c:pt>
                <c:pt idx="353">
                  <c:v>46101.5</c:v>
                </c:pt>
                <c:pt idx="354">
                  <c:v>46102.5</c:v>
                </c:pt>
                <c:pt idx="355">
                  <c:v>46103.5</c:v>
                </c:pt>
                <c:pt idx="356">
                  <c:v>46104.5</c:v>
                </c:pt>
                <c:pt idx="357">
                  <c:v>46105.5</c:v>
                </c:pt>
                <c:pt idx="358">
                  <c:v>46106.5</c:v>
                </c:pt>
                <c:pt idx="359">
                  <c:v>46107.5</c:v>
                </c:pt>
                <c:pt idx="360">
                  <c:v>46108.5</c:v>
                </c:pt>
                <c:pt idx="361">
                  <c:v>46109.5</c:v>
                </c:pt>
                <c:pt idx="362">
                  <c:v>46110.5</c:v>
                </c:pt>
                <c:pt idx="363">
                  <c:v>46111.5</c:v>
                </c:pt>
                <c:pt idx="364">
                  <c:v>46112.5</c:v>
                </c:pt>
                <c:pt idx="365">
                  <c:v>46113.5</c:v>
                </c:pt>
                <c:pt idx="366">
                  <c:v>46114.5</c:v>
                </c:pt>
                <c:pt idx="367">
                  <c:v>46115.5</c:v>
                </c:pt>
                <c:pt idx="368">
                  <c:v>46116.5</c:v>
                </c:pt>
                <c:pt idx="369">
                  <c:v>46117.5</c:v>
                </c:pt>
                <c:pt idx="370">
                  <c:v>46118.5</c:v>
                </c:pt>
                <c:pt idx="371">
                  <c:v>46119.5</c:v>
                </c:pt>
                <c:pt idx="372">
                  <c:v>46120.5</c:v>
                </c:pt>
                <c:pt idx="373">
                  <c:v>46121.5</c:v>
                </c:pt>
                <c:pt idx="374">
                  <c:v>46122.5</c:v>
                </c:pt>
                <c:pt idx="375">
                  <c:v>46123.5</c:v>
                </c:pt>
                <c:pt idx="376">
                  <c:v>46124.5</c:v>
                </c:pt>
                <c:pt idx="377">
                  <c:v>46125.5</c:v>
                </c:pt>
                <c:pt idx="378">
                  <c:v>46126.5</c:v>
                </c:pt>
                <c:pt idx="379">
                  <c:v>46127.5</c:v>
                </c:pt>
                <c:pt idx="380">
                  <c:v>46128.5</c:v>
                </c:pt>
                <c:pt idx="381">
                  <c:v>46129.5</c:v>
                </c:pt>
                <c:pt idx="382">
                  <c:v>46130.5</c:v>
                </c:pt>
                <c:pt idx="383">
                  <c:v>46131.5</c:v>
                </c:pt>
                <c:pt idx="384">
                  <c:v>46132.5</c:v>
                </c:pt>
                <c:pt idx="385">
                  <c:v>46133.5</c:v>
                </c:pt>
                <c:pt idx="386">
                  <c:v>46134.5</c:v>
                </c:pt>
                <c:pt idx="387">
                  <c:v>46135.5</c:v>
                </c:pt>
                <c:pt idx="388">
                  <c:v>46136.5</c:v>
                </c:pt>
                <c:pt idx="389">
                  <c:v>46137.5</c:v>
                </c:pt>
                <c:pt idx="390">
                  <c:v>46138.5</c:v>
                </c:pt>
                <c:pt idx="391">
                  <c:v>46139.5</c:v>
                </c:pt>
                <c:pt idx="392">
                  <c:v>46140.5</c:v>
                </c:pt>
                <c:pt idx="393">
                  <c:v>46141.5</c:v>
                </c:pt>
                <c:pt idx="394">
                  <c:v>46142.5</c:v>
                </c:pt>
                <c:pt idx="395">
                  <c:v>46143.5</c:v>
                </c:pt>
                <c:pt idx="396">
                  <c:v>46144.5</c:v>
                </c:pt>
                <c:pt idx="397">
                  <c:v>46145.5</c:v>
                </c:pt>
                <c:pt idx="398">
                  <c:v>46146.5</c:v>
                </c:pt>
                <c:pt idx="399">
                  <c:v>46147.5</c:v>
                </c:pt>
                <c:pt idx="400">
                  <c:v>46148.5</c:v>
                </c:pt>
                <c:pt idx="401">
                  <c:v>46149.5</c:v>
                </c:pt>
                <c:pt idx="402">
                  <c:v>46150.5</c:v>
                </c:pt>
                <c:pt idx="403">
                  <c:v>46151.5</c:v>
                </c:pt>
                <c:pt idx="404">
                  <c:v>46152.5</c:v>
                </c:pt>
                <c:pt idx="405">
                  <c:v>46153.5</c:v>
                </c:pt>
                <c:pt idx="406">
                  <c:v>46154.5</c:v>
                </c:pt>
                <c:pt idx="407">
                  <c:v>46155.5</c:v>
                </c:pt>
                <c:pt idx="408">
                  <c:v>46156</c:v>
                </c:pt>
                <c:pt idx="409">
                  <c:v>46157</c:v>
                </c:pt>
                <c:pt idx="410">
                  <c:v>46158</c:v>
                </c:pt>
                <c:pt idx="411">
                  <c:v>46159</c:v>
                </c:pt>
                <c:pt idx="412">
                  <c:v>46160</c:v>
                </c:pt>
                <c:pt idx="413">
                  <c:v>46161</c:v>
                </c:pt>
                <c:pt idx="414">
                  <c:v>46162</c:v>
                </c:pt>
                <c:pt idx="415">
                  <c:v>46163</c:v>
                </c:pt>
                <c:pt idx="416">
                  <c:v>46164</c:v>
                </c:pt>
                <c:pt idx="417">
                  <c:v>46165</c:v>
                </c:pt>
                <c:pt idx="418">
                  <c:v>46166</c:v>
                </c:pt>
                <c:pt idx="419">
                  <c:v>46167</c:v>
                </c:pt>
                <c:pt idx="420">
                  <c:v>46168</c:v>
                </c:pt>
                <c:pt idx="421">
                  <c:v>46169</c:v>
                </c:pt>
                <c:pt idx="422">
                  <c:v>46170</c:v>
                </c:pt>
                <c:pt idx="423">
                  <c:v>46171</c:v>
                </c:pt>
                <c:pt idx="424">
                  <c:v>46172</c:v>
                </c:pt>
                <c:pt idx="425">
                  <c:v>46173</c:v>
                </c:pt>
                <c:pt idx="426">
                  <c:v>46174</c:v>
                </c:pt>
                <c:pt idx="427">
                  <c:v>46175</c:v>
                </c:pt>
                <c:pt idx="428">
                  <c:v>46176</c:v>
                </c:pt>
                <c:pt idx="429">
                  <c:v>46177</c:v>
                </c:pt>
                <c:pt idx="430">
                  <c:v>46178</c:v>
                </c:pt>
                <c:pt idx="431">
                  <c:v>46179</c:v>
                </c:pt>
                <c:pt idx="432">
                  <c:v>46180</c:v>
                </c:pt>
                <c:pt idx="433">
                  <c:v>46181</c:v>
                </c:pt>
                <c:pt idx="434">
                  <c:v>46182</c:v>
                </c:pt>
                <c:pt idx="435">
                  <c:v>46183</c:v>
                </c:pt>
                <c:pt idx="436">
                  <c:v>46184</c:v>
                </c:pt>
                <c:pt idx="437">
                  <c:v>46185</c:v>
                </c:pt>
                <c:pt idx="438">
                  <c:v>46186</c:v>
                </c:pt>
                <c:pt idx="439">
                  <c:v>46187</c:v>
                </c:pt>
                <c:pt idx="440">
                  <c:v>46188</c:v>
                </c:pt>
                <c:pt idx="441">
                  <c:v>46189</c:v>
                </c:pt>
                <c:pt idx="442">
                  <c:v>46190</c:v>
                </c:pt>
                <c:pt idx="443">
                  <c:v>46191</c:v>
                </c:pt>
                <c:pt idx="444">
                  <c:v>46192</c:v>
                </c:pt>
                <c:pt idx="445">
                  <c:v>46193</c:v>
                </c:pt>
                <c:pt idx="446">
                  <c:v>46194</c:v>
                </c:pt>
                <c:pt idx="447">
                  <c:v>46195</c:v>
                </c:pt>
                <c:pt idx="448">
                  <c:v>46196</c:v>
                </c:pt>
                <c:pt idx="449">
                  <c:v>46197</c:v>
                </c:pt>
                <c:pt idx="450">
                  <c:v>46198</c:v>
                </c:pt>
                <c:pt idx="451">
                  <c:v>46199</c:v>
                </c:pt>
                <c:pt idx="452">
                  <c:v>46200</c:v>
                </c:pt>
                <c:pt idx="453">
                  <c:v>46201</c:v>
                </c:pt>
                <c:pt idx="454">
                  <c:v>46202</c:v>
                </c:pt>
                <c:pt idx="455">
                  <c:v>46203</c:v>
                </c:pt>
                <c:pt idx="456">
                  <c:v>46204</c:v>
                </c:pt>
                <c:pt idx="457">
                  <c:v>46205</c:v>
                </c:pt>
                <c:pt idx="458">
                  <c:v>46206</c:v>
                </c:pt>
                <c:pt idx="459">
                  <c:v>46207</c:v>
                </c:pt>
                <c:pt idx="460">
                  <c:v>46208</c:v>
                </c:pt>
                <c:pt idx="461">
                  <c:v>46209</c:v>
                </c:pt>
                <c:pt idx="462">
                  <c:v>46210</c:v>
                </c:pt>
                <c:pt idx="463">
                  <c:v>46211</c:v>
                </c:pt>
                <c:pt idx="464">
                  <c:v>46212</c:v>
                </c:pt>
                <c:pt idx="465">
                  <c:v>46213</c:v>
                </c:pt>
                <c:pt idx="466">
                  <c:v>46214</c:v>
                </c:pt>
                <c:pt idx="467">
                  <c:v>46215</c:v>
                </c:pt>
                <c:pt idx="468">
                  <c:v>46216</c:v>
                </c:pt>
                <c:pt idx="469">
                  <c:v>46217</c:v>
                </c:pt>
                <c:pt idx="470">
                  <c:v>46218</c:v>
                </c:pt>
                <c:pt idx="471">
                  <c:v>46219</c:v>
                </c:pt>
                <c:pt idx="472">
                  <c:v>46220</c:v>
                </c:pt>
                <c:pt idx="473">
                  <c:v>46221</c:v>
                </c:pt>
                <c:pt idx="474">
                  <c:v>46222</c:v>
                </c:pt>
                <c:pt idx="475">
                  <c:v>46223</c:v>
                </c:pt>
                <c:pt idx="476">
                  <c:v>46224</c:v>
                </c:pt>
                <c:pt idx="477">
                  <c:v>46225</c:v>
                </c:pt>
                <c:pt idx="478">
                  <c:v>46226</c:v>
                </c:pt>
                <c:pt idx="479">
                  <c:v>46227</c:v>
                </c:pt>
                <c:pt idx="480">
                  <c:v>46228</c:v>
                </c:pt>
                <c:pt idx="481">
                  <c:v>46229</c:v>
                </c:pt>
                <c:pt idx="482">
                  <c:v>46230</c:v>
                </c:pt>
                <c:pt idx="483">
                  <c:v>46231</c:v>
                </c:pt>
                <c:pt idx="484">
                  <c:v>46232</c:v>
                </c:pt>
                <c:pt idx="485">
                  <c:v>46233</c:v>
                </c:pt>
                <c:pt idx="486">
                  <c:v>46234</c:v>
                </c:pt>
                <c:pt idx="487">
                  <c:v>46235</c:v>
                </c:pt>
                <c:pt idx="488">
                  <c:v>46236</c:v>
                </c:pt>
                <c:pt idx="489">
                  <c:v>46237</c:v>
                </c:pt>
                <c:pt idx="490">
                  <c:v>46238</c:v>
                </c:pt>
                <c:pt idx="491">
                  <c:v>46239</c:v>
                </c:pt>
              </c:numCache>
            </c:numRef>
          </c:xVal>
          <c:yVal>
            <c:numRef>
              <c:f>(Output!$AA$13:$AA$42,Output!$AD$13:$AD$43,Output!$AG$13:$AG$42,Output!$AJ$13:$AJ$43,Output!$AM$13:$AM$43,Output!$AP$13:$AP$42,Output!$AS$13:$AS$43,Output!$AV$13:$AV$42,Output!$AY$13:$AY$43,Output!$BB$13:$BB$43,Output!$BE$13:$BE$40,Output!$BH$13:$BH$43,Output!$BK$13:$BK$42,Output!$BN$13:$BN$43,Output!$BQ$13:$BQ$42,Output!$BT$13:$BT$43,Output!$BW$13:$BW$17)</c:f>
              <c:numCache>
                <c:formatCode>General</c:formatCode>
                <c:ptCount val="492"/>
                <c:pt idx="0">
                  <c:v>0</c:v>
                </c:pt>
                <c:pt idx="1">
                  <c:v>0</c:v>
                </c:pt>
                <c:pt idx="2">
                  <c:v>2.56</c:v>
                </c:pt>
                <c:pt idx="3">
                  <c:v>4.1500000000000004</c:v>
                </c:pt>
                <c:pt idx="4">
                  <c:v>2.14</c:v>
                </c:pt>
                <c:pt idx="5">
                  <c:v>2.98</c:v>
                </c:pt>
                <c:pt idx="6">
                  <c:v>0.32</c:v>
                </c:pt>
                <c:pt idx="7">
                  <c:v>0</c:v>
                </c:pt>
                <c:pt idx="8">
                  <c:v>0</c:v>
                </c:pt>
                <c:pt idx="9">
                  <c:v>0.36</c:v>
                </c:pt>
                <c:pt idx="10">
                  <c:v>0.26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0.13</c:v>
                </c:pt>
                <c:pt idx="22">
                  <c:v>0</c:v>
                </c:pt>
                <c:pt idx="23">
                  <c:v>0</c:v>
                </c:pt>
                <c:pt idx="24">
                  <c:v>0.55000000000000004</c:v>
                </c:pt>
                <c:pt idx="25">
                  <c:v>0.67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0.19</c:v>
                </c:pt>
                <c:pt idx="30">
                  <c:v>0</c:v>
                </c:pt>
                <c:pt idx="31">
                  <c:v>0.17</c:v>
                </c:pt>
                <c:pt idx="32">
                  <c:v>0.42</c:v>
                </c:pt>
                <c:pt idx="33">
                  <c:v>1.35</c:v>
                </c:pt>
                <c:pt idx="34">
                  <c:v>0.49</c:v>
                </c:pt>
                <c:pt idx="35">
                  <c:v>0.05</c:v>
                </c:pt>
                <c:pt idx="36">
                  <c:v>0</c:v>
                </c:pt>
                <c:pt idx="37">
                  <c:v>0</c:v>
                </c:pt>
                <c:pt idx="38">
                  <c:v>0.02</c:v>
                </c:pt>
                <c:pt idx="39">
                  <c:v>0</c:v>
                </c:pt>
                <c:pt idx="40">
                  <c:v>0</c:v>
                </c:pt>
                <c:pt idx="41">
                  <c:v>0.15</c:v>
                </c:pt>
                <c:pt idx="42">
                  <c:v>0.12</c:v>
                </c:pt>
                <c:pt idx="43">
                  <c:v>0.16</c:v>
                </c:pt>
                <c:pt idx="44">
                  <c:v>0</c:v>
                </c:pt>
                <c:pt idx="45">
                  <c:v>0.21</c:v>
                </c:pt>
                <c:pt idx="46">
                  <c:v>1.72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1.84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0.03</c:v>
                </c:pt>
                <c:pt idx="56">
                  <c:v>0.11</c:v>
                </c:pt>
                <c:pt idx="57">
                  <c:v>0.16</c:v>
                </c:pt>
                <c:pt idx="58">
                  <c:v>0.05</c:v>
                </c:pt>
                <c:pt idx="59">
                  <c:v>1.1399999999999999</c:v>
                </c:pt>
                <c:pt idx="60">
                  <c:v>0.15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0.15</c:v>
                </c:pt>
                <c:pt idx="67">
                  <c:v>0.52</c:v>
                </c:pt>
                <c:pt idx="68">
                  <c:v>0.39</c:v>
                </c:pt>
                <c:pt idx="69">
                  <c:v>0</c:v>
                </c:pt>
                <c:pt idx="70">
                  <c:v>0.52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0.39</c:v>
                </c:pt>
                <c:pt idx="75">
                  <c:v>0.11</c:v>
                </c:pt>
                <c:pt idx="76">
                  <c:v>0.89</c:v>
                </c:pt>
                <c:pt idx="77">
                  <c:v>2.17</c:v>
                </c:pt>
                <c:pt idx="78">
                  <c:v>1.03</c:v>
                </c:pt>
                <c:pt idx="79">
                  <c:v>0.94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0.83</c:v>
                </c:pt>
                <c:pt idx="91">
                  <c:v>0.04</c:v>
                </c:pt>
                <c:pt idx="92">
                  <c:v>0.22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0.1</c:v>
                </c:pt>
                <c:pt idx="102">
                  <c:v>0</c:v>
                </c:pt>
                <c:pt idx="103">
                  <c:v>0</c:v>
                </c:pt>
                <c:pt idx="104">
                  <c:v>0.2</c:v>
                </c:pt>
                <c:pt idx="105">
                  <c:v>0.32</c:v>
                </c:pt>
                <c:pt idx="106">
                  <c:v>0.46</c:v>
                </c:pt>
                <c:pt idx="107">
                  <c:v>0.55000000000000004</c:v>
                </c:pt>
                <c:pt idx="108">
                  <c:v>0.28999999999999998</c:v>
                </c:pt>
                <c:pt idx="109">
                  <c:v>0.1</c:v>
                </c:pt>
                <c:pt idx="110">
                  <c:v>0.47</c:v>
                </c:pt>
                <c:pt idx="111">
                  <c:v>0</c:v>
                </c:pt>
                <c:pt idx="112">
                  <c:v>0.49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0.02</c:v>
                </c:pt>
                <c:pt idx="120">
                  <c:v>0</c:v>
                </c:pt>
                <c:pt idx="121">
                  <c:v>0</c:v>
                </c:pt>
                <c:pt idx="122">
                  <c:v>0.41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1.17</c:v>
                </c:pt>
                <c:pt idx="136">
                  <c:v>0</c:v>
                </c:pt>
                <c:pt idx="137">
                  <c:v>0.03</c:v>
                </c:pt>
                <c:pt idx="138">
                  <c:v>0</c:v>
                </c:pt>
                <c:pt idx="139">
                  <c:v>0.01</c:v>
                </c:pt>
                <c:pt idx="140">
                  <c:v>0</c:v>
                </c:pt>
                <c:pt idx="141">
                  <c:v>0.95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0.04</c:v>
                </c:pt>
                <c:pt idx="156">
                  <c:v>0.86</c:v>
                </c:pt>
                <c:pt idx="157">
                  <c:v>0.22</c:v>
                </c:pt>
                <c:pt idx="158">
                  <c:v>0</c:v>
                </c:pt>
                <c:pt idx="159">
                  <c:v>0.05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0.04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0.01</c:v>
                </c:pt>
                <c:pt idx="175">
                  <c:v>0.12</c:v>
                </c:pt>
                <c:pt idx="176">
                  <c:v>0.24</c:v>
                </c:pt>
                <c:pt idx="177">
                  <c:v>1.91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1.59</c:v>
                </c:pt>
                <c:pt idx="190">
                  <c:v>2.11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0.92</c:v>
                </c:pt>
                <c:pt idx="202">
                  <c:v>0.11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0.16</c:v>
                </c:pt>
                <c:pt idx="210">
                  <c:v>0.54</c:v>
                </c:pt>
                <c:pt idx="211">
                  <c:v>0.22</c:v>
                </c:pt>
                <c:pt idx="212">
                  <c:v>1.31</c:v>
                </c:pt>
                <c:pt idx="213">
                  <c:v>0.03</c:v>
                </c:pt>
                <c:pt idx="214">
                  <c:v>0</c:v>
                </c:pt>
                <c:pt idx="215">
                  <c:v>0.2</c:v>
                </c:pt>
                <c:pt idx="216">
                  <c:v>0.02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0.36</c:v>
                </c:pt>
                <c:pt idx="222">
                  <c:v>0.16</c:v>
                </c:pt>
                <c:pt idx="223">
                  <c:v>0.01</c:v>
                </c:pt>
                <c:pt idx="224">
                  <c:v>0.03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0.05</c:v>
                </c:pt>
                <c:pt idx="232">
                  <c:v>1.0900000000000001</c:v>
                </c:pt>
                <c:pt idx="233">
                  <c:v>0.02</c:v>
                </c:pt>
                <c:pt idx="234">
                  <c:v>0.03</c:v>
                </c:pt>
                <c:pt idx="235">
                  <c:v>0.41</c:v>
                </c:pt>
                <c:pt idx="236">
                  <c:v>0</c:v>
                </c:pt>
                <c:pt idx="237">
                  <c:v>0</c:v>
                </c:pt>
                <c:pt idx="238">
                  <c:v>0.03</c:v>
                </c:pt>
                <c:pt idx="239">
                  <c:v>0.02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0.02</c:v>
                </c:pt>
                <c:pt idx="245">
                  <c:v>0.34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0.05</c:v>
                </c:pt>
                <c:pt idx="252">
                  <c:v>0.02</c:v>
                </c:pt>
                <c:pt idx="253">
                  <c:v>0</c:v>
                </c:pt>
                <c:pt idx="254">
                  <c:v>0.15</c:v>
                </c:pt>
                <c:pt idx="255">
                  <c:v>0.23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1.71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0.33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0.01</c:v>
                </c:pt>
                <c:pt idx="285">
                  <c:v>0.14000000000000001</c:v>
                </c:pt>
                <c:pt idx="286">
                  <c:v>0</c:v>
                </c:pt>
                <c:pt idx="287">
                  <c:v>0</c:v>
                </c:pt>
                <c:pt idx="288">
                  <c:v>0.16</c:v>
                </c:pt>
                <c:pt idx="289">
                  <c:v>7.0000000000000007E-2</c:v>
                </c:pt>
                <c:pt idx="290">
                  <c:v>0</c:v>
                </c:pt>
                <c:pt idx="291">
                  <c:v>0.27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0.15</c:v>
                </c:pt>
                <c:pt idx="297">
                  <c:v>0</c:v>
                </c:pt>
                <c:pt idx="298">
                  <c:v>0</c:v>
                </c:pt>
                <c:pt idx="299">
                  <c:v>1.62</c:v>
                </c:pt>
                <c:pt idx="300">
                  <c:v>0.33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0.03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0.02</c:v>
                </c:pt>
                <c:pt idx="310">
                  <c:v>0</c:v>
                </c:pt>
                <c:pt idx="311">
                  <c:v>0</c:v>
                </c:pt>
                <c:pt idx="312">
                  <c:v>0.01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0.16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0.23</c:v>
                </c:pt>
                <c:pt idx="321">
                  <c:v>0.22</c:v>
                </c:pt>
                <c:pt idx="322">
                  <c:v>0</c:v>
                </c:pt>
                <c:pt idx="323">
                  <c:v>0</c:v>
                </c:pt>
                <c:pt idx="324">
                  <c:v>0.09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0.05</c:v>
                </c:pt>
                <c:pt idx="332">
                  <c:v>0.12</c:v>
                </c:pt>
                <c:pt idx="333">
                  <c:v>0</c:v>
                </c:pt>
                <c:pt idx="334">
                  <c:v>0.02</c:v>
                </c:pt>
                <c:pt idx="335">
                  <c:v>0.1</c:v>
                </c:pt>
                <c:pt idx="336">
                  <c:v>0.17</c:v>
                </c:pt>
                <c:pt idx="337">
                  <c:v>7.0000000000000007E-2</c:v>
                </c:pt>
                <c:pt idx="338">
                  <c:v>0</c:v>
                </c:pt>
                <c:pt idx="339">
                  <c:v>0.38</c:v>
                </c:pt>
                <c:pt idx="340">
                  <c:v>0</c:v>
                </c:pt>
                <c:pt idx="341">
                  <c:v>0.79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0.09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0.95</c:v>
                </c:pt>
                <c:pt idx="350">
                  <c:v>0.03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0.02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0.13</c:v>
                </c:pt>
                <c:pt idx="367">
                  <c:v>0.32</c:v>
                </c:pt>
                <c:pt idx="368">
                  <c:v>0</c:v>
                </c:pt>
                <c:pt idx="369">
                  <c:v>0.24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0.28000000000000003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0.24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0.06</c:v>
                </c:pt>
                <c:pt idx="390">
                  <c:v>0</c:v>
                </c:pt>
                <c:pt idx="391">
                  <c:v>0</c:v>
                </c:pt>
                <c:pt idx="392">
                  <c:v>0.86</c:v>
                </c:pt>
                <c:pt idx="393">
                  <c:v>2.23</c:v>
                </c:pt>
                <c:pt idx="394">
                  <c:v>0.08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0.08</c:v>
                </c:pt>
                <c:pt idx="399">
                  <c:v>0</c:v>
                </c:pt>
                <c:pt idx="400">
                  <c:v>0.97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0.08</c:v>
                </c:pt>
                <c:pt idx="405">
                  <c:v>0.04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0.01</c:v>
                </c:pt>
                <c:pt idx="412">
                  <c:v>0</c:v>
                </c:pt>
                <c:pt idx="413">
                  <c:v>0</c:v>
                </c:pt>
                <c:pt idx="414">
                  <c:v>0.1</c:v>
                </c:pt>
                <c:pt idx="415">
                  <c:v>0.77</c:v>
                </c:pt>
                <c:pt idx="416">
                  <c:v>1.37</c:v>
                </c:pt>
                <c:pt idx="417">
                  <c:v>1.45</c:v>
                </c:pt>
                <c:pt idx="418">
                  <c:v>0.65</c:v>
                </c:pt>
                <c:pt idx="419">
                  <c:v>0.53</c:v>
                </c:pt>
                <c:pt idx="420">
                  <c:v>0.19</c:v>
                </c:pt>
                <c:pt idx="421">
                  <c:v>1.44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1.1000000000000001</c:v>
                </c:pt>
                <c:pt idx="435">
                  <c:v>0.5</c:v>
                </c:pt>
                <c:pt idx="436">
                  <c:v>0</c:v>
                </c:pt>
                <c:pt idx="437">
                  <c:v>0</c:v>
                </c:pt>
                <c:pt idx="438">
                  <c:v>0.24</c:v>
                </c:pt>
                <c:pt idx="439">
                  <c:v>0</c:v>
                </c:pt>
                <c:pt idx="440">
                  <c:v>0.12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3.4</c:v>
                </c:pt>
                <c:pt idx="445">
                  <c:v>0</c:v>
                </c:pt>
                <c:pt idx="446">
                  <c:v>0</c:v>
                </c:pt>
                <c:pt idx="447">
                  <c:v>0.02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0.67</c:v>
                </c:pt>
                <c:pt idx="452">
                  <c:v>2.0499999999999998</c:v>
                </c:pt>
                <c:pt idx="453">
                  <c:v>3.61</c:v>
                </c:pt>
                <c:pt idx="454">
                  <c:v>0.08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0.23</c:v>
                </c:pt>
                <c:pt idx="463">
                  <c:v>0.01</c:v>
                </c:pt>
                <c:pt idx="464">
                  <c:v>0.12</c:v>
                </c:pt>
                <c:pt idx="465">
                  <c:v>0.26</c:v>
                </c:pt>
                <c:pt idx="466">
                  <c:v>0.25</c:v>
                </c:pt>
                <c:pt idx="467">
                  <c:v>1.02</c:v>
                </c:pt>
                <c:pt idx="468">
                  <c:v>0.89</c:v>
                </c:pt>
                <c:pt idx="469">
                  <c:v>0.22</c:v>
                </c:pt>
                <c:pt idx="470">
                  <c:v>0</c:v>
                </c:pt>
                <c:pt idx="471">
                  <c:v>0</c:v>
                </c:pt>
                <c:pt idx="472">
                  <c:v>0.06</c:v>
                </c:pt>
                <c:pt idx="473">
                  <c:v>0.06</c:v>
                </c:pt>
                <c:pt idx="474">
                  <c:v>0.25</c:v>
                </c:pt>
                <c:pt idx="475">
                  <c:v>0.03</c:v>
                </c:pt>
                <c:pt idx="476">
                  <c:v>0</c:v>
                </c:pt>
                <c:pt idx="477">
                  <c:v>0.62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0.03</c:v>
                </c:pt>
                <c:pt idx="482">
                  <c:v>0.75</c:v>
                </c:pt>
                <c:pt idx="483">
                  <c:v>0.01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0.39</c:v>
                </c:pt>
                <c:pt idx="489">
                  <c:v>0.12</c:v>
                </c:pt>
                <c:pt idx="490">
                  <c:v>0</c:v>
                </c:pt>
                <c:pt idx="491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592B-43BF-A5CD-CA56994E8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2528992"/>
        <c:axId val="872528512"/>
      </c:scatterChart>
      <c:valAx>
        <c:axId val="880800960"/>
        <c:scaling>
          <c:orientation val="minMax"/>
          <c:max val="46224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801920"/>
        <c:crosses val="autoZero"/>
        <c:crossBetween val="midCat"/>
        <c:majorUnit val="29"/>
        <c:minorUnit val="1"/>
      </c:valAx>
      <c:valAx>
        <c:axId val="880801920"/>
        <c:scaling>
          <c:orientation val="minMax"/>
          <c:max val="525"/>
          <c:min val="47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Elevation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0800960"/>
        <c:crosses val="autoZero"/>
        <c:crossBetween val="midCat"/>
        <c:majorUnit val="5"/>
        <c:minorUnit val="1"/>
      </c:valAx>
      <c:valAx>
        <c:axId val="872528512"/>
        <c:scaling>
          <c:orientation val="minMax"/>
          <c:max val="1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Rainfall (in.)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2528992"/>
        <c:crosses val="max"/>
        <c:crossBetween val="midCat"/>
      </c:valAx>
      <c:valAx>
        <c:axId val="872528992"/>
        <c:scaling>
          <c:orientation val="minMax"/>
        </c:scaling>
        <c:delete val="1"/>
        <c:axPos val="b"/>
        <c:numFmt formatCode="m/d/yyyy\ h:mm" sourceLinked="1"/>
        <c:majorTickMark val="out"/>
        <c:minorTickMark val="none"/>
        <c:tickLblPos val="nextTo"/>
        <c:crossAx val="8725285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71523-4955-48B9-A1E1-5CD102DE165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C8BF-E3B5-41D2-82A1-A6D06F20A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96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35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3312-2C74-4525-D950-FEBDA08E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F0BA0-51A2-3DC6-C164-2AC835D59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0F69E-9431-2F28-2F3E-19AD0C02C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D9A06-6D59-41FE-0C17-1F7497EE8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83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FA310-0229-A71B-7100-CE9874F38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D50BC4-C551-E3DF-5AB3-6EC32F7D9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9D78D6-F57E-5D84-F20E-98EADBD40B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3C05A-6ACF-D8DD-FEAC-072B4B791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98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1CB51-3A97-8046-B848-34634D20B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F508F-2A0A-345F-CBF8-4B52F08BB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6BACF-CD79-C602-4F66-8586FE02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F632B-5031-B3AD-E6AB-327A197AD8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06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44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93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1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65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974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38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5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96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72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2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13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218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06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C152B-3BAF-46CC-5612-19DE746FE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A55D0-5554-7EA8-4293-E510683D5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EF422-9F70-EDCF-39CC-AA506558F3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09401-87D4-38A1-01E2-251D8C491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91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BAR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937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A6B11-18CB-DC2A-B984-055490A87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DD0009-84C6-9FB7-10D0-70709D74A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5F195-D745-F22F-F5C1-43335EBCA6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DA468-4F85-ABEE-A07B-EF45DE247C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781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692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68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967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AFE4F-81DF-3E02-DE6D-308BD9219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C7F3F-E1DF-9D21-07EE-352560637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FDFEC0-CF59-5B34-3693-7B5C40BC8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F344F-E142-7846-0142-16624AE44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3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CF057-9595-BDAF-F4DE-20D9ACFA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B3EF8-0C40-CDFA-F803-F0D8FFFF7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3C7B9-0094-FF0B-E65D-8862C93F3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4C433-841C-7A99-F5A8-FD17527FF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89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96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55228-DB52-4730-52DC-A4303DF9A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BB9CB-5F27-E654-603C-739C0031DF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62E699-BEA5-2F7D-22C4-5335FB05C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E263C-41AD-4B09-0454-625C517F8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28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3E5D-B47E-8C86-1026-6E8EE8FC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1FC2D-C38D-1430-5ABE-E95232176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84BA61-D1AE-A3BD-1890-153C22F0B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r>
              <a:rPr lang="en-US"/>
              <a:t>Add the roadway profile. Ask Sarah about dip/strike relationship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CD934-7DA8-6D07-571D-71D864CBD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4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79147-8070-0358-027F-A1BEEDC22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47F3C-9876-4F59-D1DC-907DA9392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51BA44-1E0D-367E-9697-B97CF969E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8D576-CD0A-3921-941D-2F6CE5F37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512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889C7-0EBB-EFD7-5A85-0DD12F11D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C6D20-97A4-7BB2-AFFC-A8D2BE130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3D4A60-8F03-E3FA-1FF0-63E4D17AF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E67B0-A967-B3A8-AB83-8D23B8A3F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176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A8526-FD54-D625-56D9-DAA00DAAA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D36FA-A060-3F9A-5043-FBD36CA96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319C6-EC26-ACD3-70E8-4F4660AE4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EB415-C537-EF9E-58A1-D8C7C5771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583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31722-8EE0-E057-9613-52E10DED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A0977B-CAE7-2682-C0CA-EF9E7501E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A3A89-51D8-DCAC-9F58-69371B1E8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DTM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BFC1A-E1F6-369E-74FF-6BD3ED9612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566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3F39F-E279-29AB-52F3-F64899625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6EB6F-C5AE-143A-98FC-1D3C5E12B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83426-68C4-1694-7165-3D92C5A36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FD27C-00AC-8EFA-14A5-DAE8FDE62C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414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F0011-F3F0-1F14-F568-0F1D6A78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97C1B-3996-708F-843B-312F0830C9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D5A0A0-1CBA-6330-BA1F-0552B9064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699C7-87F5-D508-556C-78678B146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643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307A-4AA3-8807-BC78-AE9E9C30C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F4176-B91C-1FD5-BBB4-50C7A683A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93A91C-4FFD-7CBE-2BCB-25809EF3B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C87C0-720A-26A1-66CB-D8DB0DB0C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63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E7849-AAB1-F82A-C76B-B6DA17DF8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38BCFD-B3F2-C7A4-3043-0ECD31890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615E6-E79C-E9AF-99D1-E711AF56A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7EC50-DEC2-FE26-C7EC-5B21D135F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5C8BF-E3B5-41D2-82A1-A6D06F20AC7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69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297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9/9/2026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59.jpe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6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5" Type="http://schemas.openxmlformats.org/officeDocument/2006/relationships/image" Target="../media/image5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pn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">
            <a:extLst>
              <a:ext uri="{FF2B5EF4-FFF2-40B4-BE49-F238E27FC236}">
                <a16:creationId xmlns:a16="http://schemas.microsoft.com/office/drawing/2014/main" id="{EFBF5FD0-360B-A705-F718-8C9198C6F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18C879A-4E35-F6E5-2F6E-5884289A6990}"/>
              </a:ext>
            </a:extLst>
          </p:cNvPr>
          <p:cNvSpPr/>
          <p:nvPr/>
        </p:nvSpPr>
        <p:spPr>
          <a:xfrm>
            <a:off x="6594407" y="3854660"/>
            <a:ext cx="693622" cy="478105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FC0FE-DE0A-FF26-82B1-D3EFAF1CF598}"/>
              </a:ext>
            </a:extLst>
          </p:cNvPr>
          <p:cNvSpPr txBox="1"/>
          <p:nvPr/>
        </p:nvSpPr>
        <p:spPr>
          <a:xfrm>
            <a:off x="5757681" y="3238500"/>
            <a:ext cx="2410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cs typeface="Arial" panose="020B0604020202020204" pitchFamily="34" charset="0"/>
              </a:rPr>
              <a:t>Sympson Lake </a:t>
            </a:r>
          </a:p>
          <a:p>
            <a:pPr algn="ctr"/>
            <a:r>
              <a:rPr lang="en-US" sz="1600" b="1">
                <a:solidFill>
                  <a:schemeClr val="bg1"/>
                </a:solidFill>
                <a:cs typeface="Arial" panose="020B0604020202020204" pitchFamily="34" charset="0"/>
              </a:rPr>
              <a:t>Dam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BA6E36-4959-EEC4-7D47-25F10EA3E185}"/>
              </a:ext>
            </a:extLst>
          </p:cNvPr>
          <p:cNvSpPr txBox="1"/>
          <p:nvPr/>
        </p:nvSpPr>
        <p:spPr>
          <a:xfrm rot="840000">
            <a:off x="3897915" y="3809859"/>
            <a:ext cx="1968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BOSTON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7D754-4564-E64B-BED5-594899169D2B}"/>
              </a:ext>
            </a:extLst>
          </p:cNvPr>
          <p:cNvSpPr txBox="1"/>
          <p:nvPr/>
        </p:nvSpPr>
        <p:spPr>
          <a:xfrm rot="1871857">
            <a:off x="10809611" y="8508847"/>
            <a:ext cx="1968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LEXINGTON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0F2957-D28B-F1EF-A0DF-CE4C262CCCB5}"/>
              </a:ext>
            </a:extLst>
          </p:cNvPr>
          <p:cNvCxnSpPr>
            <a:cxnSpLocks/>
          </p:cNvCxnSpPr>
          <p:nvPr/>
        </p:nvCxnSpPr>
        <p:spPr>
          <a:xfrm>
            <a:off x="11236167" y="8603398"/>
            <a:ext cx="819309" cy="48114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819A13C-7BE4-895C-CC71-6D62C1BB24D6}"/>
              </a:ext>
            </a:extLst>
          </p:cNvPr>
          <p:cNvSpPr txBox="1"/>
          <p:nvPr/>
        </p:nvSpPr>
        <p:spPr>
          <a:xfrm rot="20280000">
            <a:off x="5759476" y="8508847"/>
            <a:ext cx="19685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I65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483FFF3-0279-EF5C-E2DD-FEBC5C7681E5}"/>
              </a:ext>
            </a:extLst>
          </p:cNvPr>
          <p:cNvCxnSpPr>
            <a:cxnSpLocks/>
          </p:cNvCxnSpPr>
          <p:nvPr/>
        </p:nvCxnSpPr>
        <p:spPr>
          <a:xfrm flipH="1">
            <a:off x="6159445" y="8613667"/>
            <a:ext cx="1168590" cy="47087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13BDEA0-5DDA-0794-3A4D-F46BD7474137}"/>
              </a:ext>
            </a:extLst>
          </p:cNvPr>
          <p:cNvSpPr txBox="1"/>
          <p:nvPr/>
        </p:nvSpPr>
        <p:spPr>
          <a:xfrm>
            <a:off x="7485745" y="4576691"/>
            <a:ext cx="1968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BARDSTOWN WTP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7290E6-0B19-FD6C-EFE4-E979EEA14F40}"/>
              </a:ext>
            </a:extLst>
          </p:cNvPr>
          <p:cNvCxnSpPr>
            <a:cxnSpLocks/>
          </p:cNvCxnSpPr>
          <p:nvPr/>
        </p:nvCxnSpPr>
        <p:spPr>
          <a:xfrm flipH="1" flipV="1">
            <a:off x="7467600" y="4457700"/>
            <a:ext cx="275452" cy="26335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066C25D-8A93-488D-B21C-A2AD641E2FA5}"/>
              </a:ext>
            </a:extLst>
          </p:cNvPr>
          <p:cNvSpPr txBox="1"/>
          <p:nvPr/>
        </p:nvSpPr>
        <p:spPr>
          <a:xfrm>
            <a:off x="310272" y="151246"/>
            <a:ext cx="18288000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44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US62 OVER SYMPSON LAKE: FROM RISK TO REPAIR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F3DE91-C751-F306-EC2F-A045775123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r="10307" b="-1"/>
          <a:stretch>
            <a:fillRect/>
          </a:stretch>
        </p:blipFill>
        <p:spPr>
          <a:xfrm rot="5400000">
            <a:off x="327658" y="3696659"/>
            <a:ext cx="6259381" cy="5266863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68B356-84A9-D866-B151-40EE7BF87E06}"/>
              </a:ext>
            </a:extLst>
          </p:cNvPr>
          <p:cNvSpPr txBox="1"/>
          <p:nvPr/>
        </p:nvSpPr>
        <p:spPr>
          <a:xfrm>
            <a:off x="6235447" y="684878"/>
            <a:ext cx="5817106" cy="255277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u="sng">
                <a:latin typeface="Aptos" panose="020B0004020202020204" pitchFamily="34" charset="0"/>
                <a:ea typeface="+mj-ea"/>
                <a:cs typeface="+mj-cs"/>
              </a:rPr>
              <a:t>Presenters </a:t>
            </a:r>
          </a:p>
          <a:p>
            <a:pPr marL="91440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ea typeface="+mj-ea"/>
                <a:cs typeface="+mj-cs"/>
              </a:rPr>
              <a:t>Aaron Wallace, P.E – KYTC Geotechnical Branch </a:t>
            </a:r>
          </a:p>
          <a:p>
            <a:pPr marL="91440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ea typeface="+mj-ea"/>
                <a:cs typeface="+mj-cs"/>
              </a:rPr>
              <a:t>Bryan Robbins, P.E. – HDR </a:t>
            </a:r>
          </a:p>
          <a:p>
            <a:pPr marL="91440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ea typeface="+mj-ea"/>
                <a:cs typeface="+mj-cs"/>
              </a:rPr>
              <a:t>Drake Moulton, P.E. – HDR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D4AC81-970E-DE76-6C29-C4728444C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46"/>
          <a:stretch>
            <a:fillRect/>
          </a:stretch>
        </p:blipFill>
        <p:spPr>
          <a:xfrm rot="5400000">
            <a:off x="5865844" y="3701287"/>
            <a:ext cx="6258600" cy="5265000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24" name="object 3">
            <a:extLst>
              <a:ext uri="{FF2B5EF4-FFF2-40B4-BE49-F238E27FC236}">
                <a16:creationId xmlns:a16="http://schemas.microsoft.com/office/drawing/2014/main" id="{C8B09A2D-E76E-6BC6-FD8A-FB30A1EEA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object 4">
            <a:extLst>
              <a:ext uri="{FF2B5EF4-FFF2-40B4-BE49-F238E27FC236}">
                <a16:creationId xmlns:a16="http://schemas.microsoft.com/office/drawing/2014/main" id="{56B1C9BF-4F72-BD88-051B-802FDC347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4" y="7270970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485C1F3C-E129-57FE-FEB3-7E6F557B4A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55" t="2361" r="7232" b="4139"/>
          <a:stretch>
            <a:fillRect/>
          </a:stretch>
        </p:blipFill>
        <p:spPr bwMode="auto">
          <a:xfrm>
            <a:off x="11793873" y="3171816"/>
            <a:ext cx="5294903" cy="380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3BFFFA-D9BF-ADC6-C186-AD5EC1884E6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4173"/>
          <a:stretch>
            <a:fillRect/>
          </a:stretch>
        </p:blipFill>
        <p:spPr>
          <a:xfrm>
            <a:off x="11793874" y="6707337"/>
            <a:ext cx="5294904" cy="2752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7476010-3BBE-BEBC-5376-F7758257F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object 3">
            <a:extLst>
              <a:ext uri="{FF2B5EF4-FFF2-40B4-BE49-F238E27FC236}">
                <a16:creationId xmlns:a16="http://schemas.microsoft.com/office/drawing/2014/main" id="{FC451666-BDF6-0880-80AF-37920B0E2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AF67572-55E1-EE8B-F966-90B95243691D}"/>
              </a:ext>
            </a:extLst>
          </p:cNvPr>
          <p:cNvGrpSpPr>
            <a:grpSpLocks noChangeAspect="1"/>
          </p:cNvGrpSpPr>
          <p:nvPr/>
        </p:nvGrpSpPr>
        <p:grpSpPr>
          <a:xfrm>
            <a:off x="1065366" y="215669"/>
            <a:ext cx="16157269" cy="9855661"/>
            <a:chOff x="1065366" y="215669"/>
            <a:chExt cx="16157269" cy="985566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51774AC-9044-CD06-42F5-EE8218B300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65366" y="215669"/>
              <a:ext cx="16157269" cy="9855661"/>
              <a:chOff x="1065366" y="215670"/>
              <a:chExt cx="16157269" cy="985566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18599BE1-F55E-7DDF-CCE9-332146393B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1061"/>
              <a:stretch>
                <a:fillRect/>
              </a:stretch>
            </p:blipFill>
            <p:spPr>
              <a:xfrm>
                <a:off x="1065366" y="215670"/>
                <a:ext cx="16157269" cy="9855661"/>
              </a:xfrm>
              <a:prstGeom prst="rect">
                <a:avLst/>
              </a:prstGeom>
            </p:spPr>
          </p:pic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47124B6A-E410-6205-CE88-8A62350BAD98}"/>
                  </a:ext>
                </a:extLst>
              </p:cNvPr>
              <p:cNvSpPr/>
              <p:nvPr/>
            </p:nvSpPr>
            <p:spPr>
              <a:xfrm>
                <a:off x="6594407" y="3854660"/>
                <a:ext cx="693622" cy="478105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448AC0-8FFB-39E2-5CBA-F28CFE96C2A1}"/>
                  </a:ext>
                </a:extLst>
              </p:cNvPr>
              <p:cNvSpPr txBox="1"/>
              <p:nvPr/>
            </p:nvSpPr>
            <p:spPr>
              <a:xfrm>
                <a:off x="5757681" y="3238500"/>
                <a:ext cx="241022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cs typeface="Arial" panose="020B0604020202020204" pitchFamily="34" charset="0"/>
                  </a:rPr>
                  <a:t>Sympson Lake </a:t>
                </a:r>
              </a:p>
              <a:p>
                <a:pPr algn="ctr"/>
                <a:r>
                  <a:rPr lang="en-US" sz="1600" b="1">
                    <a:solidFill>
                      <a:schemeClr val="bg1"/>
                    </a:solidFill>
                    <a:cs typeface="Arial" panose="020B0604020202020204" pitchFamily="34" charset="0"/>
                  </a:rPr>
                  <a:t>Dam</a:t>
                </a:r>
                <a:endParaRPr lang="en-US" sz="16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3789C10-A6E1-1366-3093-8F56467A89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383235" y="3600278"/>
                <a:ext cx="1035060" cy="254382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2CFD41-D5FD-D27C-A8B7-DD159E457113}"/>
                  </a:ext>
                </a:extLst>
              </p:cNvPr>
              <p:cNvSpPr txBox="1"/>
              <p:nvPr/>
            </p:nvSpPr>
            <p:spPr>
              <a:xfrm rot="840000">
                <a:off x="3897915" y="3809859"/>
                <a:ext cx="1968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BOSTON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9FE74C-80F5-83CE-2253-8634C26B902F}"/>
                  </a:ext>
                </a:extLst>
              </p:cNvPr>
              <p:cNvSpPr txBox="1"/>
              <p:nvPr/>
            </p:nvSpPr>
            <p:spPr>
              <a:xfrm rot="1871857">
                <a:off x="10809611" y="8508847"/>
                <a:ext cx="1968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LEXINGTON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02130C0-EBD9-7B63-3615-6036E1061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36167" y="8603398"/>
                <a:ext cx="819309" cy="481141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B411FF0-BD40-ACA9-86D6-FDEC868F61EC}"/>
                  </a:ext>
                </a:extLst>
              </p:cNvPr>
              <p:cNvSpPr txBox="1"/>
              <p:nvPr/>
            </p:nvSpPr>
            <p:spPr>
              <a:xfrm rot="20280000">
                <a:off x="5759476" y="8508847"/>
                <a:ext cx="19685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I65</a:t>
                </a: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1A2EEEFB-B060-B266-A654-CF038F0E5B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59445" y="8613667"/>
                <a:ext cx="1168590" cy="470872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78A2BD6-2DC5-30D1-1DBB-4EE22EE2904C}"/>
                  </a:ext>
                </a:extLst>
              </p:cNvPr>
              <p:cNvSpPr txBox="1"/>
              <p:nvPr/>
            </p:nvSpPr>
            <p:spPr>
              <a:xfrm>
                <a:off x="7485745" y="4576691"/>
                <a:ext cx="19685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BARDSTOWN WTP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B4C03FA-6B8C-864A-BB5C-E2F96CD5E1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467600" y="4457700"/>
                <a:ext cx="275452" cy="263351"/>
              </a:xfrm>
              <a:prstGeom prst="straightConnector1">
                <a:avLst/>
              </a:prstGeom>
              <a:ln w="381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4F859E-3977-8E8C-BE40-40EAC836D5EE}"/>
                </a:ext>
              </a:extLst>
            </p:cNvPr>
            <p:cNvSpPr txBox="1"/>
            <p:nvPr/>
          </p:nvSpPr>
          <p:spPr>
            <a:xfrm rot="19445509">
              <a:off x="14726807" y="8340129"/>
              <a:ext cx="19685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cs typeface="Arial" panose="020B0604020202020204" pitchFamily="34" charset="0"/>
                </a:rPr>
                <a:t>BLUEGRASS PARKWAY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76" name="object 4">
            <a:extLst>
              <a:ext uri="{FF2B5EF4-FFF2-40B4-BE49-F238E27FC236}">
                <a16:creationId xmlns:a16="http://schemas.microsoft.com/office/drawing/2014/main" id="{398FAA17-8F97-5AD6-C5F4-4684CF5D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32" y="7646992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object 2">
            <a:extLst>
              <a:ext uri="{FF2B5EF4-FFF2-40B4-BE49-F238E27FC236}">
                <a16:creationId xmlns:a16="http://schemas.microsoft.com/office/drawing/2014/main" id="{3CD20AC8-8F5D-50BE-58A5-51DCA50FF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671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3576F84-8780-7CDE-AF61-845D6D514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81ADDD23-2A1D-7921-D7B0-B4543D6C3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7187FEFB-AFBF-30ED-2049-0FC6C743CB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" r="4416"/>
          <a:stretch/>
        </p:blipFill>
        <p:spPr bwMode="auto">
          <a:xfrm>
            <a:off x="4343400" y="1424940"/>
            <a:ext cx="13828359" cy="743712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C96AAEE-506E-EEBF-F4BE-BA75E6713003}"/>
              </a:ext>
            </a:extLst>
          </p:cNvPr>
          <p:cNvGrpSpPr/>
          <p:nvPr/>
        </p:nvGrpSpPr>
        <p:grpSpPr>
          <a:xfrm>
            <a:off x="304801" y="1333500"/>
            <a:ext cx="3784850" cy="3580359"/>
            <a:chOff x="304801" y="1257300"/>
            <a:chExt cx="3784850" cy="3580359"/>
          </a:xfrm>
        </p:grpSpPr>
        <p:sp>
          <p:nvSpPr>
            <p:cNvPr id="9" name="Shape 1">
              <a:extLst>
                <a:ext uri="{FF2B5EF4-FFF2-40B4-BE49-F238E27FC236}">
                  <a16:creationId xmlns:a16="http://schemas.microsoft.com/office/drawing/2014/main" id="{F54FA28B-14EA-C632-1BB9-D3B9DA8D7634}"/>
                </a:ext>
              </a:extLst>
            </p:cNvPr>
            <p:cNvSpPr/>
            <p:nvPr/>
          </p:nvSpPr>
          <p:spPr>
            <a:xfrm>
              <a:off x="304801" y="1257300"/>
              <a:ext cx="3784850" cy="3580359"/>
            </a:xfrm>
            <a:prstGeom prst="roundRect">
              <a:avLst/>
            </a:prstGeom>
            <a:solidFill>
              <a:srgbClr val="EAF2F8"/>
            </a:solidFill>
            <a:ln w="12700">
              <a:solidFill>
                <a:srgbClr val="1F4E79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2">
              <a:extLst>
                <a:ext uri="{FF2B5EF4-FFF2-40B4-BE49-F238E27FC236}">
                  <a16:creationId xmlns:a16="http://schemas.microsoft.com/office/drawing/2014/main" id="{53E54145-55A0-24BF-A3BB-067535CACA08}"/>
                </a:ext>
              </a:extLst>
            </p:cNvPr>
            <p:cNvSpPr/>
            <p:nvPr/>
          </p:nvSpPr>
          <p:spPr>
            <a:xfrm>
              <a:off x="404402" y="1365796"/>
              <a:ext cx="3486046" cy="32548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1F4E79"/>
                  </a:solidFill>
                  <a:latin typeface="Aptos" panose="020B0004020202020204" pitchFamily="34" charset="0"/>
                </a:rPr>
                <a:t>Dam Overview</a:t>
              </a:r>
              <a:endParaRPr lang="en-US" sz="2400">
                <a:latin typeface="Aptos" panose="020B0004020202020204" pitchFamily="34" charset="0"/>
              </a:endParaRPr>
            </a:p>
          </p:txBody>
        </p:sp>
        <p:sp>
          <p:nvSpPr>
            <p:cNvPr id="14" name="Text 3">
              <a:extLst>
                <a:ext uri="{FF2B5EF4-FFF2-40B4-BE49-F238E27FC236}">
                  <a16:creationId xmlns:a16="http://schemas.microsoft.com/office/drawing/2014/main" id="{4591EC18-5B03-23DD-1E32-B6DA0F7AB45A}"/>
                </a:ext>
              </a:extLst>
            </p:cNvPr>
            <p:cNvSpPr/>
            <p:nvPr/>
          </p:nvSpPr>
          <p:spPr>
            <a:xfrm>
              <a:off x="304801" y="1799779"/>
              <a:ext cx="3784850" cy="30378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Constructed in 1963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Significant Hazard Dam (Class B) w/ a current Unsatisfactory Rating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Primary Water Supply Reservoir for City of Bardstown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Normal Pool EL. 520.2 ft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Zoned Embankment: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73-ft height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1,030-ft length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Crest Elev. 530 ft.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2:1 Slopes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A90E23-9FEE-8407-2920-3588608F6CF4}"/>
              </a:ext>
            </a:extLst>
          </p:cNvPr>
          <p:cNvGrpSpPr/>
          <p:nvPr/>
        </p:nvGrpSpPr>
        <p:grpSpPr>
          <a:xfrm>
            <a:off x="304800" y="5456338"/>
            <a:ext cx="3784851" cy="3580359"/>
            <a:chOff x="-76200" y="5380138"/>
            <a:chExt cx="3784851" cy="3580359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71419C46-8E40-53F3-F24A-DED295ABD016}"/>
                </a:ext>
              </a:extLst>
            </p:cNvPr>
            <p:cNvSpPr/>
            <p:nvPr/>
          </p:nvSpPr>
          <p:spPr>
            <a:xfrm>
              <a:off x="-76200" y="5380138"/>
              <a:ext cx="3784850" cy="3580359"/>
            </a:xfrm>
            <a:prstGeom prst="roundRect">
              <a:avLst/>
            </a:prstGeom>
            <a:solidFill>
              <a:srgbClr val="EAF2F8"/>
            </a:solidFill>
            <a:ln w="12700">
              <a:solidFill>
                <a:srgbClr val="1F4E79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5">
              <a:extLst>
                <a:ext uri="{FF2B5EF4-FFF2-40B4-BE49-F238E27FC236}">
                  <a16:creationId xmlns:a16="http://schemas.microsoft.com/office/drawing/2014/main" id="{C9EC403E-5CB3-0269-4E19-C925DE64AC45}"/>
                </a:ext>
              </a:extLst>
            </p:cNvPr>
            <p:cNvSpPr/>
            <p:nvPr/>
          </p:nvSpPr>
          <p:spPr>
            <a:xfrm>
              <a:off x="-76199" y="5449341"/>
              <a:ext cx="3784850" cy="760959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400" b="1">
                  <a:solidFill>
                    <a:srgbClr val="1F4E79"/>
                  </a:solidFill>
                  <a:latin typeface="Aptos" panose="020B0004020202020204" pitchFamily="34" charset="0"/>
                </a:rPr>
                <a:t>Critical Infrastructure &amp; Features</a:t>
              </a:r>
              <a:endParaRPr lang="en-US" sz="2400">
                <a:latin typeface="Aptos" panose="020B0004020202020204" pitchFamily="34" charset="0"/>
              </a:endParaRPr>
            </a:p>
          </p:txBody>
        </p:sp>
        <p:sp>
          <p:nvSpPr>
            <p:cNvPr id="20" name="Text 6">
              <a:extLst>
                <a:ext uri="{FF2B5EF4-FFF2-40B4-BE49-F238E27FC236}">
                  <a16:creationId xmlns:a16="http://schemas.microsoft.com/office/drawing/2014/main" id="{98FD95FA-88A7-0E8E-EFD9-F67235CB6BFC}"/>
                </a:ext>
              </a:extLst>
            </p:cNvPr>
            <p:cNvSpPr/>
            <p:nvPr/>
          </p:nvSpPr>
          <p:spPr>
            <a:xfrm>
              <a:off x="-76200" y="5991820"/>
              <a:ext cx="3784850" cy="2712393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1979 Spillway Rehabilitation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109-ft Overflow Ogee Weir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Concrete-Lined Spillway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Design Storm: Elev. 529.3 ft.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4 ft × 4 ft RCBC w/ 30-in. Raw Water Line Along Foundation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Existing 14-in. Raw Water Line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>
                  <a:latin typeface="Aptos" panose="020B0004020202020204" pitchFamily="34" charset="0"/>
                </a:rPr>
                <a:t>8-in. Sludge Force Main Up and Over</a:t>
              </a:r>
            </a:p>
          </p:txBody>
        </p:sp>
      </p:grpSp>
      <p:sp>
        <p:nvSpPr>
          <p:cNvPr id="30" name="Text 0">
            <a:extLst>
              <a:ext uri="{FF2B5EF4-FFF2-40B4-BE49-F238E27FC236}">
                <a16:creationId xmlns:a16="http://schemas.microsoft.com/office/drawing/2014/main" id="{BFBAE663-33D2-DDB1-7A67-B4E60AF0C08E}"/>
              </a:ext>
            </a:extLst>
          </p:cNvPr>
          <p:cNvSpPr/>
          <p:nvPr/>
        </p:nvSpPr>
        <p:spPr>
          <a:xfrm>
            <a:off x="2229820" y="466228"/>
            <a:ext cx="13828359" cy="4339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Site Overview</a:t>
            </a:r>
            <a:endParaRPr lang="en-US" sz="40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41195-932E-3F4E-7577-B9ACC9650A76}"/>
              </a:ext>
            </a:extLst>
          </p:cNvPr>
          <p:cNvSpPr txBox="1"/>
          <p:nvPr/>
        </p:nvSpPr>
        <p:spPr>
          <a:xfrm>
            <a:off x="6749615" y="3716055"/>
            <a:ext cx="111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US62</a:t>
            </a:r>
          </a:p>
        </p:txBody>
      </p:sp>
    </p:spTree>
    <p:extLst>
      <p:ext uri="{BB962C8B-B14F-4D97-AF65-F5344CB8AC3E}">
        <p14:creationId xmlns:p14="http://schemas.microsoft.com/office/powerpoint/2010/main" val="3971929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ject 2">
            <a:extLst>
              <a:ext uri="{FF2B5EF4-FFF2-40B4-BE49-F238E27FC236}">
                <a16:creationId xmlns:a16="http://schemas.microsoft.com/office/drawing/2014/main" id="{0DC1486B-51AD-DFE7-0883-E211761E4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784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"/>
          <p:cNvSpPr/>
          <p:nvPr/>
        </p:nvSpPr>
        <p:spPr>
          <a:xfrm>
            <a:off x="769939" y="4389120"/>
            <a:ext cx="15773400" cy="0"/>
          </a:xfrm>
          <a:prstGeom prst="line">
            <a:avLst/>
          </a:prstGeom>
          <a:noFill/>
          <a:ln w="254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6993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2703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1963</a:t>
            </a:r>
            <a:endParaRPr lang="en-US" sz="1650"/>
          </a:p>
        </p:txBody>
      </p:sp>
      <p:sp>
        <p:nvSpPr>
          <p:cNvPr id="7" name="Text 5"/>
          <p:cNvSpPr/>
          <p:nvPr/>
        </p:nvSpPr>
        <p:spPr>
          <a:xfrm>
            <a:off x="319" y="4412648"/>
            <a:ext cx="201930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Dam Constructed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WTP Constructed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Fissured Rock Observed w/ Significant Flow at WTP</a:t>
            </a:r>
            <a:endParaRPr lang="en-US" sz="1200" b="1"/>
          </a:p>
        </p:txBody>
      </p:sp>
      <p:sp>
        <p:nvSpPr>
          <p:cNvPr id="8" name="Shape 6"/>
          <p:cNvSpPr/>
          <p:nvPr/>
        </p:nvSpPr>
        <p:spPr>
          <a:xfrm>
            <a:off x="337597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03307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1974-1986</a:t>
            </a:r>
            <a:endParaRPr lang="en-US" sz="1650"/>
          </a:p>
        </p:txBody>
      </p:sp>
      <p:sp>
        <p:nvSpPr>
          <p:cNvPr id="10" name="Text 8"/>
          <p:cNvSpPr/>
          <p:nvPr/>
        </p:nvSpPr>
        <p:spPr>
          <a:xfrm>
            <a:off x="2364768" y="4389121"/>
            <a:ext cx="2485866" cy="28117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Four (4) Sinkholes Observed</a:t>
            </a:r>
          </a:p>
          <a:p>
            <a:pPr algn="ctr"/>
            <a:r>
              <a:rPr lang="en-US" sz="1200" b="1">
                <a:solidFill>
                  <a:srgbClr val="000000"/>
                </a:solidFill>
              </a:rPr>
              <a:t>(3 Downstream &amp; 1 Upstream)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Dye Trace Test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Grouting Repairs (Unsuccessful)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Current Spillway Constructed (1979)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Two Ground Explorations </a:t>
            </a:r>
          </a:p>
          <a:p>
            <a:pPr algn="ctr"/>
            <a:r>
              <a:rPr lang="en-US" sz="1200">
                <a:solidFill>
                  <a:srgbClr val="000000"/>
                </a:solidFill>
              </a:rPr>
              <a:t>(1976 and 1979)</a:t>
            </a:r>
            <a:endParaRPr lang="en-US" sz="1200"/>
          </a:p>
        </p:txBody>
      </p:sp>
      <p:sp>
        <p:nvSpPr>
          <p:cNvPr id="11" name="Shape 9"/>
          <p:cNvSpPr/>
          <p:nvPr/>
        </p:nvSpPr>
        <p:spPr>
          <a:xfrm>
            <a:off x="598201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63911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1990-2020</a:t>
            </a:r>
            <a:endParaRPr lang="en-US" sz="1650"/>
          </a:p>
        </p:txBody>
      </p:sp>
      <p:sp>
        <p:nvSpPr>
          <p:cNvPr id="13" name="Text 11"/>
          <p:cNvSpPr/>
          <p:nvPr/>
        </p:nvSpPr>
        <p:spPr>
          <a:xfrm>
            <a:off x="5070842" y="4401821"/>
            <a:ext cx="2301240" cy="2306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8-in. FM Sludge Line Constructed 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Intake Tower Improvements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Continued Observations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Additional Remediation Attempts (Unsuccessful)</a:t>
            </a:r>
            <a:endParaRPr lang="en-US" sz="1200"/>
          </a:p>
        </p:txBody>
      </p:sp>
      <p:sp>
        <p:nvSpPr>
          <p:cNvPr id="14" name="Shape 12"/>
          <p:cNvSpPr/>
          <p:nvPr/>
        </p:nvSpPr>
        <p:spPr>
          <a:xfrm>
            <a:off x="858805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4515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2021</a:t>
            </a:r>
            <a:endParaRPr lang="en-US" sz="1650"/>
          </a:p>
        </p:txBody>
      </p:sp>
      <p:sp>
        <p:nvSpPr>
          <p:cNvPr id="16" name="Text 14"/>
          <p:cNvSpPr/>
          <p:nvPr/>
        </p:nvSpPr>
        <p:spPr>
          <a:xfrm>
            <a:off x="7902259" y="4401820"/>
            <a:ext cx="1920240" cy="21603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New Sinkhole in US62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 b="1"/>
              <a:t>Upstream Sinkhole Reopens (1984) 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GPR and Drilling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Temporary Repairs</a:t>
            </a:r>
            <a:endParaRPr lang="en-US" sz="1200"/>
          </a:p>
        </p:txBody>
      </p:sp>
      <p:sp>
        <p:nvSpPr>
          <p:cNvPr id="17" name="Shape 15"/>
          <p:cNvSpPr/>
          <p:nvPr/>
        </p:nvSpPr>
        <p:spPr>
          <a:xfrm>
            <a:off x="1119409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85119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2022-2024</a:t>
            </a:r>
            <a:endParaRPr lang="en-US" sz="1650"/>
          </a:p>
        </p:txBody>
      </p:sp>
      <p:sp>
        <p:nvSpPr>
          <p:cNvPr id="20" name="Shape 18"/>
          <p:cNvSpPr/>
          <p:nvPr/>
        </p:nvSpPr>
        <p:spPr>
          <a:xfrm>
            <a:off x="1380013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345723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2025</a:t>
            </a:r>
            <a:endParaRPr lang="en-US" sz="1650"/>
          </a:p>
        </p:txBody>
      </p:sp>
      <p:sp>
        <p:nvSpPr>
          <p:cNvPr id="22" name="Text 20"/>
          <p:cNvSpPr/>
          <p:nvPr/>
        </p:nvSpPr>
        <p:spPr>
          <a:xfrm>
            <a:off x="13057347" y="4385913"/>
            <a:ext cx="1965643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>
                <a:solidFill>
                  <a:srgbClr val="000000"/>
                </a:solidFill>
              </a:rPr>
              <a:t>New Active Sinkhole in Lake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 b="1"/>
              <a:t>Seepage Discharge Pipe Discovered 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Dye Trace Test</a:t>
            </a:r>
          </a:p>
        </p:txBody>
      </p:sp>
      <p:sp>
        <p:nvSpPr>
          <p:cNvPr id="23" name="Shape 21"/>
          <p:cNvSpPr/>
          <p:nvPr/>
        </p:nvSpPr>
        <p:spPr>
          <a:xfrm>
            <a:off x="16406179" y="4114800"/>
            <a:ext cx="480060" cy="480060"/>
          </a:xfrm>
          <a:prstGeom prst="ellipse">
            <a:avLst/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6063279" y="3429000"/>
            <a:ext cx="1234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650" b="1">
                <a:solidFill>
                  <a:srgbClr val="000000"/>
                </a:solidFill>
              </a:rPr>
              <a:t>2026+</a:t>
            </a:r>
            <a:endParaRPr lang="en-US" sz="1650"/>
          </a:p>
        </p:txBody>
      </p:sp>
      <p:sp>
        <p:nvSpPr>
          <p:cNvPr id="25" name="Text 23"/>
          <p:cNvSpPr/>
          <p:nvPr/>
        </p:nvSpPr>
        <p:spPr>
          <a:xfrm>
            <a:off x="15681960" y="4401819"/>
            <a:ext cx="1920240" cy="204469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Additional Instrumentation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Additional Ground Exploration</a:t>
            </a:r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Cutoff Wall Design</a:t>
            </a:r>
            <a:endParaRPr lang="en-US" sz="1200"/>
          </a:p>
          <a:p>
            <a:pPr algn="ctr"/>
            <a:endParaRPr lang="en-US" sz="1200">
              <a:solidFill>
                <a:srgbClr val="000000"/>
              </a:solidFill>
            </a:endParaRPr>
          </a:p>
          <a:p>
            <a:pPr algn="ctr"/>
            <a:r>
              <a:rPr lang="en-US" sz="1200">
                <a:solidFill>
                  <a:srgbClr val="000000"/>
                </a:solidFill>
              </a:rPr>
              <a:t>Construction (On-Going)</a:t>
            </a:r>
            <a:endParaRPr lang="en-US" sz="1200"/>
          </a:p>
        </p:txBody>
      </p:sp>
      <p:pic>
        <p:nvPicPr>
          <p:cNvPr id="29" name="object 3">
            <a:extLst>
              <a:ext uri="{FF2B5EF4-FFF2-40B4-BE49-F238E27FC236}">
                <a16:creationId xmlns:a16="http://schemas.microsoft.com/office/drawing/2014/main" id="{22BD1CD8-4F45-9F2D-6124-801ACDFE0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object 4">
            <a:extLst>
              <a:ext uri="{FF2B5EF4-FFF2-40B4-BE49-F238E27FC236}">
                <a16:creationId xmlns:a16="http://schemas.microsoft.com/office/drawing/2014/main" id="{ECC6FD93-4DD8-9FAA-B1C4-D28613EBD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0"/>
          <p:cNvSpPr/>
          <p:nvPr/>
        </p:nvSpPr>
        <p:spPr>
          <a:xfrm>
            <a:off x="4129" y="137159"/>
            <a:ext cx="18279742" cy="11658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Sympson Lake Dam </a:t>
            </a:r>
          </a:p>
          <a:p>
            <a:pPr algn="ctr"/>
            <a:r>
              <a:rPr lang="en-US" sz="40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Timeline</a:t>
            </a:r>
            <a:endParaRPr lang="en-US" sz="40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DDD335-42ED-606E-06B0-7B4E60A91A0C}"/>
              </a:ext>
            </a:extLst>
          </p:cNvPr>
          <p:cNvGrpSpPr/>
          <p:nvPr/>
        </p:nvGrpSpPr>
        <p:grpSpPr>
          <a:xfrm>
            <a:off x="4025989" y="8323580"/>
            <a:ext cx="10236022" cy="1687898"/>
            <a:chOff x="4343400" y="8696571"/>
            <a:chExt cx="10236022" cy="168789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03016CC-E679-7BC7-3B22-4D70766D9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82748" y="8815505"/>
              <a:ext cx="2858909" cy="1450031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511889C-0288-0C08-9219-1ACA86EF5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43400" y="9274936"/>
              <a:ext cx="4371975" cy="542925"/>
            </a:xfrm>
            <a:prstGeom prst="rect">
              <a:avLst/>
            </a:prstGeom>
          </p:spPr>
        </p:pic>
        <p:pic>
          <p:nvPicPr>
            <p:cNvPr id="34" name="Picture 4" descr="Kentucky Energy and Environment Cabinet - YouTube">
              <a:extLst>
                <a:ext uri="{FF2B5EF4-FFF2-40B4-BE49-F238E27FC236}">
                  <a16:creationId xmlns:a16="http://schemas.microsoft.com/office/drawing/2014/main" id="{08814FCB-B7E4-84EC-8455-B404A9962A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91524" y="8696571"/>
              <a:ext cx="1687898" cy="1687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 0">
            <a:extLst>
              <a:ext uri="{FF2B5EF4-FFF2-40B4-BE49-F238E27FC236}">
                <a16:creationId xmlns:a16="http://schemas.microsoft.com/office/drawing/2014/main" id="{2DBE69DB-F522-23FE-49C1-7B5AC6145F76}"/>
              </a:ext>
            </a:extLst>
          </p:cNvPr>
          <p:cNvSpPr/>
          <p:nvPr/>
        </p:nvSpPr>
        <p:spPr>
          <a:xfrm>
            <a:off x="6400800" y="7178039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u="sng">
                <a:solidFill>
                  <a:srgbClr val="1F4E79"/>
                </a:solidFill>
                <a:latin typeface="Aptos" panose="020B0004020202020204" pitchFamily="34" charset="0"/>
              </a:rPr>
              <a:t>STAKEHOLDERS</a:t>
            </a:r>
            <a:endParaRPr lang="en-US" sz="3200" u="sng">
              <a:latin typeface="Aptos" panose="020B00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363202" y="4401820"/>
            <a:ext cx="21107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>
                <a:solidFill>
                  <a:srgbClr val="000000"/>
                </a:solidFill>
              </a:rPr>
              <a:t>Semi-Quantitative Risk Assessment (SQRA)</a:t>
            </a:r>
          </a:p>
          <a:p>
            <a:pPr algn="ctr"/>
            <a:endParaRPr lang="en-US" sz="1200"/>
          </a:p>
          <a:p>
            <a:pPr algn="ctr"/>
            <a:r>
              <a:rPr lang="en-US" sz="1200">
                <a:solidFill>
                  <a:srgbClr val="000000"/>
                </a:solidFill>
              </a:rPr>
              <a:t>Ground Exploration &amp; Instrumentation</a:t>
            </a:r>
            <a:endParaRPr lang="en-US" sz="12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2F3BDC3-FE45-D2DD-2F1D-E9C5F26A3B9F}"/>
              </a:ext>
            </a:extLst>
          </p:cNvPr>
          <p:cNvCxnSpPr>
            <a:cxnSpLocks/>
          </p:cNvCxnSpPr>
          <p:nvPr/>
        </p:nvCxnSpPr>
        <p:spPr>
          <a:xfrm>
            <a:off x="7524482" y="2007651"/>
            <a:ext cx="0" cy="4809994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E76F9789-6460-AE26-6801-55B90AF14D21}"/>
              </a:ext>
            </a:extLst>
          </p:cNvPr>
          <p:cNvSpPr/>
          <p:nvPr/>
        </p:nvSpPr>
        <p:spPr>
          <a:xfrm>
            <a:off x="7524482" y="2901884"/>
            <a:ext cx="3466682" cy="411478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36673741-606C-FA0E-DA06-7A1FFDD08B23}"/>
              </a:ext>
            </a:extLst>
          </p:cNvPr>
          <p:cNvSpPr/>
          <p:nvPr/>
        </p:nvSpPr>
        <p:spPr>
          <a:xfrm>
            <a:off x="7548985" y="2592589"/>
            <a:ext cx="319002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>
                <a:solidFill>
                  <a:srgbClr val="000000"/>
                </a:solidFill>
              </a:rPr>
              <a:t>CURRENT INVOLVEMENT</a:t>
            </a:r>
            <a:endParaRPr lang="en-US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5B71A-DACD-6358-19BC-D8A4C80C2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D6D3B86-A748-3778-4A06-0BC6A82504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00"/>
          <a:stretch>
            <a:fillRect/>
          </a:stretch>
        </p:blipFill>
        <p:spPr>
          <a:xfrm>
            <a:off x="1426514" y="421793"/>
            <a:ext cx="15434973" cy="944341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7" name="object 2">
            <a:extLst>
              <a:ext uri="{FF2B5EF4-FFF2-40B4-BE49-F238E27FC236}">
                <a16:creationId xmlns:a16="http://schemas.microsoft.com/office/drawing/2014/main" id="{1D1DBBFF-636C-C569-3E83-52F730E3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object 3">
            <a:extLst>
              <a:ext uri="{FF2B5EF4-FFF2-40B4-BE49-F238E27FC236}">
                <a16:creationId xmlns:a16="http://schemas.microsoft.com/office/drawing/2014/main" id="{2BFBC336-4C3F-B39C-7246-3200CA68A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B760DBBF-9DF1-4344-7638-9D85B039ECF5}"/>
              </a:ext>
            </a:extLst>
          </p:cNvPr>
          <p:cNvSpPr/>
          <p:nvPr/>
        </p:nvSpPr>
        <p:spPr>
          <a:xfrm>
            <a:off x="6402188" y="476615"/>
            <a:ext cx="5483624" cy="54864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rtlCol="0" anchor="ctr"/>
          <a:lstStyle/>
          <a:p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HISTORICAL SINKHOLES</a:t>
            </a:r>
            <a:endParaRPr lang="en-US" sz="36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31" name="object 4">
            <a:extLst>
              <a:ext uri="{FF2B5EF4-FFF2-40B4-BE49-F238E27FC236}">
                <a16:creationId xmlns:a16="http://schemas.microsoft.com/office/drawing/2014/main" id="{F2471A2B-D7D6-B5C3-DDB1-E9321AD4E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909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54993B4-8565-622E-1A35-723E72714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3">
            <a:extLst>
              <a:ext uri="{FF2B5EF4-FFF2-40B4-BE49-F238E27FC236}">
                <a16:creationId xmlns:a16="http://schemas.microsoft.com/office/drawing/2014/main" id="{0DEC392F-D8F7-823A-877D-0A9E34C52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B4ED5C-3B0E-0FDF-2387-C9EA3186071D}"/>
              </a:ext>
            </a:extLst>
          </p:cNvPr>
          <p:cNvSpPr txBox="1">
            <a:spLocks/>
          </p:cNvSpPr>
          <p:nvPr/>
        </p:nvSpPr>
        <p:spPr>
          <a:xfrm>
            <a:off x="-29688" y="3695700"/>
            <a:ext cx="6603392" cy="5883946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000" b="1" u="sng" kern="0">
                <a:latin typeface="Aptos" panose="020B0004020202020204" pitchFamily="34" charset="0"/>
              </a:rPr>
              <a:t>1984 Sinkhole (Depression A)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Still active with water noted flowing into the depression.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Debris and loose soil was removed to expose the sinkhole.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Plugged with 9 CYs of concrete and isolated from lake pool with earth berm in January 2022.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kern="0">
              <a:latin typeface="Aptos" panose="020B0004020202020204" pitchFamily="34" charset="0"/>
            </a:endParaRPr>
          </a:p>
          <a:p>
            <a:pPr marL="99695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000" b="1" u="sng" kern="0">
                <a:latin typeface="Aptos" panose="020B0004020202020204" pitchFamily="34" charset="0"/>
              </a:rPr>
              <a:t>2021 Sinkhole (Depression B)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100" kern="0">
                <a:latin typeface="Aptos" panose="020B0004020202020204" pitchFamily="34" charset="0"/>
              </a:rPr>
              <a:t>GPR Investigation (August 2021)</a:t>
            </a:r>
          </a:p>
          <a:p>
            <a:pPr marL="1257300" lvl="3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Two areas identified as “possible voids or wet areas” (One at the sinkhole and one 82 ft. east of bridge).</a:t>
            </a:r>
          </a:p>
          <a:p>
            <a:pPr marL="8001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Two Geotechnical Borings (September 2021)</a:t>
            </a:r>
          </a:p>
          <a:p>
            <a:pPr marL="1017270" lvl="3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kern="0">
                <a:latin typeface="Aptos" panose="020B0004020202020204" pitchFamily="34" charset="0"/>
              </a:rPr>
              <a:t>One at sinkhole. “Extremely” wet soils noted from 31.3 ft. to 44.2 ft. below ground surface. </a:t>
            </a:r>
          </a:p>
          <a:p>
            <a:pPr marL="1017270" lvl="3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kern="0">
                <a:latin typeface="Aptos" panose="020B0004020202020204" pitchFamily="34" charset="0"/>
              </a:rPr>
              <a:t>Second located 82 ft. east of spillway bridge. No wet areas identified.</a:t>
            </a:r>
            <a:endParaRPr lang="en-US" sz="2000" kern="0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</a:pPr>
            <a:endParaRPr lang="en-US" kern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B7AA6A-04EB-5BFF-BE52-F9FD8544F6CE}"/>
              </a:ext>
            </a:extLst>
          </p:cNvPr>
          <p:cNvGrpSpPr>
            <a:grpSpLocks noChangeAspect="1"/>
          </p:cNvGrpSpPr>
          <p:nvPr/>
        </p:nvGrpSpPr>
        <p:grpSpPr>
          <a:xfrm>
            <a:off x="9296400" y="5113306"/>
            <a:ext cx="5615158" cy="5039245"/>
            <a:chOff x="6872458" y="4870141"/>
            <a:chExt cx="5943600" cy="5334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65FA73-7280-8242-CF4C-7EAD29007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4483" b="18209"/>
            <a:stretch>
              <a:fillRect/>
            </a:stretch>
          </p:blipFill>
          <p:spPr>
            <a:xfrm>
              <a:off x="6872458" y="4870141"/>
              <a:ext cx="5943600" cy="533400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912166B-D715-7DC7-0D8E-CA964B93D3BD}"/>
                </a:ext>
              </a:extLst>
            </p:cNvPr>
            <p:cNvSpPr txBox="1"/>
            <p:nvPr/>
          </p:nvSpPr>
          <p:spPr>
            <a:xfrm>
              <a:off x="11066627" y="9774431"/>
              <a:ext cx="1734973" cy="3909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Depression 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F6D612-7C44-19C3-E8BE-9538BAC8561F}"/>
              </a:ext>
            </a:extLst>
          </p:cNvPr>
          <p:cNvGrpSpPr/>
          <p:nvPr/>
        </p:nvGrpSpPr>
        <p:grpSpPr>
          <a:xfrm>
            <a:off x="6544016" y="204027"/>
            <a:ext cx="5457484" cy="4866923"/>
            <a:chOff x="6544016" y="204027"/>
            <a:chExt cx="5457484" cy="486692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F5C0271-85CC-86A2-80D6-6EA9BCD6C3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072" r="28525" b="16078"/>
            <a:stretch>
              <a:fillRect/>
            </a:stretch>
          </p:blipFill>
          <p:spPr>
            <a:xfrm>
              <a:off x="6544016" y="204027"/>
              <a:ext cx="5457484" cy="4866923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260411-5118-BDBD-4710-AEA531BA78FE}"/>
                </a:ext>
              </a:extLst>
            </p:cNvPr>
            <p:cNvSpPr txBox="1"/>
            <p:nvPr/>
          </p:nvSpPr>
          <p:spPr>
            <a:xfrm>
              <a:off x="6598006" y="241348"/>
              <a:ext cx="16002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Depression 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E00459-4664-EF7E-6E9B-9C6F43FC1131}"/>
              </a:ext>
            </a:extLst>
          </p:cNvPr>
          <p:cNvGrpSpPr>
            <a:grpSpLocks noChangeAspect="1"/>
          </p:cNvGrpSpPr>
          <p:nvPr/>
        </p:nvGrpSpPr>
        <p:grpSpPr>
          <a:xfrm>
            <a:off x="12192000" y="186615"/>
            <a:ext cx="5869519" cy="4884335"/>
            <a:chOff x="11201400" y="952500"/>
            <a:chExt cx="5869519" cy="4884335"/>
          </a:xfrm>
        </p:grpSpPr>
        <p:pic>
          <p:nvPicPr>
            <p:cNvPr id="4" name="Picture Placeholder 4">
              <a:extLst>
                <a:ext uri="{FF2B5EF4-FFF2-40B4-BE49-F238E27FC236}">
                  <a16:creationId xmlns:a16="http://schemas.microsoft.com/office/drawing/2014/main" id="{0E624616-6A31-6AF4-1B80-0D56BFA9F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073" r="-2" b="5922"/>
            <a:stretch/>
          </p:blipFill>
          <p:spPr>
            <a:xfrm>
              <a:off x="11201400" y="952500"/>
              <a:ext cx="5869519" cy="4884335"/>
            </a:xfrm>
            <a:prstGeom prst="rect">
              <a:avLst/>
            </a:prstGeom>
            <a:noFill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C270E58-B7C6-F47C-4A73-945F773A5CE3}"/>
                </a:ext>
              </a:extLst>
            </p:cNvPr>
            <p:cNvSpPr txBox="1"/>
            <p:nvPr/>
          </p:nvSpPr>
          <p:spPr>
            <a:xfrm>
              <a:off x="11244730" y="969912"/>
              <a:ext cx="16002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Depression A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753672A-20E7-E376-D313-8498F4342FB3}"/>
              </a:ext>
            </a:extLst>
          </p:cNvPr>
          <p:cNvSpPr txBox="1"/>
          <p:nvPr/>
        </p:nvSpPr>
        <p:spPr>
          <a:xfrm>
            <a:off x="0" y="2652134"/>
            <a:ext cx="6573704" cy="10435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2021 Sinkhole, Inspection, &amp; Investigation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4569B0C9-8775-CC05-EC45-A0B1D7340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523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D37FC9A-251C-B055-4170-30EA4A6E1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CB3CF0D8-D5DC-5312-991E-D0E84824F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B115C5E4-CB58-2399-3975-241646282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C6234547-50E3-6D5C-9128-E15F64A7E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6CCDD40-2249-9A1A-CFA1-0B6B15CD0F5E}"/>
              </a:ext>
            </a:extLst>
          </p:cNvPr>
          <p:cNvSpPr txBox="1">
            <a:spLocks/>
          </p:cNvSpPr>
          <p:nvPr/>
        </p:nvSpPr>
        <p:spPr>
          <a:xfrm>
            <a:off x="-25400" y="3406610"/>
            <a:ext cx="7656159" cy="5039633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0">
                <a:latin typeface="Aptos" panose="020B0004020202020204" pitchFamily="34" charset="0"/>
              </a:rPr>
              <a:t>SQRA: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3-day workshop including a site visit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19 people attended from a combination of KYTC, KDOW, City of Bardstown and HDR</a:t>
            </a:r>
          </a:p>
          <a:p>
            <a:pPr marL="99695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0">
                <a:latin typeface="Aptos" panose="020B0004020202020204" pitchFamily="34" charset="0"/>
              </a:rPr>
              <a:t>Potential Failure Modes (PFMs)</a:t>
            </a:r>
          </a:p>
          <a:p>
            <a:pPr marL="800100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0">
                <a:latin typeface="Aptos" panose="020B0004020202020204" pitchFamily="34" charset="0"/>
              </a:rPr>
              <a:t>Team identified 7 credible PFMs including;</a:t>
            </a:r>
          </a:p>
          <a:p>
            <a:pPr lvl="3" indent="-457200">
              <a:lnSpc>
                <a:spcPct val="90000"/>
              </a:lnSpc>
              <a:buFont typeface="+mj-lt"/>
              <a:buAutoNum type="alphaLcParenR"/>
            </a:pPr>
            <a:r>
              <a:rPr lang="en-US" sz="2000" b="1" kern="0">
                <a:latin typeface="Aptos" panose="020B0004020202020204" pitchFamily="34" charset="0"/>
              </a:rPr>
              <a:t>Concentrated Leak Erosion (CLE) into or along foundation/abutment</a:t>
            </a:r>
          </a:p>
          <a:p>
            <a:pPr lvl="3" indent="-457200">
              <a:lnSpc>
                <a:spcPct val="90000"/>
              </a:lnSpc>
              <a:buFont typeface="+mj-lt"/>
              <a:buAutoNum type="alphaLcParenR"/>
            </a:pPr>
            <a:r>
              <a:rPr lang="en-US" sz="2000" kern="0">
                <a:latin typeface="Aptos" panose="020B0004020202020204" pitchFamily="34" charset="0"/>
              </a:rPr>
              <a:t>Internal Erosion/CLE along conduit</a:t>
            </a:r>
          </a:p>
          <a:p>
            <a:pPr lvl="3" indent="-457200">
              <a:lnSpc>
                <a:spcPct val="90000"/>
              </a:lnSpc>
              <a:buFont typeface="+mj-lt"/>
              <a:buAutoNum type="alphaLcParenR"/>
            </a:pPr>
            <a:r>
              <a:rPr lang="en-US" sz="2000" kern="0">
                <a:latin typeface="Aptos" panose="020B0004020202020204" pitchFamily="34" charset="0"/>
              </a:rPr>
              <a:t>Backwards Erosion Piping out of conduit</a:t>
            </a:r>
          </a:p>
          <a:p>
            <a:pPr marL="3429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kern="0">
                <a:latin typeface="Aptos" panose="020B0004020202020204" pitchFamily="34" charset="0"/>
              </a:rPr>
              <a:t>Identified Next Steps</a:t>
            </a:r>
          </a:p>
          <a:p>
            <a:pPr lvl="2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kern="0">
                <a:latin typeface="Aptos" panose="020B0004020202020204" pitchFamily="34" charset="0"/>
              </a:rPr>
              <a:t>Perform video inspection of 4-foot by 4-foot culvert penetration</a:t>
            </a:r>
          </a:p>
          <a:p>
            <a:pPr lvl="2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b="1" kern="0">
                <a:latin typeface="Aptos" panose="020B0004020202020204" pitchFamily="34" charset="0"/>
              </a:rPr>
              <a:t>Perform additional geotechnical investigation and install piezometers for monitoring</a:t>
            </a:r>
            <a:endParaRPr lang="en-US" b="1" kern="0">
              <a:latin typeface="Aptos" panose="020B0004020202020204" pitchFamily="34" charset="0"/>
            </a:endParaRPr>
          </a:p>
          <a:p>
            <a:pPr marL="457200" lvl="2">
              <a:lnSpc>
                <a:spcPct val="90000"/>
              </a:lnSpc>
            </a:pPr>
            <a:endParaRPr lang="en-US" sz="2000" kern="0"/>
          </a:p>
          <a:p>
            <a:pPr>
              <a:lnSpc>
                <a:spcPct val="90000"/>
              </a:lnSpc>
            </a:pPr>
            <a:endParaRPr lang="en-US" sz="2000" kern="0"/>
          </a:p>
          <a:p>
            <a:pPr>
              <a:lnSpc>
                <a:spcPct val="90000"/>
              </a:lnSpc>
            </a:pPr>
            <a:endParaRPr lang="en-US" kern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8F0D1A0D-447E-CD0D-AE4A-A719032DD66E}"/>
              </a:ext>
            </a:extLst>
          </p:cNvPr>
          <p:cNvSpPr/>
          <p:nvPr/>
        </p:nvSpPr>
        <p:spPr>
          <a:xfrm>
            <a:off x="3695700" y="330298"/>
            <a:ext cx="10896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2022 Semi-Quantitative Risk Assessment (SQRA)</a:t>
            </a:r>
            <a:endParaRPr lang="en-US" sz="36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E4776E8-0977-3C00-6E35-19A74880D100}"/>
              </a:ext>
            </a:extLst>
          </p:cNvPr>
          <p:cNvGrpSpPr/>
          <p:nvPr/>
        </p:nvGrpSpPr>
        <p:grpSpPr>
          <a:xfrm>
            <a:off x="7630759" y="1342788"/>
            <a:ext cx="7620000" cy="1708150"/>
            <a:chOff x="0" y="0"/>
            <a:chExt cx="5791200" cy="2209800"/>
          </a:xfrm>
        </p:grpSpPr>
        <p:sp>
          <p:nvSpPr>
            <p:cNvPr id="8" name="Text Box 19">
              <a:extLst>
                <a:ext uri="{FF2B5EF4-FFF2-40B4-BE49-F238E27FC236}">
                  <a16:creationId xmlns:a16="http://schemas.microsoft.com/office/drawing/2014/main" id="{9BB43AE2-A417-81CE-1C82-3689AF577DCC}"/>
                </a:ext>
              </a:extLst>
            </p:cNvPr>
            <p:cNvSpPr txBox="1"/>
            <p:nvPr/>
          </p:nvSpPr>
          <p:spPr>
            <a:xfrm>
              <a:off x="2276475" y="1295400"/>
              <a:ext cx="1280160" cy="9144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accent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buNone/>
              </a:pPr>
              <a:r>
                <a:rPr lang="en-US" sz="1050" b="1">
                  <a:effectLst/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Risk Characterization and Risk Reduction Measures</a:t>
              </a:r>
              <a:endParaRPr lang="en-US" sz="105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CBBD083-9933-2DDE-5B94-6F5CBE2D2010}"/>
                </a:ext>
              </a:extLst>
            </p:cNvPr>
            <p:cNvGrpSpPr/>
            <p:nvPr/>
          </p:nvGrpSpPr>
          <p:grpSpPr>
            <a:xfrm>
              <a:off x="0" y="0"/>
              <a:ext cx="5791200" cy="2209800"/>
              <a:chOff x="0" y="0"/>
              <a:chExt cx="5791200" cy="22098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F2E31BD-4FBD-EDC8-5188-F494539A1C44}"/>
                  </a:ext>
                </a:extLst>
              </p:cNvPr>
              <p:cNvGrpSpPr/>
              <p:nvPr/>
            </p:nvGrpSpPr>
            <p:grpSpPr>
              <a:xfrm>
                <a:off x="0" y="0"/>
                <a:ext cx="5791200" cy="2209800"/>
                <a:chOff x="0" y="0"/>
                <a:chExt cx="5791200" cy="2209800"/>
              </a:xfrm>
            </p:grpSpPr>
            <p:sp>
              <p:nvSpPr>
                <p:cNvPr id="12" name="Text Box 20">
                  <a:extLst>
                    <a:ext uri="{FF2B5EF4-FFF2-40B4-BE49-F238E27FC236}">
                      <a16:creationId xmlns:a16="http://schemas.microsoft.com/office/drawing/2014/main" id="{924135C3-475C-E8D8-4BD7-9CEBD041ED51}"/>
                    </a:ext>
                  </a:extLst>
                </p:cNvPr>
                <p:cNvSpPr txBox="1"/>
                <p:nvPr/>
              </p:nvSpPr>
              <p:spPr>
                <a:xfrm>
                  <a:off x="3933825" y="1295400"/>
                  <a:ext cx="1188720" cy="914400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6350">
                  <a:solidFill>
                    <a:schemeClr val="accent1"/>
                  </a:solidFill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spcBef>
                      <a:spcPts val="800"/>
                    </a:spcBef>
                    <a:buNone/>
                  </a:pPr>
                  <a:r>
                    <a:rPr lang="en-US" sz="1050" b="1"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Review and Adopt Risk Matrix and PFM Order</a:t>
                  </a:r>
                  <a:endParaRPr lang="en-US" sz="1050"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C6CA2D8-BE0C-EBE3-98B0-694E1B37AC1C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5791200" cy="2200275"/>
                  <a:chOff x="0" y="0"/>
                  <a:chExt cx="5791200" cy="220027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9915D77-5499-0EB2-B0F0-FF91D0DA3B0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5791200" cy="2200275"/>
                    <a:chOff x="0" y="0"/>
                    <a:chExt cx="5791200" cy="2200275"/>
                  </a:xfrm>
                </p:grpSpPr>
                <p:sp>
                  <p:nvSpPr>
                    <p:cNvPr id="16" name="Text Box 17">
                      <a:extLst>
                        <a:ext uri="{FF2B5EF4-FFF2-40B4-BE49-F238E27FC236}">
                          <a16:creationId xmlns:a16="http://schemas.microsoft.com/office/drawing/2014/main" id="{FFDCE474-6491-6BE4-403C-81B574BCC04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4850" y="1285875"/>
                      <a:ext cx="1188720" cy="914400"/>
                    </a:xfrm>
                    <a:prstGeom prst="rect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 w="6350">
                      <a:solidFill>
                        <a:schemeClr val="accent1"/>
                      </a:solidFill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algn="ctr">
                        <a:buNone/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05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Estimate Consequences &amp; Confidence</a:t>
                      </a:r>
                      <a:endParaRPr lang="en-US" sz="105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48097A39-7345-BDAC-212C-336ECE849CB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5791200" cy="1743075"/>
                      <a:chOff x="0" y="0"/>
                      <a:chExt cx="5791200" cy="1743075"/>
                    </a:xfrm>
                  </p:grpSpPr>
                  <p:grpSp>
                    <p:nvGrpSpPr>
                      <p:cNvPr id="19" name="Group 18">
                        <a:extLst>
                          <a:ext uri="{FF2B5EF4-FFF2-40B4-BE49-F238E27FC236}">
                            <a16:creationId xmlns:a16="http://schemas.microsoft.com/office/drawing/2014/main" id="{5FD00EB1-AE57-D92F-68C7-FCAD640449F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5791200" cy="914400"/>
                        <a:chOff x="0" y="0"/>
                        <a:chExt cx="5791200" cy="914400"/>
                      </a:xfrm>
                    </p:grpSpPr>
                    <p:grpSp>
                      <p:nvGrpSpPr>
                        <p:cNvPr id="23" name="Group 22">
                          <a:extLst>
                            <a:ext uri="{FF2B5EF4-FFF2-40B4-BE49-F238E27FC236}">
                              <a16:creationId xmlns:a16="http://schemas.microsoft.com/office/drawing/2014/main" id="{1529A2AC-E193-7AE0-EC8B-F97F43815B88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5589270" cy="914400"/>
                          <a:chOff x="0" y="0"/>
                          <a:chExt cx="5589270" cy="914400"/>
                        </a:xfrm>
                      </p:grpSpPr>
                      <p:sp>
                        <p:nvSpPr>
                          <p:cNvPr id="25" name="Text Box 16">
                            <a:extLst>
                              <a:ext uri="{FF2B5EF4-FFF2-40B4-BE49-F238E27FC236}">
                                <a16:creationId xmlns:a16="http://schemas.microsoft.com/office/drawing/2014/main" id="{CA36D66D-078E-F611-07F4-ED6B71E90AE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400550" y="0"/>
                            <a:ext cx="1188720" cy="914400"/>
                          </a:xfrm>
                          <a:prstGeom prst="rect">
                            <a:avLst/>
                          </a:prstGeom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n w="6350">
                            <a:solidFill>
                              <a:schemeClr val="accent1"/>
                            </a:solidFill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 marL="0" marR="0" algn="ctr">
                              <a:spcBef>
                                <a:spcPts val="800"/>
                              </a:spcBef>
                              <a:buNone/>
                            </a:pPr>
                            <a:r>
                              <a:rPr lang="en-US" sz="1050" b="1"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rPr>
                              <a:t>Assign Likelihood of Failure &amp; Confidence</a:t>
                            </a:r>
                            <a:endParaRPr lang="en-US" sz="1050">
                              <a:effectLst/>
                              <a:latin typeface="Arial" panose="020B0604020202020204" pitchFamily="34" charset="0"/>
                              <a:ea typeface="Arial" panose="020B0604020202020204" pitchFamily="34" charset="0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grpSp>
                        <p:nvGrpSpPr>
                          <p:cNvPr id="26" name="Group 25">
                            <a:extLst>
                              <a:ext uri="{FF2B5EF4-FFF2-40B4-BE49-F238E27FC236}">
                                <a16:creationId xmlns:a16="http://schemas.microsoft.com/office/drawing/2014/main" id="{440574A9-0D10-8D8C-CF41-CDEE1AFB303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0"/>
                            <a:ext cx="4122420" cy="914400"/>
                            <a:chOff x="0" y="0"/>
                            <a:chExt cx="4122420" cy="914400"/>
                          </a:xfrm>
                        </p:grpSpPr>
                        <p:sp>
                          <p:nvSpPr>
                            <p:cNvPr id="28" name="Text Box 15">
                              <a:extLst>
                                <a:ext uri="{FF2B5EF4-FFF2-40B4-BE49-F238E27FC236}">
                                  <a16:creationId xmlns:a16="http://schemas.microsoft.com/office/drawing/2014/main" id="{50E02CA1-691C-3910-3470-DC6F5E10C890}"/>
                                </a:ext>
                              </a:extLst>
                            </p:cNvPr>
                            <p:cNvSpPr txBox="1"/>
                            <p:nvPr/>
                          </p:nvSpPr>
                          <p:spPr>
                            <a:xfrm>
                              <a:off x="2933700" y="0"/>
                              <a:ext cx="1188720" cy="914400"/>
                            </a:xfrm>
                            <a:prstGeom prst="rect">
                              <a:avLst/>
                            </a:prstGeom>
                            <a:solidFill>
                              <a:schemeClr val="accent1">
                                <a:lumMod val="40000"/>
                                <a:lumOff val="60000"/>
                              </a:schemeClr>
                            </a:solidFill>
                            <a:ln w="6350">
                              <a:solidFill>
                                <a:schemeClr val="accent1"/>
                              </a:solidFill>
                            </a:ln>
                          </p:spPr>
                          <p:txBody>
                            <a:bodyPr rot="0" spcFirstLastPara="0" vert="horz" wrap="square" lIns="91440" tIns="45720" rIns="91440" bIns="45720" numCol="1" spcCol="0" rtlCol="0" fromWordArt="0" anchor="t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pPr marL="0" marR="0" algn="ctr">
                                <a:spcBef>
                                  <a:spcPts val="800"/>
                                </a:spcBef>
                                <a:buNone/>
                              </a:pPr>
                              <a:r>
                                <a:rPr lang="en-US" sz="1050" b="1"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rPr>
                                <a:t>Potential Failure Modes Analysis (PFMA)</a:t>
                              </a:r>
                              <a:endParaRPr lang="en-US" sz="1050">
                                <a:effectLst/>
                                <a:latin typeface="Arial" panose="020B0604020202020204" pitchFamily="34" charset="0"/>
                                <a:ea typeface="Arial" panose="020B0604020202020204" pitchFamily="34" charset="0"/>
                                <a:cs typeface="Arial" panose="020B0604020202020204" pitchFamily="34" charset="0"/>
                              </a:endParaRPr>
                            </a:p>
                          </p:txBody>
                        </p:sp>
                        <p:grpSp>
                          <p:nvGrpSpPr>
                            <p:cNvPr id="29" name="Group 28">
                              <a:extLst>
                                <a:ext uri="{FF2B5EF4-FFF2-40B4-BE49-F238E27FC236}">
                                  <a16:creationId xmlns:a16="http://schemas.microsoft.com/office/drawing/2014/main" id="{A5A15541-1471-568D-EDD6-1E99395C0C42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0" y="0"/>
                              <a:ext cx="2655570" cy="914400"/>
                              <a:chOff x="0" y="0"/>
                              <a:chExt cx="2655570" cy="914400"/>
                            </a:xfrm>
                          </p:grpSpPr>
                          <p:sp>
                            <p:nvSpPr>
                              <p:cNvPr id="31" name="Text Box 11">
                                <a:extLst>
                                  <a:ext uri="{FF2B5EF4-FFF2-40B4-BE49-F238E27FC236}">
                                    <a16:creationId xmlns:a16="http://schemas.microsoft.com/office/drawing/2014/main" id="{BCD5579A-6CE7-4AB4-BF12-50EE00F16EB1}"/>
                                  </a:ext>
                                </a:extLst>
                              </p:cNvPr>
                              <p:cNvSpPr txBox="1"/>
                              <p:nvPr/>
                            </p:nvSpPr>
                            <p:spPr>
                              <a:xfrm>
                                <a:off x="1466850" y="0"/>
                                <a:ext cx="1188720" cy="914400"/>
                              </a:xfrm>
                              <a:prstGeom prst="rect">
                                <a:avLst/>
                              </a:prstGeom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n w="6350">
                                <a:solidFill>
                                  <a:schemeClr val="accent1"/>
                                </a:solidFill>
                              </a:ln>
                            </p:spPr>
                            <p:txBody>
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pPr marL="0" marR="0" algn="ctr">
                                  <a:buNone/>
                                </a:pPr>
                                <a:r>
                                  <a:rPr lang="en-US" sz="1050" b="1">
                                    <a:effectLst/>
                                    <a:latin typeface="Arial" panose="020B0604020202020204" pitchFamily="34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 </a:t>
                                </a:r>
                                <a:endParaRPr lang="en-US" sz="1050"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  <a:p>
                                <a:pPr marL="0" marR="0" algn="ctr">
                                  <a:buNone/>
                                </a:pPr>
                                <a:r>
                                  <a:rPr lang="en-US" sz="1050" b="1">
                                    <a:effectLst/>
                                    <a:latin typeface="Arial" panose="020B0604020202020204" pitchFamily="34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rPr>
                                  <a:t>Workshop Kick-off and Definitions</a:t>
                                </a:r>
                                <a:endParaRPr lang="en-US" sz="1050">
                                  <a:effectLst/>
                                  <a:latin typeface="Arial" panose="020B0604020202020204" pitchFamily="34" charset="0"/>
                                  <a:ea typeface="Arial" panose="020B0604020202020204" pitchFamily="34" charset="0"/>
                                  <a:cs typeface="Arial" panose="020B0604020202020204" pitchFamily="34" charset="0"/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32" name="Group 31">
                                <a:extLst>
                                  <a:ext uri="{FF2B5EF4-FFF2-40B4-BE49-F238E27FC236}">
                                    <a16:creationId xmlns:a16="http://schemas.microsoft.com/office/drawing/2014/main" id="{BC697872-344C-FDBF-3525-8206607D6F1F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0" y="0"/>
                                <a:ext cx="1457325" cy="914400"/>
                                <a:chOff x="0" y="0"/>
                                <a:chExt cx="1457325" cy="914400"/>
                              </a:xfrm>
                            </p:grpSpPr>
                            <p:sp>
                              <p:nvSpPr>
                                <p:cNvPr id="33" name="Text Box 9">
                                  <a:extLst>
                                    <a:ext uri="{FF2B5EF4-FFF2-40B4-BE49-F238E27FC236}">
                                      <a16:creationId xmlns:a16="http://schemas.microsoft.com/office/drawing/2014/main" id="{DB336DF2-0691-19EC-F184-1BD8182DB4CC}"/>
                                    </a:ext>
                                  </a:extLst>
                                </p:cNvPr>
                                <p:cNvSpPr txBox="1"/>
                                <p:nvPr/>
                              </p:nvSpPr>
                              <p:spPr>
                                <a:xfrm>
                                  <a:off x="0" y="0"/>
                                  <a:ext cx="1188720" cy="9144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chemeClr val="accent1">
                                    <a:lumMod val="40000"/>
                                    <a:lumOff val="60000"/>
                                  </a:schemeClr>
                                </a:solidFill>
                                <a:ln w="6350">
                                  <a:solidFill>
                                    <a:schemeClr val="accent1"/>
                                  </a:solidFill>
                                </a:ln>
                              </p:spPr>
                              <p:txBody>
                                <a:bodyPr rot="0" spcFirstLastPara="0" vert="horz" wrap="square" lIns="91440" tIns="45720" rIns="91440" bIns="45720" numCol="1" spcCol="0" rtlCol="0" fromWordArt="0" anchor="t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pPr marL="0" marR="0" algn="ctr">
                                    <a:buNone/>
                                  </a:pPr>
                                  <a:r>
                                    <a:rPr lang="en-US" sz="1050">
                                      <a:ln w="9525" cap="rnd" cmpd="sng" algn="ctr">
                                        <a:solidFill>
                                          <a:srgbClr val="0070C0"/>
                                        </a:solidFill>
                                        <a:prstDash val="solid"/>
                                        <a:bevel/>
                                      </a:ln>
                                      <a:effectLst/>
                                      <a:latin typeface="Arial" panose="020B0604020202020204" pitchFamily="34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a:t> </a:t>
                                  </a:r>
                                  <a:endParaRPr lang="en-US" sz="1050">
                                    <a:effectLst/>
                                    <a:latin typeface="Arial" panose="020B0604020202020204" pitchFamily="34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endParaRPr>
                                </a:p>
                                <a:p>
                                  <a:pPr marL="0" marR="0" algn="ctr">
                                    <a:buNone/>
                                  </a:pPr>
                                  <a:r>
                                    <a:rPr lang="en-US" sz="1050">
                                      <a:ln w="9525" cap="rnd" cmpd="sng" algn="ctr">
                                        <a:solidFill>
                                          <a:srgbClr val="0070C0"/>
                                        </a:solidFill>
                                        <a:prstDash val="solid"/>
                                        <a:bevel/>
                                      </a:ln>
                                      <a:effectLst/>
                                      <a:latin typeface="Arial" panose="020B0604020202020204" pitchFamily="34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a:t> </a:t>
                                  </a:r>
                                  <a:endParaRPr lang="en-US" sz="1050">
                                    <a:effectLst/>
                                    <a:latin typeface="Arial" panose="020B0604020202020204" pitchFamily="34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endParaRPr>
                                </a:p>
                                <a:p>
                                  <a:pPr marL="0" marR="0" algn="ctr">
                                    <a:buNone/>
                                  </a:pPr>
                                  <a:r>
                                    <a:rPr lang="en-US" sz="1050" b="1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Arial" panose="020B0604020202020204" pitchFamily="34" charset="0"/>
                                      <a:ea typeface="Arial" panose="020B0604020202020204" pitchFamily="34" charset="0"/>
                                      <a:cs typeface="Arial" panose="020B0604020202020204" pitchFamily="34" charset="0"/>
                                    </a:rPr>
                                    <a:t>Site Visit</a:t>
                                  </a:r>
                                  <a:endParaRPr lang="en-US" sz="1050">
                                    <a:effectLst/>
                                    <a:latin typeface="Arial" panose="020B0604020202020204" pitchFamily="34" charset="0"/>
                                    <a:ea typeface="Arial" panose="020B0604020202020204" pitchFamily="34" charset="0"/>
                                    <a:cs typeface="Arial" panose="020B0604020202020204" pitchFamily="34" charset="0"/>
                                  </a:endParaRPr>
                                </a:p>
                              </p:txBody>
                            </p:sp>
                            <p:cxnSp>
                              <p:nvCxnSpPr>
                                <p:cNvPr id="34" name="Straight Arrow Connector 33">
                                  <a:extLst>
                                    <a:ext uri="{FF2B5EF4-FFF2-40B4-BE49-F238E27FC236}">
                                      <a16:creationId xmlns:a16="http://schemas.microsoft.com/office/drawing/2014/main" id="{33F7D16A-24BB-B6E2-0360-5F7BB776AD46}"/>
                                    </a:ext>
                                  </a:extLst>
                                </p:cNvPr>
                                <p:cNvCxnSpPr/>
                                <p:nvPr/>
                              </p:nvCxnSpPr>
                              <p:spPr>
                                <a:xfrm>
                                  <a:off x="1190625" y="447675"/>
                                  <a:ext cx="266700" cy="0"/>
                                </a:xfrm>
                                <a:prstGeom prst="straightConnector1">
                                  <a:avLst/>
                                </a:prstGeom>
                                <a:ln>
                                  <a:solidFill>
                                    <a:schemeClr val="accent1"/>
                                  </a:solidFill>
                                  <a:tailEnd type="triangle"/>
                                </a:ln>
                              </p:spPr>
                              <p:style>
                                <a:lnRef idx="1">
                                  <a:schemeClr val="accent1"/>
                                </a:lnRef>
                                <a:fillRef idx="0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tx1"/>
                                </a:fontRef>
                              </p:style>
                            </p:cxnSp>
                          </p:grpSp>
                        </p:grpSp>
                        <p:cxnSp>
                          <p:nvCxnSpPr>
                            <p:cNvPr id="30" name="Straight Arrow Connector 29">
                              <a:extLst>
                                <a:ext uri="{FF2B5EF4-FFF2-40B4-BE49-F238E27FC236}">
                                  <a16:creationId xmlns:a16="http://schemas.microsoft.com/office/drawing/2014/main" id="{C014A9BD-5264-36E6-74E1-F1BB7B7EADDE}"/>
                                </a:ext>
                              </a:extLst>
                            </p:cNvPr>
                            <p:cNvCxnSpPr/>
                            <p:nvPr/>
                          </p:nvCxnSpPr>
                          <p:spPr>
                            <a:xfrm>
                              <a:off x="2657475" y="390525"/>
                              <a:ext cx="266700" cy="0"/>
                            </a:xfrm>
                            <a:prstGeom prst="straightConnector1">
                              <a:avLst/>
                            </a:prstGeom>
                            <a:ln>
                              <a:tailEnd type="triangle"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cxnSp>
                        <p:nvCxnSpPr>
                          <p:cNvPr id="27" name="Straight Arrow Connector 26">
                            <a:extLst>
                              <a:ext uri="{FF2B5EF4-FFF2-40B4-BE49-F238E27FC236}">
                                <a16:creationId xmlns:a16="http://schemas.microsoft.com/office/drawing/2014/main" id="{BD063B04-1E22-30D9-252B-B80CB68DF463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>
                            <a:off x="4124325" y="371475"/>
                            <a:ext cx="266700" cy="0"/>
                          </a:xfrm>
                          <a:prstGeom prst="straightConnector1">
                            <a:avLst/>
                          </a:prstGeom>
                          <a:ln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cxnSp>
                      <p:nvCxnSpPr>
                        <p:cNvPr id="24" name="Straight Connector 23">
                          <a:extLst>
                            <a:ext uri="{FF2B5EF4-FFF2-40B4-BE49-F238E27FC236}">
                              <a16:creationId xmlns:a16="http://schemas.microsoft.com/office/drawing/2014/main" id="{810F390F-3A9A-AB15-8B1E-212B30BBA2AF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5600700" y="381000"/>
                          <a:ext cx="190500" cy="0"/>
                        </a:xfrm>
                        <a:prstGeom prst="line">
                          <a:avLst/>
                        </a:prstGeom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20" name="Straight Connector 19">
                        <a:extLst>
                          <a:ext uri="{FF2B5EF4-FFF2-40B4-BE49-F238E27FC236}">
                            <a16:creationId xmlns:a16="http://schemas.microsoft.com/office/drawing/2014/main" id="{99ACE5AA-7B1C-834E-1F87-569E0E42AF71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5791200" y="381000"/>
                        <a:ext cx="0" cy="676275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1" name="Straight Connector 20">
                        <a:extLst>
                          <a:ext uri="{FF2B5EF4-FFF2-40B4-BE49-F238E27FC236}">
                            <a16:creationId xmlns:a16="http://schemas.microsoft.com/office/drawing/2014/main" id="{01D26DA2-9F33-AE24-36A1-BE12C213097C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42900" y="1047750"/>
                        <a:ext cx="5448300" cy="19050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" name="Straight Connector 21">
                        <a:extLst>
                          <a:ext uri="{FF2B5EF4-FFF2-40B4-BE49-F238E27FC236}">
                            <a16:creationId xmlns:a16="http://schemas.microsoft.com/office/drawing/2014/main" id="{7D0D4978-00D1-DF79-28E3-032855018F96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342900" y="1066800"/>
                        <a:ext cx="0" cy="676275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8" name="Straight Arrow Connector 17">
                      <a:extLst>
                        <a:ext uri="{FF2B5EF4-FFF2-40B4-BE49-F238E27FC236}">
                          <a16:creationId xmlns:a16="http://schemas.microsoft.com/office/drawing/2014/main" id="{F9BB0622-9A2A-F321-BCB7-0AE3194CBDB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42900" y="1743075"/>
                      <a:ext cx="365760" cy="0"/>
                    </a:xfrm>
                    <a:prstGeom prst="straightConnector1">
                      <a:avLst/>
                    </a:prstGeom>
                    <a:ln>
                      <a:solidFill>
                        <a:schemeClr val="accent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BFEC5E7B-B6B3-C34F-B9DE-A49075A7B1B6}"/>
                      </a:ext>
                    </a:extLst>
                  </p:cNvPr>
                  <p:cNvCxnSpPr/>
                  <p:nvPr/>
                </p:nvCxnSpPr>
                <p:spPr>
                  <a:xfrm>
                    <a:off x="1905000" y="1752600"/>
                    <a:ext cx="365760" cy="0"/>
                  </a:xfrm>
                  <a:prstGeom prst="straightConnector1">
                    <a:avLst/>
                  </a:prstGeom>
                  <a:ln>
                    <a:solidFill>
                      <a:schemeClr val="accent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ABFC3D2-63C3-171A-44E8-FAA56C2E6AC3}"/>
                  </a:ext>
                </a:extLst>
              </p:cNvPr>
              <p:cNvCxnSpPr/>
              <p:nvPr/>
            </p:nvCxnSpPr>
            <p:spPr>
              <a:xfrm>
                <a:off x="3552825" y="1752600"/>
                <a:ext cx="365760" cy="0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96654AF5-A7D2-C184-D84C-482E2B0F1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118715"/>
              </p:ext>
            </p:extLst>
          </p:nvPr>
        </p:nvGraphicFramePr>
        <p:xfrm>
          <a:off x="7633034" y="3228810"/>
          <a:ext cx="7168816" cy="6375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5140">
                  <a:extLst>
                    <a:ext uri="{9D8B030D-6E8A-4147-A177-3AD203B41FA5}">
                      <a16:colId xmlns:a16="http://schemas.microsoft.com/office/drawing/2014/main" val="1592411587"/>
                    </a:ext>
                  </a:extLst>
                </a:gridCol>
                <a:gridCol w="5763676">
                  <a:extLst>
                    <a:ext uri="{9D8B030D-6E8A-4147-A177-3AD203B41FA5}">
                      <a16:colId xmlns:a16="http://schemas.microsoft.com/office/drawing/2014/main" val="1461896372"/>
                    </a:ext>
                  </a:extLst>
                </a:gridCol>
              </a:tblGrid>
              <a:tr h="2886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PFM #</a:t>
                      </a:r>
                      <a:endParaRPr lang="en-US" sz="9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Brief Description</a:t>
                      </a:r>
                      <a:endParaRPr lang="en-US" sz="9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994330103"/>
                  </a:ext>
                </a:extLst>
              </a:tr>
              <a:tr h="288633"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Credible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86261"/>
                  </a:ext>
                </a:extLst>
              </a:tr>
              <a:tr h="4832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Concentrated Leak Erosion (Scour) Through Embankment (e.g. excavation limits for the Spillway, tree roots, and sheet piling)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148917602"/>
                  </a:ext>
                </a:extLst>
              </a:tr>
              <a:tr h="483217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Concentrated Leak Erosion (Scour) of Embankment into or along Foundation/Abutment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048848578"/>
                  </a:ext>
                </a:extLst>
              </a:tr>
              <a:tr h="1456138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3 [A, B, C, D]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Internal Erosion Along Conduit or Penetrating Structure, Concentrated Leak Erosion or Backward Erosion Piping along Conduit or Penetrating Structure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/>
                      </a:pPr>
                      <a:r>
                        <a:rPr lang="en-US" sz="1000">
                          <a:effectLst/>
                        </a:rPr>
                        <a:t>4 feet by 4 feet Box Culvert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/>
                      </a:pPr>
                      <a:r>
                        <a:rPr lang="en-US" sz="1000">
                          <a:effectLst/>
                        </a:rPr>
                        <a:t>14 inch Raw Water Intake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/>
                      </a:pPr>
                      <a:r>
                        <a:rPr lang="en-US" sz="1000">
                          <a:effectLst/>
                        </a:rPr>
                        <a:t>8 inch Force Main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/>
                      </a:pPr>
                      <a:r>
                        <a:rPr lang="en-US" sz="1000">
                          <a:effectLst/>
                        </a:rPr>
                        <a:t>Spillway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571261624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Backward Erosion Piping into Conduit, Tunnel, Drain, Pipe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761696560"/>
                  </a:ext>
                </a:extLst>
              </a:tr>
              <a:tr h="1066970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5 [B, C, E]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Concentrated Leak Erosion or Backward Erosion Piping Out of Conduit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 startAt="2"/>
                      </a:pPr>
                      <a:r>
                        <a:rPr lang="en-US" sz="1000">
                          <a:effectLst/>
                        </a:rPr>
                        <a:t>14 inch Raw Water Intake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 startAt="2"/>
                      </a:pPr>
                      <a:r>
                        <a:rPr lang="en-US" sz="1000">
                          <a:effectLst/>
                        </a:rPr>
                        <a:t>8 inch Force Main</a:t>
                      </a:r>
                      <a:endParaRPr lang="en-US" sz="900">
                        <a:effectLst/>
                      </a:endParaRPr>
                    </a:p>
                    <a:p>
                      <a:pPr marL="342900" marR="0" lvl="0" indent="-342900">
                        <a:buFont typeface="+mj-lt"/>
                        <a:buAutoNum type="alphaUcParenR" startAt="5"/>
                      </a:pPr>
                      <a:r>
                        <a:rPr lang="en-US" sz="1000">
                          <a:effectLst/>
                        </a:rPr>
                        <a:t>30 inch Raw Water Intake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124291593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Embankment Overtopping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1146262244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Failure Due to Spillway Operation, Erosion of Lined Channel, and Stilling Basin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398781069"/>
                  </a:ext>
                </a:extLst>
              </a:tr>
              <a:tr h="288633">
                <a:tc gridSpan="2"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Ruled Out After Discussion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07996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Internal Migration via Progressive Slumping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1276180969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Concentrated Leak Erosion (Scour) Through Foundation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1137850780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Concentrated Leak Erosion or Backwards Erosion Piping Out of Conduit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2961369950"/>
                  </a:ext>
                </a:extLst>
              </a:tr>
              <a:tr h="288633"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000">
                          <a:effectLst/>
                        </a:rPr>
                        <a:t>Stilling Basin Failure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73025" marR="73025" marT="36830" marB="36830" anchor="ctr"/>
                </a:tc>
                <a:extLst>
                  <a:ext uri="{0D108BD9-81ED-4DB2-BD59-A6C34878D82A}">
                    <a16:rowId xmlns:a16="http://schemas.microsoft.com/office/drawing/2014/main" val="3333576323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C0C207F4-BF56-4D1B-3466-3D99C7ACE23C}"/>
              </a:ext>
            </a:extLst>
          </p:cNvPr>
          <p:cNvSpPr txBox="1"/>
          <p:nvPr/>
        </p:nvSpPr>
        <p:spPr>
          <a:xfrm>
            <a:off x="7630759" y="9655394"/>
            <a:ext cx="7168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latin typeface="Aptos" panose="020B0004020202020204" pitchFamily="34" charset="0"/>
              </a:rPr>
              <a:t>SQRA = Likelihood And Consequences Of Potential Failure Modes And Prioritize Risk Mitigation Efforts</a:t>
            </a:r>
          </a:p>
        </p:txBody>
      </p:sp>
    </p:spTree>
    <p:extLst>
      <p:ext uri="{BB962C8B-B14F-4D97-AF65-F5344CB8AC3E}">
        <p14:creationId xmlns:p14="http://schemas.microsoft.com/office/powerpoint/2010/main" val="2869527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7C6BDC-6B2A-3CF5-4D53-DBFFAF4F0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3DB522-57E5-39A9-3117-7E023F1DF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24676"/>
            <a:ext cx="16154400" cy="90376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098" name="object 2">
            <a:extLst>
              <a:ext uri="{FF2B5EF4-FFF2-40B4-BE49-F238E27FC236}">
                <a16:creationId xmlns:a16="http://schemas.microsoft.com/office/drawing/2014/main" id="{D4284A35-CC95-1985-1CA2-D0F3E9259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C5763497-4D5E-62F6-CFE5-86D48D1D0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6D32C2BF-CB44-6230-2DE0-E22B4ED38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4D6AC1-4513-7CCC-6D13-1BB42EDCBAFE}"/>
              </a:ext>
            </a:extLst>
          </p:cNvPr>
          <p:cNvSpPr txBox="1"/>
          <p:nvPr/>
        </p:nvSpPr>
        <p:spPr>
          <a:xfrm>
            <a:off x="3742136" y="95250"/>
            <a:ext cx="10803728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2024 Subsurface </a:t>
            </a: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Investigation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39985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4D476-C830-5182-3DF5-AA79603B1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8C3FC6-AD42-DD61-9426-76335848D0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" r="16140" b="-2"/>
          <a:stretch>
            <a:fillRect/>
          </a:stretch>
        </p:blipFill>
        <p:spPr bwMode="auto">
          <a:xfrm rot="5400000">
            <a:off x="-257154" y="250191"/>
            <a:ext cx="5009473" cy="450909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B2CED1-4C9F-58A5-AED7-38BEA45FA6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8" b="-3"/>
          <a:stretch>
            <a:fillRect/>
          </a:stretch>
        </p:blipFill>
        <p:spPr bwMode="auto">
          <a:xfrm rot="5400000">
            <a:off x="4535681" y="261420"/>
            <a:ext cx="5009473" cy="4486632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9B1B06-A5E7-1FFB-C013-042E565C1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4" r="-1" b="4049"/>
          <a:stretch>
            <a:fillRect/>
          </a:stretch>
        </p:blipFill>
        <p:spPr>
          <a:xfrm>
            <a:off x="-3" y="5277526"/>
            <a:ext cx="9283737" cy="5009474"/>
          </a:xfrm>
          <a:prstGeom prst="rect">
            <a:avLst/>
          </a:prstGeom>
        </p:spPr>
      </p:pic>
      <p:pic>
        <p:nvPicPr>
          <p:cNvPr id="12" name="object 2">
            <a:extLst>
              <a:ext uri="{FF2B5EF4-FFF2-40B4-BE49-F238E27FC236}">
                <a16:creationId xmlns:a16="http://schemas.microsoft.com/office/drawing/2014/main" id="{439D0513-7A9C-48B6-9437-03D7D80CF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ject 4">
            <a:extLst>
              <a:ext uri="{FF2B5EF4-FFF2-40B4-BE49-F238E27FC236}">
                <a16:creationId xmlns:a16="http://schemas.microsoft.com/office/drawing/2014/main" id="{98C1F9EC-4D3B-9F2D-BD92-BDF772DFA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32C50-4767-6B3A-447C-5D16486370FB}"/>
              </a:ext>
            </a:extLst>
          </p:cNvPr>
          <p:cNvSpPr txBox="1"/>
          <p:nvPr/>
        </p:nvSpPr>
        <p:spPr>
          <a:xfrm>
            <a:off x="9281346" y="-12713"/>
            <a:ext cx="9006654" cy="154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2024 Subsurface Investigation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(Continued)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C83A4C-C0D5-612F-188A-139FAAA362C1}"/>
              </a:ext>
            </a:extLst>
          </p:cNvPr>
          <p:cNvSpPr txBox="1"/>
          <p:nvPr/>
        </p:nvSpPr>
        <p:spPr>
          <a:xfrm>
            <a:off x="9281346" y="1760558"/>
            <a:ext cx="7505400" cy="6523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u="sng">
                <a:latin typeface="Aptos" panose="020B0004020202020204" pitchFamily="34" charset="0"/>
              </a:rPr>
              <a:t>Geotechnical Investigation: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12 Sample (Continuous) Borings w/ Coring (5’ to ~30’ Core Length)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6 Borings w/ Fully Grouted VW Piezometers. 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14 Unconfined Compression Tests on Bedrock (3,596 psi – 9,950 psi)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Stratigraphy Generally Consisted of:</a:t>
            </a:r>
          </a:p>
          <a:p>
            <a:pPr marL="7429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 u="sng">
                <a:latin typeface="Aptos" panose="020B0004020202020204" pitchFamily="34" charset="0"/>
              </a:rPr>
              <a:t>Clay Embankment Core, Weathered Bedrock, And Competent Limestone And Dolostone Bedrock W/ Minor Shale Beds</a:t>
            </a:r>
            <a:r>
              <a:rPr lang="en-US">
                <a:latin typeface="Aptos" panose="020B0004020202020204" pitchFamily="34" charset="0"/>
              </a:rPr>
              <a:t>. </a:t>
            </a:r>
          </a:p>
          <a:p>
            <a:pPr marL="7429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>
              <a:latin typeface="Aptos" panose="020B00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u="sng">
                <a:latin typeface="Aptos" panose="020B0004020202020204" pitchFamily="34" charset="0"/>
              </a:rPr>
              <a:t>Geophysical Investigation: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>
                <a:latin typeface="Aptos" panose="020B0004020202020204" pitchFamily="34" charset="0"/>
              </a:rPr>
              <a:t>Seismic Refraction</a:t>
            </a:r>
            <a:r>
              <a:rPr lang="en-US">
                <a:latin typeface="Aptos" panose="020B0004020202020204" pitchFamily="34" charset="0"/>
              </a:rPr>
              <a:t>: 3 Survey Lines (Crest, Mid-Slope, Toe)</a:t>
            </a:r>
          </a:p>
          <a:p>
            <a:pPr marL="28575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1">
                <a:latin typeface="Aptos" panose="020B0004020202020204" pitchFamily="34" charset="0"/>
              </a:rPr>
              <a:t>GPR</a:t>
            </a:r>
            <a:r>
              <a:rPr lang="en-US">
                <a:latin typeface="Aptos" panose="020B0004020202020204" pitchFamily="34" charset="0"/>
              </a:rPr>
              <a:t>: Spillway, 10’ to 12’ Spacing, 120’ Length Along Chute</a:t>
            </a:r>
          </a:p>
          <a:p>
            <a:pPr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spc="-25">
              <a:latin typeface="Aptos" panose="020B0004020202020204" pitchFamily="34" charset="0"/>
            </a:endParaRPr>
          </a:p>
          <a:p>
            <a:pPr marL="0" lvl="1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u="sng">
                <a:latin typeface="Aptos" panose="020B0004020202020204" pitchFamily="34" charset="0"/>
              </a:rPr>
              <a:t>Findings:</a:t>
            </a:r>
          </a:p>
          <a:p>
            <a:pPr marL="2857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</a:rPr>
              <a:t>Highly Weathered Bedrock With Potentially Erodible Clay Seams And Shale Beds</a:t>
            </a:r>
          </a:p>
          <a:p>
            <a:pPr marL="2857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</a:rPr>
              <a:t>Open Features (Voids) </a:t>
            </a:r>
          </a:p>
          <a:p>
            <a:pPr marL="2857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</a:rPr>
              <a:t>Grout Loss During Backfilling</a:t>
            </a:r>
          </a:p>
          <a:p>
            <a:pPr marL="2857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</a:rPr>
              <a:t>Poor Bedrock Quality Just East of Spillway</a:t>
            </a:r>
          </a:p>
          <a:p>
            <a:pPr marL="28575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</a:rPr>
              <a:t>Rock Quality Increases Towards Abutments &amp; With Depth</a:t>
            </a:r>
          </a:p>
        </p:txBody>
      </p:sp>
    </p:spTree>
    <p:extLst>
      <p:ext uri="{BB962C8B-B14F-4D97-AF65-F5344CB8AC3E}">
        <p14:creationId xmlns:p14="http://schemas.microsoft.com/office/powerpoint/2010/main" val="1928384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A641B66-232A-BB61-DED6-3358E099D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13D8EEB1-3DBF-FC51-E417-A639283F9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D22F672A-F6CC-80B4-AF1D-08E83601A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D4C91181-C4E7-D7FA-3BFE-4921C9BA5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61C5284-7080-4026-4545-BF663D4E0D78}"/>
              </a:ext>
            </a:extLst>
          </p:cNvPr>
          <p:cNvGrpSpPr>
            <a:grpSpLocks noChangeAspect="1"/>
          </p:cNvGrpSpPr>
          <p:nvPr/>
        </p:nvGrpSpPr>
        <p:grpSpPr>
          <a:xfrm>
            <a:off x="1485900" y="908384"/>
            <a:ext cx="15316200" cy="8470232"/>
            <a:chOff x="-365968" y="-1119321"/>
            <a:chExt cx="13870674" cy="7076293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D810B942-2139-0461-A3FC-B616E552D55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1136646"/>
                </p:ext>
              </p:extLst>
            </p:nvPr>
          </p:nvGraphicFramePr>
          <p:xfrm>
            <a:off x="-365968" y="-1119321"/>
            <a:ext cx="13870674" cy="70762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23C5436A-BA01-F0F3-D20D-9FE0D6E4E7C7}"/>
                </a:ext>
              </a:extLst>
            </p:cNvPr>
            <p:cNvSpPr txBox="1"/>
            <p:nvPr/>
          </p:nvSpPr>
          <p:spPr>
            <a:xfrm>
              <a:off x="289611" y="-329181"/>
              <a:ext cx="1712934" cy="27590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Normal Pool El. 520.2</a:t>
              </a:r>
            </a:p>
          </p:txBody>
        </p:sp>
        <p:sp>
          <p:nvSpPr>
            <p:cNvPr id="9" name="TextBox 19">
              <a:extLst>
                <a:ext uri="{FF2B5EF4-FFF2-40B4-BE49-F238E27FC236}">
                  <a16:creationId xmlns:a16="http://schemas.microsoft.com/office/drawing/2014/main" id="{D6A79F38-3F91-5C6D-163C-BE9BA59CF3D0}"/>
                </a:ext>
              </a:extLst>
            </p:cNvPr>
            <p:cNvSpPr txBox="1"/>
            <p:nvPr/>
          </p:nvSpPr>
          <p:spPr>
            <a:xfrm>
              <a:off x="252521" y="2227846"/>
              <a:ext cx="1756356" cy="25309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1010-PZ-U Tip El. 499.5</a:t>
              </a:r>
            </a:p>
          </p:txBody>
        </p:sp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1C9C7D68-91A6-18D8-28E7-EE827A902D1B}"/>
                </a:ext>
              </a:extLst>
            </p:cNvPr>
            <p:cNvSpPr txBox="1"/>
            <p:nvPr/>
          </p:nvSpPr>
          <p:spPr>
            <a:xfrm>
              <a:off x="289611" y="4468930"/>
              <a:ext cx="1622082" cy="26526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1010-PZ-M Tip El. 481.5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F164D02D-702F-3512-67D5-27A6D5C840A9}"/>
                </a:ext>
              </a:extLst>
            </p:cNvPr>
            <p:cNvSpPr txBox="1"/>
            <p:nvPr/>
          </p:nvSpPr>
          <p:spPr>
            <a:xfrm>
              <a:off x="289611" y="5206482"/>
              <a:ext cx="1522744" cy="251569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1010-PZ-L</a:t>
              </a:r>
              <a:r>
                <a:rPr lang="en-US" sz="1100" baseline="0"/>
                <a:t> </a:t>
              </a:r>
              <a:r>
                <a:rPr lang="en-US" sz="1100"/>
                <a:t>Tip El. 475.5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0710AB1-2EFF-A3F8-FEA5-B440056D37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9090" y="95250"/>
            <a:ext cx="3259318" cy="30162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59C214-12A6-D4B4-F772-275BCA6B9F22}"/>
              </a:ext>
            </a:extLst>
          </p:cNvPr>
          <p:cNvSpPr txBox="1"/>
          <p:nvPr/>
        </p:nvSpPr>
        <p:spPr>
          <a:xfrm>
            <a:off x="3742136" y="95249"/>
            <a:ext cx="10803728" cy="1110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Boring 1010 Piezometer Readings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04/07/2025 - 07/21/2026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213FC1-9CB2-CAFE-469C-CB80623DFAA2}"/>
              </a:ext>
            </a:extLst>
          </p:cNvPr>
          <p:cNvSpPr txBox="1"/>
          <p:nvPr/>
        </p:nvSpPr>
        <p:spPr>
          <a:xfrm>
            <a:off x="14879090" y="3158786"/>
            <a:ext cx="3259318" cy="46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000" u="sng">
                <a:latin typeface="Aptos" panose="020B0004020202020204" pitchFamily="34" charset="0"/>
              </a:rPr>
              <a:t>SITE MAP</a:t>
            </a:r>
            <a:endParaRPr lang="en-US" sz="160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267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BEC15A-92C6-3FAB-13BC-856ED01A6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F59809B-326F-4770-920E-0D59A2F91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5" y="1137960"/>
            <a:ext cx="18112269" cy="75877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177B06-5E1F-8C61-8617-5C1140A6D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365" y="5980831"/>
            <a:ext cx="8150360" cy="421091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232060F-802E-DE4C-0042-D922D2146F9D}"/>
              </a:ext>
            </a:extLst>
          </p:cNvPr>
          <p:cNvSpPr/>
          <p:nvPr/>
        </p:nvSpPr>
        <p:spPr>
          <a:xfrm>
            <a:off x="4539774" y="332760"/>
            <a:ext cx="920845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2024 Exploration Findings &amp; Leapfrog Model</a:t>
            </a:r>
            <a:endParaRPr lang="en-US" sz="36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C2795F42-CD7B-1EB7-E558-3CC7A743A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AB85F2-B4AB-2E9A-630F-273A6D8AA383}"/>
              </a:ext>
            </a:extLst>
          </p:cNvPr>
          <p:cNvCxnSpPr>
            <a:cxnSpLocks/>
          </p:cNvCxnSpPr>
          <p:nvPr/>
        </p:nvCxnSpPr>
        <p:spPr>
          <a:xfrm>
            <a:off x="8272463" y="2593075"/>
            <a:ext cx="0" cy="45174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658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693C06-76F8-2F9F-AF1D-EDC8CF4028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5" t="18696" r="14015" b="-1"/>
          <a:stretch>
            <a:fillRect/>
          </a:stretch>
        </p:blipFill>
        <p:spPr bwMode="auto">
          <a:xfrm>
            <a:off x="161967" y="174956"/>
            <a:ext cx="4509091" cy="407291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593BEC-C05E-3E29-354E-7D989C645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592" r="-3" b="9322"/>
          <a:stretch>
            <a:fillRect/>
          </a:stretch>
        </p:blipFill>
        <p:spPr>
          <a:xfrm>
            <a:off x="4716428" y="174956"/>
            <a:ext cx="4486632" cy="40729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3D7205-EA54-1855-E281-ED1CFFB99CE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934" b="20257"/>
          <a:stretch>
            <a:fillRect/>
          </a:stretch>
        </p:blipFill>
        <p:spPr>
          <a:xfrm>
            <a:off x="133626" y="4367284"/>
            <a:ext cx="9066330" cy="5800299"/>
          </a:xfrm>
          <a:prstGeom prst="rect">
            <a:avLst/>
          </a:prstGeom>
        </p:spPr>
      </p:pic>
      <p:pic>
        <p:nvPicPr>
          <p:cNvPr id="8" name="object 2">
            <a:extLst>
              <a:ext uri="{FF2B5EF4-FFF2-40B4-BE49-F238E27FC236}">
                <a16:creationId xmlns:a16="http://schemas.microsoft.com/office/drawing/2014/main" id="{3E49E095-1FC8-8938-B805-0F1BD3895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ject 4">
            <a:extLst>
              <a:ext uri="{FF2B5EF4-FFF2-40B4-BE49-F238E27FC236}">
                <a16:creationId xmlns:a16="http://schemas.microsoft.com/office/drawing/2014/main" id="{824AFCBB-11B2-9AAC-8AD5-69DC7BA79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ADF87C-2267-0C5A-7E13-03BA107FB286}"/>
              </a:ext>
            </a:extLst>
          </p:cNvPr>
          <p:cNvSpPr txBox="1"/>
          <p:nvPr/>
        </p:nvSpPr>
        <p:spPr>
          <a:xfrm>
            <a:off x="9199956" y="2141056"/>
            <a:ext cx="6563208" cy="778086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New Sinkhole Discovered in September 2025 by KYTC D4 Maintenance.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Discovered During Seasonal Low Pool Conditions.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Located Approximately 65-Feet Upstream Of The Spillway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Approximately 5 Feet × 4 Feet 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Water Observed Entering Sinkhole At 10 to 20 GPM While Maintaining Constant Water Level.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Proximity To Spillway And Past Sinkholes Prompted Stakeholder Meeting and Additional Investigation.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66C790-759F-556B-E55D-1A5EF9E3EAF2}"/>
              </a:ext>
            </a:extLst>
          </p:cNvPr>
          <p:cNvSpPr txBox="1"/>
          <p:nvPr/>
        </p:nvSpPr>
        <p:spPr>
          <a:xfrm>
            <a:off x="9199956" y="2799458"/>
            <a:ext cx="9006655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2025 Sinkhole Discovery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C2367-4321-1724-73C1-0F5CF3533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DADF93-11B7-CFB3-EEF0-39D5D16F1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513EF5-7ED9-7849-C945-DC89BC5DF289}"/>
              </a:ext>
            </a:extLst>
          </p:cNvPr>
          <p:cNvSpPr txBox="1"/>
          <p:nvPr/>
        </p:nvSpPr>
        <p:spPr>
          <a:xfrm>
            <a:off x="5938225" y="1587281"/>
            <a:ext cx="12349775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</a:t>
            </a: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5</a:t>
            </a: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Discharge Pipe</a:t>
            </a: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 Discovery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F4E37-E8C1-44A1-DDD5-7D272F4156B2}"/>
              </a:ext>
            </a:extLst>
          </p:cNvPr>
          <p:cNvSpPr txBox="1"/>
          <p:nvPr/>
        </p:nvSpPr>
        <p:spPr>
          <a:xfrm>
            <a:off x="6045542" y="1958010"/>
            <a:ext cx="10904977" cy="367126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Site Visit Performed on </a:t>
            </a:r>
            <a:r>
              <a:rPr lang="en-US" sz="2400" b="1">
                <a:latin typeface="Aptos" panose="020B0004020202020204" pitchFamily="34" charset="0"/>
                <a:ea typeface="+mj-ea"/>
                <a:cs typeface="+mj-cs"/>
              </a:rPr>
              <a:t>October 10</a:t>
            </a:r>
            <a:r>
              <a:rPr lang="en-US" sz="2400" b="1" baseline="30000">
                <a:latin typeface="Aptos" panose="020B0004020202020204" pitchFamily="34" charset="0"/>
                <a:ea typeface="+mj-ea"/>
                <a:cs typeface="+mj-cs"/>
              </a:rPr>
              <a:t>th</a:t>
            </a:r>
            <a:r>
              <a:rPr lang="en-US" sz="2400" b="1">
                <a:latin typeface="Aptos" panose="020B0004020202020204" pitchFamily="34" charset="0"/>
                <a:ea typeface="+mj-ea"/>
                <a:cs typeface="+mj-cs"/>
              </a:rPr>
              <a:t> </a:t>
            </a: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Prompted by a Rainfall Event Producing Approximately 3 to 4 Inches of Rain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During Inspection, a Previously Undocumented 14-inch Pipe was Discovered Discharging  Water Approximately 200 GPM (Pipe Aligned Towards WTP)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Per WTP, Manganese and Iron Concentrations Not Consistent with Treated Water and More Characteristic of Water Samples from Bottom of Lake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Discharge Noted To Be Turbid With Sediment And Shells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29C829-00C5-975F-5A73-B3E1C57CC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1" r="23589"/>
          <a:stretch>
            <a:fillRect/>
          </a:stretch>
        </p:blipFill>
        <p:spPr>
          <a:xfrm>
            <a:off x="303621" y="1958010"/>
            <a:ext cx="5634604" cy="82506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E6C07D-384F-3F2B-A12B-C2B9872E38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94" b="12929"/>
          <a:stretch>
            <a:fillRect/>
          </a:stretch>
        </p:blipFill>
        <p:spPr>
          <a:xfrm>
            <a:off x="7322400" y="5574375"/>
            <a:ext cx="9478698" cy="444943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4ECB32-75B5-D148-2D77-7186B7491BF6}"/>
              </a:ext>
            </a:extLst>
          </p:cNvPr>
          <p:cNvCxnSpPr>
            <a:cxnSpLocks/>
            <a:endCxn id="22" idx="2"/>
          </p:cNvCxnSpPr>
          <p:nvPr/>
        </p:nvCxnSpPr>
        <p:spPr>
          <a:xfrm>
            <a:off x="3900488" y="8328990"/>
            <a:ext cx="8758237" cy="597251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ject 3">
            <a:extLst>
              <a:ext uri="{FF2B5EF4-FFF2-40B4-BE49-F238E27FC236}">
                <a16:creationId xmlns:a16="http://schemas.microsoft.com/office/drawing/2014/main" id="{092AB8CE-99D1-92E0-DA5F-284DFDEC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ject 4">
            <a:extLst>
              <a:ext uri="{FF2B5EF4-FFF2-40B4-BE49-F238E27FC236}">
                <a16:creationId xmlns:a16="http://schemas.microsoft.com/office/drawing/2014/main" id="{E0D00BB6-8B66-4AA7-CA2A-87CE9DBFC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0C0AE0C5-FE20-AFDB-8859-E74A6FF39419}"/>
              </a:ext>
            </a:extLst>
          </p:cNvPr>
          <p:cNvSpPr/>
          <p:nvPr/>
        </p:nvSpPr>
        <p:spPr>
          <a:xfrm>
            <a:off x="12658725" y="8606841"/>
            <a:ext cx="640080" cy="63880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9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C19A1-48DC-4585-F559-64380055B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C5C13C-8999-BF83-F611-CE251EDA0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4" r="-2" b="-2"/>
          <a:stretch>
            <a:fillRect/>
          </a:stretch>
        </p:blipFill>
        <p:spPr>
          <a:xfrm>
            <a:off x="9264649" y="10"/>
            <a:ext cx="9023351" cy="5880056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23FA47-2746-DC9A-67D4-59B0EBAB7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6" b="-1"/>
          <a:stretch>
            <a:fillRect/>
          </a:stretch>
        </p:blipFill>
        <p:spPr>
          <a:xfrm>
            <a:off x="20" y="6104964"/>
            <a:ext cx="5302976" cy="41820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AA9052-56BB-4CA1-91E6-5B821EE8C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" b="-1"/>
          <a:stretch>
            <a:fillRect/>
          </a:stretch>
        </p:blipFill>
        <p:spPr>
          <a:xfrm>
            <a:off x="5544298" y="4885764"/>
            <a:ext cx="7183640" cy="5401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001798-32A9-07DE-8E36-2EE3DC8EAE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4" r="-2" b="-2"/>
          <a:stretch>
            <a:fillRect/>
          </a:stretch>
        </p:blipFill>
        <p:spPr>
          <a:xfrm>
            <a:off x="1" y="10"/>
            <a:ext cx="9023351" cy="5880056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84821C-EEF7-B7C4-3EB0-403C94A88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4" r="-1" b="-1"/>
          <a:stretch>
            <a:fillRect/>
          </a:stretch>
        </p:blipFill>
        <p:spPr>
          <a:xfrm>
            <a:off x="12969241" y="6104964"/>
            <a:ext cx="5318760" cy="4182036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9EE85B51-CD4F-31E0-9AE6-F09FC2D27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799" y="19009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842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A686A8-FA83-37EE-B823-FB071961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object 3">
            <a:extLst>
              <a:ext uri="{FF2B5EF4-FFF2-40B4-BE49-F238E27FC236}">
                <a16:creationId xmlns:a16="http://schemas.microsoft.com/office/drawing/2014/main" id="{34CE377A-E4D4-FCA3-3A57-ACE75168A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1C33198-5763-38FA-DD22-3C33901871DC}"/>
              </a:ext>
            </a:extLst>
          </p:cNvPr>
          <p:cNvCxnSpPr/>
          <p:nvPr/>
        </p:nvCxnSpPr>
        <p:spPr>
          <a:xfrm>
            <a:off x="10439400" y="67437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1A95555-73FA-04DF-F314-03C1F7EDE7FD}"/>
              </a:ext>
            </a:extLst>
          </p:cNvPr>
          <p:cNvCxnSpPr/>
          <p:nvPr/>
        </p:nvCxnSpPr>
        <p:spPr>
          <a:xfrm flipH="1">
            <a:off x="10938335" y="6286500"/>
            <a:ext cx="872665" cy="72015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C3CF72B-A2D7-DD5A-3F11-2AB0710F2E55}"/>
              </a:ext>
            </a:extLst>
          </p:cNvPr>
          <p:cNvCxnSpPr>
            <a:cxnSpLocks/>
          </p:cNvCxnSpPr>
          <p:nvPr/>
        </p:nvCxnSpPr>
        <p:spPr>
          <a:xfrm flipH="1">
            <a:off x="10464873" y="8298173"/>
            <a:ext cx="473462" cy="50695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147B076-397C-7AAC-C3F1-0BE9C6DC7F55}"/>
              </a:ext>
            </a:extLst>
          </p:cNvPr>
          <p:cNvCxnSpPr/>
          <p:nvPr/>
        </p:nvCxnSpPr>
        <p:spPr>
          <a:xfrm>
            <a:off x="12573981" y="3755543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E36ADF-FCC7-90C8-608C-D9EDE2DD292D}"/>
              </a:ext>
            </a:extLst>
          </p:cNvPr>
          <p:cNvGrpSpPr/>
          <p:nvPr/>
        </p:nvGrpSpPr>
        <p:grpSpPr>
          <a:xfrm>
            <a:off x="483353" y="1014341"/>
            <a:ext cx="17321295" cy="8258319"/>
            <a:chOff x="483353" y="1014341"/>
            <a:chExt cx="17321295" cy="82583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26E4DF-B78D-FFF9-67EA-44B8134FE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353" y="1014341"/>
              <a:ext cx="17321295" cy="825831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0CF564B-3760-03F8-B55B-C418FB7F9D3A}"/>
                </a:ext>
              </a:extLst>
            </p:cNvPr>
            <p:cNvCxnSpPr>
              <a:cxnSpLocks/>
            </p:cNvCxnSpPr>
            <p:nvPr/>
          </p:nvCxnSpPr>
          <p:spPr>
            <a:xfrm>
              <a:off x="7947884" y="2724092"/>
              <a:ext cx="2990451" cy="4367253"/>
            </a:xfrm>
            <a:prstGeom prst="line">
              <a:avLst/>
            </a:prstGeom>
            <a:ln w="57150">
              <a:solidFill>
                <a:srgbClr val="00B0F0"/>
              </a:solidFill>
              <a:prstDash val="lgDashDot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C0F413E-FAD5-BC77-23C8-D7AA5F7F0048}"/>
                </a:ext>
              </a:extLst>
            </p:cNvPr>
            <p:cNvGrpSpPr/>
            <p:nvPr/>
          </p:nvGrpSpPr>
          <p:grpSpPr>
            <a:xfrm>
              <a:off x="9567445" y="6921968"/>
              <a:ext cx="1270334" cy="963196"/>
              <a:chOff x="9567445" y="6921968"/>
              <a:chExt cx="1270334" cy="96319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8364AA8-3659-0CC3-883F-3DADC40669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633990" y="6921968"/>
                <a:ext cx="203789" cy="16937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FA813E9E-0EA0-CFDD-442A-B3DB30F1B1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244957" y="6921968"/>
                <a:ext cx="389033" cy="8468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B9A4B35-7A10-7C8A-8A74-A381B606DC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567445" y="7006657"/>
                <a:ext cx="677511" cy="87850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E46758A-6E77-2EF3-109F-6EE0A1EF9E68}"/>
                </a:ext>
              </a:extLst>
            </p:cNvPr>
            <p:cNvSpPr txBox="1"/>
            <p:nvPr/>
          </p:nvSpPr>
          <p:spPr>
            <a:xfrm>
              <a:off x="6974244" y="6877435"/>
              <a:ext cx="232781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Discharge Pipe Outlet /Headwall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B513627-797C-CA56-69A2-CDE02520A845}"/>
                </a:ext>
              </a:extLst>
            </p:cNvPr>
            <p:cNvSpPr/>
            <p:nvPr/>
          </p:nvSpPr>
          <p:spPr>
            <a:xfrm>
              <a:off x="8763000" y="3238500"/>
              <a:ext cx="304800" cy="304800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6ED304C-249B-DBA5-57DA-BAB915C80E7A}"/>
                </a:ext>
              </a:extLst>
            </p:cNvPr>
            <p:cNvSpPr txBox="1"/>
            <p:nvPr/>
          </p:nvSpPr>
          <p:spPr>
            <a:xfrm>
              <a:off x="9122738" y="2995701"/>
              <a:ext cx="163822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1984 Sinkhole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DF0A451-8313-C480-B4F6-119215FF262C}"/>
                </a:ext>
              </a:extLst>
            </p:cNvPr>
            <p:cNvSpPr/>
            <p:nvPr/>
          </p:nvSpPr>
          <p:spPr>
            <a:xfrm>
              <a:off x="7496815" y="2486779"/>
              <a:ext cx="304800" cy="304800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95E6194-8116-E7DF-5AB3-E8EAABF70572}"/>
                </a:ext>
              </a:extLst>
            </p:cNvPr>
            <p:cNvSpPr txBox="1"/>
            <p:nvPr/>
          </p:nvSpPr>
          <p:spPr>
            <a:xfrm>
              <a:off x="5829634" y="2066820"/>
              <a:ext cx="16463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2025 Sinkhole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7DAC2A1-FC0C-AF8D-D80C-493A7E06B1DA}"/>
                </a:ext>
              </a:extLst>
            </p:cNvPr>
            <p:cNvSpPr/>
            <p:nvPr/>
          </p:nvSpPr>
          <p:spPr>
            <a:xfrm>
              <a:off x="8639815" y="3603143"/>
              <a:ext cx="304800" cy="304800"/>
            </a:xfrm>
            <a:prstGeom prst="ellipse">
              <a:avLst/>
            </a:prstGeom>
            <a:solidFill>
              <a:srgbClr val="FF0000">
                <a:alpha val="4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8A3467-851C-1AD6-5033-99042F8670DD}"/>
                </a:ext>
              </a:extLst>
            </p:cNvPr>
            <p:cNvSpPr txBox="1"/>
            <p:nvPr/>
          </p:nvSpPr>
          <p:spPr>
            <a:xfrm>
              <a:off x="7099925" y="3935520"/>
              <a:ext cx="16463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2021 Sinkhole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CDAB1DB-F77A-8B0F-2E4E-52D32D9B9B17}"/>
                </a:ext>
              </a:extLst>
            </p:cNvPr>
            <p:cNvCxnSpPr>
              <a:cxnSpLocks/>
            </p:cNvCxnSpPr>
            <p:nvPr/>
          </p:nvCxnSpPr>
          <p:spPr>
            <a:xfrm>
              <a:off x="9220200" y="7425014"/>
              <a:ext cx="339766" cy="45449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D0FDDA-1DCE-9FFD-4B2E-96E9AC4079E9}"/>
                </a:ext>
              </a:extLst>
            </p:cNvPr>
            <p:cNvSpPr txBox="1"/>
            <p:nvPr/>
          </p:nvSpPr>
          <p:spPr>
            <a:xfrm>
              <a:off x="599963" y="8524272"/>
              <a:ext cx="599719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/>
                <a:t>Possible Seepage Connection</a:t>
              </a:r>
            </a:p>
            <a:p>
              <a:pPr algn="r"/>
              <a:r>
                <a:rPr lang="en-US"/>
                <a:t>Approximate Alignment of Discharge Pipe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06FA50C-3161-C9AE-7669-2C9B149FCD2E}"/>
                </a:ext>
              </a:extLst>
            </p:cNvPr>
            <p:cNvCxnSpPr>
              <a:cxnSpLocks/>
            </p:cNvCxnSpPr>
            <p:nvPr/>
          </p:nvCxnSpPr>
          <p:spPr>
            <a:xfrm>
              <a:off x="1447800" y="8724900"/>
              <a:ext cx="1837447" cy="0"/>
            </a:xfrm>
            <a:prstGeom prst="line">
              <a:avLst/>
            </a:prstGeom>
            <a:ln w="57150">
              <a:solidFill>
                <a:srgbClr val="00B0F0"/>
              </a:solidFill>
              <a:prstDash val="lgDash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072D98D-FBE9-0F10-E518-80A6C7EC6F0D}"/>
                </a:ext>
              </a:extLst>
            </p:cNvPr>
            <p:cNvCxnSpPr>
              <a:cxnSpLocks/>
            </p:cNvCxnSpPr>
            <p:nvPr/>
          </p:nvCxnSpPr>
          <p:spPr>
            <a:xfrm>
              <a:off x="1143000" y="8953500"/>
              <a:ext cx="9906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6201893-03BD-53C8-5EF4-71E4990BF13E}"/>
                </a:ext>
              </a:extLst>
            </p:cNvPr>
            <p:cNvSpPr txBox="1"/>
            <p:nvPr/>
          </p:nvSpPr>
          <p:spPr>
            <a:xfrm>
              <a:off x="10843641" y="7425014"/>
              <a:ext cx="22098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USACE Levee/Flood Wall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95C4866-18D0-5FDC-F10E-D45F456C9E87}"/>
                </a:ext>
              </a:extLst>
            </p:cNvPr>
            <p:cNvSpPr txBox="1"/>
            <p:nvPr/>
          </p:nvSpPr>
          <p:spPr>
            <a:xfrm>
              <a:off x="11658600" y="5753100"/>
              <a:ext cx="2135562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/>
                <a:t>Rock Fissure/Back Wash Filter</a:t>
              </a:r>
            </a:p>
          </p:txBody>
        </p:sp>
      </p:grpSp>
      <p:pic>
        <p:nvPicPr>
          <p:cNvPr id="43" name="object 4">
            <a:extLst>
              <a:ext uri="{FF2B5EF4-FFF2-40B4-BE49-F238E27FC236}">
                <a16:creationId xmlns:a16="http://schemas.microsoft.com/office/drawing/2014/main" id="{ACFB8932-1B28-D81B-64D5-9FE82A343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4CC6254-544B-385F-D7AC-A5A97083AB7C}"/>
              </a:ext>
            </a:extLst>
          </p:cNvPr>
          <p:cNvCxnSpPr>
            <a:cxnSpLocks/>
          </p:cNvCxnSpPr>
          <p:nvPr/>
        </p:nvCxnSpPr>
        <p:spPr>
          <a:xfrm flipH="1">
            <a:off x="10323930" y="8020998"/>
            <a:ext cx="614405" cy="28268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D580898-A178-373B-4DAB-0211E088808A}"/>
              </a:ext>
            </a:extLst>
          </p:cNvPr>
          <p:cNvCxnSpPr>
            <a:cxnSpLocks/>
          </p:cNvCxnSpPr>
          <p:nvPr/>
        </p:nvCxnSpPr>
        <p:spPr>
          <a:xfrm flipH="1">
            <a:off x="10938335" y="6286499"/>
            <a:ext cx="847959" cy="67781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7E6BDDF-4997-C105-FB81-1B23E7EDF312}"/>
              </a:ext>
            </a:extLst>
          </p:cNvPr>
          <p:cNvSpPr txBox="1"/>
          <p:nvPr/>
        </p:nvSpPr>
        <p:spPr>
          <a:xfrm>
            <a:off x="3781064" y="-42345"/>
            <a:ext cx="10725872" cy="8362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Aerial of Sinkholes and 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Discharge Pipe</a:t>
            </a:r>
          </a:p>
        </p:txBody>
      </p:sp>
    </p:spTree>
    <p:extLst>
      <p:ext uri="{BB962C8B-B14F-4D97-AF65-F5344CB8AC3E}">
        <p14:creationId xmlns:p14="http://schemas.microsoft.com/office/powerpoint/2010/main" val="3697846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74FD3-976A-C1B2-E899-BEBC6B10A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37938DA-BC59-DE87-AD69-B8E127E18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75D866-4537-0E30-E39C-B8E811C885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6" r="-2" b="-2"/>
          <a:stretch>
            <a:fillRect/>
          </a:stretch>
        </p:blipFill>
        <p:spPr>
          <a:xfrm>
            <a:off x="10511028" y="139056"/>
            <a:ext cx="6761988" cy="4401869"/>
          </a:xfrm>
          <a:prstGeom prst="rect">
            <a:avLst/>
          </a:prstGeom>
        </p:spPr>
      </p:pic>
      <p:pic>
        <p:nvPicPr>
          <p:cNvPr id="17" name="Picture Placeholder 11">
            <a:extLst>
              <a:ext uri="{FF2B5EF4-FFF2-40B4-BE49-F238E27FC236}">
                <a16:creationId xmlns:a16="http://schemas.microsoft.com/office/drawing/2014/main" id="{5465C8E5-629E-5749-1D7B-0B72C34ABC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5" r="19228" b="-1"/>
          <a:stretch>
            <a:fillRect/>
          </a:stretch>
        </p:blipFill>
        <p:spPr bwMode="auto">
          <a:xfrm>
            <a:off x="10511028" y="4540925"/>
            <a:ext cx="6761988" cy="55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ject 3">
            <a:extLst>
              <a:ext uri="{FF2B5EF4-FFF2-40B4-BE49-F238E27FC236}">
                <a16:creationId xmlns:a16="http://schemas.microsoft.com/office/drawing/2014/main" id="{FA6C8C04-5F3B-AEAF-1256-08C0040F6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ject 4">
            <a:extLst>
              <a:ext uri="{FF2B5EF4-FFF2-40B4-BE49-F238E27FC236}">
                <a16:creationId xmlns:a16="http://schemas.microsoft.com/office/drawing/2014/main" id="{9DA2A955-5CE8-F135-79EA-2860C3A5F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761407B-D325-9F72-05C2-F42184394981}"/>
              </a:ext>
            </a:extLst>
          </p:cNvPr>
          <p:cNvSpPr txBox="1">
            <a:spLocks/>
          </p:cNvSpPr>
          <p:nvPr/>
        </p:nvSpPr>
        <p:spPr>
          <a:xfrm>
            <a:off x="0" y="4655225"/>
            <a:ext cx="10511028" cy="5599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Dye Trace Test Performed By KDOW To Investigate Seepage Pathways Associated with Sinkhole:</a:t>
            </a:r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10 Minutes: Observed at Backwash Filter Well.</a:t>
            </a:r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20 Minutes: Observed Exiting 12” Pipe Near The WTP at Toe of Dam.</a:t>
            </a:r>
          </a:p>
          <a:p>
            <a:pPr lvl="2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40 Minutes: Observed At Two Locations in Old Principal Spillway Channel. 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Water Samples Found Traces Of Solids.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WTP Personnel Indicated Previous Dye Testing Identified the Same Seepage Locations.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6C6367-3CB2-B233-D67A-84BEBE893D35}"/>
              </a:ext>
            </a:extLst>
          </p:cNvPr>
          <p:cNvSpPr txBox="1"/>
          <p:nvPr/>
        </p:nvSpPr>
        <p:spPr>
          <a:xfrm>
            <a:off x="1" y="3814213"/>
            <a:ext cx="10511028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Historic Dye Trace Test: 1984</a:t>
            </a:r>
          </a:p>
        </p:txBody>
      </p:sp>
    </p:spTree>
    <p:extLst>
      <p:ext uri="{BB962C8B-B14F-4D97-AF65-F5344CB8AC3E}">
        <p14:creationId xmlns:p14="http://schemas.microsoft.com/office/powerpoint/2010/main" val="3555361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9076BC-F025-C1DD-358E-AC8E147E5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EA56E28-DC7F-BEEB-B8CB-0A81D6FF3176}"/>
              </a:ext>
            </a:extLst>
          </p:cNvPr>
          <p:cNvSpPr txBox="1"/>
          <p:nvPr/>
        </p:nvSpPr>
        <p:spPr>
          <a:xfrm>
            <a:off x="9626601" y="1428989"/>
            <a:ext cx="7937495" cy="67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2025 Dye Trace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D4BE5-E5A7-D2C9-520E-1989836E3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8" r="16490"/>
          <a:stretch>
            <a:fillRect/>
          </a:stretch>
        </p:blipFill>
        <p:spPr>
          <a:xfrm>
            <a:off x="3" y="2380"/>
            <a:ext cx="9143998" cy="10284620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53BB791-7347-4698-76C6-25DB87F0AA0C}"/>
              </a:ext>
            </a:extLst>
          </p:cNvPr>
          <p:cNvSpPr txBox="1">
            <a:spLocks/>
          </p:cNvSpPr>
          <p:nvPr/>
        </p:nvSpPr>
        <p:spPr>
          <a:xfrm>
            <a:off x="9626601" y="2328863"/>
            <a:ext cx="7937494" cy="60781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Performed By Crawford Hydrology Laboratory (WKU).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Evaluated Hydraulic Connections Between The Newly Discovered Sinkhole, Reservoir, And Downstream Seepage Features.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Injected </a:t>
            </a:r>
            <a:r>
              <a:rPr lang="en-US" sz="2400" b="1">
                <a:latin typeface="Aptos" panose="020B0004020202020204" pitchFamily="34" charset="0"/>
              </a:rPr>
              <a:t>Fluorescein Dye (Green) </a:t>
            </a:r>
            <a:r>
              <a:rPr lang="en-US" sz="2400">
                <a:latin typeface="Aptos" panose="020B0004020202020204" pitchFamily="34" charset="0"/>
              </a:rPr>
              <a:t>And </a:t>
            </a:r>
            <a:r>
              <a:rPr lang="en-US" sz="2400" b="1">
                <a:latin typeface="Aptos" panose="020B0004020202020204" pitchFamily="34" charset="0"/>
              </a:rPr>
              <a:t>Rhodamine</a:t>
            </a:r>
            <a:r>
              <a:rPr lang="en-US" sz="2400">
                <a:latin typeface="Aptos" panose="020B0004020202020204" pitchFamily="34" charset="0"/>
              </a:rPr>
              <a:t> </a:t>
            </a:r>
            <a:r>
              <a:rPr lang="en-US" sz="2400" b="1">
                <a:latin typeface="Aptos" panose="020B0004020202020204" pitchFamily="34" charset="0"/>
              </a:rPr>
              <a:t>Dye (Red)</a:t>
            </a:r>
            <a:r>
              <a:rPr lang="en-US" sz="2400">
                <a:latin typeface="Aptos" panose="020B0004020202020204" pitchFamily="34" charset="0"/>
              </a:rPr>
              <a:t>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Monitored </a:t>
            </a:r>
            <a:r>
              <a:rPr lang="en-US" sz="2400" b="1">
                <a:latin typeface="Aptos" panose="020B0004020202020204" pitchFamily="34" charset="0"/>
              </a:rPr>
              <a:t>6 Locations </a:t>
            </a:r>
            <a:r>
              <a:rPr lang="en-US" sz="2400">
                <a:latin typeface="Aptos" panose="020B0004020202020204" pitchFamily="34" charset="0"/>
              </a:rPr>
              <a:t>Using Visual Observations, Activated Charcoal Receptors, And Continuous Fluorometric Monitoring.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Fluorescein Dye Was Observed at The Spillway Joints, Discharge Pipe, Underdrains, And Box Culvert.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Dye Reached the Discharge Pipe In Approximately </a:t>
            </a:r>
            <a:r>
              <a:rPr lang="en-US" sz="2400" b="1">
                <a:latin typeface="Aptos" panose="020B0004020202020204" pitchFamily="34" charset="0"/>
              </a:rPr>
              <a:t>39 Minutes</a:t>
            </a:r>
            <a:r>
              <a:rPr lang="en-US" sz="2400">
                <a:latin typeface="Aptos" panose="020B0004020202020204" pitchFamily="34" charset="0"/>
              </a:rPr>
              <a:t>.</a:t>
            </a: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</a:endParaRPr>
          </a:p>
          <a:p>
            <a:pPr lvl="1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</a:rPr>
              <a:t>Rhodamine Dye Not Visually Observed but Detected by Receptors.</a:t>
            </a:r>
          </a:p>
        </p:txBody>
      </p:sp>
      <p:pic>
        <p:nvPicPr>
          <p:cNvPr id="9" name="object 3">
            <a:extLst>
              <a:ext uri="{FF2B5EF4-FFF2-40B4-BE49-F238E27FC236}">
                <a16:creationId xmlns:a16="http://schemas.microsoft.com/office/drawing/2014/main" id="{0DC50DD4-0E60-E850-45E9-89D1B4066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5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ject 4">
            <a:extLst>
              <a:ext uri="{FF2B5EF4-FFF2-40B4-BE49-F238E27FC236}">
                <a16:creationId xmlns:a16="http://schemas.microsoft.com/office/drawing/2014/main" id="{35B81AE6-7D07-E079-2E0A-082398514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968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6A4699-428E-2A9F-2ACD-4C6EB2ED43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0"/>
          <a:stretch>
            <a:fillRect/>
          </a:stretch>
        </p:blipFill>
        <p:spPr>
          <a:xfrm>
            <a:off x="351198" y="190500"/>
            <a:ext cx="17572620" cy="8686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F73D580E-55E6-383D-7BEA-587F42BF8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5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EADCC609-700B-9F50-80E2-329EE6C64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8DE466B-2FFC-640A-65D0-0AE504F9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>
            <a:extLst>
              <a:ext uri="{FF2B5EF4-FFF2-40B4-BE49-F238E27FC236}">
                <a16:creationId xmlns:a16="http://schemas.microsoft.com/office/drawing/2014/main" id="{B6D0F4D4-1BEE-7405-0123-32B8026BF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01F0D30B-6CA2-0740-A1E5-B3293290D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8B4EDE2-F6D2-6C17-DE8B-A109E912DF31}"/>
              </a:ext>
            </a:extLst>
          </p:cNvPr>
          <p:cNvSpPr txBox="1"/>
          <p:nvPr/>
        </p:nvSpPr>
        <p:spPr>
          <a:xfrm>
            <a:off x="0" y="4931331"/>
            <a:ext cx="5787932" cy="16526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sz="28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Map of Receptor Locations &amp; Inferred Flow Paths </a:t>
            </a:r>
          </a:p>
          <a:p>
            <a:pPr algn="ctr"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(From Crawford Hydrology Laboratory </a:t>
            </a:r>
          </a:p>
          <a:p>
            <a:pPr algn="ctr" eaLnBrk="1" hangingPunct="1">
              <a:lnSpc>
                <a:spcPct val="110000"/>
              </a:lnSpc>
              <a:spcAft>
                <a:spcPts val="600"/>
              </a:spcAft>
            </a:pPr>
            <a:r>
              <a:rPr lang="en-US" sz="20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Report Dated December 2025)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F5B87-9675-570B-7EE2-819EA244DA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932" y="374896"/>
            <a:ext cx="12352765" cy="953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139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176BE7-E0BF-A577-3490-9F233BF58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54" y="190500"/>
            <a:ext cx="17563891" cy="8686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grpSp>
        <p:nvGrpSpPr>
          <p:cNvPr id="7170" name="object 2">
            <a:extLst>
              <a:ext uri="{FF2B5EF4-FFF2-40B4-BE49-F238E27FC236}">
                <a16:creationId xmlns:a16="http://schemas.microsoft.com/office/drawing/2014/main" id="{6C068C9F-21C6-375E-684A-B785A9E1DE98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5CC8F3A-49A3-4BF6-455F-1FB3DEDA6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8FCF12F0-5D77-95AC-645F-EC31490E7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618F3366-0F48-0AC6-CBCE-A4BFE24C46D7}"/>
              </a:ext>
            </a:extLst>
          </p:cNvPr>
          <p:cNvSpPr/>
          <p:nvPr/>
        </p:nvSpPr>
        <p:spPr>
          <a:xfrm rot="19986381">
            <a:off x="11667687" y="6002947"/>
            <a:ext cx="637052" cy="1193707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310A4CE-48DD-0E4F-7B4D-A4EE2D43CF5F}"/>
              </a:ext>
            </a:extLst>
          </p:cNvPr>
          <p:cNvSpPr/>
          <p:nvPr/>
        </p:nvSpPr>
        <p:spPr>
          <a:xfrm>
            <a:off x="10147300" y="1409700"/>
            <a:ext cx="1054100" cy="11303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695D378-1884-1D68-2224-CBD9049AF894}"/>
              </a:ext>
            </a:extLst>
          </p:cNvPr>
          <p:cNvSpPr/>
          <p:nvPr/>
        </p:nvSpPr>
        <p:spPr>
          <a:xfrm rot="330637">
            <a:off x="10140909" y="3365873"/>
            <a:ext cx="429359" cy="13208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C8578AA-CB51-4434-7D77-82781E3427F7}"/>
              </a:ext>
            </a:extLst>
          </p:cNvPr>
          <p:cNvSpPr/>
          <p:nvPr/>
        </p:nvSpPr>
        <p:spPr>
          <a:xfrm>
            <a:off x="14753788" y="9055100"/>
            <a:ext cx="637052" cy="64008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D508A6-D8FC-E8F4-A385-13AFAC0BFABA}"/>
              </a:ext>
            </a:extLst>
          </p:cNvPr>
          <p:cNvSpPr txBox="1"/>
          <p:nvPr/>
        </p:nvSpPr>
        <p:spPr>
          <a:xfrm>
            <a:off x="15390840" y="9144307"/>
            <a:ext cx="26267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latin typeface="Aptos" panose="020B0004020202020204" pitchFamily="34" charset="0"/>
              </a:rPr>
              <a:t>Fluorescein Dye 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12CC1-D42D-CA0B-0367-5B38010E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64B0F0-54A4-D95D-E1EB-1CBCCB50E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6" r="920" b="-3"/>
          <a:stretch>
            <a:fillRect/>
          </a:stretch>
        </p:blipFill>
        <p:spPr>
          <a:xfrm>
            <a:off x="20" y="10"/>
            <a:ext cx="6004538" cy="50833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69E741-595D-0E39-F0E2-4198A83A0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06" b="-3"/>
          <a:stretch>
            <a:fillRect/>
          </a:stretch>
        </p:blipFill>
        <p:spPr>
          <a:xfrm>
            <a:off x="20" y="5203653"/>
            <a:ext cx="6004538" cy="5083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9BF3E9-9768-2936-2C23-4BC721E5A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r="18183" b="-2"/>
          <a:stretch>
            <a:fillRect/>
          </a:stretch>
        </p:blipFill>
        <p:spPr>
          <a:xfrm>
            <a:off x="6141718" y="10"/>
            <a:ext cx="6021071" cy="10286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0FA3BE-27F4-2F2F-261E-CB4E8793EC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r="-2" b="-2"/>
          <a:stretch>
            <a:fillRect/>
          </a:stretch>
        </p:blipFill>
        <p:spPr>
          <a:xfrm>
            <a:off x="12283440" y="10"/>
            <a:ext cx="6004558" cy="50749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6254FD-7FBC-2B0A-7C4A-D81C53C467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2" r="-3" b="-3"/>
          <a:stretch>
            <a:fillRect/>
          </a:stretch>
        </p:blipFill>
        <p:spPr>
          <a:xfrm>
            <a:off x="12299949" y="5203653"/>
            <a:ext cx="5988051" cy="5083339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C2D2F9E6-5F62-337E-5A1F-A67C60565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479" y="0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7520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4822E2A-8FAA-79E1-D266-1202A989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E304E093-1989-F998-2B94-914071A923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296" cy="5448185"/>
            <a:chOff x="0" y="0"/>
            <a:chExt cx="7421613" cy="6022848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DF0EDF5-E2A6-FFC2-0156-05D37F3EA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193EBDCE-E8DC-08E1-AE4F-AB763FBE25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549CB16-7609-4058-8926-FC954B1A2541}"/>
              </a:ext>
            </a:extLst>
          </p:cNvPr>
          <p:cNvSpPr txBox="1"/>
          <p:nvPr/>
        </p:nvSpPr>
        <p:spPr>
          <a:xfrm>
            <a:off x="0" y="3655324"/>
            <a:ext cx="11902455" cy="12010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Lake &amp; Seepage Monitoring Instrumentation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(Fall 2025 – Winter 2026)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D98BD5-AEE2-B45E-518E-A95E73565D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3828"/>
          <a:stretch>
            <a:fillRect/>
          </a:stretch>
        </p:blipFill>
        <p:spPr>
          <a:xfrm>
            <a:off x="11902455" y="139057"/>
            <a:ext cx="6057900" cy="6152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A5DE88-40AA-E934-3764-D51C7A6273CB}"/>
              </a:ext>
            </a:extLst>
          </p:cNvPr>
          <p:cNvSpPr txBox="1"/>
          <p:nvPr/>
        </p:nvSpPr>
        <p:spPr>
          <a:xfrm>
            <a:off x="1" y="4758716"/>
            <a:ext cx="11902454" cy="593513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200" u="sng">
                <a:latin typeface="Aptos" panose="020B0004020202020204" pitchFamily="34" charset="0"/>
              </a:rPr>
              <a:t>Weir Flow Monitoring: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>
                <a:latin typeface="Aptos" panose="020B0004020202020204" pitchFamily="34" charset="0"/>
              </a:rPr>
              <a:t>Geokon Vibrating Wire Weir Monitor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Geokon Cellular Data Logger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Custom Stainless-Steel Weir Box Fabricated Locally For Site-Specific Conditions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u="sng">
              <a:latin typeface="Aptos" panose="020B0004020202020204" pitchFamily="34" charset="0"/>
              <a:ea typeface="+mj-ea"/>
              <a:cs typeface="+mj-cs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u="sng">
                <a:latin typeface="Aptos" panose="020B0004020202020204" pitchFamily="34" charset="0"/>
                <a:ea typeface="+mj-ea"/>
                <a:cs typeface="+mj-cs"/>
              </a:rPr>
              <a:t>Lake Level Monitoring: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Aptos" panose="020B0004020202020204" pitchFamily="34" charset="0"/>
                <a:ea typeface="+mj-ea"/>
                <a:cs typeface="+mj-cs"/>
              </a:rPr>
              <a:t>Campbell Scientific Aspen 10 </a:t>
            </a: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Cellular Data Logger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Aptos" panose="020B0004020202020204" pitchFamily="34" charset="0"/>
                <a:ea typeface="+mj-ea"/>
                <a:cs typeface="+mj-cs"/>
              </a:rPr>
              <a:t>RangeVue 15 Radar </a:t>
            </a: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Water Level Sensor Mounted to Intake Tower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Initial Monitoring Utilized a Vibrating Wire Piezometer With Cellular Telemetry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Monitoring Approach Was Revised After Data Indicated Significant </a:t>
            </a:r>
            <a:r>
              <a:rPr lang="en-US" sz="2400" b="1">
                <a:latin typeface="Aptos" panose="020B0004020202020204" pitchFamily="34" charset="0"/>
                <a:ea typeface="+mj-ea"/>
                <a:cs typeface="+mj-cs"/>
              </a:rPr>
              <a:t>Sensitivity to Barometric Pressure Fluctuations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C85D63-79DA-A907-1E85-2F76249338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99"/>
          <a:stretch>
            <a:fillRect/>
          </a:stretch>
        </p:blipFill>
        <p:spPr>
          <a:xfrm>
            <a:off x="11902455" y="6355383"/>
            <a:ext cx="6053034" cy="38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59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C2243-5CA3-F78A-21C6-32E52425B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E86C01-21AB-DC5E-8DE9-6CE68F2D6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6" r="2" b="30796"/>
          <a:stretch>
            <a:fillRect/>
          </a:stretch>
        </p:blipFill>
        <p:spPr>
          <a:xfrm>
            <a:off x="707916" y="832825"/>
            <a:ext cx="6403068" cy="5008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7401DF-AB78-7BC3-2B4B-45E1883C6A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1" r="2" b="1987"/>
          <a:stretch>
            <a:fillRect/>
          </a:stretch>
        </p:blipFill>
        <p:spPr>
          <a:xfrm>
            <a:off x="716260" y="6111028"/>
            <a:ext cx="3072539" cy="33401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9F0400-D685-96FD-45CC-047F9B857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r="17698" b="2"/>
          <a:stretch>
            <a:fillRect/>
          </a:stretch>
        </p:blipFill>
        <p:spPr>
          <a:xfrm rot="10800000">
            <a:off x="4030099" y="6108067"/>
            <a:ext cx="3080885" cy="33431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CD0D9D-EECE-56D6-88AC-B08D1DF29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" r="-1" b="32741"/>
          <a:stretch>
            <a:fillRect/>
          </a:stretch>
        </p:blipFill>
        <p:spPr>
          <a:xfrm>
            <a:off x="7399774" y="832827"/>
            <a:ext cx="10180310" cy="8618382"/>
          </a:xfrm>
          <a:prstGeom prst="rect">
            <a:avLst/>
          </a:prstGeom>
        </p:spPr>
      </p:pic>
      <p:pic>
        <p:nvPicPr>
          <p:cNvPr id="11" name="object 2">
            <a:extLst>
              <a:ext uri="{FF2B5EF4-FFF2-40B4-BE49-F238E27FC236}">
                <a16:creationId xmlns:a16="http://schemas.microsoft.com/office/drawing/2014/main" id="{42ECEA71-4E96-C386-3E9E-8F3DBF997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ject 4">
            <a:extLst>
              <a:ext uri="{FF2B5EF4-FFF2-40B4-BE49-F238E27FC236}">
                <a16:creationId xmlns:a16="http://schemas.microsoft.com/office/drawing/2014/main" id="{62066569-E423-EA00-85C4-C7D4B72D8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2EA9CE-D322-D822-5D6C-0323B66D40BF}"/>
              </a:ext>
            </a:extLst>
          </p:cNvPr>
          <p:cNvSpPr txBox="1"/>
          <p:nvPr/>
        </p:nvSpPr>
        <p:spPr>
          <a:xfrm>
            <a:off x="2286" y="5117"/>
            <a:ext cx="18283428" cy="827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Lake Level &amp; Weir Flow Monitoring Instrumentation 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160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F706188-0ADF-C820-AB05-754EC88CD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E2F711-6043-8CFD-76B6-D39A14B7B214}"/>
              </a:ext>
            </a:extLst>
          </p:cNvPr>
          <p:cNvSpPr txBox="1"/>
          <p:nvPr/>
        </p:nvSpPr>
        <p:spPr>
          <a:xfrm>
            <a:off x="0" y="267589"/>
            <a:ext cx="18288000" cy="827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Power BI Instrumentation Dashboard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356169-35A4-3A22-D1FE-9485EA883AB9}"/>
              </a:ext>
            </a:extLst>
          </p:cNvPr>
          <p:cNvSpPr txBox="1"/>
          <p:nvPr/>
        </p:nvSpPr>
        <p:spPr>
          <a:xfrm>
            <a:off x="124769" y="1115934"/>
            <a:ext cx="5715000" cy="60579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Provides Centralized Access to Monitoring Data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u="sng">
                <a:latin typeface="Aptos" panose="020B0004020202020204" pitchFamily="34" charset="0"/>
                <a:ea typeface="+mj-ea"/>
                <a:cs typeface="+mj-cs"/>
              </a:rPr>
              <a:t>Parameters Monitored: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Reservoir Elevation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Lake Level Rate of Change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Seepage Flow Rate (V-Notch Weir)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Local Precipitation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Supports Threshold-Based Decision Making and EAP Implementation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Tracks Reservoir Levels Throughout Construction</a:t>
            </a:r>
            <a:endParaRPr lang="en-US" sz="2400" b="1" u="sng"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10" name="object 3">
            <a:extLst>
              <a:ext uri="{FF2B5EF4-FFF2-40B4-BE49-F238E27FC236}">
                <a16:creationId xmlns:a16="http://schemas.microsoft.com/office/drawing/2014/main" id="{35F5AC96-A0EF-5126-4508-77B412CAE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5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ject 4">
            <a:extLst>
              <a:ext uri="{FF2B5EF4-FFF2-40B4-BE49-F238E27FC236}">
                <a16:creationId xmlns:a16="http://schemas.microsoft.com/office/drawing/2014/main" id="{FB70C101-0E95-1392-8247-64CC458A3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E70325-7CCB-7741-16C6-31EC4F610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544" y="1115934"/>
            <a:ext cx="12495687" cy="69916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53808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0F89B0-367A-9440-B1EB-9C59FB746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AAB3A1-C7CE-1A26-CA7B-0608B3EAC1A2}"/>
              </a:ext>
            </a:extLst>
          </p:cNvPr>
          <p:cNvSpPr txBox="1"/>
          <p:nvPr/>
        </p:nvSpPr>
        <p:spPr>
          <a:xfrm>
            <a:off x="0" y="367229"/>
            <a:ext cx="18288000" cy="59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Emergency Response and Accelerated Design Schedule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07AB60-61EA-7B24-2D18-6A1D8AE10ED6}"/>
              </a:ext>
            </a:extLst>
          </p:cNvPr>
          <p:cNvSpPr txBox="1"/>
          <p:nvPr/>
        </p:nvSpPr>
        <p:spPr>
          <a:xfrm>
            <a:off x="0" y="1134070"/>
            <a:ext cx="1066429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buFont typeface="Arial" panose="020B0604020202020204" pitchFamily="34" charset="0"/>
              <a:buChar char="•"/>
            </a:pPr>
            <a:r>
              <a:rPr lang="en-US" sz="22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Sinkhole Discovery</a:t>
            </a:r>
            <a:r>
              <a:rPr lang="en-US" sz="220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2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Uncontrolled Seepage/Sediment Transport Required Immediate Evaluation and Development of Remediation Alternatives.</a:t>
            </a:r>
          </a:p>
          <a:p>
            <a:pPr marL="171450" marR="0" lvl="0" indent="-171450">
              <a:buFont typeface="Arial" panose="020B0604020202020204" pitchFamily="34" charset="0"/>
              <a:buChar char="•"/>
            </a:pPr>
            <a:endParaRPr lang="en-US" sz="2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>
              <a:buFont typeface="Arial" panose="020B0604020202020204" pitchFamily="34" charset="0"/>
              <a:buChar char="•"/>
            </a:pPr>
            <a:r>
              <a:rPr lang="en-US" sz="22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Advanced Through Additional Investigation to Final Design on an Accelerated Schedule to Support Emergency Procurement.</a:t>
            </a:r>
          </a:p>
          <a:p>
            <a:pPr marR="0" lvl="0"/>
            <a:endParaRPr lang="en-US" sz="200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/>
            <a:r>
              <a:rPr lang="en-US" sz="2400" i="1" u="sng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Completed in Eight (8) Weeks: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0C28E7-8064-2281-CA90-335F62C386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383547"/>
              </p:ext>
            </p:extLst>
          </p:nvPr>
        </p:nvGraphicFramePr>
        <p:xfrm>
          <a:off x="239034" y="3716034"/>
          <a:ext cx="7808496" cy="2773680"/>
        </p:xfrm>
        <a:graphic>
          <a:graphicData uri="http://schemas.openxmlformats.org/drawingml/2006/table">
            <a:tbl>
              <a:tblPr/>
              <a:tblGrid>
                <a:gridCol w="1179096">
                  <a:extLst>
                    <a:ext uri="{9D8B030D-6E8A-4147-A177-3AD203B41FA5}">
                      <a16:colId xmlns:a16="http://schemas.microsoft.com/office/drawing/2014/main" val="2629424777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35258645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Major Milestone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73887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Emergency Action Plan development and mapping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621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Identification of remediation alternatives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5210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3-4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Design development and preparation of plans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210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Quality Control Review Workshop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229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6-7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Final design revisions and comment resolution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902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/>
                        <a:t>Final contract documents completed for advertisement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726722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27DEEA71-D048-3FFA-A7F1-BD8093AE5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991" y="1134070"/>
            <a:ext cx="6057768" cy="8077024"/>
          </a:xfrm>
          <a:prstGeom prst="rect">
            <a:avLst/>
          </a:prstGeom>
        </p:spPr>
      </p:pic>
      <p:grpSp>
        <p:nvGrpSpPr>
          <p:cNvPr id="7170" name="object 2">
            <a:extLst>
              <a:ext uri="{FF2B5EF4-FFF2-40B4-BE49-F238E27FC236}">
                <a16:creationId xmlns:a16="http://schemas.microsoft.com/office/drawing/2014/main" id="{C2D71213-67CB-9B7B-D3CB-13BEA21EDE35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230" cy="3141608"/>
            <a:chOff x="0" y="7145073"/>
            <a:chExt cx="14363865" cy="3141926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50B6972E-4C3E-02EF-8154-67011DF67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F95A4C4D-5779-CBA5-0C01-51463F6C09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1E1B4CC-558A-2D3A-A4A8-870E6A881688}"/>
              </a:ext>
            </a:extLst>
          </p:cNvPr>
          <p:cNvSpPr txBox="1"/>
          <p:nvPr/>
        </p:nvSpPr>
        <p:spPr>
          <a:xfrm>
            <a:off x="0" y="6606580"/>
            <a:ext cx="100311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200">
                <a:latin typeface="Aptos" panose="020B0004020202020204" pitchFamily="34" charset="0"/>
                <a:cs typeface="Times New Roman" panose="02020603050405020304" pitchFamily="18" charset="0"/>
              </a:rPr>
              <a:t>Ready to Advertised Plans/Specifications Produced in Approximately 8 Weeks.</a:t>
            </a:r>
          </a:p>
        </p:txBody>
      </p:sp>
    </p:spTree>
    <p:extLst>
      <p:ext uri="{BB962C8B-B14F-4D97-AF65-F5344CB8AC3E}">
        <p14:creationId xmlns:p14="http://schemas.microsoft.com/office/powerpoint/2010/main" val="1324771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51FF0-7EAB-975E-925F-1DB9F73A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AC40FFA8-CDA2-4745-9D0A-854FC4DBE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828799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76271-1964-F820-C7D6-80BF5406635A}"/>
              </a:ext>
            </a:extLst>
          </p:cNvPr>
          <p:cNvSpPr txBox="1"/>
          <p:nvPr/>
        </p:nvSpPr>
        <p:spPr>
          <a:xfrm>
            <a:off x="-4" y="5143498"/>
            <a:ext cx="9143996" cy="17329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Emergency Action Plan (EAP)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January 2026</a:t>
            </a: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031F918-6C2A-4C3F-8785-651FF6135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4000" y="0"/>
            <a:ext cx="9144000" cy="10286998"/>
          </a:xfrm>
          <a:prstGeom prst="rect">
            <a:avLst/>
          </a:prstGeom>
          <a:ln>
            <a:noFill/>
          </a:ln>
          <a:effectLst>
            <a:outerShdw blurRad="228600" dist="190500" dir="726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54164-F7A4-A962-77B1-349B47297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6" b="10744"/>
          <a:stretch>
            <a:fillRect/>
          </a:stretch>
        </p:blipFill>
        <p:spPr>
          <a:xfrm>
            <a:off x="1" y="-3"/>
            <a:ext cx="9144000" cy="5143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A1AB0-5D0B-1806-04F2-5C9C74BF0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31" b="1069"/>
          <a:stretch>
            <a:fillRect/>
          </a:stretch>
        </p:blipFill>
        <p:spPr>
          <a:xfrm>
            <a:off x="9144000" y="-3"/>
            <a:ext cx="9144000" cy="5143501"/>
          </a:xfrm>
          <a:prstGeom prst="rect">
            <a:avLst/>
          </a:prstGeom>
        </p:spPr>
      </p:pic>
      <p:pic>
        <p:nvPicPr>
          <p:cNvPr id="10" name="object 3">
            <a:extLst>
              <a:ext uri="{FF2B5EF4-FFF2-40B4-BE49-F238E27FC236}">
                <a16:creationId xmlns:a16="http://schemas.microsoft.com/office/drawing/2014/main" id="{3A7BFCBE-EBA2-DBD5-EF4C-46D19F87D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5"/>
            <a:ext cx="9034818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ject 4">
            <a:extLst>
              <a:ext uri="{FF2B5EF4-FFF2-40B4-BE49-F238E27FC236}">
                <a16:creationId xmlns:a16="http://schemas.microsoft.com/office/drawing/2014/main" id="{634DE562-99F3-A755-B254-48252D035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3DF606-A51D-25C2-97BE-39DFF3664E5A}"/>
              </a:ext>
            </a:extLst>
          </p:cNvPr>
          <p:cNvSpPr txBox="1"/>
          <p:nvPr/>
        </p:nvSpPr>
        <p:spPr>
          <a:xfrm>
            <a:off x="9143992" y="5143499"/>
            <a:ext cx="9144008" cy="371475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Development of Roles &amp; Responsibilities Between Stakeholders and Local Emergency Management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Inundation Mapping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Utilizes Recently Installed Instrumentation to Set Emergency Level Thresholds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Development Of Communications Chains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Prompted Installation of Pumps to Allow for Drawdown of Lake in Emergency Situations. </a:t>
            </a:r>
          </a:p>
          <a:p>
            <a:pPr marL="914400" lvl="1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</a:rPr>
              <a:t>Pumps Used To Lower Lake For Treatment Of Sinkhole (Per KYTC Standard Detail)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BB8E69-D3DB-014E-473C-7FD959CB51CC}"/>
              </a:ext>
            </a:extLst>
          </p:cNvPr>
          <p:cNvSpPr/>
          <p:nvPr/>
        </p:nvSpPr>
        <p:spPr>
          <a:xfrm>
            <a:off x="9143992" y="8858251"/>
            <a:ext cx="9144000" cy="142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No photo description available.">
            <a:extLst>
              <a:ext uri="{FF2B5EF4-FFF2-40B4-BE49-F238E27FC236}">
                <a16:creationId xmlns:a16="http://schemas.microsoft.com/office/drawing/2014/main" id="{B87EC54F-38E2-B110-3148-ED21F49FCC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15904" y="8540033"/>
            <a:ext cx="1400176" cy="1400176"/>
          </a:xfrm>
          <a:prstGeom prst="rect">
            <a:avLst/>
          </a:prstGeom>
        </p:spPr>
      </p:pic>
      <p:pic>
        <p:nvPicPr>
          <p:cNvPr id="7" name="Picture 6" descr="Kentucky State Police logo">
            <a:extLst>
              <a:ext uri="{FF2B5EF4-FFF2-40B4-BE49-F238E27FC236}">
                <a16:creationId xmlns:a16="http://schemas.microsoft.com/office/drawing/2014/main" id="{4FD18C02-1772-A8E2-CFB0-B49AB54368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05305" y="8553082"/>
            <a:ext cx="1418841" cy="1428695"/>
          </a:xfrm>
          <a:prstGeom prst="rect">
            <a:avLst/>
          </a:prstGeom>
        </p:spPr>
      </p:pic>
      <p:pic>
        <p:nvPicPr>
          <p:cNvPr id="9" name="Picture 8" descr="Nelson County Fire Department | Nelson County EMA">
            <a:extLst>
              <a:ext uri="{FF2B5EF4-FFF2-40B4-BE49-F238E27FC236}">
                <a16:creationId xmlns:a16="http://schemas.microsoft.com/office/drawing/2014/main" id="{D6EFB4D7-A0E3-9B99-3966-F257ADB363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8277" y="8643759"/>
            <a:ext cx="131445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91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78DAA1-B846-5394-11F5-9C625775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4DC05-BE99-82AE-30C4-1FC1F995A5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8" r="1" b="3402"/>
          <a:stretch>
            <a:fillRect/>
          </a:stretch>
        </p:blipFill>
        <p:spPr>
          <a:xfrm>
            <a:off x="8433349" y="10"/>
            <a:ext cx="9854654" cy="5626091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C38BFC-F05A-B63D-8F19-11638BD04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0" r="-2" b="6529"/>
          <a:stretch>
            <a:fillRect/>
          </a:stretch>
        </p:blipFill>
        <p:spPr>
          <a:xfrm>
            <a:off x="6273016" y="5831841"/>
            <a:ext cx="12014987" cy="4455159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07364B-46A9-412A-396B-4B348BB91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5"/>
          <a:stretch>
            <a:fillRect/>
          </a:stretch>
        </p:blipFill>
        <p:spPr>
          <a:xfrm>
            <a:off x="20" y="10"/>
            <a:ext cx="11254646" cy="10286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1F1CEB53-D724-2941-9481-F0F24C5B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object 2">
            <a:extLst>
              <a:ext uri="{FF2B5EF4-FFF2-40B4-BE49-F238E27FC236}">
                <a16:creationId xmlns:a16="http://schemas.microsoft.com/office/drawing/2014/main" id="{96EDC6AF-39D7-8B71-B7FA-04A94ABBBA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296" cy="5448185"/>
            <a:chOff x="0" y="0"/>
            <a:chExt cx="7421613" cy="6022848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43706B58-A0AB-CA6B-DD78-6CAA416178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59769BD7-2FC8-428B-C1B0-2130E26B83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3D7A9D0-5893-2118-DA74-07F8776B3664}"/>
              </a:ext>
            </a:extLst>
          </p:cNvPr>
          <p:cNvSpPr txBox="1"/>
          <p:nvPr/>
        </p:nvSpPr>
        <p:spPr>
          <a:xfrm>
            <a:off x="-7" y="8625385"/>
            <a:ext cx="6045966" cy="166161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marL="228600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u="sng">
                <a:latin typeface="Aptos" panose="020B0004020202020204" pitchFamily="34" charset="0"/>
              </a:rPr>
              <a:t>Prime Aire: Model PA12A60C-B-E125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12" × 12" Electric Priming-Assisted Centrifugal Pumps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Maximum Pumping Capacity: 5,800 GPM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Powered By 125 HP Electric Motors</a:t>
            </a:r>
          </a:p>
          <a:p>
            <a:pPr marL="457200"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</a:rPr>
              <a:t>Solids-handling Capability Up To 3 Inches</a:t>
            </a:r>
          </a:p>
        </p:txBody>
      </p:sp>
    </p:spTree>
    <p:extLst>
      <p:ext uri="{BB962C8B-B14F-4D97-AF65-F5344CB8AC3E}">
        <p14:creationId xmlns:p14="http://schemas.microsoft.com/office/powerpoint/2010/main" val="876739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98519E-376E-6B90-E014-C837E0086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27B6CA-02E1-9E7D-2936-2411EA4C441A}"/>
              </a:ext>
            </a:extLst>
          </p:cNvPr>
          <p:cNvSpPr txBox="1"/>
          <p:nvPr/>
        </p:nvSpPr>
        <p:spPr>
          <a:xfrm>
            <a:off x="0" y="267590"/>
            <a:ext cx="18288000" cy="594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2026 Geotechnical Investigation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01880-E871-22A0-FDED-0BB4B61FE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342" y="1308404"/>
            <a:ext cx="12672405" cy="4881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4BE776-A29C-A5B9-B696-1AD47D7A0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09"/>
          <a:stretch>
            <a:fillRect/>
          </a:stretch>
        </p:blipFill>
        <p:spPr>
          <a:xfrm>
            <a:off x="5315342" y="6315951"/>
            <a:ext cx="12634677" cy="3141948"/>
          </a:xfrm>
          <a:prstGeom prst="rect">
            <a:avLst/>
          </a:prstGeom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9C1BEBF6-F533-D806-64D2-1F9510AE5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ject 4">
            <a:extLst>
              <a:ext uri="{FF2B5EF4-FFF2-40B4-BE49-F238E27FC236}">
                <a16:creationId xmlns:a16="http://schemas.microsoft.com/office/drawing/2014/main" id="{4D527754-F0A0-84D8-1309-67AE220FC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A166EF-8DE7-F0BD-5947-7B2D0600CC95}"/>
              </a:ext>
            </a:extLst>
          </p:cNvPr>
          <p:cNvSpPr txBox="1"/>
          <p:nvPr/>
        </p:nvSpPr>
        <p:spPr>
          <a:xfrm>
            <a:off x="1" y="4161882"/>
            <a:ext cx="5315342" cy="60579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Purpose: 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Supplement 2024 Investigation, Provide Rock Information at Abutments, and Update PFM Risk Analyses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Ten (10) Rock Core Borings Spaced Approximately 75-Feet Along US62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22 Unconfined Compressive Strength Tests Performed on Core Samples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Aptos" panose="020B0004020202020204" pitchFamily="34" charset="0"/>
                <a:ea typeface="+mj-ea"/>
                <a:cs typeface="+mj-cs"/>
              </a:rPr>
              <a:t>Results Utilized for Determination of Cutoff Wall Extents And Depth</a:t>
            </a:r>
          </a:p>
        </p:txBody>
      </p:sp>
    </p:spTree>
    <p:extLst>
      <p:ext uri="{BB962C8B-B14F-4D97-AF65-F5344CB8AC3E}">
        <p14:creationId xmlns:p14="http://schemas.microsoft.com/office/powerpoint/2010/main" val="3145786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6CE2F50-8146-E32A-5726-D8F2A2DD9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D4E4D1-5E18-F80F-6A44-92A3BDB9D819}"/>
              </a:ext>
            </a:extLst>
          </p:cNvPr>
          <p:cNvGrpSpPr>
            <a:grpSpLocks noChangeAspect="1"/>
          </p:cNvGrpSpPr>
          <p:nvPr/>
        </p:nvGrpSpPr>
        <p:grpSpPr>
          <a:xfrm>
            <a:off x="754138" y="794581"/>
            <a:ext cx="16779724" cy="8147539"/>
            <a:chOff x="754138" y="-179430"/>
            <a:chExt cx="16779724" cy="814753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D28BF0-E6AE-FC63-4F65-A1146326F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7"/>
            <a:stretch>
              <a:fillRect/>
            </a:stretch>
          </p:blipFill>
          <p:spPr>
            <a:xfrm>
              <a:off x="754138" y="-179430"/>
              <a:ext cx="16779724" cy="8147539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2E1DAE-486E-ECFE-1A92-8BFFC1C59EFF}"/>
                </a:ext>
              </a:extLst>
            </p:cNvPr>
            <p:cNvSpPr/>
            <p:nvPr/>
          </p:nvSpPr>
          <p:spPr>
            <a:xfrm>
              <a:off x="1193611" y="6926429"/>
              <a:ext cx="14312900" cy="0"/>
            </a:xfrm>
            <a:custGeom>
              <a:avLst/>
              <a:gdLst>
                <a:gd name="csX0" fmla="*/ 0 w 14312900"/>
                <a:gd name="csY0" fmla="*/ 0 h 0"/>
                <a:gd name="csX1" fmla="*/ 14312900 w 14312900"/>
                <a:gd name="csY1" fmla="*/ 0 h 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4312900">
                  <a:moveTo>
                    <a:pt x="0" y="0"/>
                  </a:moveTo>
                  <a:lnTo>
                    <a:pt x="14312900" y="0"/>
                  </a:ln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0765E1-94DA-C436-E8A3-9970FC2FBE5C}"/>
                </a:ext>
              </a:extLst>
            </p:cNvPr>
            <p:cNvSpPr txBox="1"/>
            <p:nvPr/>
          </p:nvSpPr>
          <p:spPr>
            <a:xfrm>
              <a:off x="6045955" y="7001985"/>
              <a:ext cx="37858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/>
                <a:t>DESIGN TIP ELEVATION: 440 FT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7E1BAFC-C85F-5E65-C5A1-53C5B4C35D6E}"/>
              </a:ext>
            </a:extLst>
          </p:cNvPr>
          <p:cNvSpPr txBox="1"/>
          <p:nvPr/>
        </p:nvSpPr>
        <p:spPr>
          <a:xfrm>
            <a:off x="0" y="109185"/>
            <a:ext cx="18288000" cy="9861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2026 Geotechnical Investigation Results &amp; Updated Leapfrog Model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9D182D-8437-D51F-5DF8-892AA4BD20F7}"/>
              </a:ext>
            </a:extLst>
          </p:cNvPr>
          <p:cNvSpPr txBox="1"/>
          <p:nvPr/>
        </p:nvSpPr>
        <p:spPr>
          <a:xfrm>
            <a:off x="13999674" y="2186492"/>
            <a:ext cx="4376676" cy="60579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Formation Members Mapped as “Low” Karst Potential by KGS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More Frequent Clay, Shale Seams And Weathering Present On The East Side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Bedrock Quality Generally Increases Westward</a:t>
            </a: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latin typeface="Aptos" panose="020B0004020202020204" pitchFamily="34" charset="0"/>
              <a:ea typeface="+mj-ea"/>
              <a:cs typeface="+mj-cs"/>
            </a:endParaRPr>
          </a:p>
          <a:p>
            <a:pPr marL="457200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Design Wall Tip Elevation Set at El. 440.0 Feet: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Extends Below Weathered Rock Zones</a:t>
            </a:r>
          </a:p>
          <a:p>
            <a:pPr marL="914400" lvl="1" indent="-4572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Aptos" panose="020B0004020202020204" pitchFamily="34" charset="0"/>
                <a:ea typeface="+mj-ea"/>
                <a:cs typeface="+mj-cs"/>
              </a:rPr>
              <a:t>Extend Below Elevation of Discharge Pipe</a:t>
            </a:r>
          </a:p>
        </p:txBody>
      </p:sp>
      <p:grpSp>
        <p:nvGrpSpPr>
          <p:cNvPr id="7170" name="object 2">
            <a:extLst>
              <a:ext uri="{FF2B5EF4-FFF2-40B4-BE49-F238E27FC236}">
                <a16:creationId xmlns:a16="http://schemas.microsoft.com/office/drawing/2014/main" id="{28A93039-3E04-EDB3-D0A6-7449203DB082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0413D1D8-ECAD-D6C0-71D6-F26CE9108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414DF56D-23FA-6602-79D5-875EFB4F2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4602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00C6A5-CA75-2AC3-0B96-4C13F55D8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3829C1-EB02-E914-0F88-E50168DF253E}"/>
              </a:ext>
            </a:extLst>
          </p:cNvPr>
          <p:cNvSpPr txBox="1"/>
          <p:nvPr/>
        </p:nvSpPr>
        <p:spPr>
          <a:xfrm>
            <a:off x="0" y="5802549"/>
            <a:ext cx="47084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Wall Length</a:t>
            </a: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: ~ 990 feet </a:t>
            </a: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Established by</a:t>
            </a:r>
          </a:p>
          <a:p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Pool Level, Embankment Geometry, and Bedrock Quality.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Utility Crossings: 4’x4’ RCBC, 14” Raw Water Line, 8” Sludge FM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92C85F-1308-9066-F5E3-683CC6D9653A}"/>
              </a:ext>
            </a:extLst>
          </p:cNvPr>
          <p:cNvSpPr txBox="1"/>
          <p:nvPr/>
        </p:nvSpPr>
        <p:spPr>
          <a:xfrm>
            <a:off x="0" y="1758028"/>
            <a:ext cx="45583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SECANT SHAFT CUTOFF WALL: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370 Total, 46” Diameter Shafts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Wall Top: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Ogee Spillway Weir: </a:t>
            </a: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El. 517</a:t>
            </a: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’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Else, </a:t>
            </a: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Existing Pavement Grade Of US62, Minus 27 Inches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Seepage Barrier Extends to Dam Crest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Wall Tip Elev/Depth: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West/Right Abutment: </a:t>
            </a: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10 ft</a:t>
            </a: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. into Competent Bedrock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Else: </a:t>
            </a:r>
            <a:r>
              <a:rPr lang="en-US" b="1">
                <a:latin typeface="Aptos" panose="020B0004020202020204" pitchFamily="34" charset="0"/>
                <a:cs typeface="Arial" panose="020B0604020202020204" pitchFamily="34" charset="0"/>
              </a:rPr>
              <a:t>Elev. 440 ft.</a:t>
            </a:r>
          </a:p>
          <a:p>
            <a:pPr lvl="1"/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C74611-FD49-BC65-0ECF-B3EF625FE285}"/>
              </a:ext>
            </a:extLst>
          </p:cNvPr>
          <p:cNvSpPr txBox="1"/>
          <p:nvPr/>
        </p:nvSpPr>
        <p:spPr>
          <a:xfrm>
            <a:off x="13647" y="827053"/>
            <a:ext cx="18288000" cy="550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Cutoff Wall Design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FB470F-EC1C-5244-9597-AB52D7CDBAC0}"/>
              </a:ext>
            </a:extLst>
          </p:cNvPr>
          <p:cNvGrpSpPr>
            <a:grpSpLocks noChangeAspect="1"/>
          </p:cNvGrpSpPr>
          <p:nvPr/>
        </p:nvGrpSpPr>
        <p:grpSpPr>
          <a:xfrm>
            <a:off x="366910" y="7472063"/>
            <a:ext cx="17554180" cy="2468880"/>
            <a:chOff x="-17675645" y="1991401"/>
            <a:chExt cx="46486065" cy="653796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A4DCB32-4303-11F9-42CB-09C3A054E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76931" y="1991401"/>
              <a:ext cx="18333489" cy="65379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BD23AFA-CB0F-06C6-E384-9B3D6CCBB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3439"/>
            <a:stretch>
              <a:fillRect/>
            </a:stretch>
          </p:blipFill>
          <p:spPr>
            <a:xfrm>
              <a:off x="-170507" y="2082841"/>
              <a:ext cx="10952238" cy="644652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302D595-2861-5B82-2EDE-AD7CA532E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238"/>
            <a:stretch>
              <a:fillRect/>
            </a:stretch>
          </p:blipFill>
          <p:spPr>
            <a:xfrm>
              <a:off x="-17675645" y="2265721"/>
              <a:ext cx="17914679" cy="6080760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4EB3A023-312B-B6E4-D28E-4CBDF2CA82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8970" y="2939076"/>
            <a:ext cx="13737807" cy="3955788"/>
          </a:xfrm>
          <a:prstGeom prst="rect">
            <a:avLst/>
          </a:prstGeom>
        </p:spPr>
      </p:pic>
      <p:pic>
        <p:nvPicPr>
          <p:cNvPr id="7172" name="object 4">
            <a:extLst>
              <a:ext uri="{FF2B5EF4-FFF2-40B4-BE49-F238E27FC236}">
                <a16:creationId xmlns:a16="http://schemas.microsoft.com/office/drawing/2014/main" id="{6BE5ABCA-60E5-ABB3-A9D9-DBE2138B2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1118" y="0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17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9DDF6BD-906C-CAD3-6230-9B5CCA525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7E2830-026E-A347-25D1-D31FD2AC74FF}"/>
              </a:ext>
            </a:extLst>
          </p:cNvPr>
          <p:cNvSpPr txBox="1"/>
          <p:nvPr/>
        </p:nvSpPr>
        <p:spPr>
          <a:xfrm>
            <a:off x="-13647" y="1"/>
            <a:ext cx="18288000" cy="882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Cutoff Wall Design (Continued)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092F6C-D82C-CB6E-FD5C-C1C351F79661}"/>
              </a:ext>
            </a:extLst>
          </p:cNvPr>
          <p:cNvGrpSpPr/>
          <p:nvPr/>
        </p:nvGrpSpPr>
        <p:grpSpPr>
          <a:xfrm>
            <a:off x="7982873" y="627317"/>
            <a:ext cx="9476451" cy="9459658"/>
            <a:chOff x="10140286" y="1119100"/>
            <a:chExt cx="7765576" cy="8048799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DB09280-DBBC-40B0-04F7-DEF4A0957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219" r="9568"/>
            <a:stretch>
              <a:fillRect/>
            </a:stretch>
          </p:blipFill>
          <p:spPr>
            <a:xfrm>
              <a:off x="10140286" y="1119100"/>
              <a:ext cx="7765576" cy="80487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9C24CA7-C56B-E8F6-0858-9A430C00BB3E}"/>
                </a:ext>
              </a:extLst>
            </p:cNvPr>
            <p:cNvSpPr/>
            <p:nvPr/>
          </p:nvSpPr>
          <p:spPr>
            <a:xfrm>
              <a:off x="10140286" y="6765612"/>
              <a:ext cx="860612" cy="24022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91928C5-BAE4-A503-278D-9D4D0DDD8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73" y="627317"/>
            <a:ext cx="7245277" cy="54339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6CD84A-4EC8-35C9-D71A-1BDAF0E3C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55"/>
          <a:stretch>
            <a:fillRect/>
          </a:stretch>
        </p:blipFill>
        <p:spPr>
          <a:xfrm>
            <a:off x="186773" y="5481940"/>
            <a:ext cx="7245278" cy="460503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881BAB0-7F3B-0F4B-4107-7F1EBBF662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0027"/>
          <a:stretch>
            <a:fillRect/>
          </a:stretch>
        </p:blipFill>
        <p:spPr>
          <a:xfrm>
            <a:off x="11589989" y="4729480"/>
            <a:ext cx="5608803" cy="206276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AB5D683-7F1C-4B29-5733-2850F3E1CD58}"/>
              </a:ext>
            </a:extLst>
          </p:cNvPr>
          <p:cNvSpPr/>
          <p:nvPr/>
        </p:nvSpPr>
        <p:spPr>
          <a:xfrm>
            <a:off x="7982873" y="627317"/>
            <a:ext cx="9476451" cy="945965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27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4769ED-9FAC-08E4-52ED-10ACFB33F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6032AD-743A-FAD4-AA5C-654E6B8500AD}"/>
              </a:ext>
            </a:extLst>
          </p:cNvPr>
          <p:cNvSpPr txBox="1"/>
          <p:nvPr/>
        </p:nvSpPr>
        <p:spPr>
          <a:xfrm>
            <a:off x="4972050" y="66463"/>
            <a:ext cx="13168648" cy="827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Lake Level Control &amp; Intake Tower Modifications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CBB5FB-E884-5B46-1603-18376A7DC3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48" b="23900"/>
          <a:stretch>
            <a:fillRect/>
          </a:stretch>
        </p:blipFill>
        <p:spPr>
          <a:xfrm>
            <a:off x="4972049" y="6628217"/>
            <a:ext cx="13167360" cy="34547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object 3">
            <a:extLst>
              <a:ext uri="{FF2B5EF4-FFF2-40B4-BE49-F238E27FC236}">
                <a16:creationId xmlns:a16="http://schemas.microsoft.com/office/drawing/2014/main" id="{128A84D3-8E63-EAD8-1261-D63932825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3296" cy="544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ject 4">
            <a:extLst>
              <a:ext uri="{FF2B5EF4-FFF2-40B4-BE49-F238E27FC236}">
                <a16:creationId xmlns:a16="http://schemas.microsoft.com/office/drawing/2014/main" id="{FE9EA4D0-2C38-99F8-D98F-040CC7F4F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C1D88F-90F7-7EB5-3C00-EAB7CBE386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049" y="894170"/>
            <a:ext cx="13167360" cy="560662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3BFC4A-60B4-A3A0-F177-DE238C415989}"/>
              </a:ext>
            </a:extLst>
          </p:cNvPr>
          <p:cNvSpPr txBox="1"/>
          <p:nvPr/>
        </p:nvSpPr>
        <p:spPr>
          <a:xfrm>
            <a:off x="0" y="4905855"/>
            <a:ext cx="497204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Lake Level Control is Required for Wall Construction.</a:t>
            </a:r>
          </a:p>
          <a:p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Currently No Means for Controlled Drawdown Which Impacts the KDOW’s Condition Assessment of the Dam (Poor Rating).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Conflicting Information on Historic As-builts.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Dive Inspections and a Hydrographic Survey Were Performed By Marine Solutions, Inc (MSI).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Raw Water Supply Constraints Precluded Modification Of The Existing Intake Structures.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ptos" panose="020B0004020202020204" pitchFamily="34" charset="0"/>
                <a:cs typeface="Arial" panose="020B0604020202020204" pitchFamily="34" charset="0"/>
              </a:rPr>
              <a:t>A Penetration/Siphon System is Being Evaluated as A Drawdown Measure.</a:t>
            </a:r>
          </a:p>
        </p:txBody>
      </p:sp>
    </p:spTree>
    <p:extLst>
      <p:ext uri="{BB962C8B-B14F-4D97-AF65-F5344CB8AC3E}">
        <p14:creationId xmlns:p14="http://schemas.microsoft.com/office/powerpoint/2010/main" val="28770827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5BFDB1-3828-89A7-79D0-319064BFB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16CA29-7290-C5D1-3B24-BC0DE031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105" y="503218"/>
            <a:ext cx="18020861" cy="97228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6A0163-D881-2A5F-EA2E-57A95B024730}"/>
              </a:ext>
            </a:extLst>
          </p:cNvPr>
          <p:cNvSpPr txBox="1"/>
          <p:nvPr/>
        </p:nvSpPr>
        <p:spPr>
          <a:xfrm>
            <a:off x="14070842" y="689782"/>
            <a:ext cx="390031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latin typeface="Aptos" panose="020B0004020202020204" pitchFamily="34" charset="0"/>
                <a:cs typeface="Arial" panose="020B0604020202020204" pitchFamily="34" charset="0"/>
              </a:rPr>
              <a:t>Hydrographic Survey Results from Marine Solutions Inc., Dated March 13, 2026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50A624-A94E-9A64-03F6-B8A3FC2E6920}"/>
              </a:ext>
            </a:extLst>
          </p:cNvPr>
          <p:cNvCxnSpPr>
            <a:cxnSpLocks/>
          </p:cNvCxnSpPr>
          <p:nvPr/>
        </p:nvCxnSpPr>
        <p:spPr>
          <a:xfrm>
            <a:off x="6987654" y="2865189"/>
            <a:ext cx="1130078" cy="31568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BE0B7C3-9D9A-D6FE-2CD0-9C191FF0B351}"/>
              </a:ext>
            </a:extLst>
          </p:cNvPr>
          <p:cNvSpPr txBox="1"/>
          <p:nvPr/>
        </p:nvSpPr>
        <p:spPr>
          <a:xfrm>
            <a:off x="2802623" y="2606913"/>
            <a:ext cx="43565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Aptos" panose="020B0004020202020204" pitchFamily="34" charset="0"/>
              </a:rPr>
              <a:t>INLET OF 24” LOW LEVEL CONTROL PIPE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FAF772-15F2-1875-F0EC-E2D9B6D74337}"/>
              </a:ext>
            </a:extLst>
          </p:cNvPr>
          <p:cNvCxnSpPr>
            <a:cxnSpLocks/>
          </p:cNvCxnSpPr>
          <p:nvPr/>
        </p:nvCxnSpPr>
        <p:spPr>
          <a:xfrm>
            <a:off x="10812958" y="8332926"/>
            <a:ext cx="1039408" cy="17851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E1E472E-1BA4-6286-60FF-C99253ADFD20}"/>
              </a:ext>
            </a:extLst>
          </p:cNvPr>
          <p:cNvSpPr txBox="1"/>
          <p:nvPr/>
        </p:nvSpPr>
        <p:spPr>
          <a:xfrm>
            <a:off x="9280479" y="8142111"/>
            <a:ext cx="171279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>
                <a:latin typeface="Aptos" panose="020B0004020202020204" pitchFamily="34" charset="0"/>
              </a:rPr>
              <a:t>INTAKE TOWER</a:t>
            </a:r>
          </a:p>
        </p:txBody>
      </p:sp>
      <p:pic>
        <p:nvPicPr>
          <p:cNvPr id="20" name="object 3">
            <a:extLst>
              <a:ext uri="{FF2B5EF4-FFF2-40B4-BE49-F238E27FC236}">
                <a16:creationId xmlns:a16="http://schemas.microsoft.com/office/drawing/2014/main" id="{239583E7-669D-11A2-F720-8AF5AA578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object 4">
            <a:extLst>
              <a:ext uri="{FF2B5EF4-FFF2-40B4-BE49-F238E27FC236}">
                <a16:creationId xmlns:a16="http://schemas.microsoft.com/office/drawing/2014/main" id="{29DAF926-D9A5-33F5-23BE-B8312D92E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85BC630-9CC4-CA02-E524-585C3DBDEAA8}"/>
              </a:ext>
            </a:extLst>
          </p:cNvPr>
          <p:cNvSpPr txBox="1"/>
          <p:nvPr/>
        </p:nvSpPr>
        <p:spPr>
          <a:xfrm>
            <a:off x="-12700" y="-40005"/>
            <a:ext cx="18300700" cy="5432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Results of Hydrographic Survey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273EA8-B555-362A-4288-D3EA8136ACBC}"/>
              </a:ext>
            </a:extLst>
          </p:cNvPr>
          <p:cNvSpPr txBox="1"/>
          <p:nvPr/>
        </p:nvSpPr>
        <p:spPr>
          <a:xfrm>
            <a:off x="13214445" y="6397473"/>
            <a:ext cx="22894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>
                <a:latin typeface="Aptos" panose="020B0004020202020204" pitchFamily="34" charset="0"/>
              </a:rPr>
              <a:t>UPPER INTAKE PIPES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698C7E2-D31F-5444-AF17-B2F9EAFE292E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2372070" y="6582139"/>
            <a:ext cx="842375" cy="53950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ADE4F84-7B98-3EA2-3BED-3582710FB8FE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12115037" y="6582139"/>
            <a:ext cx="1099408" cy="135248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332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BCAEC2-DA40-8B09-89D1-C2C18A3B6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E70B8D-2419-098E-4655-0CEC653B1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011" y="1028700"/>
            <a:ext cx="6230005" cy="830667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EC348B-E8F9-E59B-5546-5FE21B57716F}"/>
              </a:ext>
            </a:extLst>
          </p:cNvPr>
          <p:cNvSpPr txBox="1"/>
          <p:nvPr/>
        </p:nvSpPr>
        <p:spPr>
          <a:xfrm>
            <a:off x="0" y="1028700"/>
            <a:ext cx="1204253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Advanced Advertisement: </a:t>
            </a:r>
            <a:r>
              <a:rPr lang="en-US" sz="2800" b="1" u="sng">
                <a:latin typeface="Aptos" panose="020B0004020202020204" pitchFamily="34" charset="0"/>
                <a:cs typeface="Arial" panose="020B0604020202020204" pitchFamily="34" charset="0"/>
              </a:rPr>
              <a:t>April 16,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Mandatory Pre-Bid Meeting: </a:t>
            </a:r>
            <a:r>
              <a:rPr lang="en-US" sz="2800" b="1" u="sng">
                <a:latin typeface="Aptos" panose="020B0004020202020204" pitchFamily="34" charset="0"/>
                <a:cs typeface="Arial" panose="020B0604020202020204" pitchFamily="34" charset="0"/>
              </a:rPr>
              <a:t>April 30,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Letting Date: </a:t>
            </a:r>
            <a:r>
              <a:rPr lang="en-US" sz="2800" b="1" u="sng">
                <a:latin typeface="Aptos" panose="020B0004020202020204" pitchFamily="34" charset="0"/>
                <a:cs typeface="Arial" panose="020B0604020202020204" pitchFamily="34" charset="0"/>
              </a:rPr>
              <a:t>May 21, 2026 </a:t>
            </a:r>
          </a:p>
          <a:p>
            <a:endParaRPr lang="en-US" sz="280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Engineer’s Estimate: </a:t>
            </a:r>
            <a:r>
              <a:rPr lang="en-US" sz="2800" b="1" u="sng">
                <a:latin typeface="Aptos" panose="020B0004020202020204" pitchFamily="34" charset="0"/>
                <a:cs typeface="Arial" panose="020B0604020202020204" pitchFamily="34" charset="0"/>
              </a:rPr>
              <a:t>$33,513,497.60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Two Bidders: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sz="2800" b="1">
                <a:latin typeface="Aptos" panose="020B0004020202020204" pitchFamily="34" charset="0"/>
                <a:cs typeface="Arial" panose="020B0604020202020204" pitchFamily="34" charset="0"/>
              </a:rPr>
              <a:t>Schnabel Foundation Company: $21,992,077.21</a:t>
            </a:r>
          </a:p>
          <a:p>
            <a:pPr marL="1200150" lvl="3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(Awarded on 5/27/26)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Richard Goettle Inc: $27,727,000.00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Fixed Contract Completion Date: </a:t>
            </a:r>
            <a:r>
              <a:rPr lang="en-US" sz="2800" b="1" u="sng">
                <a:latin typeface="Aptos" panose="020B0004020202020204" pitchFamily="34" charset="0"/>
                <a:cs typeface="Arial" panose="020B0604020202020204" pitchFamily="34" charset="0"/>
              </a:rPr>
              <a:t>August 1,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Current Construction Activities: Maintenance of Traffic Operations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  <a:cs typeface="Arial" panose="020B0604020202020204" pitchFamily="34" charset="0"/>
              </a:rPr>
              <a:t>Cutoff Wall Construction to Start End of September / Early October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F0410-385E-0B2D-6132-8EC8BC77F844}"/>
              </a:ext>
            </a:extLst>
          </p:cNvPr>
          <p:cNvSpPr txBox="1"/>
          <p:nvPr/>
        </p:nvSpPr>
        <p:spPr>
          <a:xfrm>
            <a:off x="3742136" y="372700"/>
            <a:ext cx="10803728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Letting, Award, &amp; Construction Status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  <p:pic>
        <p:nvPicPr>
          <p:cNvPr id="6" name="object 4">
            <a:extLst>
              <a:ext uri="{FF2B5EF4-FFF2-40B4-BE49-F238E27FC236}">
                <a16:creationId xmlns:a16="http://schemas.microsoft.com/office/drawing/2014/main" id="{5A574AD0-136B-EC62-0A86-D4F450554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object 2">
            <a:extLst>
              <a:ext uri="{FF2B5EF4-FFF2-40B4-BE49-F238E27FC236}">
                <a16:creationId xmlns:a16="http://schemas.microsoft.com/office/drawing/2014/main" id="{2DAA63F8-6D7C-01E0-0629-36D00EC2162D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230" cy="3141608"/>
            <a:chOff x="0" y="7145073"/>
            <a:chExt cx="14363865" cy="3141926"/>
          </a:xfrm>
        </p:grpSpPr>
        <p:pic>
          <p:nvPicPr>
            <p:cNvPr id="8" name="object 3">
              <a:extLst>
                <a:ext uri="{FF2B5EF4-FFF2-40B4-BE49-F238E27FC236}">
                  <a16:creationId xmlns:a16="http://schemas.microsoft.com/office/drawing/2014/main" id="{C79D7EDC-F0A3-3B5D-03B1-BA7B6CE37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65DFC948-3FD8-0F03-2611-47706699EF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7145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A049F-955B-E284-2698-30FAE20B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B7B42F36-B3C1-4247-AF36-090F0134E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3"/>
            <a:ext cx="18283428" cy="10286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EF131A2-E574-4D95-A322-C5FF0B64E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solidFill>
                  <a:srgbClr val="000000"/>
                </a:solidFill>
                <a:latin typeface="Times-Roman"/>
              </a:rPr>
              <a:t>FamilyID=Office_ArchiveTorn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2A427-18C3-AC17-4878-B45151B21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7" r="29635" b="1"/>
          <a:stretch>
            <a:fillRect/>
          </a:stretch>
        </p:blipFill>
        <p:spPr>
          <a:xfrm>
            <a:off x="6057901" y="10"/>
            <a:ext cx="6119327" cy="7682603"/>
          </a:xfrm>
          <a:custGeom>
            <a:avLst/>
            <a:gdLst/>
            <a:ahLst/>
            <a:cxnLst/>
            <a:rect l="l" t="t" r="r" b="b"/>
            <a:pathLst>
              <a:path w="4079551" h="5121742">
                <a:moveTo>
                  <a:pt x="0" y="0"/>
                </a:moveTo>
                <a:lnTo>
                  <a:pt x="1995194" y="0"/>
                </a:lnTo>
                <a:lnTo>
                  <a:pt x="2066032" y="17448"/>
                </a:lnTo>
                <a:cubicBezTo>
                  <a:pt x="2128997" y="23966"/>
                  <a:pt x="2110147" y="27214"/>
                  <a:pt x="2159511" y="26888"/>
                </a:cubicBezTo>
                <a:cubicBezTo>
                  <a:pt x="2164432" y="26525"/>
                  <a:pt x="2173850" y="35708"/>
                  <a:pt x="2192911" y="33431"/>
                </a:cubicBezTo>
                <a:cubicBezTo>
                  <a:pt x="2223081" y="37362"/>
                  <a:pt x="2206425" y="48416"/>
                  <a:pt x="2245068" y="52056"/>
                </a:cubicBezTo>
                <a:cubicBezTo>
                  <a:pt x="2241495" y="55478"/>
                  <a:pt x="2279354" y="53783"/>
                  <a:pt x="2283002" y="65933"/>
                </a:cubicBezTo>
                <a:cubicBezTo>
                  <a:pt x="2299420" y="69803"/>
                  <a:pt x="2324641" y="73066"/>
                  <a:pt x="2343575" y="75274"/>
                </a:cubicBezTo>
                <a:cubicBezTo>
                  <a:pt x="2371943" y="81224"/>
                  <a:pt x="2386065" y="87641"/>
                  <a:pt x="2390257" y="91880"/>
                </a:cubicBezTo>
                <a:cubicBezTo>
                  <a:pt x="2418657" y="98611"/>
                  <a:pt x="2415586" y="99822"/>
                  <a:pt x="2452878" y="114104"/>
                </a:cubicBezTo>
                <a:cubicBezTo>
                  <a:pt x="2474763" y="108974"/>
                  <a:pt x="2493568" y="120070"/>
                  <a:pt x="2502728" y="130204"/>
                </a:cubicBezTo>
                <a:cubicBezTo>
                  <a:pt x="2527501" y="139804"/>
                  <a:pt x="2581310" y="162727"/>
                  <a:pt x="2616700" y="165762"/>
                </a:cubicBezTo>
                <a:cubicBezTo>
                  <a:pt x="2670822" y="165032"/>
                  <a:pt x="2655678" y="176304"/>
                  <a:pt x="2679757" y="184874"/>
                </a:cubicBezTo>
                <a:cubicBezTo>
                  <a:pt x="2698501" y="195527"/>
                  <a:pt x="2695893" y="186329"/>
                  <a:pt x="2715454" y="199796"/>
                </a:cubicBezTo>
                <a:lnTo>
                  <a:pt x="2751684" y="215417"/>
                </a:lnTo>
                <a:lnTo>
                  <a:pt x="2795379" y="239878"/>
                </a:lnTo>
                <a:lnTo>
                  <a:pt x="2805381" y="246602"/>
                </a:lnTo>
                <a:cubicBezTo>
                  <a:pt x="2810511" y="246626"/>
                  <a:pt x="2813766" y="247045"/>
                  <a:pt x="2815845" y="247782"/>
                </a:cubicBezTo>
                <a:cubicBezTo>
                  <a:pt x="2815896" y="247881"/>
                  <a:pt x="2815949" y="247980"/>
                  <a:pt x="2816000" y="248079"/>
                </a:cubicBezTo>
                <a:lnTo>
                  <a:pt x="2830764" y="251040"/>
                </a:lnTo>
                <a:cubicBezTo>
                  <a:pt x="2847879" y="251404"/>
                  <a:pt x="2882218" y="277370"/>
                  <a:pt x="2898472" y="276678"/>
                </a:cubicBezTo>
                <a:cubicBezTo>
                  <a:pt x="2905647" y="293133"/>
                  <a:pt x="2902453" y="265766"/>
                  <a:pt x="2929804" y="280704"/>
                </a:cubicBezTo>
                <a:cubicBezTo>
                  <a:pt x="2941996" y="282696"/>
                  <a:pt x="2947122" y="284716"/>
                  <a:pt x="2957338" y="286247"/>
                </a:cubicBezTo>
                <a:cubicBezTo>
                  <a:pt x="2957479" y="286667"/>
                  <a:pt x="2990960" y="289467"/>
                  <a:pt x="2991101" y="289887"/>
                </a:cubicBezTo>
                <a:lnTo>
                  <a:pt x="3015504" y="293980"/>
                </a:lnTo>
                <a:lnTo>
                  <a:pt x="3021078" y="296051"/>
                </a:lnTo>
                <a:lnTo>
                  <a:pt x="3053567" y="292851"/>
                </a:lnTo>
                <a:lnTo>
                  <a:pt x="3069787" y="292672"/>
                </a:lnTo>
                <a:lnTo>
                  <a:pt x="3075539" y="289579"/>
                </a:lnTo>
                <a:cubicBezTo>
                  <a:pt x="3081105" y="287930"/>
                  <a:pt x="3088240" y="287741"/>
                  <a:pt x="3098888" y="290860"/>
                </a:cubicBezTo>
                <a:lnTo>
                  <a:pt x="3101129" y="292153"/>
                </a:lnTo>
                <a:lnTo>
                  <a:pt x="3133932" y="286561"/>
                </a:lnTo>
                <a:cubicBezTo>
                  <a:pt x="3140944" y="284784"/>
                  <a:pt x="3168952" y="294171"/>
                  <a:pt x="3174858" y="290616"/>
                </a:cubicBezTo>
                <a:cubicBezTo>
                  <a:pt x="3230764" y="295457"/>
                  <a:pt x="3264969" y="278925"/>
                  <a:pt x="3333227" y="290351"/>
                </a:cubicBezTo>
                <a:cubicBezTo>
                  <a:pt x="3378919" y="294938"/>
                  <a:pt x="3404596" y="294841"/>
                  <a:pt x="3434083" y="298450"/>
                </a:cubicBezTo>
                <a:cubicBezTo>
                  <a:pt x="3463570" y="302059"/>
                  <a:pt x="3491152" y="308462"/>
                  <a:pt x="3510149" y="312007"/>
                </a:cubicBezTo>
                <a:cubicBezTo>
                  <a:pt x="3529146" y="315552"/>
                  <a:pt x="3524019" y="317217"/>
                  <a:pt x="3548064" y="319723"/>
                </a:cubicBezTo>
                <a:cubicBezTo>
                  <a:pt x="3572109" y="322229"/>
                  <a:pt x="3631075" y="320322"/>
                  <a:pt x="3654421" y="327043"/>
                </a:cubicBezTo>
                <a:cubicBezTo>
                  <a:pt x="3679638" y="326359"/>
                  <a:pt x="3682937" y="337391"/>
                  <a:pt x="3696714" y="336075"/>
                </a:cubicBezTo>
                <a:cubicBezTo>
                  <a:pt x="3767949" y="352546"/>
                  <a:pt x="3827292" y="349618"/>
                  <a:pt x="3913983" y="346950"/>
                </a:cubicBezTo>
                <a:cubicBezTo>
                  <a:pt x="3971130" y="351831"/>
                  <a:pt x="3970098" y="354607"/>
                  <a:pt x="3995145" y="357420"/>
                </a:cubicBezTo>
                <a:cubicBezTo>
                  <a:pt x="4002790" y="360247"/>
                  <a:pt x="4006581" y="350414"/>
                  <a:pt x="4013468" y="354306"/>
                </a:cubicBezTo>
                <a:lnTo>
                  <a:pt x="4048834" y="359505"/>
                </a:lnTo>
                <a:lnTo>
                  <a:pt x="4074799" y="369645"/>
                </a:lnTo>
                <a:lnTo>
                  <a:pt x="4079551" y="370898"/>
                </a:lnTo>
                <a:lnTo>
                  <a:pt x="4079551" y="5121742"/>
                </a:lnTo>
                <a:lnTo>
                  <a:pt x="4068742" y="5113500"/>
                </a:lnTo>
                <a:cubicBezTo>
                  <a:pt x="4063338" y="5107661"/>
                  <a:pt x="4059868" y="5101409"/>
                  <a:pt x="4058894" y="5094665"/>
                </a:cubicBezTo>
                <a:cubicBezTo>
                  <a:pt x="3987852" y="5077156"/>
                  <a:pt x="4047488" y="5077984"/>
                  <a:pt x="3952029" y="5063154"/>
                </a:cubicBezTo>
                <a:cubicBezTo>
                  <a:pt x="3867363" y="5050598"/>
                  <a:pt x="3615061" y="5028910"/>
                  <a:pt x="3557637" y="5010001"/>
                </a:cubicBezTo>
                <a:cubicBezTo>
                  <a:pt x="3479990" y="5000422"/>
                  <a:pt x="3519950" y="4999882"/>
                  <a:pt x="3486145" y="5005680"/>
                </a:cubicBezTo>
                <a:cubicBezTo>
                  <a:pt x="3429218" y="5014226"/>
                  <a:pt x="3425986" y="4996913"/>
                  <a:pt x="3388517" y="4998135"/>
                </a:cubicBezTo>
                <a:cubicBezTo>
                  <a:pt x="3332792" y="4985135"/>
                  <a:pt x="3225211" y="4978839"/>
                  <a:pt x="3151800" y="4964999"/>
                </a:cubicBezTo>
                <a:cubicBezTo>
                  <a:pt x="3089955" y="4955605"/>
                  <a:pt x="3078013" y="4941781"/>
                  <a:pt x="3017820" y="4936923"/>
                </a:cubicBezTo>
                <a:cubicBezTo>
                  <a:pt x="2983861" y="4928606"/>
                  <a:pt x="2965335" y="4947639"/>
                  <a:pt x="2948051" y="4915098"/>
                </a:cubicBezTo>
                <a:cubicBezTo>
                  <a:pt x="2926332" y="4902193"/>
                  <a:pt x="2886343" y="4901643"/>
                  <a:pt x="2850186" y="4894812"/>
                </a:cubicBezTo>
                <a:cubicBezTo>
                  <a:pt x="2832001" y="4893294"/>
                  <a:pt x="2812810" y="4898744"/>
                  <a:pt x="2773357" y="4888477"/>
                </a:cubicBezTo>
                <a:cubicBezTo>
                  <a:pt x="2743350" y="4880689"/>
                  <a:pt x="2708497" y="4865066"/>
                  <a:pt x="2705025" y="4886289"/>
                </a:cubicBezTo>
                <a:cubicBezTo>
                  <a:pt x="2674575" y="4858628"/>
                  <a:pt x="2685763" y="4877642"/>
                  <a:pt x="2646233" y="4877189"/>
                </a:cubicBezTo>
                <a:cubicBezTo>
                  <a:pt x="2543240" y="4848149"/>
                  <a:pt x="2501889" y="4866909"/>
                  <a:pt x="2424169" y="4851885"/>
                </a:cubicBezTo>
                <a:cubicBezTo>
                  <a:pt x="2404486" y="4833480"/>
                  <a:pt x="2400682" y="4878338"/>
                  <a:pt x="2350685" y="4835310"/>
                </a:cubicBezTo>
                <a:cubicBezTo>
                  <a:pt x="2346969" y="4837458"/>
                  <a:pt x="2324430" y="4815003"/>
                  <a:pt x="2309189" y="4809282"/>
                </a:cubicBezTo>
                <a:cubicBezTo>
                  <a:pt x="2293948" y="4803561"/>
                  <a:pt x="2272811" y="4801970"/>
                  <a:pt x="2259235" y="4800986"/>
                </a:cubicBezTo>
                <a:cubicBezTo>
                  <a:pt x="2245658" y="4800001"/>
                  <a:pt x="2243609" y="4803372"/>
                  <a:pt x="2227729" y="4803372"/>
                </a:cubicBezTo>
                <a:cubicBezTo>
                  <a:pt x="2211848" y="4803372"/>
                  <a:pt x="2190174" y="4790407"/>
                  <a:pt x="2160878" y="4813279"/>
                </a:cubicBezTo>
                <a:cubicBezTo>
                  <a:pt x="2146951" y="4811561"/>
                  <a:pt x="2155252" y="4798893"/>
                  <a:pt x="2144167" y="4793069"/>
                </a:cubicBezTo>
                <a:cubicBezTo>
                  <a:pt x="2138625" y="4790157"/>
                  <a:pt x="2130209" y="4787368"/>
                  <a:pt x="2121162" y="4784859"/>
                </a:cubicBezTo>
                <a:lnTo>
                  <a:pt x="2094401" y="4778344"/>
                </a:lnTo>
                <a:lnTo>
                  <a:pt x="2094882" y="4776919"/>
                </a:lnTo>
                <a:cubicBezTo>
                  <a:pt x="2092677" y="4775558"/>
                  <a:pt x="2089097" y="4774323"/>
                  <a:pt x="2087794" y="4774223"/>
                </a:cubicBezTo>
                <a:cubicBezTo>
                  <a:pt x="2086491" y="4774123"/>
                  <a:pt x="2087466" y="4775159"/>
                  <a:pt x="2094371" y="4778337"/>
                </a:cubicBezTo>
                <a:lnTo>
                  <a:pt x="2094401" y="4778344"/>
                </a:lnTo>
                <a:lnTo>
                  <a:pt x="2093715" y="4780377"/>
                </a:lnTo>
                <a:cubicBezTo>
                  <a:pt x="2089515" y="4780985"/>
                  <a:pt x="2080286" y="4780711"/>
                  <a:pt x="2062375" y="4778549"/>
                </a:cubicBezTo>
                <a:cubicBezTo>
                  <a:pt x="2042674" y="4771181"/>
                  <a:pt x="2014477" y="4774492"/>
                  <a:pt x="1994248" y="4768862"/>
                </a:cubicBezTo>
                <a:cubicBezTo>
                  <a:pt x="1974019" y="4763231"/>
                  <a:pt x="1952871" y="4755713"/>
                  <a:pt x="1937256" y="4751678"/>
                </a:cubicBezTo>
                <a:cubicBezTo>
                  <a:pt x="1907785" y="4744300"/>
                  <a:pt x="1899543" y="4740617"/>
                  <a:pt x="1881810" y="4737737"/>
                </a:cubicBezTo>
                <a:cubicBezTo>
                  <a:pt x="1864077" y="4734858"/>
                  <a:pt x="1845240" y="4734501"/>
                  <a:pt x="1830859" y="4734403"/>
                </a:cubicBezTo>
                <a:cubicBezTo>
                  <a:pt x="1816479" y="4734305"/>
                  <a:pt x="1813540" y="4739700"/>
                  <a:pt x="1795527" y="4737148"/>
                </a:cubicBezTo>
                <a:cubicBezTo>
                  <a:pt x="1766274" y="4729435"/>
                  <a:pt x="1769196" y="4730400"/>
                  <a:pt x="1733366" y="4726150"/>
                </a:cubicBezTo>
                <a:lnTo>
                  <a:pt x="1642377" y="4726617"/>
                </a:lnTo>
                <a:lnTo>
                  <a:pt x="1611957" y="4723904"/>
                </a:lnTo>
                <a:cubicBezTo>
                  <a:pt x="1601202" y="4725929"/>
                  <a:pt x="1590447" y="4714121"/>
                  <a:pt x="1579694" y="4716145"/>
                </a:cubicBezTo>
                <a:lnTo>
                  <a:pt x="1529000" y="4712292"/>
                </a:lnTo>
                <a:cubicBezTo>
                  <a:pt x="1506629" y="4692374"/>
                  <a:pt x="1502551" y="4712551"/>
                  <a:pt x="1486695" y="4707303"/>
                </a:cubicBezTo>
                <a:cubicBezTo>
                  <a:pt x="1459462" y="4696523"/>
                  <a:pt x="1453852" y="4697563"/>
                  <a:pt x="1426366" y="4687718"/>
                </a:cubicBezTo>
                <a:cubicBezTo>
                  <a:pt x="1412560" y="4689453"/>
                  <a:pt x="1397512" y="4684365"/>
                  <a:pt x="1384037" y="4687843"/>
                </a:cubicBezTo>
                <a:lnTo>
                  <a:pt x="1346996" y="4686184"/>
                </a:lnTo>
                <a:lnTo>
                  <a:pt x="1308817" y="4690023"/>
                </a:lnTo>
                <a:lnTo>
                  <a:pt x="1268850" y="4701204"/>
                </a:lnTo>
                <a:cubicBezTo>
                  <a:pt x="1253323" y="4701949"/>
                  <a:pt x="1236826" y="4700974"/>
                  <a:pt x="1218909" y="4697243"/>
                </a:cubicBezTo>
                <a:cubicBezTo>
                  <a:pt x="1204883" y="4695263"/>
                  <a:pt x="1183521" y="4694006"/>
                  <a:pt x="1167081" y="4681108"/>
                </a:cubicBezTo>
                <a:cubicBezTo>
                  <a:pt x="1150641" y="4668210"/>
                  <a:pt x="1027982" y="4656956"/>
                  <a:pt x="1028065" y="4656732"/>
                </a:cubicBezTo>
                <a:cubicBezTo>
                  <a:pt x="997413" y="4653433"/>
                  <a:pt x="998916" y="4666066"/>
                  <a:pt x="983167" y="4667463"/>
                </a:cubicBezTo>
                <a:cubicBezTo>
                  <a:pt x="967418" y="4668859"/>
                  <a:pt x="959283" y="4663456"/>
                  <a:pt x="933575" y="4665113"/>
                </a:cubicBezTo>
                <a:cubicBezTo>
                  <a:pt x="907867" y="4666771"/>
                  <a:pt x="856664" y="4676890"/>
                  <a:pt x="828922" y="4677409"/>
                </a:cubicBezTo>
                <a:cubicBezTo>
                  <a:pt x="808598" y="4677652"/>
                  <a:pt x="807933" y="4665718"/>
                  <a:pt x="785859" y="4661311"/>
                </a:cubicBezTo>
                <a:cubicBezTo>
                  <a:pt x="764346" y="4676275"/>
                  <a:pt x="708123" y="4640980"/>
                  <a:pt x="709519" y="4662282"/>
                </a:cubicBezTo>
                <a:cubicBezTo>
                  <a:pt x="657776" y="4649495"/>
                  <a:pt x="666334" y="4651568"/>
                  <a:pt x="642835" y="4656529"/>
                </a:cubicBezTo>
                <a:lnTo>
                  <a:pt x="617041" y="4662947"/>
                </a:lnTo>
                <a:lnTo>
                  <a:pt x="530174" y="4659157"/>
                </a:lnTo>
                <a:lnTo>
                  <a:pt x="522967" y="4664296"/>
                </a:lnTo>
                <a:lnTo>
                  <a:pt x="505439" y="4665425"/>
                </a:lnTo>
                <a:lnTo>
                  <a:pt x="498947" y="4666124"/>
                </a:lnTo>
                <a:lnTo>
                  <a:pt x="494921" y="4663656"/>
                </a:lnTo>
                <a:cubicBezTo>
                  <a:pt x="492531" y="4662547"/>
                  <a:pt x="490756" y="4662473"/>
                  <a:pt x="489479" y="4664277"/>
                </a:cubicBezTo>
                <a:cubicBezTo>
                  <a:pt x="489277" y="4665254"/>
                  <a:pt x="489077" y="4666231"/>
                  <a:pt x="488876" y="4667208"/>
                </a:cubicBezTo>
                <a:lnTo>
                  <a:pt x="454603" y="4670897"/>
                </a:lnTo>
                <a:lnTo>
                  <a:pt x="208211" y="4676399"/>
                </a:lnTo>
                <a:cubicBezTo>
                  <a:pt x="153499" y="4693629"/>
                  <a:pt x="92158" y="4691047"/>
                  <a:pt x="29399" y="4685637"/>
                </a:cubicBezTo>
                <a:lnTo>
                  <a:pt x="0" y="4683114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0FD1F1-F426-6BD2-2BB9-60F87A1707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r="15776"/>
          <a:stretch>
            <a:fillRect/>
          </a:stretch>
        </p:blipFill>
        <p:spPr>
          <a:xfrm>
            <a:off x="20" y="10"/>
            <a:ext cx="6066433" cy="7059908"/>
          </a:xfrm>
          <a:custGeom>
            <a:avLst/>
            <a:gdLst/>
            <a:ahLst/>
            <a:cxnLst/>
            <a:rect l="l" t="t" r="r" b="b"/>
            <a:pathLst>
              <a:path w="4044302" h="4706612">
                <a:moveTo>
                  <a:pt x="0" y="0"/>
                </a:moveTo>
                <a:lnTo>
                  <a:pt x="4044302" y="0"/>
                </a:lnTo>
                <a:lnTo>
                  <a:pt x="4044302" y="4683603"/>
                </a:lnTo>
                <a:lnTo>
                  <a:pt x="3973451" y="4677522"/>
                </a:lnTo>
                <a:cubicBezTo>
                  <a:pt x="3942015" y="4675526"/>
                  <a:pt x="3910877" y="4674945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96B4F8D-F261-41C2-B0A1-B0899F667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8850" y="7161324"/>
            <a:ext cx="11374" cy="6192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3C7563A-4B20-4E0B-8548-374928B55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8850" y="7161324"/>
            <a:ext cx="11374" cy="6192"/>
          </a:xfrm>
          <a:custGeom>
            <a:avLst/>
            <a:gdLst>
              <a:gd name="connsiteX0" fmla="*/ 495 w 7583"/>
              <a:gd name="connsiteY0" fmla="*/ 7 h 4128"/>
              <a:gd name="connsiteX1" fmla="*/ 7583 w 7583"/>
              <a:gd name="connsiteY1" fmla="*/ 2703 h 4128"/>
              <a:gd name="connsiteX2" fmla="*/ 7102 w 7583"/>
              <a:gd name="connsiteY2" fmla="*/ 4128 h 4128"/>
              <a:gd name="connsiteX3" fmla="*/ 7072 w 7583"/>
              <a:gd name="connsiteY3" fmla="*/ 4121 h 4128"/>
              <a:gd name="connsiteX4" fmla="*/ 495 w 7583"/>
              <a:gd name="connsiteY4" fmla="*/ 7 h 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3" h="4128">
                <a:moveTo>
                  <a:pt x="495" y="7"/>
                </a:moveTo>
                <a:cubicBezTo>
                  <a:pt x="1798" y="107"/>
                  <a:pt x="5378" y="1342"/>
                  <a:pt x="7583" y="2703"/>
                </a:cubicBezTo>
                <a:lnTo>
                  <a:pt x="7102" y="4128"/>
                </a:lnTo>
                <a:lnTo>
                  <a:pt x="7072" y="4121"/>
                </a:lnTo>
                <a:cubicBezTo>
                  <a:pt x="167" y="943"/>
                  <a:pt x="-808" y="-93"/>
                  <a:pt x="495" y="7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351A10-36A8-BE8B-DF90-E7A7684D2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5" r="16340" b="-1"/>
          <a:stretch>
            <a:fillRect/>
          </a:stretch>
        </p:blipFill>
        <p:spPr>
          <a:xfrm>
            <a:off x="12177228" y="556348"/>
            <a:ext cx="6110772" cy="7646783"/>
          </a:xfrm>
          <a:custGeom>
            <a:avLst/>
            <a:gdLst/>
            <a:ahLst/>
            <a:cxnLst/>
            <a:rect l="l" t="t" r="r" b="b"/>
            <a:pathLst>
              <a:path w="4073848" h="5097855">
                <a:moveTo>
                  <a:pt x="0" y="0"/>
                </a:moveTo>
                <a:lnTo>
                  <a:pt x="19820" y="5180"/>
                </a:lnTo>
                <a:lnTo>
                  <a:pt x="49402" y="7911"/>
                </a:lnTo>
                <a:cubicBezTo>
                  <a:pt x="58464" y="10327"/>
                  <a:pt x="59058" y="18121"/>
                  <a:pt x="71002" y="17994"/>
                </a:cubicBezTo>
                <a:cubicBezTo>
                  <a:pt x="107266" y="23166"/>
                  <a:pt x="172585" y="27649"/>
                  <a:pt x="221893" y="33346"/>
                </a:cubicBezTo>
                <a:cubicBezTo>
                  <a:pt x="246320" y="29951"/>
                  <a:pt x="281352" y="36453"/>
                  <a:pt x="291482" y="46142"/>
                </a:cubicBezTo>
                <a:cubicBezTo>
                  <a:pt x="303579" y="48837"/>
                  <a:pt x="332739" y="48886"/>
                  <a:pt x="344505" y="46978"/>
                </a:cubicBezTo>
                <a:cubicBezTo>
                  <a:pt x="354949" y="47257"/>
                  <a:pt x="356843" y="50945"/>
                  <a:pt x="370719" y="52379"/>
                </a:cubicBezTo>
                <a:cubicBezTo>
                  <a:pt x="385865" y="55758"/>
                  <a:pt x="418717" y="71770"/>
                  <a:pt x="432980" y="76777"/>
                </a:cubicBezTo>
                <a:cubicBezTo>
                  <a:pt x="447242" y="81784"/>
                  <a:pt x="432737" y="76599"/>
                  <a:pt x="456293" y="82419"/>
                </a:cubicBezTo>
                <a:cubicBezTo>
                  <a:pt x="464698" y="84403"/>
                  <a:pt x="462938" y="92138"/>
                  <a:pt x="481008" y="95827"/>
                </a:cubicBezTo>
                <a:cubicBezTo>
                  <a:pt x="499078" y="99517"/>
                  <a:pt x="539553" y="103782"/>
                  <a:pt x="564714" y="104556"/>
                </a:cubicBezTo>
                <a:cubicBezTo>
                  <a:pt x="592824" y="92037"/>
                  <a:pt x="582974" y="109081"/>
                  <a:pt x="634376" y="93326"/>
                </a:cubicBezTo>
                <a:cubicBezTo>
                  <a:pt x="635698" y="95341"/>
                  <a:pt x="656703" y="94474"/>
                  <a:pt x="678233" y="95822"/>
                </a:cubicBezTo>
                <a:cubicBezTo>
                  <a:pt x="699762" y="97170"/>
                  <a:pt x="745607" y="108465"/>
                  <a:pt x="763555" y="101412"/>
                </a:cubicBezTo>
                <a:lnTo>
                  <a:pt x="921892" y="100673"/>
                </a:lnTo>
                <a:lnTo>
                  <a:pt x="1012783" y="112509"/>
                </a:lnTo>
                <a:cubicBezTo>
                  <a:pt x="1044389" y="114404"/>
                  <a:pt x="1049697" y="123044"/>
                  <a:pt x="1070000" y="119654"/>
                </a:cubicBezTo>
                <a:cubicBezTo>
                  <a:pt x="1104224" y="121839"/>
                  <a:pt x="1082556" y="137881"/>
                  <a:pt x="1122043" y="124964"/>
                </a:cubicBezTo>
                <a:cubicBezTo>
                  <a:pt x="1111251" y="138700"/>
                  <a:pt x="1140599" y="121238"/>
                  <a:pt x="1160906" y="132297"/>
                </a:cubicBezTo>
                <a:cubicBezTo>
                  <a:pt x="1189386" y="124143"/>
                  <a:pt x="1218667" y="134414"/>
                  <a:pt x="1235955" y="135610"/>
                </a:cubicBezTo>
                <a:cubicBezTo>
                  <a:pt x="1253243" y="136806"/>
                  <a:pt x="1239866" y="140567"/>
                  <a:pt x="1264634" y="139474"/>
                </a:cubicBezTo>
                <a:lnTo>
                  <a:pt x="1299612" y="145010"/>
                </a:lnTo>
                <a:cubicBezTo>
                  <a:pt x="1297785" y="140439"/>
                  <a:pt x="1302846" y="141786"/>
                  <a:pt x="1316723" y="142501"/>
                </a:cubicBezTo>
                <a:lnTo>
                  <a:pt x="1353994" y="138427"/>
                </a:lnTo>
                <a:lnTo>
                  <a:pt x="1379571" y="142536"/>
                </a:lnTo>
                <a:cubicBezTo>
                  <a:pt x="1382999" y="142397"/>
                  <a:pt x="1407380" y="137923"/>
                  <a:pt x="1406891" y="134412"/>
                </a:cubicBezTo>
                <a:cubicBezTo>
                  <a:pt x="1433565" y="149140"/>
                  <a:pt x="1436234" y="139888"/>
                  <a:pt x="1463587" y="136134"/>
                </a:cubicBezTo>
                <a:cubicBezTo>
                  <a:pt x="1487038" y="137517"/>
                  <a:pt x="1466824" y="137982"/>
                  <a:pt x="1523495" y="139722"/>
                </a:cubicBezTo>
                <a:cubicBezTo>
                  <a:pt x="1545556" y="155891"/>
                  <a:pt x="1529698" y="128003"/>
                  <a:pt x="1573001" y="150645"/>
                </a:cubicBezTo>
                <a:cubicBezTo>
                  <a:pt x="1575121" y="148880"/>
                  <a:pt x="1601855" y="150499"/>
                  <a:pt x="1615848" y="152274"/>
                </a:cubicBezTo>
                <a:cubicBezTo>
                  <a:pt x="1629840" y="154049"/>
                  <a:pt x="1642482" y="151886"/>
                  <a:pt x="1656958" y="161298"/>
                </a:cubicBezTo>
                <a:cubicBezTo>
                  <a:pt x="1667535" y="164193"/>
                  <a:pt x="1648634" y="159956"/>
                  <a:pt x="1681709" y="164883"/>
                </a:cubicBezTo>
                <a:cubicBezTo>
                  <a:pt x="1714785" y="169810"/>
                  <a:pt x="1822594" y="186492"/>
                  <a:pt x="1855413" y="190858"/>
                </a:cubicBezTo>
                <a:cubicBezTo>
                  <a:pt x="1888232" y="195224"/>
                  <a:pt x="1865150" y="197788"/>
                  <a:pt x="1878624" y="198221"/>
                </a:cubicBezTo>
                <a:cubicBezTo>
                  <a:pt x="1892098" y="198654"/>
                  <a:pt x="1921110" y="191588"/>
                  <a:pt x="1936257" y="193458"/>
                </a:cubicBezTo>
                <a:cubicBezTo>
                  <a:pt x="1955273" y="195364"/>
                  <a:pt x="1958093" y="202665"/>
                  <a:pt x="1969506" y="202296"/>
                </a:cubicBezTo>
                <a:cubicBezTo>
                  <a:pt x="1980059" y="192079"/>
                  <a:pt x="1991264" y="192192"/>
                  <a:pt x="2009543" y="198388"/>
                </a:cubicBezTo>
                <a:cubicBezTo>
                  <a:pt x="2043643" y="201172"/>
                  <a:pt x="2043670" y="190662"/>
                  <a:pt x="2076599" y="192177"/>
                </a:cubicBezTo>
                <a:cubicBezTo>
                  <a:pt x="2091049" y="191598"/>
                  <a:pt x="2098780" y="194892"/>
                  <a:pt x="2122888" y="191618"/>
                </a:cubicBezTo>
                <a:cubicBezTo>
                  <a:pt x="2140054" y="192316"/>
                  <a:pt x="2174542" y="194072"/>
                  <a:pt x="2197782" y="183790"/>
                </a:cubicBezTo>
                <a:cubicBezTo>
                  <a:pt x="2222989" y="182481"/>
                  <a:pt x="2204683" y="182017"/>
                  <a:pt x="2232194" y="184607"/>
                </a:cubicBezTo>
                <a:cubicBezTo>
                  <a:pt x="2265802" y="185125"/>
                  <a:pt x="2279792" y="178894"/>
                  <a:pt x="2299212" y="180376"/>
                </a:cubicBezTo>
                <a:cubicBezTo>
                  <a:pt x="2311858" y="176121"/>
                  <a:pt x="2297536" y="181192"/>
                  <a:pt x="2346142" y="175851"/>
                </a:cubicBezTo>
                <a:cubicBezTo>
                  <a:pt x="2365406" y="185310"/>
                  <a:pt x="2381884" y="172374"/>
                  <a:pt x="2398368" y="174412"/>
                </a:cubicBezTo>
                <a:cubicBezTo>
                  <a:pt x="2424509" y="173378"/>
                  <a:pt x="2488760" y="173491"/>
                  <a:pt x="2512594" y="172027"/>
                </a:cubicBezTo>
                <a:cubicBezTo>
                  <a:pt x="2536428" y="170563"/>
                  <a:pt x="2511059" y="168382"/>
                  <a:pt x="2541375" y="165630"/>
                </a:cubicBezTo>
                <a:cubicBezTo>
                  <a:pt x="2597211" y="177879"/>
                  <a:pt x="2628371" y="155834"/>
                  <a:pt x="2684883" y="153136"/>
                </a:cubicBezTo>
                <a:cubicBezTo>
                  <a:pt x="2719188" y="136064"/>
                  <a:pt x="2743499" y="153798"/>
                  <a:pt x="2781009" y="140733"/>
                </a:cubicBezTo>
                <a:cubicBezTo>
                  <a:pt x="2806393" y="136738"/>
                  <a:pt x="2810080" y="140555"/>
                  <a:pt x="2824377" y="138690"/>
                </a:cubicBezTo>
                <a:cubicBezTo>
                  <a:pt x="2838674" y="136825"/>
                  <a:pt x="2854799" y="132329"/>
                  <a:pt x="2866792" y="129542"/>
                </a:cubicBezTo>
                <a:cubicBezTo>
                  <a:pt x="2873210" y="133180"/>
                  <a:pt x="2923100" y="126770"/>
                  <a:pt x="2921948" y="121966"/>
                </a:cubicBezTo>
                <a:cubicBezTo>
                  <a:pt x="2929361" y="123612"/>
                  <a:pt x="2949852" y="129984"/>
                  <a:pt x="2952165" y="122378"/>
                </a:cubicBezTo>
                <a:cubicBezTo>
                  <a:pt x="2990011" y="122297"/>
                  <a:pt x="3011272" y="121230"/>
                  <a:pt x="3044378" y="131368"/>
                </a:cubicBezTo>
                <a:cubicBezTo>
                  <a:pt x="3067906" y="135145"/>
                  <a:pt x="3051474" y="133118"/>
                  <a:pt x="3066117" y="135515"/>
                </a:cubicBezTo>
                <a:cubicBezTo>
                  <a:pt x="3080761" y="137912"/>
                  <a:pt x="3105156" y="133618"/>
                  <a:pt x="3129038" y="133048"/>
                </a:cubicBezTo>
                <a:cubicBezTo>
                  <a:pt x="3153252" y="133180"/>
                  <a:pt x="3181464" y="137262"/>
                  <a:pt x="3199396" y="138690"/>
                </a:cubicBezTo>
                <a:cubicBezTo>
                  <a:pt x="3217327" y="140118"/>
                  <a:pt x="3221605" y="139775"/>
                  <a:pt x="3236626" y="141617"/>
                </a:cubicBezTo>
                <a:cubicBezTo>
                  <a:pt x="3261693" y="138167"/>
                  <a:pt x="3282756" y="139985"/>
                  <a:pt x="3301529" y="147360"/>
                </a:cubicBezTo>
                <a:cubicBezTo>
                  <a:pt x="3316136" y="149253"/>
                  <a:pt x="3308650" y="153562"/>
                  <a:pt x="3319466" y="155359"/>
                </a:cubicBezTo>
                <a:cubicBezTo>
                  <a:pt x="3330283" y="157156"/>
                  <a:pt x="3337180" y="149032"/>
                  <a:pt x="3366431" y="150998"/>
                </a:cubicBezTo>
                <a:cubicBezTo>
                  <a:pt x="3376837" y="151395"/>
                  <a:pt x="3376489" y="159016"/>
                  <a:pt x="3398712" y="160121"/>
                </a:cubicBezTo>
                <a:cubicBezTo>
                  <a:pt x="3420936" y="161226"/>
                  <a:pt x="3510291" y="165983"/>
                  <a:pt x="3542998" y="167155"/>
                </a:cubicBezTo>
                <a:cubicBezTo>
                  <a:pt x="3575704" y="168327"/>
                  <a:pt x="3562463" y="165109"/>
                  <a:pt x="3578141" y="164774"/>
                </a:cubicBezTo>
                <a:cubicBezTo>
                  <a:pt x="3593820" y="164439"/>
                  <a:pt x="3612368" y="156036"/>
                  <a:pt x="3637070" y="165143"/>
                </a:cubicBezTo>
                <a:cubicBezTo>
                  <a:pt x="3655547" y="160298"/>
                  <a:pt x="3656022" y="171417"/>
                  <a:pt x="3676510" y="174285"/>
                </a:cubicBezTo>
                <a:cubicBezTo>
                  <a:pt x="3687814" y="178343"/>
                  <a:pt x="3701962" y="177166"/>
                  <a:pt x="3711295" y="179965"/>
                </a:cubicBezTo>
                <a:cubicBezTo>
                  <a:pt x="3720627" y="182764"/>
                  <a:pt x="3728005" y="183268"/>
                  <a:pt x="3734909" y="186315"/>
                </a:cubicBezTo>
                <a:cubicBezTo>
                  <a:pt x="3741813" y="189362"/>
                  <a:pt x="3743912" y="195469"/>
                  <a:pt x="3752716" y="198247"/>
                </a:cubicBezTo>
                <a:cubicBezTo>
                  <a:pt x="3761521" y="201025"/>
                  <a:pt x="3775291" y="205915"/>
                  <a:pt x="3785338" y="207746"/>
                </a:cubicBezTo>
                <a:cubicBezTo>
                  <a:pt x="3795386" y="209577"/>
                  <a:pt x="3793861" y="206743"/>
                  <a:pt x="3813002" y="209235"/>
                </a:cubicBezTo>
                <a:cubicBezTo>
                  <a:pt x="3844203" y="214556"/>
                  <a:pt x="3872302" y="218411"/>
                  <a:pt x="3907394" y="217935"/>
                </a:cubicBezTo>
                <a:cubicBezTo>
                  <a:pt x="3913972" y="227642"/>
                  <a:pt x="3924446" y="223236"/>
                  <a:pt x="3938455" y="218099"/>
                </a:cubicBezTo>
                <a:cubicBezTo>
                  <a:pt x="3964643" y="225179"/>
                  <a:pt x="4008872" y="230664"/>
                  <a:pt x="4053670" y="246493"/>
                </a:cubicBezTo>
                <a:cubicBezTo>
                  <a:pt x="4060026" y="249727"/>
                  <a:pt x="4064731" y="252068"/>
                  <a:pt x="4068686" y="253851"/>
                </a:cubicBezTo>
                <a:lnTo>
                  <a:pt x="4073848" y="255820"/>
                </a:lnTo>
                <a:lnTo>
                  <a:pt x="4073848" y="5096562"/>
                </a:lnTo>
                <a:lnTo>
                  <a:pt x="4062380" y="5097855"/>
                </a:lnTo>
                <a:cubicBezTo>
                  <a:pt x="4057192" y="5097055"/>
                  <a:pt x="4053199" y="5094472"/>
                  <a:pt x="4049820" y="5089388"/>
                </a:cubicBezTo>
                <a:cubicBezTo>
                  <a:pt x="4009878" y="5087267"/>
                  <a:pt x="3968705" y="5061632"/>
                  <a:pt x="3943125" y="5073727"/>
                </a:cubicBezTo>
                <a:cubicBezTo>
                  <a:pt x="3944749" y="5052314"/>
                  <a:pt x="3930432" y="5060350"/>
                  <a:pt x="3902578" y="5055197"/>
                </a:cubicBezTo>
                <a:cubicBezTo>
                  <a:pt x="3882656" y="5049199"/>
                  <a:pt x="3839627" y="5036588"/>
                  <a:pt x="3823591" y="5030823"/>
                </a:cubicBezTo>
                <a:cubicBezTo>
                  <a:pt x="3807556" y="5025058"/>
                  <a:pt x="3795270" y="5029266"/>
                  <a:pt x="3779178" y="5023718"/>
                </a:cubicBezTo>
                <a:cubicBezTo>
                  <a:pt x="3786402" y="5005404"/>
                  <a:pt x="3690441" y="5017899"/>
                  <a:pt x="3727041" y="5004453"/>
                </a:cubicBezTo>
                <a:cubicBezTo>
                  <a:pt x="3699629" y="4993542"/>
                  <a:pt x="3709708" y="4998999"/>
                  <a:pt x="3695215" y="5003935"/>
                </a:cubicBezTo>
                <a:cubicBezTo>
                  <a:pt x="3660744" y="4999180"/>
                  <a:pt x="3657695" y="4997754"/>
                  <a:pt x="3617918" y="5002257"/>
                </a:cubicBezTo>
                <a:cubicBezTo>
                  <a:pt x="3600258" y="5001551"/>
                  <a:pt x="3594004" y="4999083"/>
                  <a:pt x="3578292" y="4997633"/>
                </a:cubicBezTo>
                <a:cubicBezTo>
                  <a:pt x="3562580" y="4996183"/>
                  <a:pt x="3553912" y="4997238"/>
                  <a:pt x="3523647" y="4993560"/>
                </a:cubicBezTo>
                <a:cubicBezTo>
                  <a:pt x="3499709" y="4988949"/>
                  <a:pt x="3482330" y="4990238"/>
                  <a:pt x="3462999" y="4987582"/>
                </a:cubicBezTo>
                <a:cubicBezTo>
                  <a:pt x="3443667" y="4984927"/>
                  <a:pt x="3431887" y="4980755"/>
                  <a:pt x="3407661" y="4977626"/>
                </a:cubicBezTo>
                <a:cubicBezTo>
                  <a:pt x="3386862" y="4968882"/>
                  <a:pt x="3308417" y="4989840"/>
                  <a:pt x="3292705" y="4963636"/>
                </a:cubicBezTo>
                <a:cubicBezTo>
                  <a:pt x="3235824" y="4968918"/>
                  <a:pt x="3219730" y="4958334"/>
                  <a:pt x="3172975" y="4953691"/>
                </a:cubicBezTo>
                <a:cubicBezTo>
                  <a:pt x="3127763" y="4948837"/>
                  <a:pt x="3122071" y="4951787"/>
                  <a:pt x="3074842" y="4939189"/>
                </a:cubicBezTo>
                <a:cubicBezTo>
                  <a:pt x="3037951" y="4926629"/>
                  <a:pt x="3018156" y="4922664"/>
                  <a:pt x="2975114" y="4919945"/>
                </a:cubicBezTo>
                <a:cubicBezTo>
                  <a:pt x="2971916" y="4927359"/>
                  <a:pt x="2920569" y="4912496"/>
                  <a:pt x="2912264" y="4910306"/>
                </a:cubicBezTo>
                <a:cubicBezTo>
                  <a:pt x="2913215" y="4915182"/>
                  <a:pt x="2886096" y="4917324"/>
                  <a:pt x="2879068" y="4913219"/>
                </a:cubicBezTo>
                <a:cubicBezTo>
                  <a:pt x="2816888" y="4916083"/>
                  <a:pt x="2797908" y="4934735"/>
                  <a:pt x="2751306" y="4924939"/>
                </a:cubicBezTo>
                <a:cubicBezTo>
                  <a:pt x="2714930" y="4924870"/>
                  <a:pt x="2716667" y="4934409"/>
                  <a:pt x="2664406" y="4934300"/>
                </a:cubicBezTo>
                <a:cubicBezTo>
                  <a:pt x="2642420" y="4938458"/>
                  <a:pt x="2649006" y="4930226"/>
                  <a:pt x="2621651" y="4930533"/>
                </a:cubicBezTo>
                <a:cubicBezTo>
                  <a:pt x="2586738" y="4948131"/>
                  <a:pt x="2549613" y="4936664"/>
                  <a:pt x="2500282" y="4936142"/>
                </a:cubicBezTo>
                <a:cubicBezTo>
                  <a:pt x="2439944" y="4934837"/>
                  <a:pt x="2389504" y="4942093"/>
                  <a:pt x="2337000" y="4934320"/>
                </a:cubicBezTo>
                <a:cubicBezTo>
                  <a:pt x="2317698" y="4940567"/>
                  <a:pt x="2291907" y="4948971"/>
                  <a:pt x="2270703" y="4938111"/>
                </a:cubicBezTo>
                <a:cubicBezTo>
                  <a:pt x="2215033" y="4939841"/>
                  <a:pt x="2221532" y="4944790"/>
                  <a:pt x="2200316" y="4938470"/>
                </a:cubicBezTo>
                <a:cubicBezTo>
                  <a:pt x="2158078" y="4940893"/>
                  <a:pt x="2164891" y="4935351"/>
                  <a:pt x="2126710" y="4932347"/>
                </a:cubicBezTo>
                <a:cubicBezTo>
                  <a:pt x="2095620" y="4927728"/>
                  <a:pt x="2111086" y="4928153"/>
                  <a:pt x="2082324" y="4927593"/>
                </a:cubicBezTo>
                <a:cubicBezTo>
                  <a:pt x="2055130" y="4936130"/>
                  <a:pt x="2036508" y="4925578"/>
                  <a:pt x="2029206" y="4923365"/>
                </a:cubicBezTo>
                <a:cubicBezTo>
                  <a:pt x="2003508" y="4924806"/>
                  <a:pt x="1965456" y="4913048"/>
                  <a:pt x="1969765" y="4928228"/>
                </a:cubicBezTo>
                <a:cubicBezTo>
                  <a:pt x="1933670" y="4907655"/>
                  <a:pt x="1935015" y="4928539"/>
                  <a:pt x="1896446" y="4923240"/>
                </a:cubicBezTo>
                <a:cubicBezTo>
                  <a:pt x="1876120" y="4915707"/>
                  <a:pt x="1849790" y="4911657"/>
                  <a:pt x="1837029" y="4921066"/>
                </a:cubicBezTo>
                <a:cubicBezTo>
                  <a:pt x="1759478" y="4909120"/>
                  <a:pt x="1806390" y="4905512"/>
                  <a:pt x="1727326" y="4892968"/>
                </a:cubicBezTo>
                <a:cubicBezTo>
                  <a:pt x="1686312" y="4886651"/>
                  <a:pt x="1625466" y="4884219"/>
                  <a:pt x="1593578" y="4875201"/>
                </a:cubicBezTo>
                <a:cubicBezTo>
                  <a:pt x="1561690" y="4866183"/>
                  <a:pt x="1553872" y="4870257"/>
                  <a:pt x="1529199" y="4863739"/>
                </a:cubicBezTo>
                <a:cubicBezTo>
                  <a:pt x="1504527" y="4857222"/>
                  <a:pt x="1472957" y="4856729"/>
                  <a:pt x="1453102" y="4853389"/>
                </a:cubicBezTo>
                <a:cubicBezTo>
                  <a:pt x="1433246" y="4850048"/>
                  <a:pt x="1412604" y="4842097"/>
                  <a:pt x="1410062" y="4843700"/>
                </a:cubicBezTo>
                <a:cubicBezTo>
                  <a:pt x="1370061" y="4835203"/>
                  <a:pt x="1358114" y="4845698"/>
                  <a:pt x="1334230" y="4827940"/>
                </a:cubicBezTo>
                <a:cubicBezTo>
                  <a:pt x="1313790" y="4825698"/>
                  <a:pt x="1309169" y="4823751"/>
                  <a:pt x="1287424" y="4823328"/>
                </a:cubicBezTo>
                <a:cubicBezTo>
                  <a:pt x="1265680" y="4822905"/>
                  <a:pt x="1234048" y="4825438"/>
                  <a:pt x="1203760" y="4825401"/>
                </a:cubicBezTo>
                <a:cubicBezTo>
                  <a:pt x="1172376" y="4827120"/>
                  <a:pt x="1171591" y="4843575"/>
                  <a:pt x="1142353" y="4826911"/>
                </a:cubicBezTo>
                <a:cubicBezTo>
                  <a:pt x="1142648" y="4830450"/>
                  <a:pt x="1127453" y="4831600"/>
                  <a:pt x="1123543" y="4831484"/>
                </a:cubicBezTo>
                <a:lnTo>
                  <a:pt x="1092581" y="4833192"/>
                </a:lnTo>
                <a:lnTo>
                  <a:pt x="1089970" y="4827604"/>
                </a:lnTo>
                <a:cubicBezTo>
                  <a:pt x="1078405" y="4825299"/>
                  <a:pt x="1058546" y="4830811"/>
                  <a:pt x="1046990" y="4831800"/>
                </a:cubicBezTo>
                <a:lnTo>
                  <a:pt x="1020627" y="4833537"/>
                </a:lnTo>
                <a:lnTo>
                  <a:pt x="1010602" y="4832752"/>
                </a:lnTo>
                <a:lnTo>
                  <a:pt x="1006327" y="4832812"/>
                </a:lnTo>
                <a:lnTo>
                  <a:pt x="995285" y="4828639"/>
                </a:lnTo>
                <a:cubicBezTo>
                  <a:pt x="985016" y="4827594"/>
                  <a:pt x="977337" y="4820880"/>
                  <a:pt x="971197" y="4819859"/>
                </a:cubicBezTo>
                <a:cubicBezTo>
                  <a:pt x="965058" y="4818838"/>
                  <a:pt x="963247" y="4826590"/>
                  <a:pt x="958444" y="4822516"/>
                </a:cubicBezTo>
                <a:cubicBezTo>
                  <a:pt x="964528" y="4819545"/>
                  <a:pt x="954985" y="4817124"/>
                  <a:pt x="950776" y="4814966"/>
                </a:cubicBezTo>
                <a:lnTo>
                  <a:pt x="912589" y="4812307"/>
                </a:lnTo>
                <a:cubicBezTo>
                  <a:pt x="866435" y="4815189"/>
                  <a:pt x="882762" y="4802056"/>
                  <a:pt x="868646" y="4810372"/>
                </a:cubicBezTo>
                <a:cubicBezTo>
                  <a:pt x="833647" y="4816986"/>
                  <a:pt x="825964" y="4816964"/>
                  <a:pt x="813484" y="4815448"/>
                </a:cubicBezTo>
                <a:cubicBezTo>
                  <a:pt x="774068" y="4820782"/>
                  <a:pt x="767891" y="4822976"/>
                  <a:pt x="717218" y="4827378"/>
                </a:cubicBezTo>
                <a:cubicBezTo>
                  <a:pt x="688925" y="4839908"/>
                  <a:pt x="680839" y="4840723"/>
                  <a:pt x="659409" y="4845952"/>
                </a:cubicBezTo>
                <a:cubicBezTo>
                  <a:pt x="633011" y="4854112"/>
                  <a:pt x="639997" y="4860055"/>
                  <a:pt x="607917" y="4863927"/>
                </a:cubicBezTo>
                <a:cubicBezTo>
                  <a:pt x="591636" y="4868226"/>
                  <a:pt x="579429" y="4878384"/>
                  <a:pt x="569284" y="4882117"/>
                </a:cubicBezTo>
                <a:cubicBezTo>
                  <a:pt x="559139" y="4885850"/>
                  <a:pt x="555067" y="4884639"/>
                  <a:pt x="537968" y="4887374"/>
                </a:cubicBezTo>
                <a:cubicBezTo>
                  <a:pt x="526595" y="4886448"/>
                  <a:pt x="489777" y="4886423"/>
                  <a:pt x="482916" y="4888156"/>
                </a:cubicBezTo>
                <a:cubicBezTo>
                  <a:pt x="463365" y="4898273"/>
                  <a:pt x="445824" y="4886936"/>
                  <a:pt x="411637" y="4886771"/>
                </a:cubicBezTo>
                <a:lnTo>
                  <a:pt x="371262" y="4888142"/>
                </a:lnTo>
                <a:cubicBezTo>
                  <a:pt x="363928" y="4882747"/>
                  <a:pt x="306156" y="4880831"/>
                  <a:pt x="302060" y="4873520"/>
                </a:cubicBezTo>
                <a:cubicBezTo>
                  <a:pt x="280888" y="4866176"/>
                  <a:pt x="280811" y="4847663"/>
                  <a:pt x="248012" y="4840618"/>
                </a:cubicBezTo>
                <a:cubicBezTo>
                  <a:pt x="230331" y="4833575"/>
                  <a:pt x="240156" y="4851312"/>
                  <a:pt x="195979" y="4831260"/>
                </a:cubicBezTo>
                <a:cubicBezTo>
                  <a:pt x="165972" y="4807991"/>
                  <a:pt x="63439" y="4789506"/>
                  <a:pt x="10733" y="4758959"/>
                </a:cubicBezTo>
                <a:lnTo>
                  <a:pt x="0" y="4750844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DF6C11-A894-A07C-99C7-D9004F26B847}"/>
              </a:ext>
            </a:extLst>
          </p:cNvPr>
          <p:cNvSpPr txBox="1"/>
          <p:nvPr/>
        </p:nvSpPr>
        <p:spPr>
          <a:xfrm>
            <a:off x="9685254" y="-322379"/>
            <a:ext cx="8600460" cy="8786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Construction Status Photos</a:t>
            </a:r>
          </a:p>
        </p:txBody>
      </p:sp>
      <p:pic>
        <p:nvPicPr>
          <p:cNvPr id="16" name="object 3">
            <a:extLst>
              <a:ext uri="{FF2B5EF4-FFF2-40B4-BE49-F238E27FC236}">
                <a16:creationId xmlns:a16="http://schemas.microsoft.com/office/drawing/2014/main" id="{61684FAF-7AF0-6771-3696-CBFE40C7E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7295"/>
            <a:ext cx="14363230" cy="268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ject 4">
            <a:extLst>
              <a:ext uri="{FF2B5EF4-FFF2-40B4-BE49-F238E27FC236}">
                <a16:creationId xmlns:a16="http://schemas.microsoft.com/office/drawing/2014/main" id="{63AB2E4F-C728-382D-9B57-EFBED30CE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34" y="7145338"/>
            <a:ext cx="2743235" cy="293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163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F1ED61D-851E-5FB7-855F-356A9D8A3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884774-C8D3-C034-B597-4DBC1BAC1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4"/>
          <a:stretch>
            <a:fillRect/>
          </a:stretch>
        </p:blipFill>
        <p:spPr>
          <a:xfrm>
            <a:off x="2684222" y="1181100"/>
            <a:ext cx="12919556" cy="85953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686B42-50C9-E06D-DD2C-1DFE22C4C3F9}"/>
              </a:ext>
            </a:extLst>
          </p:cNvPr>
          <p:cNvSpPr txBox="1"/>
          <p:nvPr/>
        </p:nvSpPr>
        <p:spPr>
          <a:xfrm>
            <a:off x="3742136" y="372700"/>
            <a:ext cx="10803728" cy="5847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 kern="120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QUESTIONS?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958AEFDE-491A-45E5-0E27-C63CF348B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ject 3">
            <a:extLst>
              <a:ext uri="{FF2B5EF4-FFF2-40B4-BE49-F238E27FC236}">
                <a16:creationId xmlns:a16="http://schemas.microsoft.com/office/drawing/2014/main" id="{C24C047E-81A6-FBAB-BB04-1B3B01A5B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ject 4">
            <a:extLst>
              <a:ext uri="{FF2B5EF4-FFF2-40B4-BE49-F238E27FC236}">
                <a16:creationId xmlns:a16="http://schemas.microsoft.com/office/drawing/2014/main" id="{EF4BBEA9-5A21-F0E9-88E1-1640A10E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165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0C4924-E8A5-B51E-75B5-E43B76912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ject 3">
            <a:extLst>
              <a:ext uri="{FF2B5EF4-FFF2-40B4-BE49-F238E27FC236}">
                <a16:creationId xmlns:a16="http://schemas.microsoft.com/office/drawing/2014/main" id="{C7DBAD03-C89C-5F8C-1FB2-6D2E21412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9CF9FC-E349-3D7F-B0E7-0C2A0BA196F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3239" y="965200"/>
            <a:ext cx="6967719" cy="3814826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36821" y="1666755"/>
            <a:ext cx="16560" cy="6967654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F9C61AD-7D65-F78E-0C26-4D435F324E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77"/>
          <a:stretch>
            <a:fillRect/>
          </a:stretch>
        </p:blipFill>
        <p:spPr>
          <a:xfrm>
            <a:off x="9507474" y="1369919"/>
            <a:ext cx="7099410" cy="3005387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04540" y="5143497"/>
            <a:ext cx="6283356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915501" y="5143497"/>
            <a:ext cx="6283356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B227F7E-5B63-7E6E-E7C4-D263BAA45A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237"/>
          <a:stretch>
            <a:fillRect/>
          </a:stretch>
        </p:blipFill>
        <p:spPr>
          <a:xfrm>
            <a:off x="1928718" y="5506974"/>
            <a:ext cx="6616761" cy="3818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469B74-0DBB-C6E9-292F-95A807D3FB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639"/>
          <a:stretch>
            <a:fillRect/>
          </a:stretch>
        </p:blipFill>
        <p:spPr>
          <a:xfrm>
            <a:off x="10397757" y="5506974"/>
            <a:ext cx="5318844" cy="3830203"/>
          </a:xfrm>
          <a:prstGeom prst="rect">
            <a:avLst/>
          </a:prstGeom>
        </p:spPr>
      </p:pic>
      <p:pic>
        <p:nvPicPr>
          <p:cNvPr id="12" name="object 4">
            <a:extLst>
              <a:ext uri="{FF2B5EF4-FFF2-40B4-BE49-F238E27FC236}">
                <a16:creationId xmlns:a16="http://schemas.microsoft.com/office/drawing/2014/main" id="{0D5B40CC-3E3D-7C63-FC16-0AC05B722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03" y="139056"/>
            <a:ext cx="2481531" cy="265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FBD1290-AB58-11FD-8363-3CA5797BA2BE}"/>
              </a:ext>
            </a:extLst>
          </p:cNvPr>
          <p:cNvSpPr txBox="1"/>
          <p:nvPr/>
        </p:nvSpPr>
        <p:spPr>
          <a:xfrm>
            <a:off x="0" y="267589"/>
            <a:ext cx="18288000" cy="827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3600" b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  <a:ea typeface="+mj-ea"/>
                <a:cs typeface="+mj-cs"/>
              </a:rPr>
              <a:t>Down Stream Filter Diaphragm</a:t>
            </a:r>
            <a:endParaRPr lang="en-US" sz="3600" b="1" kern="120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41307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AFB6E33-AF79-44B7-8C8F-C487BADE3259}" vid="{E8E9DF96-57FA-4EC4-BF72-3FFB6BAAD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Bryan Robbins, Drake Maoulto, Aaron Wallace</Speakers>
    <Section xmlns="b47a5aad-adfb-4dac-9d3f-47090e67d565">10, 3</Section>
  </documentManagement>
</p:properties>
</file>

<file path=customXml/itemProps1.xml><?xml version="1.0" encoding="utf-8"?>
<ds:datastoreItem xmlns:ds="http://schemas.openxmlformats.org/officeDocument/2006/customXml" ds:itemID="{A27737BC-4D10-467D-BD80-82A622BCCF7D}"/>
</file>

<file path=customXml/itemProps2.xml><?xml version="1.0" encoding="utf-8"?>
<ds:datastoreItem xmlns:ds="http://schemas.openxmlformats.org/officeDocument/2006/customXml" ds:itemID="{865DC331-2DEB-4691-8FDF-E546D24C3D4F}"/>
</file>

<file path=customXml/itemProps3.xml><?xml version="1.0" encoding="utf-8"?>
<ds:datastoreItem xmlns:ds="http://schemas.openxmlformats.org/officeDocument/2006/customXml" ds:itemID="{95E71231-23B9-4D1C-B516-7726F2369773}"/>
</file>

<file path=docMetadata/LabelInfo.xml><?xml version="1.0" encoding="utf-8"?>
<clbl:labelList xmlns:clbl="http://schemas.microsoft.com/office/2020/mipLabelMetadata">
  <clbl:label id="{5563d9c4-1af6-4d5e-894d-8f5a4315f709}" enabled="1" method="Privileged" siteId="{3667e201-cbdc-48b3-9b42-5d2d3f16e2a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2026Partneringconferencetemplate</Template>
  <Application>Microsoft Office PowerPoint</Application>
  <PresentationFormat>Custom</PresentationFormat>
  <Slides>37</Slides>
  <Notes>37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HDR,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Robbins, Bryan</dc:creator>
  <cp:revision>2</cp:revision>
  <dcterms:created xsi:type="dcterms:W3CDTF">2026-07-29T15:13:22Z</dcterms:created>
  <dcterms:modified xsi:type="dcterms:W3CDTF">2026-09-10T00:52:03Z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